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8" r:id="rId2"/>
    <p:sldId id="289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88" d="100"/>
          <a:sy n="88" d="100"/>
        </p:scale>
        <p:origin x="648" y="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5"/>
          <p:cNvSpPr>
            <a:spLocks/>
          </p:cNvSpPr>
          <p:nvPr/>
        </p:nvSpPr>
        <p:spPr bwMode="auto">
          <a:xfrm>
            <a:off x="2808705" y="4496317"/>
            <a:ext cx="683929" cy="1774595"/>
          </a:xfrm>
          <a:custGeom>
            <a:avLst/>
            <a:gdLst>
              <a:gd name="T0" fmla="*/ 199 w 718"/>
              <a:gd name="T1" fmla="*/ 115 h 1863"/>
              <a:gd name="T2" fmla="*/ 185 w 718"/>
              <a:gd name="T3" fmla="*/ 231 h 1863"/>
              <a:gd name="T4" fmla="*/ 236 w 718"/>
              <a:gd name="T5" fmla="*/ 332 h 1863"/>
              <a:gd name="T6" fmla="*/ 217 w 718"/>
              <a:gd name="T7" fmla="*/ 427 h 1863"/>
              <a:gd name="T8" fmla="*/ 112 w 718"/>
              <a:gd name="T9" fmla="*/ 535 h 1863"/>
              <a:gd name="T10" fmla="*/ 103 w 718"/>
              <a:gd name="T11" fmla="*/ 686 h 1863"/>
              <a:gd name="T12" fmla="*/ 139 w 718"/>
              <a:gd name="T13" fmla="*/ 795 h 1863"/>
              <a:gd name="T14" fmla="*/ 123 w 718"/>
              <a:gd name="T15" fmla="*/ 888 h 1863"/>
              <a:gd name="T16" fmla="*/ 67 w 718"/>
              <a:gd name="T17" fmla="*/ 1012 h 1863"/>
              <a:gd name="T18" fmla="*/ 40 w 718"/>
              <a:gd name="T19" fmla="*/ 1077 h 1863"/>
              <a:gd name="T20" fmla="*/ 36 w 718"/>
              <a:gd name="T21" fmla="*/ 1166 h 1863"/>
              <a:gd name="T22" fmla="*/ 36 w 718"/>
              <a:gd name="T23" fmla="*/ 1228 h 1863"/>
              <a:gd name="T24" fmla="*/ 39 w 718"/>
              <a:gd name="T25" fmla="*/ 1359 h 1863"/>
              <a:gd name="T26" fmla="*/ 26 w 718"/>
              <a:gd name="T27" fmla="*/ 1543 h 1863"/>
              <a:gd name="T28" fmla="*/ 10 w 718"/>
              <a:gd name="T29" fmla="*/ 1586 h 1863"/>
              <a:gd name="T30" fmla="*/ 18 w 718"/>
              <a:gd name="T31" fmla="*/ 1742 h 1863"/>
              <a:gd name="T32" fmla="*/ 17 w 718"/>
              <a:gd name="T33" fmla="*/ 1808 h 1863"/>
              <a:gd name="T34" fmla="*/ 160 w 718"/>
              <a:gd name="T35" fmla="*/ 1861 h 1863"/>
              <a:gd name="T36" fmla="*/ 258 w 718"/>
              <a:gd name="T37" fmla="*/ 1845 h 1863"/>
              <a:gd name="T38" fmla="*/ 181 w 718"/>
              <a:gd name="T39" fmla="*/ 1744 h 1863"/>
              <a:gd name="T40" fmla="*/ 172 w 718"/>
              <a:gd name="T41" fmla="*/ 1609 h 1863"/>
              <a:gd name="T42" fmla="*/ 227 w 718"/>
              <a:gd name="T43" fmla="*/ 1528 h 1863"/>
              <a:gd name="T44" fmla="*/ 330 w 718"/>
              <a:gd name="T45" fmla="*/ 1357 h 1863"/>
              <a:gd name="T46" fmla="*/ 408 w 718"/>
              <a:gd name="T47" fmla="*/ 1569 h 1863"/>
              <a:gd name="T48" fmla="*/ 387 w 718"/>
              <a:gd name="T49" fmla="*/ 1610 h 1863"/>
              <a:gd name="T50" fmla="*/ 409 w 718"/>
              <a:gd name="T51" fmla="*/ 1835 h 1863"/>
              <a:gd name="T52" fmla="*/ 634 w 718"/>
              <a:gd name="T53" fmla="*/ 1843 h 1863"/>
              <a:gd name="T54" fmla="*/ 698 w 718"/>
              <a:gd name="T55" fmla="*/ 1808 h 1863"/>
              <a:gd name="T56" fmla="*/ 627 w 718"/>
              <a:gd name="T57" fmla="*/ 1769 h 1863"/>
              <a:gd name="T58" fmla="*/ 563 w 718"/>
              <a:gd name="T59" fmla="*/ 1688 h 1863"/>
              <a:gd name="T60" fmla="*/ 589 w 718"/>
              <a:gd name="T61" fmla="*/ 1433 h 1863"/>
              <a:gd name="T62" fmla="*/ 572 w 718"/>
              <a:gd name="T63" fmla="*/ 1295 h 1863"/>
              <a:gd name="T64" fmla="*/ 527 w 718"/>
              <a:gd name="T65" fmla="*/ 1156 h 1863"/>
              <a:gd name="T66" fmla="*/ 505 w 718"/>
              <a:gd name="T67" fmla="*/ 1077 h 1863"/>
              <a:gd name="T68" fmla="*/ 485 w 718"/>
              <a:gd name="T69" fmla="*/ 1017 h 1863"/>
              <a:gd name="T70" fmla="*/ 582 w 718"/>
              <a:gd name="T71" fmla="*/ 925 h 1863"/>
              <a:gd name="T72" fmla="*/ 611 w 718"/>
              <a:gd name="T73" fmla="*/ 977 h 1863"/>
              <a:gd name="T74" fmla="*/ 630 w 718"/>
              <a:gd name="T75" fmla="*/ 1012 h 1863"/>
              <a:gd name="T76" fmla="*/ 654 w 718"/>
              <a:gd name="T77" fmla="*/ 1024 h 1863"/>
              <a:gd name="T78" fmla="*/ 697 w 718"/>
              <a:gd name="T79" fmla="*/ 1012 h 1863"/>
              <a:gd name="T80" fmla="*/ 718 w 718"/>
              <a:gd name="T81" fmla="*/ 1006 h 1863"/>
              <a:gd name="T82" fmla="*/ 676 w 718"/>
              <a:gd name="T83" fmla="*/ 944 h 1863"/>
              <a:gd name="T84" fmla="*/ 645 w 718"/>
              <a:gd name="T85" fmla="*/ 857 h 1863"/>
              <a:gd name="T86" fmla="*/ 612 w 718"/>
              <a:gd name="T87" fmla="*/ 692 h 1863"/>
              <a:gd name="T88" fmla="*/ 664 w 718"/>
              <a:gd name="T89" fmla="*/ 675 h 1863"/>
              <a:gd name="T90" fmla="*/ 676 w 718"/>
              <a:gd name="T91" fmla="*/ 661 h 1863"/>
              <a:gd name="T92" fmla="*/ 673 w 718"/>
              <a:gd name="T93" fmla="*/ 622 h 1863"/>
              <a:gd name="T94" fmla="*/ 627 w 718"/>
              <a:gd name="T95" fmla="*/ 613 h 1863"/>
              <a:gd name="T96" fmla="*/ 542 w 718"/>
              <a:gd name="T97" fmla="*/ 578 h 1863"/>
              <a:gd name="T98" fmla="*/ 537 w 718"/>
              <a:gd name="T99" fmla="*/ 423 h 1863"/>
              <a:gd name="T100" fmla="*/ 568 w 718"/>
              <a:gd name="T101" fmla="*/ 361 h 1863"/>
              <a:gd name="T102" fmla="*/ 578 w 718"/>
              <a:gd name="T103" fmla="*/ 330 h 1863"/>
              <a:gd name="T104" fmla="*/ 572 w 718"/>
              <a:gd name="T105" fmla="*/ 254 h 1863"/>
              <a:gd name="T106" fmla="*/ 594 w 718"/>
              <a:gd name="T107" fmla="*/ 196 h 1863"/>
              <a:gd name="T108" fmla="*/ 598 w 718"/>
              <a:gd name="T109" fmla="*/ 146 h 1863"/>
              <a:gd name="T110" fmla="*/ 511 w 718"/>
              <a:gd name="T111" fmla="*/ 57 h 1863"/>
              <a:gd name="T112" fmla="*/ 435 w 718"/>
              <a:gd name="T113" fmla="*/ 23 h 1863"/>
              <a:gd name="T114" fmla="*/ 356 w 718"/>
              <a:gd name="T115" fmla="*/ 10 h 18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18" h="1863">
                <a:moveTo>
                  <a:pt x="274" y="57"/>
                </a:moveTo>
                <a:lnTo>
                  <a:pt x="274" y="57"/>
                </a:lnTo>
                <a:lnTo>
                  <a:pt x="261" y="62"/>
                </a:lnTo>
                <a:lnTo>
                  <a:pt x="247" y="70"/>
                </a:lnTo>
                <a:lnTo>
                  <a:pt x="230" y="80"/>
                </a:lnTo>
                <a:lnTo>
                  <a:pt x="222" y="88"/>
                </a:lnTo>
                <a:lnTo>
                  <a:pt x="213" y="95"/>
                </a:lnTo>
                <a:lnTo>
                  <a:pt x="205" y="104"/>
                </a:lnTo>
                <a:lnTo>
                  <a:pt x="199" y="115"/>
                </a:lnTo>
                <a:lnTo>
                  <a:pt x="192" y="126"/>
                </a:lnTo>
                <a:lnTo>
                  <a:pt x="187" y="139"/>
                </a:lnTo>
                <a:lnTo>
                  <a:pt x="183" y="155"/>
                </a:lnTo>
                <a:lnTo>
                  <a:pt x="181" y="170"/>
                </a:lnTo>
                <a:lnTo>
                  <a:pt x="181" y="170"/>
                </a:lnTo>
                <a:lnTo>
                  <a:pt x="179" y="187"/>
                </a:lnTo>
                <a:lnTo>
                  <a:pt x="181" y="203"/>
                </a:lnTo>
                <a:lnTo>
                  <a:pt x="182" y="217"/>
                </a:lnTo>
                <a:lnTo>
                  <a:pt x="185" y="231"/>
                </a:lnTo>
                <a:lnTo>
                  <a:pt x="188" y="244"/>
                </a:lnTo>
                <a:lnTo>
                  <a:pt x="192" y="257"/>
                </a:lnTo>
                <a:lnTo>
                  <a:pt x="201" y="279"/>
                </a:lnTo>
                <a:lnTo>
                  <a:pt x="210" y="295"/>
                </a:lnTo>
                <a:lnTo>
                  <a:pt x="219" y="310"/>
                </a:lnTo>
                <a:lnTo>
                  <a:pt x="227" y="320"/>
                </a:lnTo>
                <a:lnTo>
                  <a:pt x="227" y="320"/>
                </a:lnTo>
                <a:lnTo>
                  <a:pt x="232" y="326"/>
                </a:lnTo>
                <a:lnTo>
                  <a:pt x="236" y="332"/>
                </a:lnTo>
                <a:lnTo>
                  <a:pt x="238" y="335"/>
                </a:lnTo>
                <a:lnTo>
                  <a:pt x="238" y="335"/>
                </a:lnTo>
                <a:lnTo>
                  <a:pt x="241" y="343"/>
                </a:lnTo>
                <a:lnTo>
                  <a:pt x="250" y="357"/>
                </a:lnTo>
                <a:lnTo>
                  <a:pt x="263" y="377"/>
                </a:lnTo>
                <a:lnTo>
                  <a:pt x="238" y="423"/>
                </a:lnTo>
                <a:lnTo>
                  <a:pt x="238" y="423"/>
                </a:lnTo>
                <a:lnTo>
                  <a:pt x="227" y="424"/>
                </a:lnTo>
                <a:lnTo>
                  <a:pt x="217" y="427"/>
                </a:lnTo>
                <a:lnTo>
                  <a:pt x="204" y="431"/>
                </a:lnTo>
                <a:lnTo>
                  <a:pt x="190" y="436"/>
                </a:lnTo>
                <a:lnTo>
                  <a:pt x="176" y="444"/>
                </a:lnTo>
                <a:lnTo>
                  <a:pt x="169" y="448"/>
                </a:lnTo>
                <a:lnTo>
                  <a:pt x="164" y="453"/>
                </a:lnTo>
                <a:lnTo>
                  <a:pt x="159" y="458"/>
                </a:lnTo>
                <a:lnTo>
                  <a:pt x="155" y="464"/>
                </a:lnTo>
                <a:lnTo>
                  <a:pt x="155" y="464"/>
                </a:lnTo>
                <a:lnTo>
                  <a:pt x="112" y="535"/>
                </a:lnTo>
                <a:lnTo>
                  <a:pt x="92" y="570"/>
                </a:lnTo>
                <a:lnTo>
                  <a:pt x="85" y="582"/>
                </a:lnTo>
                <a:lnTo>
                  <a:pt x="83" y="588"/>
                </a:lnTo>
                <a:lnTo>
                  <a:pt x="83" y="588"/>
                </a:lnTo>
                <a:lnTo>
                  <a:pt x="83" y="595"/>
                </a:lnTo>
                <a:lnTo>
                  <a:pt x="85" y="606"/>
                </a:lnTo>
                <a:lnTo>
                  <a:pt x="93" y="640"/>
                </a:lnTo>
                <a:lnTo>
                  <a:pt x="103" y="686"/>
                </a:lnTo>
                <a:lnTo>
                  <a:pt x="103" y="686"/>
                </a:lnTo>
                <a:lnTo>
                  <a:pt x="108" y="753"/>
                </a:lnTo>
                <a:lnTo>
                  <a:pt x="108" y="753"/>
                </a:lnTo>
                <a:lnTo>
                  <a:pt x="110" y="763"/>
                </a:lnTo>
                <a:lnTo>
                  <a:pt x="114" y="770"/>
                </a:lnTo>
                <a:lnTo>
                  <a:pt x="119" y="777"/>
                </a:lnTo>
                <a:lnTo>
                  <a:pt x="124" y="783"/>
                </a:lnTo>
                <a:lnTo>
                  <a:pt x="134" y="792"/>
                </a:lnTo>
                <a:lnTo>
                  <a:pt x="139" y="795"/>
                </a:lnTo>
                <a:lnTo>
                  <a:pt x="139" y="795"/>
                </a:lnTo>
                <a:lnTo>
                  <a:pt x="141" y="800"/>
                </a:lnTo>
                <a:lnTo>
                  <a:pt x="143" y="814"/>
                </a:lnTo>
                <a:lnTo>
                  <a:pt x="143" y="823"/>
                </a:lnTo>
                <a:lnTo>
                  <a:pt x="142" y="833"/>
                </a:lnTo>
                <a:lnTo>
                  <a:pt x="139" y="845"/>
                </a:lnTo>
                <a:lnTo>
                  <a:pt x="134" y="857"/>
                </a:lnTo>
                <a:lnTo>
                  <a:pt x="134" y="857"/>
                </a:lnTo>
                <a:lnTo>
                  <a:pt x="128" y="871"/>
                </a:lnTo>
                <a:lnTo>
                  <a:pt x="123" y="888"/>
                </a:lnTo>
                <a:lnTo>
                  <a:pt x="111" y="925"/>
                </a:lnTo>
                <a:lnTo>
                  <a:pt x="103" y="956"/>
                </a:lnTo>
                <a:lnTo>
                  <a:pt x="101" y="966"/>
                </a:lnTo>
                <a:lnTo>
                  <a:pt x="98" y="970"/>
                </a:lnTo>
                <a:lnTo>
                  <a:pt x="98" y="970"/>
                </a:lnTo>
                <a:lnTo>
                  <a:pt x="93" y="975"/>
                </a:lnTo>
                <a:lnTo>
                  <a:pt x="85" y="986"/>
                </a:lnTo>
                <a:lnTo>
                  <a:pt x="76" y="999"/>
                </a:lnTo>
                <a:lnTo>
                  <a:pt x="67" y="1012"/>
                </a:lnTo>
                <a:lnTo>
                  <a:pt x="67" y="1012"/>
                </a:lnTo>
                <a:lnTo>
                  <a:pt x="63" y="1017"/>
                </a:lnTo>
                <a:lnTo>
                  <a:pt x="61" y="1023"/>
                </a:lnTo>
                <a:lnTo>
                  <a:pt x="55" y="1037"/>
                </a:lnTo>
                <a:lnTo>
                  <a:pt x="52" y="1052"/>
                </a:lnTo>
                <a:lnTo>
                  <a:pt x="49" y="1058"/>
                </a:lnTo>
                <a:lnTo>
                  <a:pt x="46" y="1063"/>
                </a:lnTo>
                <a:lnTo>
                  <a:pt x="46" y="1063"/>
                </a:lnTo>
                <a:lnTo>
                  <a:pt x="40" y="1077"/>
                </a:lnTo>
                <a:lnTo>
                  <a:pt x="34" y="1098"/>
                </a:lnTo>
                <a:lnTo>
                  <a:pt x="31" y="1108"/>
                </a:lnTo>
                <a:lnTo>
                  <a:pt x="30" y="1119"/>
                </a:lnTo>
                <a:lnTo>
                  <a:pt x="30" y="1128"/>
                </a:lnTo>
                <a:lnTo>
                  <a:pt x="31" y="1135"/>
                </a:lnTo>
                <a:lnTo>
                  <a:pt x="31" y="1135"/>
                </a:lnTo>
                <a:lnTo>
                  <a:pt x="35" y="1147"/>
                </a:lnTo>
                <a:lnTo>
                  <a:pt x="36" y="1157"/>
                </a:lnTo>
                <a:lnTo>
                  <a:pt x="36" y="1166"/>
                </a:lnTo>
                <a:lnTo>
                  <a:pt x="36" y="1166"/>
                </a:lnTo>
                <a:lnTo>
                  <a:pt x="34" y="1173"/>
                </a:lnTo>
                <a:lnTo>
                  <a:pt x="30" y="1186"/>
                </a:lnTo>
                <a:lnTo>
                  <a:pt x="28" y="1195"/>
                </a:lnTo>
                <a:lnTo>
                  <a:pt x="28" y="1204"/>
                </a:lnTo>
                <a:lnTo>
                  <a:pt x="28" y="1212"/>
                </a:lnTo>
                <a:lnTo>
                  <a:pt x="31" y="1218"/>
                </a:lnTo>
                <a:lnTo>
                  <a:pt x="31" y="1218"/>
                </a:lnTo>
                <a:lnTo>
                  <a:pt x="36" y="1228"/>
                </a:lnTo>
                <a:lnTo>
                  <a:pt x="40" y="1236"/>
                </a:lnTo>
                <a:lnTo>
                  <a:pt x="43" y="1243"/>
                </a:lnTo>
                <a:lnTo>
                  <a:pt x="41" y="1249"/>
                </a:lnTo>
                <a:lnTo>
                  <a:pt x="41" y="1249"/>
                </a:lnTo>
                <a:lnTo>
                  <a:pt x="39" y="1268"/>
                </a:lnTo>
                <a:lnTo>
                  <a:pt x="37" y="1306"/>
                </a:lnTo>
                <a:lnTo>
                  <a:pt x="36" y="1326"/>
                </a:lnTo>
                <a:lnTo>
                  <a:pt x="37" y="1344"/>
                </a:lnTo>
                <a:lnTo>
                  <a:pt x="39" y="1359"/>
                </a:lnTo>
                <a:lnTo>
                  <a:pt x="40" y="1364"/>
                </a:lnTo>
                <a:lnTo>
                  <a:pt x="41" y="1368"/>
                </a:lnTo>
                <a:lnTo>
                  <a:pt x="41" y="1368"/>
                </a:lnTo>
                <a:lnTo>
                  <a:pt x="53" y="1383"/>
                </a:lnTo>
                <a:lnTo>
                  <a:pt x="57" y="1388"/>
                </a:lnTo>
                <a:lnTo>
                  <a:pt x="57" y="1445"/>
                </a:lnTo>
                <a:lnTo>
                  <a:pt x="31" y="1517"/>
                </a:lnTo>
                <a:lnTo>
                  <a:pt x="26" y="1543"/>
                </a:lnTo>
                <a:lnTo>
                  <a:pt x="26" y="1543"/>
                </a:lnTo>
                <a:lnTo>
                  <a:pt x="22" y="1544"/>
                </a:lnTo>
                <a:lnTo>
                  <a:pt x="13" y="1547"/>
                </a:lnTo>
                <a:lnTo>
                  <a:pt x="5" y="1552"/>
                </a:lnTo>
                <a:lnTo>
                  <a:pt x="1" y="1555"/>
                </a:lnTo>
                <a:lnTo>
                  <a:pt x="0" y="1559"/>
                </a:lnTo>
                <a:lnTo>
                  <a:pt x="0" y="1559"/>
                </a:lnTo>
                <a:lnTo>
                  <a:pt x="0" y="1564"/>
                </a:lnTo>
                <a:lnTo>
                  <a:pt x="3" y="1570"/>
                </a:lnTo>
                <a:lnTo>
                  <a:pt x="10" y="1586"/>
                </a:lnTo>
                <a:lnTo>
                  <a:pt x="18" y="1600"/>
                </a:lnTo>
                <a:lnTo>
                  <a:pt x="21" y="1606"/>
                </a:lnTo>
                <a:lnTo>
                  <a:pt x="21" y="1610"/>
                </a:lnTo>
                <a:lnTo>
                  <a:pt x="21" y="1610"/>
                </a:lnTo>
                <a:lnTo>
                  <a:pt x="21" y="1633"/>
                </a:lnTo>
                <a:lnTo>
                  <a:pt x="21" y="1675"/>
                </a:lnTo>
                <a:lnTo>
                  <a:pt x="21" y="1734"/>
                </a:lnTo>
                <a:lnTo>
                  <a:pt x="21" y="1734"/>
                </a:lnTo>
                <a:lnTo>
                  <a:pt x="18" y="1742"/>
                </a:lnTo>
                <a:lnTo>
                  <a:pt x="12" y="1761"/>
                </a:lnTo>
                <a:lnTo>
                  <a:pt x="9" y="1773"/>
                </a:lnTo>
                <a:lnTo>
                  <a:pt x="8" y="1784"/>
                </a:lnTo>
                <a:lnTo>
                  <a:pt x="8" y="1793"/>
                </a:lnTo>
                <a:lnTo>
                  <a:pt x="9" y="1797"/>
                </a:lnTo>
                <a:lnTo>
                  <a:pt x="10" y="1801"/>
                </a:lnTo>
                <a:lnTo>
                  <a:pt x="10" y="1801"/>
                </a:lnTo>
                <a:lnTo>
                  <a:pt x="13" y="1804"/>
                </a:lnTo>
                <a:lnTo>
                  <a:pt x="17" y="1808"/>
                </a:lnTo>
                <a:lnTo>
                  <a:pt x="28" y="1817"/>
                </a:lnTo>
                <a:lnTo>
                  <a:pt x="44" y="1824"/>
                </a:lnTo>
                <a:lnTo>
                  <a:pt x="62" y="1833"/>
                </a:lnTo>
                <a:lnTo>
                  <a:pt x="80" y="1843"/>
                </a:lnTo>
                <a:lnTo>
                  <a:pt x="98" y="1850"/>
                </a:lnTo>
                <a:lnTo>
                  <a:pt x="115" y="1855"/>
                </a:lnTo>
                <a:lnTo>
                  <a:pt x="129" y="1858"/>
                </a:lnTo>
                <a:lnTo>
                  <a:pt x="129" y="1858"/>
                </a:lnTo>
                <a:lnTo>
                  <a:pt x="160" y="1861"/>
                </a:lnTo>
                <a:lnTo>
                  <a:pt x="201" y="1863"/>
                </a:lnTo>
                <a:lnTo>
                  <a:pt x="221" y="1862"/>
                </a:lnTo>
                <a:lnTo>
                  <a:pt x="238" y="1861"/>
                </a:lnTo>
                <a:lnTo>
                  <a:pt x="250" y="1858"/>
                </a:lnTo>
                <a:lnTo>
                  <a:pt x="256" y="1855"/>
                </a:lnTo>
                <a:lnTo>
                  <a:pt x="258" y="1853"/>
                </a:lnTo>
                <a:lnTo>
                  <a:pt x="258" y="1853"/>
                </a:lnTo>
                <a:lnTo>
                  <a:pt x="259" y="1849"/>
                </a:lnTo>
                <a:lnTo>
                  <a:pt x="258" y="1845"/>
                </a:lnTo>
                <a:lnTo>
                  <a:pt x="256" y="1839"/>
                </a:lnTo>
                <a:lnTo>
                  <a:pt x="252" y="1832"/>
                </a:lnTo>
                <a:lnTo>
                  <a:pt x="241" y="1818"/>
                </a:lnTo>
                <a:lnTo>
                  <a:pt x="227" y="1803"/>
                </a:lnTo>
                <a:lnTo>
                  <a:pt x="199" y="1769"/>
                </a:lnTo>
                <a:lnTo>
                  <a:pt x="187" y="1756"/>
                </a:lnTo>
                <a:lnTo>
                  <a:pt x="183" y="1750"/>
                </a:lnTo>
                <a:lnTo>
                  <a:pt x="181" y="1744"/>
                </a:lnTo>
                <a:lnTo>
                  <a:pt x="181" y="1744"/>
                </a:lnTo>
                <a:lnTo>
                  <a:pt x="178" y="1733"/>
                </a:lnTo>
                <a:lnTo>
                  <a:pt x="177" y="1715"/>
                </a:lnTo>
                <a:lnTo>
                  <a:pt x="176" y="1675"/>
                </a:lnTo>
                <a:lnTo>
                  <a:pt x="176" y="1639"/>
                </a:lnTo>
                <a:lnTo>
                  <a:pt x="176" y="1626"/>
                </a:lnTo>
                <a:lnTo>
                  <a:pt x="176" y="1621"/>
                </a:lnTo>
                <a:lnTo>
                  <a:pt x="176" y="1621"/>
                </a:lnTo>
                <a:lnTo>
                  <a:pt x="174" y="1615"/>
                </a:lnTo>
                <a:lnTo>
                  <a:pt x="172" y="1609"/>
                </a:lnTo>
                <a:lnTo>
                  <a:pt x="170" y="1600"/>
                </a:lnTo>
                <a:lnTo>
                  <a:pt x="186" y="1533"/>
                </a:lnTo>
                <a:lnTo>
                  <a:pt x="186" y="1533"/>
                </a:lnTo>
                <a:lnTo>
                  <a:pt x="191" y="1534"/>
                </a:lnTo>
                <a:lnTo>
                  <a:pt x="203" y="1534"/>
                </a:lnTo>
                <a:lnTo>
                  <a:pt x="209" y="1534"/>
                </a:lnTo>
                <a:lnTo>
                  <a:pt x="216" y="1533"/>
                </a:lnTo>
                <a:lnTo>
                  <a:pt x="222" y="1532"/>
                </a:lnTo>
                <a:lnTo>
                  <a:pt x="227" y="1528"/>
                </a:lnTo>
                <a:lnTo>
                  <a:pt x="227" y="1528"/>
                </a:lnTo>
                <a:lnTo>
                  <a:pt x="231" y="1523"/>
                </a:lnTo>
                <a:lnTo>
                  <a:pt x="235" y="1515"/>
                </a:lnTo>
                <a:lnTo>
                  <a:pt x="241" y="1499"/>
                </a:lnTo>
                <a:lnTo>
                  <a:pt x="248" y="1476"/>
                </a:lnTo>
                <a:lnTo>
                  <a:pt x="248" y="1476"/>
                </a:lnTo>
                <a:lnTo>
                  <a:pt x="261" y="1457"/>
                </a:lnTo>
                <a:lnTo>
                  <a:pt x="289" y="1417"/>
                </a:lnTo>
                <a:lnTo>
                  <a:pt x="330" y="1357"/>
                </a:lnTo>
                <a:lnTo>
                  <a:pt x="330" y="1357"/>
                </a:lnTo>
                <a:lnTo>
                  <a:pt x="334" y="1359"/>
                </a:lnTo>
                <a:lnTo>
                  <a:pt x="343" y="1363"/>
                </a:lnTo>
                <a:lnTo>
                  <a:pt x="372" y="1377"/>
                </a:lnTo>
                <a:lnTo>
                  <a:pt x="413" y="1399"/>
                </a:lnTo>
                <a:lnTo>
                  <a:pt x="413" y="1399"/>
                </a:lnTo>
                <a:lnTo>
                  <a:pt x="410" y="1443"/>
                </a:lnTo>
                <a:lnTo>
                  <a:pt x="408" y="1497"/>
                </a:lnTo>
                <a:lnTo>
                  <a:pt x="408" y="1569"/>
                </a:lnTo>
                <a:lnTo>
                  <a:pt x="408" y="1584"/>
                </a:lnTo>
                <a:lnTo>
                  <a:pt x="408" y="1584"/>
                </a:lnTo>
                <a:lnTo>
                  <a:pt x="400" y="1587"/>
                </a:lnTo>
                <a:lnTo>
                  <a:pt x="392" y="1591"/>
                </a:lnTo>
                <a:lnTo>
                  <a:pt x="387" y="1595"/>
                </a:lnTo>
                <a:lnTo>
                  <a:pt x="387" y="1595"/>
                </a:lnTo>
                <a:lnTo>
                  <a:pt x="385" y="1599"/>
                </a:lnTo>
                <a:lnTo>
                  <a:pt x="385" y="1603"/>
                </a:lnTo>
                <a:lnTo>
                  <a:pt x="387" y="1610"/>
                </a:lnTo>
                <a:lnTo>
                  <a:pt x="387" y="1610"/>
                </a:lnTo>
                <a:lnTo>
                  <a:pt x="403" y="1662"/>
                </a:lnTo>
                <a:lnTo>
                  <a:pt x="403" y="1796"/>
                </a:lnTo>
                <a:lnTo>
                  <a:pt x="403" y="1796"/>
                </a:lnTo>
                <a:lnTo>
                  <a:pt x="403" y="1803"/>
                </a:lnTo>
                <a:lnTo>
                  <a:pt x="403" y="1815"/>
                </a:lnTo>
                <a:lnTo>
                  <a:pt x="404" y="1823"/>
                </a:lnTo>
                <a:lnTo>
                  <a:pt x="407" y="1830"/>
                </a:lnTo>
                <a:lnTo>
                  <a:pt x="409" y="1835"/>
                </a:lnTo>
                <a:lnTo>
                  <a:pt x="410" y="1836"/>
                </a:lnTo>
                <a:lnTo>
                  <a:pt x="413" y="1837"/>
                </a:lnTo>
                <a:lnTo>
                  <a:pt x="413" y="1837"/>
                </a:lnTo>
                <a:lnTo>
                  <a:pt x="443" y="1840"/>
                </a:lnTo>
                <a:lnTo>
                  <a:pt x="496" y="1843"/>
                </a:lnTo>
                <a:lnTo>
                  <a:pt x="573" y="1848"/>
                </a:lnTo>
                <a:lnTo>
                  <a:pt x="573" y="1848"/>
                </a:lnTo>
                <a:lnTo>
                  <a:pt x="594" y="1846"/>
                </a:lnTo>
                <a:lnTo>
                  <a:pt x="634" y="1843"/>
                </a:lnTo>
                <a:lnTo>
                  <a:pt x="656" y="1840"/>
                </a:lnTo>
                <a:lnTo>
                  <a:pt x="675" y="1836"/>
                </a:lnTo>
                <a:lnTo>
                  <a:pt x="689" y="1832"/>
                </a:lnTo>
                <a:lnTo>
                  <a:pt x="694" y="1830"/>
                </a:lnTo>
                <a:lnTo>
                  <a:pt x="697" y="1827"/>
                </a:lnTo>
                <a:lnTo>
                  <a:pt x="697" y="1827"/>
                </a:lnTo>
                <a:lnTo>
                  <a:pt x="700" y="1821"/>
                </a:lnTo>
                <a:lnTo>
                  <a:pt x="700" y="1814"/>
                </a:lnTo>
                <a:lnTo>
                  <a:pt x="698" y="1808"/>
                </a:lnTo>
                <a:lnTo>
                  <a:pt x="696" y="1800"/>
                </a:lnTo>
                <a:lnTo>
                  <a:pt x="692" y="1793"/>
                </a:lnTo>
                <a:lnTo>
                  <a:pt x="685" y="1787"/>
                </a:lnTo>
                <a:lnTo>
                  <a:pt x="676" y="1783"/>
                </a:lnTo>
                <a:lnTo>
                  <a:pt x="666" y="1781"/>
                </a:lnTo>
                <a:lnTo>
                  <a:pt x="666" y="1781"/>
                </a:lnTo>
                <a:lnTo>
                  <a:pt x="654" y="1778"/>
                </a:lnTo>
                <a:lnTo>
                  <a:pt x="640" y="1774"/>
                </a:lnTo>
                <a:lnTo>
                  <a:pt x="627" y="1769"/>
                </a:lnTo>
                <a:lnTo>
                  <a:pt x="616" y="1763"/>
                </a:lnTo>
                <a:lnTo>
                  <a:pt x="604" y="1756"/>
                </a:lnTo>
                <a:lnTo>
                  <a:pt x="594" y="1750"/>
                </a:lnTo>
                <a:lnTo>
                  <a:pt x="587" y="1744"/>
                </a:lnTo>
                <a:lnTo>
                  <a:pt x="583" y="1739"/>
                </a:lnTo>
                <a:lnTo>
                  <a:pt x="583" y="1739"/>
                </a:lnTo>
                <a:lnTo>
                  <a:pt x="571" y="1710"/>
                </a:lnTo>
                <a:lnTo>
                  <a:pt x="565" y="1695"/>
                </a:lnTo>
                <a:lnTo>
                  <a:pt x="563" y="1688"/>
                </a:lnTo>
                <a:lnTo>
                  <a:pt x="563" y="1688"/>
                </a:lnTo>
                <a:lnTo>
                  <a:pt x="563" y="1673"/>
                </a:lnTo>
                <a:lnTo>
                  <a:pt x="563" y="1645"/>
                </a:lnTo>
                <a:lnTo>
                  <a:pt x="563" y="1605"/>
                </a:lnTo>
                <a:lnTo>
                  <a:pt x="552" y="1600"/>
                </a:lnTo>
                <a:lnTo>
                  <a:pt x="568" y="1559"/>
                </a:lnTo>
                <a:lnTo>
                  <a:pt x="573" y="1466"/>
                </a:lnTo>
                <a:lnTo>
                  <a:pt x="573" y="1466"/>
                </a:lnTo>
                <a:lnTo>
                  <a:pt x="589" y="1433"/>
                </a:lnTo>
                <a:lnTo>
                  <a:pt x="600" y="1409"/>
                </a:lnTo>
                <a:lnTo>
                  <a:pt x="603" y="1399"/>
                </a:lnTo>
                <a:lnTo>
                  <a:pt x="604" y="1393"/>
                </a:lnTo>
                <a:lnTo>
                  <a:pt x="604" y="1393"/>
                </a:lnTo>
                <a:lnTo>
                  <a:pt x="600" y="1379"/>
                </a:lnTo>
                <a:lnTo>
                  <a:pt x="594" y="1359"/>
                </a:lnTo>
                <a:lnTo>
                  <a:pt x="583" y="1326"/>
                </a:lnTo>
                <a:lnTo>
                  <a:pt x="583" y="1326"/>
                </a:lnTo>
                <a:lnTo>
                  <a:pt x="572" y="1295"/>
                </a:lnTo>
                <a:lnTo>
                  <a:pt x="563" y="1270"/>
                </a:lnTo>
                <a:lnTo>
                  <a:pt x="563" y="1270"/>
                </a:lnTo>
                <a:lnTo>
                  <a:pt x="563" y="1252"/>
                </a:lnTo>
                <a:lnTo>
                  <a:pt x="560" y="1236"/>
                </a:lnTo>
                <a:lnTo>
                  <a:pt x="558" y="1223"/>
                </a:lnTo>
                <a:lnTo>
                  <a:pt x="558" y="1223"/>
                </a:lnTo>
                <a:lnTo>
                  <a:pt x="551" y="1206"/>
                </a:lnTo>
                <a:lnTo>
                  <a:pt x="541" y="1184"/>
                </a:lnTo>
                <a:lnTo>
                  <a:pt x="527" y="1156"/>
                </a:lnTo>
                <a:lnTo>
                  <a:pt x="527" y="1120"/>
                </a:lnTo>
                <a:lnTo>
                  <a:pt x="527" y="1120"/>
                </a:lnTo>
                <a:lnTo>
                  <a:pt x="525" y="1116"/>
                </a:lnTo>
                <a:lnTo>
                  <a:pt x="524" y="1111"/>
                </a:lnTo>
                <a:lnTo>
                  <a:pt x="518" y="1099"/>
                </a:lnTo>
                <a:lnTo>
                  <a:pt x="506" y="1084"/>
                </a:lnTo>
                <a:lnTo>
                  <a:pt x="506" y="1084"/>
                </a:lnTo>
                <a:lnTo>
                  <a:pt x="506" y="1081"/>
                </a:lnTo>
                <a:lnTo>
                  <a:pt x="505" y="1077"/>
                </a:lnTo>
                <a:lnTo>
                  <a:pt x="506" y="1066"/>
                </a:lnTo>
                <a:lnTo>
                  <a:pt x="507" y="1054"/>
                </a:lnTo>
                <a:lnTo>
                  <a:pt x="506" y="1050"/>
                </a:lnTo>
                <a:lnTo>
                  <a:pt x="506" y="1048"/>
                </a:lnTo>
                <a:lnTo>
                  <a:pt x="506" y="1048"/>
                </a:lnTo>
                <a:lnTo>
                  <a:pt x="496" y="1031"/>
                </a:lnTo>
                <a:lnTo>
                  <a:pt x="489" y="1021"/>
                </a:lnTo>
                <a:lnTo>
                  <a:pt x="485" y="1017"/>
                </a:lnTo>
                <a:lnTo>
                  <a:pt x="485" y="1017"/>
                </a:lnTo>
                <a:lnTo>
                  <a:pt x="485" y="1014"/>
                </a:lnTo>
                <a:lnTo>
                  <a:pt x="488" y="1009"/>
                </a:lnTo>
                <a:lnTo>
                  <a:pt x="494" y="991"/>
                </a:lnTo>
                <a:lnTo>
                  <a:pt x="506" y="965"/>
                </a:lnTo>
                <a:lnTo>
                  <a:pt x="511" y="872"/>
                </a:lnTo>
                <a:lnTo>
                  <a:pt x="547" y="919"/>
                </a:lnTo>
                <a:lnTo>
                  <a:pt x="578" y="908"/>
                </a:lnTo>
                <a:lnTo>
                  <a:pt x="578" y="908"/>
                </a:lnTo>
                <a:lnTo>
                  <a:pt x="582" y="925"/>
                </a:lnTo>
                <a:lnTo>
                  <a:pt x="585" y="938"/>
                </a:lnTo>
                <a:lnTo>
                  <a:pt x="589" y="950"/>
                </a:lnTo>
                <a:lnTo>
                  <a:pt x="589" y="950"/>
                </a:lnTo>
                <a:lnTo>
                  <a:pt x="594" y="959"/>
                </a:lnTo>
                <a:lnTo>
                  <a:pt x="599" y="966"/>
                </a:lnTo>
                <a:lnTo>
                  <a:pt x="605" y="973"/>
                </a:lnTo>
                <a:lnTo>
                  <a:pt x="609" y="975"/>
                </a:lnTo>
                <a:lnTo>
                  <a:pt x="609" y="975"/>
                </a:lnTo>
                <a:lnTo>
                  <a:pt x="611" y="977"/>
                </a:lnTo>
                <a:lnTo>
                  <a:pt x="611" y="978"/>
                </a:lnTo>
                <a:lnTo>
                  <a:pt x="611" y="984"/>
                </a:lnTo>
                <a:lnTo>
                  <a:pt x="609" y="991"/>
                </a:lnTo>
                <a:lnTo>
                  <a:pt x="609" y="996"/>
                </a:lnTo>
                <a:lnTo>
                  <a:pt x="609" y="996"/>
                </a:lnTo>
                <a:lnTo>
                  <a:pt x="613" y="1000"/>
                </a:lnTo>
                <a:lnTo>
                  <a:pt x="620" y="1005"/>
                </a:lnTo>
                <a:lnTo>
                  <a:pt x="630" y="1012"/>
                </a:lnTo>
                <a:lnTo>
                  <a:pt x="630" y="1012"/>
                </a:lnTo>
                <a:lnTo>
                  <a:pt x="629" y="1013"/>
                </a:lnTo>
                <a:lnTo>
                  <a:pt x="626" y="1015"/>
                </a:lnTo>
                <a:lnTo>
                  <a:pt x="625" y="1017"/>
                </a:lnTo>
                <a:lnTo>
                  <a:pt x="625" y="1018"/>
                </a:lnTo>
                <a:lnTo>
                  <a:pt x="627" y="1021"/>
                </a:lnTo>
                <a:lnTo>
                  <a:pt x="630" y="1022"/>
                </a:lnTo>
                <a:lnTo>
                  <a:pt x="630" y="1022"/>
                </a:lnTo>
                <a:lnTo>
                  <a:pt x="640" y="1024"/>
                </a:lnTo>
                <a:lnTo>
                  <a:pt x="654" y="1024"/>
                </a:lnTo>
                <a:lnTo>
                  <a:pt x="665" y="1024"/>
                </a:lnTo>
                <a:lnTo>
                  <a:pt x="669" y="1023"/>
                </a:lnTo>
                <a:lnTo>
                  <a:pt x="671" y="1022"/>
                </a:lnTo>
                <a:lnTo>
                  <a:pt x="671" y="1022"/>
                </a:lnTo>
                <a:lnTo>
                  <a:pt x="673" y="1014"/>
                </a:lnTo>
                <a:lnTo>
                  <a:pt x="675" y="1003"/>
                </a:lnTo>
                <a:lnTo>
                  <a:pt x="676" y="986"/>
                </a:lnTo>
                <a:lnTo>
                  <a:pt x="697" y="1012"/>
                </a:lnTo>
                <a:lnTo>
                  <a:pt x="697" y="1012"/>
                </a:lnTo>
                <a:lnTo>
                  <a:pt x="702" y="1026"/>
                </a:lnTo>
                <a:lnTo>
                  <a:pt x="707" y="1035"/>
                </a:lnTo>
                <a:lnTo>
                  <a:pt x="710" y="1037"/>
                </a:lnTo>
                <a:lnTo>
                  <a:pt x="713" y="1037"/>
                </a:lnTo>
                <a:lnTo>
                  <a:pt x="713" y="1037"/>
                </a:lnTo>
                <a:lnTo>
                  <a:pt x="715" y="1035"/>
                </a:lnTo>
                <a:lnTo>
                  <a:pt x="716" y="1032"/>
                </a:lnTo>
                <a:lnTo>
                  <a:pt x="718" y="1023"/>
                </a:lnTo>
                <a:lnTo>
                  <a:pt x="718" y="1006"/>
                </a:lnTo>
                <a:lnTo>
                  <a:pt x="718" y="1006"/>
                </a:lnTo>
                <a:lnTo>
                  <a:pt x="716" y="1003"/>
                </a:lnTo>
                <a:lnTo>
                  <a:pt x="713" y="996"/>
                </a:lnTo>
                <a:lnTo>
                  <a:pt x="702" y="981"/>
                </a:lnTo>
                <a:lnTo>
                  <a:pt x="692" y="968"/>
                </a:lnTo>
                <a:lnTo>
                  <a:pt x="687" y="960"/>
                </a:lnTo>
                <a:lnTo>
                  <a:pt x="687" y="960"/>
                </a:lnTo>
                <a:lnTo>
                  <a:pt x="683" y="953"/>
                </a:lnTo>
                <a:lnTo>
                  <a:pt x="676" y="944"/>
                </a:lnTo>
                <a:lnTo>
                  <a:pt x="666" y="929"/>
                </a:lnTo>
                <a:lnTo>
                  <a:pt x="666" y="929"/>
                </a:lnTo>
                <a:lnTo>
                  <a:pt x="651" y="907"/>
                </a:lnTo>
                <a:lnTo>
                  <a:pt x="635" y="888"/>
                </a:lnTo>
                <a:lnTo>
                  <a:pt x="635" y="888"/>
                </a:lnTo>
                <a:lnTo>
                  <a:pt x="640" y="875"/>
                </a:lnTo>
                <a:lnTo>
                  <a:pt x="644" y="864"/>
                </a:lnTo>
                <a:lnTo>
                  <a:pt x="645" y="861"/>
                </a:lnTo>
                <a:lnTo>
                  <a:pt x="645" y="857"/>
                </a:lnTo>
                <a:lnTo>
                  <a:pt x="645" y="857"/>
                </a:lnTo>
                <a:lnTo>
                  <a:pt x="643" y="849"/>
                </a:lnTo>
                <a:lnTo>
                  <a:pt x="638" y="839"/>
                </a:lnTo>
                <a:lnTo>
                  <a:pt x="630" y="826"/>
                </a:lnTo>
                <a:lnTo>
                  <a:pt x="568" y="733"/>
                </a:lnTo>
                <a:lnTo>
                  <a:pt x="563" y="702"/>
                </a:lnTo>
                <a:lnTo>
                  <a:pt x="589" y="692"/>
                </a:lnTo>
                <a:lnTo>
                  <a:pt x="589" y="692"/>
                </a:lnTo>
                <a:lnTo>
                  <a:pt x="612" y="692"/>
                </a:lnTo>
                <a:lnTo>
                  <a:pt x="630" y="693"/>
                </a:lnTo>
                <a:lnTo>
                  <a:pt x="640" y="692"/>
                </a:lnTo>
                <a:lnTo>
                  <a:pt x="640" y="692"/>
                </a:lnTo>
                <a:lnTo>
                  <a:pt x="644" y="689"/>
                </a:lnTo>
                <a:lnTo>
                  <a:pt x="648" y="686"/>
                </a:lnTo>
                <a:lnTo>
                  <a:pt x="651" y="681"/>
                </a:lnTo>
                <a:lnTo>
                  <a:pt x="651" y="681"/>
                </a:lnTo>
                <a:lnTo>
                  <a:pt x="658" y="677"/>
                </a:lnTo>
                <a:lnTo>
                  <a:pt x="664" y="675"/>
                </a:lnTo>
                <a:lnTo>
                  <a:pt x="665" y="672"/>
                </a:lnTo>
                <a:lnTo>
                  <a:pt x="666" y="671"/>
                </a:lnTo>
                <a:lnTo>
                  <a:pt x="666" y="655"/>
                </a:lnTo>
                <a:lnTo>
                  <a:pt x="666" y="655"/>
                </a:lnTo>
                <a:lnTo>
                  <a:pt x="670" y="659"/>
                </a:lnTo>
                <a:lnTo>
                  <a:pt x="674" y="662"/>
                </a:lnTo>
                <a:lnTo>
                  <a:pt x="675" y="662"/>
                </a:lnTo>
                <a:lnTo>
                  <a:pt x="676" y="661"/>
                </a:lnTo>
                <a:lnTo>
                  <a:pt x="676" y="661"/>
                </a:lnTo>
                <a:lnTo>
                  <a:pt x="678" y="658"/>
                </a:lnTo>
                <a:lnTo>
                  <a:pt x="678" y="655"/>
                </a:lnTo>
                <a:lnTo>
                  <a:pt x="678" y="649"/>
                </a:lnTo>
                <a:lnTo>
                  <a:pt x="676" y="640"/>
                </a:lnTo>
                <a:lnTo>
                  <a:pt x="666" y="635"/>
                </a:lnTo>
                <a:lnTo>
                  <a:pt x="666" y="635"/>
                </a:lnTo>
                <a:lnTo>
                  <a:pt x="669" y="632"/>
                </a:lnTo>
                <a:lnTo>
                  <a:pt x="671" y="626"/>
                </a:lnTo>
                <a:lnTo>
                  <a:pt x="673" y="622"/>
                </a:lnTo>
                <a:lnTo>
                  <a:pt x="673" y="619"/>
                </a:lnTo>
                <a:lnTo>
                  <a:pt x="670" y="615"/>
                </a:lnTo>
                <a:lnTo>
                  <a:pt x="666" y="614"/>
                </a:lnTo>
                <a:lnTo>
                  <a:pt x="666" y="614"/>
                </a:lnTo>
                <a:lnTo>
                  <a:pt x="656" y="613"/>
                </a:lnTo>
                <a:lnTo>
                  <a:pt x="648" y="613"/>
                </a:lnTo>
                <a:lnTo>
                  <a:pt x="635" y="614"/>
                </a:lnTo>
                <a:lnTo>
                  <a:pt x="635" y="614"/>
                </a:lnTo>
                <a:lnTo>
                  <a:pt x="627" y="613"/>
                </a:lnTo>
                <a:lnTo>
                  <a:pt x="616" y="610"/>
                </a:lnTo>
                <a:lnTo>
                  <a:pt x="602" y="609"/>
                </a:lnTo>
                <a:lnTo>
                  <a:pt x="595" y="609"/>
                </a:lnTo>
                <a:lnTo>
                  <a:pt x="589" y="609"/>
                </a:lnTo>
                <a:lnTo>
                  <a:pt x="589" y="609"/>
                </a:lnTo>
                <a:lnTo>
                  <a:pt x="576" y="612"/>
                </a:lnTo>
                <a:lnTo>
                  <a:pt x="564" y="615"/>
                </a:lnTo>
                <a:lnTo>
                  <a:pt x="552" y="619"/>
                </a:lnTo>
                <a:lnTo>
                  <a:pt x="542" y="578"/>
                </a:lnTo>
                <a:lnTo>
                  <a:pt x="522" y="490"/>
                </a:lnTo>
                <a:lnTo>
                  <a:pt x="506" y="454"/>
                </a:lnTo>
                <a:lnTo>
                  <a:pt x="522" y="428"/>
                </a:lnTo>
                <a:lnTo>
                  <a:pt x="522" y="428"/>
                </a:lnTo>
                <a:lnTo>
                  <a:pt x="524" y="428"/>
                </a:lnTo>
                <a:lnTo>
                  <a:pt x="529" y="430"/>
                </a:lnTo>
                <a:lnTo>
                  <a:pt x="534" y="427"/>
                </a:lnTo>
                <a:lnTo>
                  <a:pt x="536" y="426"/>
                </a:lnTo>
                <a:lnTo>
                  <a:pt x="537" y="423"/>
                </a:lnTo>
                <a:lnTo>
                  <a:pt x="537" y="423"/>
                </a:lnTo>
                <a:lnTo>
                  <a:pt x="540" y="409"/>
                </a:lnTo>
                <a:lnTo>
                  <a:pt x="542" y="397"/>
                </a:lnTo>
                <a:lnTo>
                  <a:pt x="542" y="397"/>
                </a:lnTo>
                <a:lnTo>
                  <a:pt x="547" y="390"/>
                </a:lnTo>
                <a:lnTo>
                  <a:pt x="555" y="379"/>
                </a:lnTo>
                <a:lnTo>
                  <a:pt x="563" y="369"/>
                </a:lnTo>
                <a:lnTo>
                  <a:pt x="568" y="361"/>
                </a:lnTo>
                <a:lnTo>
                  <a:pt x="568" y="361"/>
                </a:lnTo>
                <a:lnTo>
                  <a:pt x="569" y="355"/>
                </a:lnTo>
                <a:lnTo>
                  <a:pt x="569" y="348"/>
                </a:lnTo>
                <a:lnTo>
                  <a:pt x="568" y="341"/>
                </a:lnTo>
                <a:lnTo>
                  <a:pt x="568" y="341"/>
                </a:lnTo>
                <a:lnTo>
                  <a:pt x="569" y="341"/>
                </a:lnTo>
                <a:lnTo>
                  <a:pt x="573" y="339"/>
                </a:lnTo>
                <a:lnTo>
                  <a:pt x="576" y="337"/>
                </a:lnTo>
                <a:lnTo>
                  <a:pt x="577" y="334"/>
                </a:lnTo>
                <a:lnTo>
                  <a:pt x="578" y="330"/>
                </a:lnTo>
                <a:lnTo>
                  <a:pt x="578" y="330"/>
                </a:lnTo>
                <a:lnTo>
                  <a:pt x="578" y="325"/>
                </a:lnTo>
                <a:lnTo>
                  <a:pt x="577" y="320"/>
                </a:lnTo>
                <a:lnTo>
                  <a:pt x="572" y="306"/>
                </a:lnTo>
                <a:lnTo>
                  <a:pt x="568" y="289"/>
                </a:lnTo>
                <a:lnTo>
                  <a:pt x="568" y="281"/>
                </a:lnTo>
                <a:lnTo>
                  <a:pt x="568" y="273"/>
                </a:lnTo>
                <a:lnTo>
                  <a:pt x="568" y="273"/>
                </a:lnTo>
                <a:lnTo>
                  <a:pt x="572" y="254"/>
                </a:lnTo>
                <a:lnTo>
                  <a:pt x="578" y="231"/>
                </a:lnTo>
                <a:lnTo>
                  <a:pt x="582" y="212"/>
                </a:lnTo>
                <a:lnTo>
                  <a:pt x="583" y="205"/>
                </a:lnTo>
                <a:lnTo>
                  <a:pt x="583" y="201"/>
                </a:lnTo>
                <a:lnTo>
                  <a:pt x="583" y="201"/>
                </a:lnTo>
                <a:lnTo>
                  <a:pt x="583" y="200"/>
                </a:lnTo>
                <a:lnTo>
                  <a:pt x="585" y="199"/>
                </a:lnTo>
                <a:lnTo>
                  <a:pt x="589" y="197"/>
                </a:lnTo>
                <a:lnTo>
                  <a:pt x="594" y="196"/>
                </a:lnTo>
                <a:lnTo>
                  <a:pt x="594" y="175"/>
                </a:lnTo>
                <a:lnTo>
                  <a:pt x="594" y="175"/>
                </a:lnTo>
                <a:lnTo>
                  <a:pt x="602" y="177"/>
                </a:lnTo>
                <a:lnTo>
                  <a:pt x="608" y="177"/>
                </a:lnTo>
                <a:lnTo>
                  <a:pt x="609" y="177"/>
                </a:lnTo>
                <a:lnTo>
                  <a:pt x="609" y="175"/>
                </a:lnTo>
                <a:lnTo>
                  <a:pt x="609" y="175"/>
                </a:lnTo>
                <a:lnTo>
                  <a:pt x="603" y="157"/>
                </a:lnTo>
                <a:lnTo>
                  <a:pt x="598" y="146"/>
                </a:lnTo>
                <a:lnTo>
                  <a:pt x="594" y="139"/>
                </a:lnTo>
                <a:lnTo>
                  <a:pt x="573" y="124"/>
                </a:lnTo>
                <a:lnTo>
                  <a:pt x="547" y="98"/>
                </a:lnTo>
                <a:lnTo>
                  <a:pt x="547" y="98"/>
                </a:lnTo>
                <a:lnTo>
                  <a:pt x="532" y="79"/>
                </a:lnTo>
                <a:lnTo>
                  <a:pt x="519" y="64"/>
                </a:lnTo>
                <a:lnTo>
                  <a:pt x="515" y="59"/>
                </a:lnTo>
                <a:lnTo>
                  <a:pt x="511" y="57"/>
                </a:lnTo>
                <a:lnTo>
                  <a:pt x="511" y="57"/>
                </a:lnTo>
                <a:lnTo>
                  <a:pt x="489" y="50"/>
                </a:lnTo>
                <a:lnTo>
                  <a:pt x="478" y="46"/>
                </a:lnTo>
                <a:lnTo>
                  <a:pt x="472" y="44"/>
                </a:lnTo>
                <a:lnTo>
                  <a:pt x="470" y="41"/>
                </a:lnTo>
                <a:lnTo>
                  <a:pt x="470" y="41"/>
                </a:lnTo>
                <a:lnTo>
                  <a:pt x="467" y="39"/>
                </a:lnTo>
                <a:lnTo>
                  <a:pt x="462" y="36"/>
                </a:lnTo>
                <a:lnTo>
                  <a:pt x="449" y="28"/>
                </a:lnTo>
                <a:lnTo>
                  <a:pt x="435" y="23"/>
                </a:lnTo>
                <a:lnTo>
                  <a:pt x="429" y="21"/>
                </a:lnTo>
                <a:lnTo>
                  <a:pt x="429" y="21"/>
                </a:lnTo>
                <a:lnTo>
                  <a:pt x="401" y="10"/>
                </a:lnTo>
                <a:lnTo>
                  <a:pt x="377" y="0"/>
                </a:lnTo>
                <a:lnTo>
                  <a:pt x="377" y="0"/>
                </a:lnTo>
                <a:lnTo>
                  <a:pt x="369" y="5"/>
                </a:lnTo>
                <a:lnTo>
                  <a:pt x="361" y="9"/>
                </a:lnTo>
                <a:lnTo>
                  <a:pt x="356" y="10"/>
                </a:lnTo>
                <a:lnTo>
                  <a:pt x="356" y="10"/>
                </a:lnTo>
                <a:lnTo>
                  <a:pt x="350" y="12"/>
                </a:lnTo>
                <a:lnTo>
                  <a:pt x="339" y="14"/>
                </a:lnTo>
                <a:lnTo>
                  <a:pt x="330" y="17"/>
                </a:lnTo>
                <a:lnTo>
                  <a:pt x="325" y="21"/>
                </a:lnTo>
                <a:lnTo>
                  <a:pt x="310" y="36"/>
                </a:lnTo>
                <a:lnTo>
                  <a:pt x="294" y="41"/>
                </a:lnTo>
                <a:lnTo>
                  <a:pt x="274" y="5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6"/>
          <p:cNvSpPr>
            <a:spLocks/>
          </p:cNvSpPr>
          <p:nvPr/>
        </p:nvSpPr>
        <p:spPr bwMode="auto">
          <a:xfrm>
            <a:off x="905873" y="2739189"/>
            <a:ext cx="948327" cy="1598498"/>
          </a:xfrm>
          <a:custGeom>
            <a:avLst/>
            <a:gdLst>
              <a:gd name="T0" fmla="*/ 187 w 986"/>
              <a:gd name="T1" fmla="*/ 79 h 1662"/>
              <a:gd name="T2" fmla="*/ 176 w 986"/>
              <a:gd name="T3" fmla="*/ 230 h 1662"/>
              <a:gd name="T4" fmla="*/ 203 w 986"/>
              <a:gd name="T5" fmla="*/ 298 h 1662"/>
              <a:gd name="T6" fmla="*/ 239 w 986"/>
              <a:gd name="T7" fmla="*/ 329 h 1662"/>
              <a:gd name="T8" fmla="*/ 208 w 986"/>
              <a:gd name="T9" fmla="*/ 394 h 1662"/>
              <a:gd name="T10" fmla="*/ 151 w 986"/>
              <a:gd name="T11" fmla="*/ 435 h 1662"/>
              <a:gd name="T12" fmla="*/ 133 w 986"/>
              <a:gd name="T13" fmla="*/ 552 h 1662"/>
              <a:gd name="T14" fmla="*/ 132 w 986"/>
              <a:gd name="T15" fmla="*/ 754 h 1662"/>
              <a:gd name="T16" fmla="*/ 186 w 986"/>
              <a:gd name="T17" fmla="*/ 914 h 1662"/>
              <a:gd name="T18" fmla="*/ 159 w 986"/>
              <a:gd name="T19" fmla="*/ 1013 h 1662"/>
              <a:gd name="T20" fmla="*/ 181 w 986"/>
              <a:gd name="T21" fmla="*/ 1132 h 1662"/>
              <a:gd name="T22" fmla="*/ 213 w 986"/>
              <a:gd name="T23" fmla="*/ 1253 h 1662"/>
              <a:gd name="T24" fmla="*/ 174 w 986"/>
              <a:gd name="T25" fmla="*/ 1285 h 1662"/>
              <a:gd name="T26" fmla="*/ 149 w 986"/>
              <a:gd name="T27" fmla="*/ 1323 h 1662"/>
              <a:gd name="T28" fmla="*/ 72 w 986"/>
              <a:gd name="T29" fmla="*/ 1376 h 1662"/>
              <a:gd name="T30" fmla="*/ 0 w 986"/>
              <a:gd name="T31" fmla="*/ 1427 h 1662"/>
              <a:gd name="T32" fmla="*/ 13 w 986"/>
              <a:gd name="T33" fmla="*/ 1503 h 1662"/>
              <a:gd name="T34" fmla="*/ 45 w 986"/>
              <a:gd name="T35" fmla="*/ 1632 h 1662"/>
              <a:gd name="T36" fmla="*/ 121 w 986"/>
              <a:gd name="T37" fmla="*/ 1654 h 1662"/>
              <a:gd name="T38" fmla="*/ 146 w 986"/>
              <a:gd name="T39" fmla="*/ 1516 h 1662"/>
              <a:gd name="T40" fmla="*/ 207 w 986"/>
              <a:gd name="T41" fmla="*/ 1476 h 1662"/>
              <a:gd name="T42" fmla="*/ 265 w 986"/>
              <a:gd name="T43" fmla="*/ 1418 h 1662"/>
              <a:gd name="T44" fmla="*/ 322 w 986"/>
              <a:gd name="T45" fmla="*/ 1452 h 1662"/>
              <a:gd name="T46" fmla="*/ 320 w 986"/>
              <a:gd name="T47" fmla="*/ 1618 h 1662"/>
              <a:gd name="T48" fmla="*/ 418 w 986"/>
              <a:gd name="T49" fmla="*/ 1661 h 1662"/>
              <a:gd name="T50" fmla="*/ 590 w 986"/>
              <a:gd name="T51" fmla="*/ 1644 h 1662"/>
              <a:gd name="T52" fmla="*/ 500 w 986"/>
              <a:gd name="T53" fmla="*/ 1587 h 1662"/>
              <a:gd name="T54" fmla="*/ 465 w 986"/>
              <a:gd name="T55" fmla="*/ 1498 h 1662"/>
              <a:gd name="T56" fmla="*/ 480 w 986"/>
              <a:gd name="T57" fmla="*/ 1443 h 1662"/>
              <a:gd name="T58" fmla="*/ 505 w 986"/>
              <a:gd name="T59" fmla="*/ 1367 h 1662"/>
              <a:gd name="T60" fmla="*/ 524 w 986"/>
              <a:gd name="T61" fmla="*/ 1262 h 1662"/>
              <a:gd name="T62" fmla="*/ 546 w 986"/>
              <a:gd name="T63" fmla="*/ 1231 h 1662"/>
              <a:gd name="T64" fmla="*/ 589 w 986"/>
              <a:gd name="T65" fmla="*/ 991 h 1662"/>
              <a:gd name="T66" fmla="*/ 587 w 986"/>
              <a:gd name="T67" fmla="*/ 876 h 1662"/>
              <a:gd name="T68" fmla="*/ 571 w 986"/>
              <a:gd name="T69" fmla="*/ 595 h 1662"/>
              <a:gd name="T70" fmla="*/ 736 w 986"/>
              <a:gd name="T71" fmla="*/ 493 h 1662"/>
              <a:gd name="T72" fmla="*/ 852 w 986"/>
              <a:gd name="T73" fmla="*/ 398 h 1662"/>
              <a:gd name="T74" fmla="*/ 875 w 986"/>
              <a:gd name="T75" fmla="*/ 369 h 1662"/>
              <a:gd name="T76" fmla="*/ 935 w 986"/>
              <a:gd name="T77" fmla="*/ 346 h 1662"/>
              <a:gd name="T78" fmla="*/ 973 w 986"/>
              <a:gd name="T79" fmla="*/ 280 h 1662"/>
              <a:gd name="T80" fmla="*/ 954 w 986"/>
              <a:gd name="T81" fmla="*/ 266 h 1662"/>
              <a:gd name="T82" fmla="*/ 868 w 986"/>
              <a:gd name="T83" fmla="*/ 279 h 1662"/>
              <a:gd name="T84" fmla="*/ 806 w 986"/>
              <a:gd name="T85" fmla="*/ 315 h 1662"/>
              <a:gd name="T86" fmla="*/ 677 w 986"/>
              <a:gd name="T87" fmla="*/ 371 h 1662"/>
              <a:gd name="T88" fmla="*/ 621 w 986"/>
              <a:gd name="T89" fmla="*/ 378 h 1662"/>
              <a:gd name="T90" fmla="*/ 563 w 986"/>
              <a:gd name="T91" fmla="*/ 373 h 1662"/>
              <a:gd name="T92" fmla="*/ 519 w 986"/>
              <a:gd name="T93" fmla="*/ 358 h 1662"/>
              <a:gd name="T94" fmla="*/ 475 w 986"/>
              <a:gd name="T95" fmla="*/ 347 h 1662"/>
              <a:gd name="T96" fmla="*/ 451 w 986"/>
              <a:gd name="T97" fmla="*/ 312 h 1662"/>
              <a:gd name="T98" fmla="*/ 478 w 986"/>
              <a:gd name="T99" fmla="*/ 260 h 1662"/>
              <a:gd name="T100" fmla="*/ 475 w 986"/>
              <a:gd name="T101" fmla="*/ 208 h 1662"/>
              <a:gd name="T102" fmla="*/ 454 w 986"/>
              <a:gd name="T103" fmla="*/ 100 h 1662"/>
              <a:gd name="T104" fmla="*/ 417 w 986"/>
              <a:gd name="T105" fmla="*/ 38 h 1662"/>
              <a:gd name="T106" fmla="*/ 365 w 986"/>
              <a:gd name="T107" fmla="*/ 7 h 1662"/>
              <a:gd name="T108" fmla="*/ 311 w 986"/>
              <a:gd name="T109" fmla="*/ 5 h 1662"/>
              <a:gd name="T110" fmla="*/ 289 w 986"/>
              <a:gd name="T111" fmla="*/ 5 h 1662"/>
              <a:gd name="T112" fmla="*/ 258 w 986"/>
              <a:gd name="T113" fmla="*/ 16 h 1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86" h="1662">
                <a:moveTo>
                  <a:pt x="243" y="20"/>
                </a:moveTo>
                <a:lnTo>
                  <a:pt x="243" y="20"/>
                </a:lnTo>
                <a:lnTo>
                  <a:pt x="236" y="22"/>
                </a:lnTo>
                <a:lnTo>
                  <a:pt x="229" y="27"/>
                </a:lnTo>
                <a:lnTo>
                  <a:pt x="220" y="34"/>
                </a:lnTo>
                <a:lnTo>
                  <a:pt x="209" y="43"/>
                </a:lnTo>
                <a:lnTo>
                  <a:pt x="200" y="56"/>
                </a:lnTo>
                <a:lnTo>
                  <a:pt x="191" y="70"/>
                </a:lnTo>
                <a:lnTo>
                  <a:pt x="187" y="79"/>
                </a:lnTo>
                <a:lnTo>
                  <a:pt x="183" y="89"/>
                </a:lnTo>
                <a:lnTo>
                  <a:pt x="183" y="89"/>
                </a:lnTo>
                <a:lnTo>
                  <a:pt x="178" y="110"/>
                </a:lnTo>
                <a:lnTo>
                  <a:pt x="176" y="133"/>
                </a:lnTo>
                <a:lnTo>
                  <a:pt x="173" y="155"/>
                </a:lnTo>
                <a:lnTo>
                  <a:pt x="172" y="177"/>
                </a:lnTo>
                <a:lnTo>
                  <a:pt x="173" y="198"/>
                </a:lnTo>
                <a:lnTo>
                  <a:pt x="173" y="216"/>
                </a:lnTo>
                <a:lnTo>
                  <a:pt x="176" y="230"/>
                </a:lnTo>
                <a:lnTo>
                  <a:pt x="178" y="240"/>
                </a:lnTo>
                <a:lnTo>
                  <a:pt x="178" y="240"/>
                </a:lnTo>
                <a:lnTo>
                  <a:pt x="183" y="254"/>
                </a:lnTo>
                <a:lnTo>
                  <a:pt x="187" y="269"/>
                </a:lnTo>
                <a:lnTo>
                  <a:pt x="191" y="280"/>
                </a:lnTo>
                <a:lnTo>
                  <a:pt x="195" y="288"/>
                </a:lnTo>
                <a:lnTo>
                  <a:pt x="195" y="288"/>
                </a:lnTo>
                <a:lnTo>
                  <a:pt x="199" y="294"/>
                </a:lnTo>
                <a:lnTo>
                  <a:pt x="203" y="298"/>
                </a:lnTo>
                <a:lnTo>
                  <a:pt x="207" y="301"/>
                </a:lnTo>
                <a:lnTo>
                  <a:pt x="211" y="302"/>
                </a:lnTo>
                <a:lnTo>
                  <a:pt x="211" y="302"/>
                </a:lnTo>
                <a:lnTo>
                  <a:pt x="214" y="301"/>
                </a:lnTo>
                <a:lnTo>
                  <a:pt x="220" y="300"/>
                </a:lnTo>
                <a:lnTo>
                  <a:pt x="225" y="297"/>
                </a:lnTo>
                <a:lnTo>
                  <a:pt x="225" y="297"/>
                </a:lnTo>
                <a:lnTo>
                  <a:pt x="232" y="315"/>
                </a:lnTo>
                <a:lnTo>
                  <a:pt x="239" y="329"/>
                </a:lnTo>
                <a:lnTo>
                  <a:pt x="243" y="342"/>
                </a:lnTo>
                <a:lnTo>
                  <a:pt x="243" y="342"/>
                </a:lnTo>
                <a:lnTo>
                  <a:pt x="249" y="358"/>
                </a:lnTo>
                <a:lnTo>
                  <a:pt x="251" y="363"/>
                </a:lnTo>
                <a:lnTo>
                  <a:pt x="252" y="367"/>
                </a:lnTo>
                <a:lnTo>
                  <a:pt x="252" y="367"/>
                </a:lnTo>
                <a:lnTo>
                  <a:pt x="243" y="386"/>
                </a:lnTo>
                <a:lnTo>
                  <a:pt x="243" y="386"/>
                </a:lnTo>
                <a:lnTo>
                  <a:pt x="208" y="394"/>
                </a:lnTo>
                <a:lnTo>
                  <a:pt x="183" y="400"/>
                </a:lnTo>
                <a:lnTo>
                  <a:pt x="170" y="404"/>
                </a:lnTo>
                <a:lnTo>
                  <a:pt x="170" y="404"/>
                </a:lnTo>
                <a:lnTo>
                  <a:pt x="168" y="408"/>
                </a:lnTo>
                <a:lnTo>
                  <a:pt x="164" y="416"/>
                </a:lnTo>
                <a:lnTo>
                  <a:pt x="160" y="423"/>
                </a:lnTo>
                <a:lnTo>
                  <a:pt x="156" y="429"/>
                </a:lnTo>
                <a:lnTo>
                  <a:pt x="156" y="429"/>
                </a:lnTo>
                <a:lnTo>
                  <a:pt x="151" y="435"/>
                </a:lnTo>
                <a:lnTo>
                  <a:pt x="142" y="448"/>
                </a:lnTo>
                <a:lnTo>
                  <a:pt x="138" y="457"/>
                </a:lnTo>
                <a:lnTo>
                  <a:pt x="134" y="466"/>
                </a:lnTo>
                <a:lnTo>
                  <a:pt x="132" y="476"/>
                </a:lnTo>
                <a:lnTo>
                  <a:pt x="129" y="488"/>
                </a:lnTo>
                <a:lnTo>
                  <a:pt x="129" y="488"/>
                </a:lnTo>
                <a:lnTo>
                  <a:pt x="129" y="510"/>
                </a:lnTo>
                <a:lnTo>
                  <a:pt x="129" y="529"/>
                </a:lnTo>
                <a:lnTo>
                  <a:pt x="133" y="552"/>
                </a:lnTo>
                <a:lnTo>
                  <a:pt x="133" y="552"/>
                </a:lnTo>
                <a:lnTo>
                  <a:pt x="130" y="573"/>
                </a:lnTo>
                <a:lnTo>
                  <a:pt x="125" y="614"/>
                </a:lnTo>
                <a:lnTo>
                  <a:pt x="121" y="662"/>
                </a:lnTo>
                <a:lnTo>
                  <a:pt x="121" y="683"/>
                </a:lnTo>
                <a:lnTo>
                  <a:pt x="121" y="698"/>
                </a:lnTo>
                <a:lnTo>
                  <a:pt x="121" y="698"/>
                </a:lnTo>
                <a:lnTo>
                  <a:pt x="128" y="740"/>
                </a:lnTo>
                <a:lnTo>
                  <a:pt x="132" y="754"/>
                </a:lnTo>
                <a:lnTo>
                  <a:pt x="136" y="765"/>
                </a:lnTo>
                <a:lnTo>
                  <a:pt x="136" y="765"/>
                </a:lnTo>
                <a:lnTo>
                  <a:pt x="142" y="780"/>
                </a:lnTo>
                <a:lnTo>
                  <a:pt x="152" y="799"/>
                </a:lnTo>
                <a:lnTo>
                  <a:pt x="163" y="818"/>
                </a:lnTo>
                <a:lnTo>
                  <a:pt x="170" y="832"/>
                </a:lnTo>
                <a:lnTo>
                  <a:pt x="170" y="832"/>
                </a:lnTo>
                <a:lnTo>
                  <a:pt x="195" y="889"/>
                </a:lnTo>
                <a:lnTo>
                  <a:pt x="186" y="914"/>
                </a:lnTo>
                <a:lnTo>
                  <a:pt x="186" y="914"/>
                </a:lnTo>
                <a:lnTo>
                  <a:pt x="183" y="919"/>
                </a:lnTo>
                <a:lnTo>
                  <a:pt x="176" y="932"/>
                </a:lnTo>
                <a:lnTo>
                  <a:pt x="168" y="947"/>
                </a:lnTo>
                <a:lnTo>
                  <a:pt x="165" y="955"/>
                </a:lnTo>
                <a:lnTo>
                  <a:pt x="165" y="961"/>
                </a:lnTo>
                <a:lnTo>
                  <a:pt x="165" y="961"/>
                </a:lnTo>
                <a:lnTo>
                  <a:pt x="163" y="982"/>
                </a:lnTo>
                <a:lnTo>
                  <a:pt x="159" y="1013"/>
                </a:lnTo>
                <a:lnTo>
                  <a:pt x="158" y="1030"/>
                </a:lnTo>
                <a:lnTo>
                  <a:pt x="158" y="1048"/>
                </a:lnTo>
                <a:lnTo>
                  <a:pt x="159" y="1065"/>
                </a:lnTo>
                <a:lnTo>
                  <a:pt x="163" y="1080"/>
                </a:lnTo>
                <a:lnTo>
                  <a:pt x="163" y="1080"/>
                </a:lnTo>
                <a:lnTo>
                  <a:pt x="170" y="1103"/>
                </a:lnTo>
                <a:lnTo>
                  <a:pt x="176" y="1118"/>
                </a:lnTo>
                <a:lnTo>
                  <a:pt x="180" y="1125"/>
                </a:lnTo>
                <a:lnTo>
                  <a:pt x="181" y="1132"/>
                </a:lnTo>
                <a:lnTo>
                  <a:pt x="181" y="1132"/>
                </a:lnTo>
                <a:lnTo>
                  <a:pt x="183" y="1150"/>
                </a:lnTo>
                <a:lnTo>
                  <a:pt x="186" y="1172"/>
                </a:lnTo>
                <a:lnTo>
                  <a:pt x="186" y="1172"/>
                </a:lnTo>
                <a:lnTo>
                  <a:pt x="190" y="1200"/>
                </a:lnTo>
                <a:lnTo>
                  <a:pt x="192" y="1221"/>
                </a:lnTo>
                <a:lnTo>
                  <a:pt x="192" y="1221"/>
                </a:lnTo>
                <a:lnTo>
                  <a:pt x="199" y="1231"/>
                </a:lnTo>
                <a:lnTo>
                  <a:pt x="213" y="1253"/>
                </a:lnTo>
                <a:lnTo>
                  <a:pt x="235" y="1283"/>
                </a:lnTo>
                <a:lnTo>
                  <a:pt x="235" y="1283"/>
                </a:lnTo>
                <a:lnTo>
                  <a:pt x="217" y="1288"/>
                </a:lnTo>
                <a:lnTo>
                  <a:pt x="203" y="1292"/>
                </a:lnTo>
                <a:lnTo>
                  <a:pt x="195" y="1293"/>
                </a:lnTo>
                <a:lnTo>
                  <a:pt x="195" y="1293"/>
                </a:lnTo>
                <a:lnTo>
                  <a:pt x="189" y="1291"/>
                </a:lnTo>
                <a:lnTo>
                  <a:pt x="180" y="1288"/>
                </a:lnTo>
                <a:lnTo>
                  <a:pt x="174" y="1285"/>
                </a:lnTo>
                <a:lnTo>
                  <a:pt x="170" y="1285"/>
                </a:lnTo>
                <a:lnTo>
                  <a:pt x="165" y="1285"/>
                </a:lnTo>
                <a:lnTo>
                  <a:pt x="163" y="1288"/>
                </a:lnTo>
                <a:lnTo>
                  <a:pt x="163" y="1288"/>
                </a:lnTo>
                <a:lnTo>
                  <a:pt x="159" y="1292"/>
                </a:lnTo>
                <a:lnTo>
                  <a:pt x="156" y="1296"/>
                </a:lnTo>
                <a:lnTo>
                  <a:pt x="152" y="1306"/>
                </a:lnTo>
                <a:lnTo>
                  <a:pt x="150" y="1315"/>
                </a:lnTo>
                <a:lnTo>
                  <a:pt x="149" y="1323"/>
                </a:lnTo>
                <a:lnTo>
                  <a:pt x="149" y="1323"/>
                </a:lnTo>
                <a:lnTo>
                  <a:pt x="146" y="1331"/>
                </a:lnTo>
                <a:lnTo>
                  <a:pt x="141" y="1340"/>
                </a:lnTo>
                <a:lnTo>
                  <a:pt x="136" y="1347"/>
                </a:lnTo>
                <a:lnTo>
                  <a:pt x="133" y="1352"/>
                </a:lnTo>
                <a:lnTo>
                  <a:pt x="133" y="1352"/>
                </a:lnTo>
                <a:lnTo>
                  <a:pt x="127" y="1355"/>
                </a:lnTo>
                <a:lnTo>
                  <a:pt x="114" y="1360"/>
                </a:lnTo>
                <a:lnTo>
                  <a:pt x="72" y="1376"/>
                </a:lnTo>
                <a:lnTo>
                  <a:pt x="13" y="1395"/>
                </a:lnTo>
                <a:lnTo>
                  <a:pt x="13" y="1395"/>
                </a:lnTo>
                <a:lnTo>
                  <a:pt x="12" y="1396"/>
                </a:lnTo>
                <a:lnTo>
                  <a:pt x="9" y="1398"/>
                </a:lnTo>
                <a:lnTo>
                  <a:pt x="7" y="1400"/>
                </a:lnTo>
                <a:lnTo>
                  <a:pt x="4" y="1404"/>
                </a:lnTo>
                <a:lnTo>
                  <a:pt x="3" y="1409"/>
                </a:lnTo>
                <a:lnTo>
                  <a:pt x="0" y="1418"/>
                </a:lnTo>
                <a:lnTo>
                  <a:pt x="0" y="1427"/>
                </a:lnTo>
                <a:lnTo>
                  <a:pt x="0" y="1427"/>
                </a:lnTo>
                <a:lnTo>
                  <a:pt x="0" y="1438"/>
                </a:lnTo>
                <a:lnTo>
                  <a:pt x="3" y="1447"/>
                </a:lnTo>
                <a:lnTo>
                  <a:pt x="7" y="1461"/>
                </a:lnTo>
                <a:lnTo>
                  <a:pt x="9" y="1469"/>
                </a:lnTo>
                <a:lnTo>
                  <a:pt x="12" y="1478"/>
                </a:lnTo>
                <a:lnTo>
                  <a:pt x="13" y="1489"/>
                </a:lnTo>
                <a:lnTo>
                  <a:pt x="13" y="1503"/>
                </a:lnTo>
                <a:lnTo>
                  <a:pt x="13" y="1503"/>
                </a:lnTo>
                <a:lnTo>
                  <a:pt x="14" y="1536"/>
                </a:lnTo>
                <a:lnTo>
                  <a:pt x="17" y="1552"/>
                </a:lnTo>
                <a:lnTo>
                  <a:pt x="19" y="1569"/>
                </a:lnTo>
                <a:lnTo>
                  <a:pt x="23" y="1585"/>
                </a:lnTo>
                <a:lnTo>
                  <a:pt x="27" y="1600"/>
                </a:lnTo>
                <a:lnTo>
                  <a:pt x="34" y="1614"/>
                </a:lnTo>
                <a:lnTo>
                  <a:pt x="40" y="1627"/>
                </a:lnTo>
                <a:lnTo>
                  <a:pt x="40" y="1627"/>
                </a:lnTo>
                <a:lnTo>
                  <a:pt x="45" y="1632"/>
                </a:lnTo>
                <a:lnTo>
                  <a:pt x="49" y="1638"/>
                </a:lnTo>
                <a:lnTo>
                  <a:pt x="61" y="1645"/>
                </a:lnTo>
                <a:lnTo>
                  <a:pt x="72" y="1652"/>
                </a:lnTo>
                <a:lnTo>
                  <a:pt x="85" y="1656"/>
                </a:lnTo>
                <a:lnTo>
                  <a:pt x="97" y="1657"/>
                </a:lnTo>
                <a:lnTo>
                  <a:pt x="109" y="1657"/>
                </a:lnTo>
                <a:lnTo>
                  <a:pt x="116" y="1656"/>
                </a:lnTo>
                <a:lnTo>
                  <a:pt x="121" y="1654"/>
                </a:lnTo>
                <a:lnTo>
                  <a:pt x="121" y="1654"/>
                </a:lnTo>
                <a:lnTo>
                  <a:pt x="123" y="1652"/>
                </a:lnTo>
                <a:lnTo>
                  <a:pt x="125" y="1648"/>
                </a:lnTo>
                <a:lnTo>
                  <a:pt x="128" y="1636"/>
                </a:lnTo>
                <a:lnTo>
                  <a:pt x="132" y="1604"/>
                </a:lnTo>
                <a:lnTo>
                  <a:pt x="136" y="1572"/>
                </a:lnTo>
                <a:lnTo>
                  <a:pt x="138" y="1551"/>
                </a:lnTo>
                <a:lnTo>
                  <a:pt x="138" y="1551"/>
                </a:lnTo>
                <a:lnTo>
                  <a:pt x="143" y="1529"/>
                </a:lnTo>
                <a:lnTo>
                  <a:pt x="146" y="1516"/>
                </a:lnTo>
                <a:lnTo>
                  <a:pt x="151" y="1506"/>
                </a:lnTo>
                <a:lnTo>
                  <a:pt x="151" y="1506"/>
                </a:lnTo>
                <a:lnTo>
                  <a:pt x="155" y="1501"/>
                </a:lnTo>
                <a:lnTo>
                  <a:pt x="160" y="1497"/>
                </a:lnTo>
                <a:lnTo>
                  <a:pt x="174" y="1491"/>
                </a:lnTo>
                <a:lnTo>
                  <a:pt x="189" y="1485"/>
                </a:lnTo>
                <a:lnTo>
                  <a:pt x="200" y="1481"/>
                </a:lnTo>
                <a:lnTo>
                  <a:pt x="200" y="1481"/>
                </a:lnTo>
                <a:lnTo>
                  <a:pt x="207" y="1476"/>
                </a:lnTo>
                <a:lnTo>
                  <a:pt x="213" y="1471"/>
                </a:lnTo>
                <a:lnTo>
                  <a:pt x="217" y="1463"/>
                </a:lnTo>
                <a:lnTo>
                  <a:pt x="220" y="1454"/>
                </a:lnTo>
                <a:lnTo>
                  <a:pt x="220" y="1454"/>
                </a:lnTo>
                <a:lnTo>
                  <a:pt x="225" y="1430"/>
                </a:lnTo>
                <a:lnTo>
                  <a:pt x="225" y="1430"/>
                </a:lnTo>
                <a:lnTo>
                  <a:pt x="254" y="1420"/>
                </a:lnTo>
                <a:lnTo>
                  <a:pt x="254" y="1420"/>
                </a:lnTo>
                <a:lnTo>
                  <a:pt x="265" y="1418"/>
                </a:lnTo>
                <a:lnTo>
                  <a:pt x="283" y="1417"/>
                </a:lnTo>
                <a:lnTo>
                  <a:pt x="309" y="1414"/>
                </a:lnTo>
                <a:lnTo>
                  <a:pt x="324" y="1417"/>
                </a:lnTo>
                <a:lnTo>
                  <a:pt x="324" y="1441"/>
                </a:lnTo>
                <a:lnTo>
                  <a:pt x="324" y="1441"/>
                </a:lnTo>
                <a:lnTo>
                  <a:pt x="324" y="1441"/>
                </a:lnTo>
                <a:lnTo>
                  <a:pt x="322" y="1447"/>
                </a:lnTo>
                <a:lnTo>
                  <a:pt x="322" y="1447"/>
                </a:lnTo>
                <a:lnTo>
                  <a:pt x="322" y="1452"/>
                </a:lnTo>
                <a:lnTo>
                  <a:pt x="323" y="1460"/>
                </a:lnTo>
                <a:lnTo>
                  <a:pt x="325" y="1470"/>
                </a:lnTo>
                <a:lnTo>
                  <a:pt x="327" y="1484"/>
                </a:lnTo>
                <a:lnTo>
                  <a:pt x="327" y="1484"/>
                </a:lnTo>
                <a:lnTo>
                  <a:pt x="327" y="1512"/>
                </a:lnTo>
                <a:lnTo>
                  <a:pt x="325" y="1551"/>
                </a:lnTo>
                <a:lnTo>
                  <a:pt x="322" y="1608"/>
                </a:lnTo>
                <a:lnTo>
                  <a:pt x="322" y="1608"/>
                </a:lnTo>
                <a:lnTo>
                  <a:pt x="320" y="1618"/>
                </a:lnTo>
                <a:lnTo>
                  <a:pt x="320" y="1632"/>
                </a:lnTo>
                <a:lnTo>
                  <a:pt x="320" y="1647"/>
                </a:lnTo>
                <a:lnTo>
                  <a:pt x="322" y="1652"/>
                </a:lnTo>
                <a:lnTo>
                  <a:pt x="324" y="1654"/>
                </a:lnTo>
                <a:lnTo>
                  <a:pt x="324" y="1654"/>
                </a:lnTo>
                <a:lnTo>
                  <a:pt x="331" y="1656"/>
                </a:lnTo>
                <a:lnTo>
                  <a:pt x="342" y="1657"/>
                </a:lnTo>
                <a:lnTo>
                  <a:pt x="378" y="1660"/>
                </a:lnTo>
                <a:lnTo>
                  <a:pt x="418" y="1661"/>
                </a:lnTo>
                <a:lnTo>
                  <a:pt x="448" y="1662"/>
                </a:lnTo>
                <a:lnTo>
                  <a:pt x="562" y="1662"/>
                </a:lnTo>
                <a:lnTo>
                  <a:pt x="562" y="1662"/>
                </a:lnTo>
                <a:lnTo>
                  <a:pt x="568" y="1662"/>
                </a:lnTo>
                <a:lnTo>
                  <a:pt x="573" y="1660"/>
                </a:lnTo>
                <a:lnTo>
                  <a:pt x="580" y="1657"/>
                </a:lnTo>
                <a:lnTo>
                  <a:pt x="585" y="1653"/>
                </a:lnTo>
                <a:lnTo>
                  <a:pt x="589" y="1649"/>
                </a:lnTo>
                <a:lnTo>
                  <a:pt x="590" y="1644"/>
                </a:lnTo>
                <a:lnTo>
                  <a:pt x="590" y="1639"/>
                </a:lnTo>
                <a:lnTo>
                  <a:pt x="586" y="1632"/>
                </a:lnTo>
                <a:lnTo>
                  <a:pt x="586" y="1632"/>
                </a:lnTo>
                <a:lnTo>
                  <a:pt x="580" y="1626"/>
                </a:lnTo>
                <a:lnTo>
                  <a:pt x="569" y="1620"/>
                </a:lnTo>
                <a:lnTo>
                  <a:pt x="546" y="1609"/>
                </a:lnTo>
                <a:lnTo>
                  <a:pt x="520" y="1598"/>
                </a:lnTo>
                <a:lnTo>
                  <a:pt x="509" y="1592"/>
                </a:lnTo>
                <a:lnTo>
                  <a:pt x="500" y="1587"/>
                </a:lnTo>
                <a:lnTo>
                  <a:pt x="500" y="1587"/>
                </a:lnTo>
                <a:lnTo>
                  <a:pt x="496" y="1583"/>
                </a:lnTo>
                <a:lnTo>
                  <a:pt x="492" y="1580"/>
                </a:lnTo>
                <a:lnTo>
                  <a:pt x="485" y="1567"/>
                </a:lnTo>
                <a:lnTo>
                  <a:pt x="479" y="1554"/>
                </a:lnTo>
                <a:lnTo>
                  <a:pt x="474" y="1538"/>
                </a:lnTo>
                <a:lnTo>
                  <a:pt x="467" y="1511"/>
                </a:lnTo>
                <a:lnTo>
                  <a:pt x="465" y="1498"/>
                </a:lnTo>
                <a:lnTo>
                  <a:pt x="465" y="1498"/>
                </a:lnTo>
                <a:lnTo>
                  <a:pt x="466" y="1476"/>
                </a:lnTo>
                <a:lnTo>
                  <a:pt x="467" y="1457"/>
                </a:lnTo>
                <a:lnTo>
                  <a:pt x="467" y="1457"/>
                </a:lnTo>
                <a:lnTo>
                  <a:pt x="469" y="1457"/>
                </a:lnTo>
                <a:lnTo>
                  <a:pt x="471" y="1457"/>
                </a:lnTo>
                <a:lnTo>
                  <a:pt x="474" y="1454"/>
                </a:lnTo>
                <a:lnTo>
                  <a:pt x="478" y="1449"/>
                </a:lnTo>
                <a:lnTo>
                  <a:pt x="478" y="1449"/>
                </a:lnTo>
                <a:lnTo>
                  <a:pt x="480" y="1443"/>
                </a:lnTo>
                <a:lnTo>
                  <a:pt x="483" y="1432"/>
                </a:lnTo>
                <a:lnTo>
                  <a:pt x="487" y="1405"/>
                </a:lnTo>
                <a:lnTo>
                  <a:pt x="491" y="1380"/>
                </a:lnTo>
                <a:lnTo>
                  <a:pt x="493" y="1372"/>
                </a:lnTo>
                <a:lnTo>
                  <a:pt x="493" y="1369"/>
                </a:lnTo>
                <a:lnTo>
                  <a:pt x="495" y="1368"/>
                </a:lnTo>
                <a:lnTo>
                  <a:pt x="495" y="1368"/>
                </a:lnTo>
                <a:lnTo>
                  <a:pt x="498" y="1368"/>
                </a:lnTo>
                <a:lnTo>
                  <a:pt x="505" y="1367"/>
                </a:lnTo>
                <a:lnTo>
                  <a:pt x="511" y="1363"/>
                </a:lnTo>
                <a:lnTo>
                  <a:pt x="519" y="1355"/>
                </a:lnTo>
                <a:lnTo>
                  <a:pt x="519" y="1355"/>
                </a:lnTo>
                <a:lnTo>
                  <a:pt x="520" y="1352"/>
                </a:lnTo>
                <a:lnTo>
                  <a:pt x="522" y="1347"/>
                </a:lnTo>
                <a:lnTo>
                  <a:pt x="524" y="1333"/>
                </a:lnTo>
                <a:lnTo>
                  <a:pt x="525" y="1316"/>
                </a:lnTo>
                <a:lnTo>
                  <a:pt x="525" y="1297"/>
                </a:lnTo>
                <a:lnTo>
                  <a:pt x="524" y="1262"/>
                </a:lnTo>
                <a:lnTo>
                  <a:pt x="524" y="1248"/>
                </a:lnTo>
                <a:lnTo>
                  <a:pt x="524" y="1248"/>
                </a:lnTo>
                <a:lnTo>
                  <a:pt x="527" y="1248"/>
                </a:lnTo>
                <a:lnTo>
                  <a:pt x="531" y="1249"/>
                </a:lnTo>
                <a:lnTo>
                  <a:pt x="533" y="1249"/>
                </a:lnTo>
                <a:lnTo>
                  <a:pt x="537" y="1248"/>
                </a:lnTo>
                <a:lnTo>
                  <a:pt x="541" y="1245"/>
                </a:lnTo>
                <a:lnTo>
                  <a:pt x="544" y="1240"/>
                </a:lnTo>
                <a:lnTo>
                  <a:pt x="546" y="1231"/>
                </a:lnTo>
                <a:lnTo>
                  <a:pt x="546" y="1231"/>
                </a:lnTo>
                <a:lnTo>
                  <a:pt x="546" y="1220"/>
                </a:lnTo>
                <a:lnTo>
                  <a:pt x="547" y="1207"/>
                </a:lnTo>
                <a:lnTo>
                  <a:pt x="546" y="1181"/>
                </a:lnTo>
                <a:lnTo>
                  <a:pt x="544" y="1150"/>
                </a:lnTo>
                <a:lnTo>
                  <a:pt x="544" y="1053"/>
                </a:lnTo>
                <a:lnTo>
                  <a:pt x="516" y="1023"/>
                </a:lnTo>
                <a:lnTo>
                  <a:pt x="522" y="1011"/>
                </a:lnTo>
                <a:lnTo>
                  <a:pt x="589" y="991"/>
                </a:lnTo>
                <a:lnTo>
                  <a:pt x="589" y="991"/>
                </a:lnTo>
                <a:lnTo>
                  <a:pt x="580" y="942"/>
                </a:lnTo>
                <a:lnTo>
                  <a:pt x="575" y="907"/>
                </a:lnTo>
                <a:lnTo>
                  <a:pt x="575" y="894"/>
                </a:lnTo>
                <a:lnTo>
                  <a:pt x="575" y="891"/>
                </a:lnTo>
                <a:lnTo>
                  <a:pt x="576" y="889"/>
                </a:lnTo>
                <a:lnTo>
                  <a:pt x="576" y="889"/>
                </a:lnTo>
                <a:lnTo>
                  <a:pt x="581" y="884"/>
                </a:lnTo>
                <a:lnTo>
                  <a:pt x="587" y="876"/>
                </a:lnTo>
                <a:lnTo>
                  <a:pt x="594" y="869"/>
                </a:lnTo>
                <a:lnTo>
                  <a:pt x="596" y="863"/>
                </a:lnTo>
                <a:lnTo>
                  <a:pt x="596" y="860"/>
                </a:lnTo>
                <a:lnTo>
                  <a:pt x="596" y="860"/>
                </a:lnTo>
                <a:lnTo>
                  <a:pt x="596" y="832"/>
                </a:lnTo>
                <a:lnTo>
                  <a:pt x="595" y="785"/>
                </a:lnTo>
                <a:lnTo>
                  <a:pt x="591" y="719"/>
                </a:lnTo>
                <a:lnTo>
                  <a:pt x="591" y="719"/>
                </a:lnTo>
                <a:lnTo>
                  <a:pt x="571" y="595"/>
                </a:lnTo>
                <a:lnTo>
                  <a:pt x="571" y="595"/>
                </a:lnTo>
                <a:lnTo>
                  <a:pt x="569" y="580"/>
                </a:lnTo>
                <a:lnTo>
                  <a:pt x="568" y="555"/>
                </a:lnTo>
                <a:lnTo>
                  <a:pt x="567" y="523"/>
                </a:lnTo>
                <a:lnTo>
                  <a:pt x="567" y="523"/>
                </a:lnTo>
                <a:lnTo>
                  <a:pt x="705" y="503"/>
                </a:lnTo>
                <a:lnTo>
                  <a:pt x="705" y="503"/>
                </a:lnTo>
                <a:lnTo>
                  <a:pt x="718" y="501"/>
                </a:lnTo>
                <a:lnTo>
                  <a:pt x="736" y="493"/>
                </a:lnTo>
                <a:lnTo>
                  <a:pt x="759" y="481"/>
                </a:lnTo>
                <a:lnTo>
                  <a:pt x="789" y="466"/>
                </a:lnTo>
                <a:lnTo>
                  <a:pt x="789" y="466"/>
                </a:lnTo>
                <a:lnTo>
                  <a:pt x="804" y="456"/>
                </a:lnTo>
                <a:lnTo>
                  <a:pt x="817" y="444"/>
                </a:lnTo>
                <a:lnTo>
                  <a:pt x="829" y="431"/>
                </a:lnTo>
                <a:lnTo>
                  <a:pt x="838" y="418"/>
                </a:lnTo>
                <a:lnTo>
                  <a:pt x="846" y="407"/>
                </a:lnTo>
                <a:lnTo>
                  <a:pt x="852" y="398"/>
                </a:lnTo>
                <a:lnTo>
                  <a:pt x="856" y="389"/>
                </a:lnTo>
                <a:lnTo>
                  <a:pt x="856" y="389"/>
                </a:lnTo>
                <a:lnTo>
                  <a:pt x="860" y="382"/>
                </a:lnTo>
                <a:lnTo>
                  <a:pt x="862" y="380"/>
                </a:lnTo>
                <a:lnTo>
                  <a:pt x="865" y="377"/>
                </a:lnTo>
                <a:lnTo>
                  <a:pt x="865" y="377"/>
                </a:lnTo>
                <a:lnTo>
                  <a:pt x="870" y="373"/>
                </a:lnTo>
                <a:lnTo>
                  <a:pt x="875" y="369"/>
                </a:lnTo>
                <a:lnTo>
                  <a:pt x="875" y="369"/>
                </a:lnTo>
                <a:lnTo>
                  <a:pt x="895" y="372"/>
                </a:lnTo>
                <a:lnTo>
                  <a:pt x="909" y="373"/>
                </a:lnTo>
                <a:lnTo>
                  <a:pt x="914" y="373"/>
                </a:lnTo>
                <a:lnTo>
                  <a:pt x="919" y="372"/>
                </a:lnTo>
                <a:lnTo>
                  <a:pt x="919" y="372"/>
                </a:lnTo>
                <a:lnTo>
                  <a:pt x="922" y="369"/>
                </a:lnTo>
                <a:lnTo>
                  <a:pt x="924" y="365"/>
                </a:lnTo>
                <a:lnTo>
                  <a:pt x="931" y="356"/>
                </a:lnTo>
                <a:lnTo>
                  <a:pt x="935" y="346"/>
                </a:lnTo>
                <a:lnTo>
                  <a:pt x="937" y="340"/>
                </a:lnTo>
                <a:lnTo>
                  <a:pt x="937" y="340"/>
                </a:lnTo>
                <a:lnTo>
                  <a:pt x="939" y="318"/>
                </a:lnTo>
                <a:lnTo>
                  <a:pt x="940" y="300"/>
                </a:lnTo>
                <a:lnTo>
                  <a:pt x="942" y="291"/>
                </a:lnTo>
                <a:lnTo>
                  <a:pt x="959" y="283"/>
                </a:lnTo>
                <a:lnTo>
                  <a:pt x="959" y="283"/>
                </a:lnTo>
                <a:lnTo>
                  <a:pt x="963" y="283"/>
                </a:lnTo>
                <a:lnTo>
                  <a:pt x="973" y="280"/>
                </a:lnTo>
                <a:lnTo>
                  <a:pt x="979" y="279"/>
                </a:lnTo>
                <a:lnTo>
                  <a:pt x="984" y="278"/>
                </a:lnTo>
                <a:lnTo>
                  <a:pt x="986" y="275"/>
                </a:lnTo>
                <a:lnTo>
                  <a:pt x="986" y="272"/>
                </a:lnTo>
                <a:lnTo>
                  <a:pt x="986" y="272"/>
                </a:lnTo>
                <a:lnTo>
                  <a:pt x="984" y="270"/>
                </a:lnTo>
                <a:lnTo>
                  <a:pt x="980" y="267"/>
                </a:lnTo>
                <a:lnTo>
                  <a:pt x="967" y="266"/>
                </a:lnTo>
                <a:lnTo>
                  <a:pt x="954" y="266"/>
                </a:lnTo>
                <a:lnTo>
                  <a:pt x="945" y="267"/>
                </a:lnTo>
                <a:lnTo>
                  <a:pt x="945" y="267"/>
                </a:lnTo>
                <a:lnTo>
                  <a:pt x="915" y="275"/>
                </a:lnTo>
                <a:lnTo>
                  <a:pt x="915" y="275"/>
                </a:lnTo>
                <a:lnTo>
                  <a:pt x="905" y="275"/>
                </a:lnTo>
                <a:lnTo>
                  <a:pt x="886" y="275"/>
                </a:lnTo>
                <a:lnTo>
                  <a:pt x="886" y="275"/>
                </a:lnTo>
                <a:lnTo>
                  <a:pt x="878" y="276"/>
                </a:lnTo>
                <a:lnTo>
                  <a:pt x="868" y="279"/>
                </a:lnTo>
                <a:lnTo>
                  <a:pt x="851" y="285"/>
                </a:lnTo>
                <a:lnTo>
                  <a:pt x="851" y="285"/>
                </a:lnTo>
                <a:lnTo>
                  <a:pt x="843" y="292"/>
                </a:lnTo>
                <a:lnTo>
                  <a:pt x="831" y="302"/>
                </a:lnTo>
                <a:lnTo>
                  <a:pt x="816" y="315"/>
                </a:lnTo>
                <a:lnTo>
                  <a:pt x="816" y="315"/>
                </a:lnTo>
                <a:lnTo>
                  <a:pt x="813" y="315"/>
                </a:lnTo>
                <a:lnTo>
                  <a:pt x="806" y="315"/>
                </a:lnTo>
                <a:lnTo>
                  <a:pt x="806" y="315"/>
                </a:lnTo>
                <a:lnTo>
                  <a:pt x="789" y="324"/>
                </a:lnTo>
                <a:lnTo>
                  <a:pt x="759" y="341"/>
                </a:lnTo>
                <a:lnTo>
                  <a:pt x="705" y="372"/>
                </a:lnTo>
                <a:lnTo>
                  <a:pt x="705" y="372"/>
                </a:lnTo>
                <a:lnTo>
                  <a:pt x="693" y="378"/>
                </a:lnTo>
                <a:lnTo>
                  <a:pt x="695" y="377"/>
                </a:lnTo>
                <a:lnTo>
                  <a:pt x="695" y="377"/>
                </a:lnTo>
                <a:lnTo>
                  <a:pt x="686" y="373"/>
                </a:lnTo>
                <a:lnTo>
                  <a:pt x="677" y="371"/>
                </a:lnTo>
                <a:lnTo>
                  <a:pt x="673" y="371"/>
                </a:lnTo>
                <a:lnTo>
                  <a:pt x="670" y="372"/>
                </a:lnTo>
                <a:lnTo>
                  <a:pt x="670" y="372"/>
                </a:lnTo>
                <a:lnTo>
                  <a:pt x="658" y="378"/>
                </a:lnTo>
                <a:lnTo>
                  <a:pt x="655" y="380"/>
                </a:lnTo>
                <a:lnTo>
                  <a:pt x="651" y="380"/>
                </a:lnTo>
                <a:lnTo>
                  <a:pt x="651" y="380"/>
                </a:lnTo>
                <a:lnTo>
                  <a:pt x="634" y="378"/>
                </a:lnTo>
                <a:lnTo>
                  <a:pt x="621" y="378"/>
                </a:lnTo>
                <a:lnTo>
                  <a:pt x="611" y="380"/>
                </a:lnTo>
                <a:lnTo>
                  <a:pt x="611" y="380"/>
                </a:lnTo>
                <a:lnTo>
                  <a:pt x="606" y="381"/>
                </a:lnTo>
                <a:lnTo>
                  <a:pt x="600" y="381"/>
                </a:lnTo>
                <a:lnTo>
                  <a:pt x="587" y="380"/>
                </a:lnTo>
                <a:lnTo>
                  <a:pt x="576" y="377"/>
                </a:lnTo>
                <a:lnTo>
                  <a:pt x="571" y="374"/>
                </a:lnTo>
                <a:lnTo>
                  <a:pt x="571" y="374"/>
                </a:lnTo>
                <a:lnTo>
                  <a:pt x="563" y="373"/>
                </a:lnTo>
                <a:lnTo>
                  <a:pt x="551" y="373"/>
                </a:lnTo>
                <a:lnTo>
                  <a:pt x="535" y="372"/>
                </a:lnTo>
                <a:lnTo>
                  <a:pt x="535" y="372"/>
                </a:lnTo>
                <a:lnTo>
                  <a:pt x="528" y="371"/>
                </a:lnTo>
                <a:lnTo>
                  <a:pt x="524" y="371"/>
                </a:lnTo>
                <a:lnTo>
                  <a:pt x="522" y="369"/>
                </a:lnTo>
                <a:lnTo>
                  <a:pt x="522" y="369"/>
                </a:lnTo>
                <a:lnTo>
                  <a:pt x="520" y="365"/>
                </a:lnTo>
                <a:lnTo>
                  <a:pt x="519" y="358"/>
                </a:lnTo>
                <a:lnTo>
                  <a:pt x="516" y="354"/>
                </a:lnTo>
                <a:lnTo>
                  <a:pt x="515" y="350"/>
                </a:lnTo>
                <a:lnTo>
                  <a:pt x="511" y="349"/>
                </a:lnTo>
                <a:lnTo>
                  <a:pt x="507" y="347"/>
                </a:lnTo>
                <a:lnTo>
                  <a:pt x="507" y="347"/>
                </a:lnTo>
                <a:lnTo>
                  <a:pt x="498" y="349"/>
                </a:lnTo>
                <a:lnTo>
                  <a:pt x="488" y="349"/>
                </a:lnTo>
                <a:lnTo>
                  <a:pt x="475" y="347"/>
                </a:lnTo>
                <a:lnTo>
                  <a:pt x="475" y="347"/>
                </a:lnTo>
                <a:lnTo>
                  <a:pt x="474" y="347"/>
                </a:lnTo>
                <a:lnTo>
                  <a:pt x="471" y="345"/>
                </a:lnTo>
                <a:lnTo>
                  <a:pt x="467" y="342"/>
                </a:lnTo>
                <a:lnTo>
                  <a:pt x="467" y="342"/>
                </a:lnTo>
                <a:lnTo>
                  <a:pt x="443" y="334"/>
                </a:lnTo>
                <a:lnTo>
                  <a:pt x="443" y="334"/>
                </a:lnTo>
                <a:lnTo>
                  <a:pt x="445" y="328"/>
                </a:lnTo>
                <a:lnTo>
                  <a:pt x="451" y="312"/>
                </a:lnTo>
                <a:lnTo>
                  <a:pt x="451" y="312"/>
                </a:lnTo>
                <a:lnTo>
                  <a:pt x="454" y="302"/>
                </a:lnTo>
                <a:lnTo>
                  <a:pt x="457" y="300"/>
                </a:lnTo>
                <a:lnTo>
                  <a:pt x="457" y="300"/>
                </a:lnTo>
                <a:lnTo>
                  <a:pt x="458" y="298"/>
                </a:lnTo>
                <a:lnTo>
                  <a:pt x="462" y="294"/>
                </a:lnTo>
                <a:lnTo>
                  <a:pt x="467" y="288"/>
                </a:lnTo>
                <a:lnTo>
                  <a:pt x="473" y="275"/>
                </a:lnTo>
                <a:lnTo>
                  <a:pt x="473" y="275"/>
                </a:lnTo>
                <a:lnTo>
                  <a:pt x="478" y="260"/>
                </a:lnTo>
                <a:lnTo>
                  <a:pt x="482" y="245"/>
                </a:lnTo>
                <a:lnTo>
                  <a:pt x="483" y="231"/>
                </a:lnTo>
                <a:lnTo>
                  <a:pt x="484" y="221"/>
                </a:lnTo>
                <a:lnTo>
                  <a:pt x="484" y="221"/>
                </a:lnTo>
                <a:lnTo>
                  <a:pt x="482" y="214"/>
                </a:lnTo>
                <a:lnTo>
                  <a:pt x="479" y="209"/>
                </a:lnTo>
                <a:lnTo>
                  <a:pt x="476" y="208"/>
                </a:lnTo>
                <a:lnTo>
                  <a:pt x="475" y="208"/>
                </a:lnTo>
                <a:lnTo>
                  <a:pt x="475" y="208"/>
                </a:lnTo>
                <a:lnTo>
                  <a:pt x="475" y="201"/>
                </a:lnTo>
                <a:lnTo>
                  <a:pt x="475" y="185"/>
                </a:lnTo>
                <a:lnTo>
                  <a:pt x="473" y="163"/>
                </a:lnTo>
                <a:lnTo>
                  <a:pt x="470" y="150"/>
                </a:lnTo>
                <a:lnTo>
                  <a:pt x="467" y="137"/>
                </a:lnTo>
                <a:lnTo>
                  <a:pt x="467" y="137"/>
                </a:lnTo>
                <a:lnTo>
                  <a:pt x="460" y="110"/>
                </a:lnTo>
                <a:lnTo>
                  <a:pt x="458" y="105"/>
                </a:lnTo>
                <a:lnTo>
                  <a:pt x="454" y="100"/>
                </a:lnTo>
                <a:lnTo>
                  <a:pt x="454" y="100"/>
                </a:lnTo>
                <a:lnTo>
                  <a:pt x="449" y="92"/>
                </a:lnTo>
                <a:lnTo>
                  <a:pt x="444" y="81"/>
                </a:lnTo>
                <a:lnTo>
                  <a:pt x="440" y="70"/>
                </a:lnTo>
                <a:lnTo>
                  <a:pt x="440" y="70"/>
                </a:lnTo>
                <a:lnTo>
                  <a:pt x="431" y="58"/>
                </a:lnTo>
                <a:lnTo>
                  <a:pt x="421" y="43"/>
                </a:lnTo>
                <a:lnTo>
                  <a:pt x="421" y="43"/>
                </a:lnTo>
                <a:lnTo>
                  <a:pt x="417" y="38"/>
                </a:lnTo>
                <a:lnTo>
                  <a:pt x="408" y="30"/>
                </a:lnTo>
                <a:lnTo>
                  <a:pt x="395" y="20"/>
                </a:lnTo>
                <a:lnTo>
                  <a:pt x="395" y="20"/>
                </a:lnTo>
                <a:lnTo>
                  <a:pt x="386" y="11"/>
                </a:lnTo>
                <a:lnTo>
                  <a:pt x="380" y="7"/>
                </a:lnTo>
                <a:lnTo>
                  <a:pt x="376" y="5"/>
                </a:lnTo>
                <a:lnTo>
                  <a:pt x="373" y="5"/>
                </a:lnTo>
                <a:lnTo>
                  <a:pt x="373" y="5"/>
                </a:lnTo>
                <a:lnTo>
                  <a:pt x="365" y="7"/>
                </a:lnTo>
                <a:lnTo>
                  <a:pt x="358" y="5"/>
                </a:lnTo>
                <a:lnTo>
                  <a:pt x="349" y="3"/>
                </a:lnTo>
                <a:lnTo>
                  <a:pt x="349" y="3"/>
                </a:lnTo>
                <a:lnTo>
                  <a:pt x="345" y="1"/>
                </a:lnTo>
                <a:lnTo>
                  <a:pt x="334" y="0"/>
                </a:lnTo>
                <a:lnTo>
                  <a:pt x="334" y="0"/>
                </a:lnTo>
                <a:lnTo>
                  <a:pt x="328" y="1"/>
                </a:lnTo>
                <a:lnTo>
                  <a:pt x="320" y="3"/>
                </a:lnTo>
                <a:lnTo>
                  <a:pt x="311" y="5"/>
                </a:lnTo>
                <a:lnTo>
                  <a:pt x="311" y="5"/>
                </a:lnTo>
                <a:lnTo>
                  <a:pt x="302" y="7"/>
                </a:lnTo>
                <a:lnTo>
                  <a:pt x="297" y="7"/>
                </a:lnTo>
                <a:lnTo>
                  <a:pt x="294" y="5"/>
                </a:lnTo>
                <a:lnTo>
                  <a:pt x="294" y="5"/>
                </a:lnTo>
                <a:lnTo>
                  <a:pt x="294" y="4"/>
                </a:lnTo>
                <a:lnTo>
                  <a:pt x="293" y="4"/>
                </a:lnTo>
                <a:lnTo>
                  <a:pt x="292" y="4"/>
                </a:lnTo>
                <a:lnTo>
                  <a:pt x="289" y="5"/>
                </a:lnTo>
                <a:lnTo>
                  <a:pt x="289" y="5"/>
                </a:lnTo>
                <a:lnTo>
                  <a:pt x="282" y="17"/>
                </a:lnTo>
                <a:lnTo>
                  <a:pt x="265" y="13"/>
                </a:lnTo>
                <a:lnTo>
                  <a:pt x="265" y="13"/>
                </a:lnTo>
                <a:lnTo>
                  <a:pt x="262" y="13"/>
                </a:lnTo>
                <a:lnTo>
                  <a:pt x="261" y="13"/>
                </a:lnTo>
                <a:lnTo>
                  <a:pt x="260" y="13"/>
                </a:lnTo>
                <a:lnTo>
                  <a:pt x="260" y="13"/>
                </a:lnTo>
                <a:lnTo>
                  <a:pt x="258" y="16"/>
                </a:lnTo>
                <a:lnTo>
                  <a:pt x="254" y="17"/>
                </a:lnTo>
                <a:lnTo>
                  <a:pt x="252" y="20"/>
                </a:lnTo>
                <a:lnTo>
                  <a:pt x="243" y="2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7"/>
          <p:cNvSpPr>
            <a:spLocks/>
          </p:cNvSpPr>
          <p:nvPr/>
        </p:nvSpPr>
        <p:spPr bwMode="auto">
          <a:xfrm>
            <a:off x="2692497" y="2883672"/>
            <a:ext cx="800138" cy="1454015"/>
          </a:xfrm>
          <a:custGeom>
            <a:avLst/>
            <a:gdLst>
              <a:gd name="T0" fmla="*/ 232 w 744"/>
              <a:gd name="T1" fmla="*/ 308 h 1352"/>
              <a:gd name="T2" fmla="*/ 206 w 744"/>
              <a:gd name="T3" fmla="*/ 342 h 1352"/>
              <a:gd name="T4" fmla="*/ 26 w 744"/>
              <a:gd name="T5" fmla="*/ 635 h 1352"/>
              <a:gd name="T6" fmla="*/ 0 w 744"/>
              <a:gd name="T7" fmla="*/ 720 h 1352"/>
              <a:gd name="T8" fmla="*/ 12 w 744"/>
              <a:gd name="T9" fmla="*/ 757 h 1352"/>
              <a:gd name="T10" fmla="*/ 32 w 744"/>
              <a:gd name="T11" fmla="*/ 761 h 1352"/>
              <a:gd name="T12" fmla="*/ 62 w 744"/>
              <a:gd name="T13" fmla="*/ 699 h 1352"/>
              <a:gd name="T14" fmla="*/ 68 w 744"/>
              <a:gd name="T15" fmla="*/ 730 h 1352"/>
              <a:gd name="T16" fmla="*/ 90 w 744"/>
              <a:gd name="T17" fmla="*/ 695 h 1352"/>
              <a:gd name="T18" fmla="*/ 101 w 744"/>
              <a:gd name="T19" fmla="*/ 667 h 1352"/>
              <a:gd name="T20" fmla="*/ 221 w 744"/>
              <a:gd name="T21" fmla="*/ 557 h 1352"/>
              <a:gd name="T22" fmla="*/ 232 w 744"/>
              <a:gd name="T23" fmla="*/ 595 h 1352"/>
              <a:gd name="T24" fmla="*/ 201 w 744"/>
              <a:gd name="T25" fmla="*/ 640 h 1352"/>
              <a:gd name="T26" fmla="*/ 209 w 744"/>
              <a:gd name="T27" fmla="*/ 709 h 1352"/>
              <a:gd name="T28" fmla="*/ 190 w 744"/>
              <a:gd name="T29" fmla="*/ 755 h 1352"/>
              <a:gd name="T30" fmla="*/ 178 w 744"/>
              <a:gd name="T31" fmla="*/ 872 h 1352"/>
              <a:gd name="T32" fmla="*/ 196 w 744"/>
              <a:gd name="T33" fmla="*/ 915 h 1352"/>
              <a:gd name="T34" fmla="*/ 192 w 744"/>
              <a:gd name="T35" fmla="*/ 1062 h 1352"/>
              <a:gd name="T36" fmla="*/ 176 w 744"/>
              <a:gd name="T37" fmla="*/ 1122 h 1352"/>
              <a:gd name="T38" fmla="*/ 126 w 744"/>
              <a:gd name="T39" fmla="*/ 1236 h 1352"/>
              <a:gd name="T40" fmla="*/ 169 w 744"/>
              <a:gd name="T41" fmla="*/ 1313 h 1352"/>
              <a:gd name="T42" fmla="*/ 217 w 744"/>
              <a:gd name="T43" fmla="*/ 1299 h 1352"/>
              <a:gd name="T44" fmla="*/ 256 w 744"/>
              <a:gd name="T45" fmla="*/ 1148 h 1352"/>
              <a:gd name="T46" fmla="*/ 314 w 744"/>
              <a:gd name="T47" fmla="*/ 1095 h 1352"/>
              <a:gd name="T48" fmla="*/ 351 w 744"/>
              <a:gd name="T49" fmla="*/ 1097 h 1352"/>
              <a:gd name="T50" fmla="*/ 347 w 744"/>
              <a:gd name="T51" fmla="*/ 1122 h 1352"/>
              <a:gd name="T52" fmla="*/ 342 w 744"/>
              <a:gd name="T53" fmla="*/ 1160 h 1352"/>
              <a:gd name="T54" fmla="*/ 345 w 744"/>
              <a:gd name="T55" fmla="*/ 1277 h 1352"/>
              <a:gd name="T56" fmla="*/ 361 w 744"/>
              <a:gd name="T57" fmla="*/ 1335 h 1352"/>
              <a:gd name="T58" fmla="*/ 503 w 744"/>
              <a:gd name="T59" fmla="*/ 1346 h 1352"/>
              <a:gd name="T60" fmla="*/ 514 w 744"/>
              <a:gd name="T61" fmla="*/ 1315 h 1352"/>
              <a:gd name="T62" fmla="*/ 470 w 744"/>
              <a:gd name="T63" fmla="*/ 1286 h 1352"/>
              <a:gd name="T64" fmla="*/ 449 w 744"/>
              <a:gd name="T65" fmla="*/ 1204 h 1352"/>
              <a:gd name="T66" fmla="*/ 469 w 744"/>
              <a:gd name="T67" fmla="*/ 1151 h 1352"/>
              <a:gd name="T68" fmla="*/ 478 w 744"/>
              <a:gd name="T69" fmla="*/ 1097 h 1352"/>
              <a:gd name="T70" fmla="*/ 498 w 744"/>
              <a:gd name="T71" fmla="*/ 1053 h 1352"/>
              <a:gd name="T72" fmla="*/ 502 w 744"/>
              <a:gd name="T73" fmla="*/ 984 h 1352"/>
              <a:gd name="T74" fmla="*/ 509 w 744"/>
              <a:gd name="T75" fmla="*/ 855 h 1352"/>
              <a:gd name="T76" fmla="*/ 509 w 744"/>
              <a:gd name="T77" fmla="*/ 815 h 1352"/>
              <a:gd name="T78" fmla="*/ 528 w 744"/>
              <a:gd name="T79" fmla="*/ 729 h 1352"/>
              <a:gd name="T80" fmla="*/ 528 w 744"/>
              <a:gd name="T81" fmla="*/ 579 h 1352"/>
              <a:gd name="T82" fmla="*/ 572 w 744"/>
              <a:gd name="T83" fmla="*/ 549 h 1352"/>
              <a:gd name="T84" fmla="*/ 657 w 744"/>
              <a:gd name="T85" fmla="*/ 534 h 1352"/>
              <a:gd name="T86" fmla="*/ 684 w 744"/>
              <a:gd name="T87" fmla="*/ 485 h 1352"/>
              <a:gd name="T88" fmla="*/ 723 w 744"/>
              <a:gd name="T89" fmla="*/ 445 h 1352"/>
              <a:gd name="T90" fmla="*/ 737 w 744"/>
              <a:gd name="T91" fmla="*/ 414 h 1352"/>
              <a:gd name="T92" fmla="*/ 710 w 744"/>
              <a:gd name="T93" fmla="*/ 429 h 1352"/>
              <a:gd name="T94" fmla="*/ 691 w 744"/>
              <a:gd name="T95" fmla="*/ 397 h 1352"/>
              <a:gd name="T96" fmla="*/ 649 w 744"/>
              <a:gd name="T97" fmla="*/ 431 h 1352"/>
              <a:gd name="T98" fmla="*/ 613 w 744"/>
              <a:gd name="T99" fmla="*/ 387 h 1352"/>
              <a:gd name="T100" fmla="*/ 533 w 744"/>
              <a:gd name="T101" fmla="*/ 293 h 1352"/>
              <a:gd name="T102" fmla="*/ 484 w 744"/>
              <a:gd name="T103" fmla="*/ 271 h 1352"/>
              <a:gd name="T104" fmla="*/ 472 w 744"/>
              <a:gd name="T105" fmla="*/ 260 h 1352"/>
              <a:gd name="T106" fmla="*/ 520 w 744"/>
              <a:gd name="T107" fmla="*/ 184 h 1352"/>
              <a:gd name="T108" fmla="*/ 528 w 744"/>
              <a:gd name="T109" fmla="*/ 130 h 1352"/>
              <a:gd name="T110" fmla="*/ 494 w 744"/>
              <a:gd name="T111" fmla="*/ 37 h 1352"/>
              <a:gd name="T112" fmla="*/ 394 w 744"/>
              <a:gd name="T113" fmla="*/ 0 h 1352"/>
              <a:gd name="T114" fmla="*/ 307 w 744"/>
              <a:gd name="T115" fmla="*/ 35 h 1352"/>
              <a:gd name="T116" fmla="*/ 274 w 744"/>
              <a:gd name="T117" fmla="*/ 77 h 1352"/>
              <a:gd name="T118" fmla="*/ 261 w 744"/>
              <a:gd name="T119" fmla="*/ 107 h 1352"/>
              <a:gd name="T120" fmla="*/ 267 w 744"/>
              <a:gd name="T121" fmla="*/ 146 h 1352"/>
              <a:gd name="T122" fmla="*/ 266 w 744"/>
              <a:gd name="T123" fmla="*/ 246 h 1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44" h="1352">
                <a:moveTo>
                  <a:pt x="284" y="286"/>
                </a:moveTo>
                <a:lnTo>
                  <a:pt x="284" y="286"/>
                </a:lnTo>
                <a:lnTo>
                  <a:pt x="267" y="298"/>
                </a:lnTo>
                <a:lnTo>
                  <a:pt x="257" y="304"/>
                </a:lnTo>
                <a:lnTo>
                  <a:pt x="253" y="307"/>
                </a:lnTo>
                <a:lnTo>
                  <a:pt x="253" y="307"/>
                </a:lnTo>
                <a:lnTo>
                  <a:pt x="250" y="307"/>
                </a:lnTo>
                <a:lnTo>
                  <a:pt x="239" y="307"/>
                </a:lnTo>
                <a:lnTo>
                  <a:pt x="232" y="308"/>
                </a:lnTo>
                <a:lnTo>
                  <a:pt x="226" y="309"/>
                </a:lnTo>
                <a:lnTo>
                  <a:pt x="219" y="312"/>
                </a:lnTo>
                <a:lnTo>
                  <a:pt x="216" y="316"/>
                </a:lnTo>
                <a:lnTo>
                  <a:pt x="216" y="316"/>
                </a:lnTo>
                <a:lnTo>
                  <a:pt x="212" y="322"/>
                </a:lnTo>
                <a:lnTo>
                  <a:pt x="210" y="329"/>
                </a:lnTo>
                <a:lnTo>
                  <a:pt x="209" y="334"/>
                </a:lnTo>
                <a:lnTo>
                  <a:pt x="206" y="342"/>
                </a:lnTo>
                <a:lnTo>
                  <a:pt x="206" y="342"/>
                </a:lnTo>
                <a:lnTo>
                  <a:pt x="197" y="368"/>
                </a:lnTo>
                <a:lnTo>
                  <a:pt x="190" y="384"/>
                </a:lnTo>
                <a:lnTo>
                  <a:pt x="121" y="499"/>
                </a:lnTo>
                <a:lnTo>
                  <a:pt x="121" y="499"/>
                </a:lnTo>
                <a:lnTo>
                  <a:pt x="46" y="602"/>
                </a:lnTo>
                <a:lnTo>
                  <a:pt x="46" y="602"/>
                </a:lnTo>
                <a:lnTo>
                  <a:pt x="34" y="623"/>
                </a:lnTo>
                <a:lnTo>
                  <a:pt x="26" y="635"/>
                </a:lnTo>
                <a:lnTo>
                  <a:pt x="26" y="635"/>
                </a:lnTo>
                <a:lnTo>
                  <a:pt x="28" y="646"/>
                </a:lnTo>
                <a:lnTo>
                  <a:pt x="30" y="655"/>
                </a:lnTo>
                <a:lnTo>
                  <a:pt x="30" y="660"/>
                </a:lnTo>
                <a:lnTo>
                  <a:pt x="30" y="660"/>
                </a:lnTo>
                <a:lnTo>
                  <a:pt x="12" y="694"/>
                </a:lnTo>
                <a:lnTo>
                  <a:pt x="12" y="694"/>
                </a:lnTo>
                <a:lnTo>
                  <a:pt x="8" y="703"/>
                </a:lnTo>
                <a:lnTo>
                  <a:pt x="4" y="712"/>
                </a:lnTo>
                <a:lnTo>
                  <a:pt x="0" y="720"/>
                </a:lnTo>
                <a:lnTo>
                  <a:pt x="0" y="720"/>
                </a:lnTo>
                <a:lnTo>
                  <a:pt x="0" y="725"/>
                </a:lnTo>
                <a:lnTo>
                  <a:pt x="0" y="729"/>
                </a:lnTo>
                <a:lnTo>
                  <a:pt x="3" y="737"/>
                </a:lnTo>
                <a:lnTo>
                  <a:pt x="6" y="749"/>
                </a:lnTo>
                <a:lnTo>
                  <a:pt x="6" y="749"/>
                </a:lnTo>
                <a:lnTo>
                  <a:pt x="9" y="756"/>
                </a:lnTo>
                <a:lnTo>
                  <a:pt x="10" y="757"/>
                </a:lnTo>
                <a:lnTo>
                  <a:pt x="12" y="757"/>
                </a:lnTo>
                <a:lnTo>
                  <a:pt x="12" y="757"/>
                </a:lnTo>
                <a:lnTo>
                  <a:pt x="13" y="755"/>
                </a:lnTo>
                <a:lnTo>
                  <a:pt x="14" y="749"/>
                </a:lnTo>
                <a:lnTo>
                  <a:pt x="15" y="743"/>
                </a:lnTo>
                <a:lnTo>
                  <a:pt x="15" y="743"/>
                </a:lnTo>
                <a:lnTo>
                  <a:pt x="22" y="753"/>
                </a:lnTo>
                <a:lnTo>
                  <a:pt x="28" y="760"/>
                </a:lnTo>
                <a:lnTo>
                  <a:pt x="31" y="761"/>
                </a:lnTo>
                <a:lnTo>
                  <a:pt x="32" y="761"/>
                </a:lnTo>
                <a:lnTo>
                  <a:pt x="32" y="761"/>
                </a:lnTo>
                <a:lnTo>
                  <a:pt x="34" y="755"/>
                </a:lnTo>
                <a:lnTo>
                  <a:pt x="34" y="747"/>
                </a:lnTo>
                <a:lnTo>
                  <a:pt x="35" y="739"/>
                </a:lnTo>
                <a:lnTo>
                  <a:pt x="35" y="735"/>
                </a:lnTo>
                <a:lnTo>
                  <a:pt x="35" y="735"/>
                </a:lnTo>
                <a:lnTo>
                  <a:pt x="55" y="703"/>
                </a:lnTo>
                <a:lnTo>
                  <a:pt x="55" y="703"/>
                </a:lnTo>
                <a:lnTo>
                  <a:pt x="62" y="699"/>
                </a:lnTo>
                <a:lnTo>
                  <a:pt x="66" y="698"/>
                </a:lnTo>
                <a:lnTo>
                  <a:pt x="67" y="699"/>
                </a:lnTo>
                <a:lnTo>
                  <a:pt x="67" y="700"/>
                </a:lnTo>
                <a:lnTo>
                  <a:pt x="67" y="700"/>
                </a:lnTo>
                <a:lnTo>
                  <a:pt x="64" y="713"/>
                </a:lnTo>
                <a:lnTo>
                  <a:pt x="66" y="720"/>
                </a:lnTo>
                <a:lnTo>
                  <a:pt x="67" y="726"/>
                </a:lnTo>
                <a:lnTo>
                  <a:pt x="67" y="726"/>
                </a:lnTo>
                <a:lnTo>
                  <a:pt x="68" y="730"/>
                </a:lnTo>
                <a:lnTo>
                  <a:pt x="71" y="731"/>
                </a:lnTo>
                <a:lnTo>
                  <a:pt x="72" y="730"/>
                </a:lnTo>
                <a:lnTo>
                  <a:pt x="75" y="726"/>
                </a:lnTo>
                <a:lnTo>
                  <a:pt x="75" y="726"/>
                </a:lnTo>
                <a:lnTo>
                  <a:pt x="83" y="712"/>
                </a:lnTo>
                <a:lnTo>
                  <a:pt x="88" y="706"/>
                </a:lnTo>
                <a:lnTo>
                  <a:pt x="89" y="700"/>
                </a:lnTo>
                <a:lnTo>
                  <a:pt x="89" y="700"/>
                </a:lnTo>
                <a:lnTo>
                  <a:pt x="90" y="695"/>
                </a:lnTo>
                <a:lnTo>
                  <a:pt x="89" y="688"/>
                </a:lnTo>
                <a:lnTo>
                  <a:pt x="89" y="681"/>
                </a:lnTo>
                <a:lnTo>
                  <a:pt x="89" y="677"/>
                </a:lnTo>
                <a:lnTo>
                  <a:pt x="89" y="677"/>
                </a:lnTo>
                <a:lnTo>
                  <a:pt x="94" y="673"/>
                </a:lnTo>
                <a:lnTo>
                  <a:pt x="97" y="671"/>
                </a:lnTo>
                <a:lnTo>
                  <a:pt x="98" y="668"/>
                </a:lnTo>
                <a:lnTo>
                  <a:pt x="98" y="668"/>
                </a:lnTo>
                <a:lnTo>
                  <a:pt x="101" y="667"/>
                </a:lnTo>
                <a:lnTo>
                  <a:pt x="108" y="663"/>
                </a:lnTo>
                <a:lnTo>
                  <a:pt x="117" y="659"/>
                </a:lnTo>
                <a:lnTo>
                  <a:pt x="126" y="651"/>
                </a:lnTo>
                <a:lnTo>
                  <a:pt x="126" y="651"/>
                </a:lnTo>
                <a:lnTo>
                  <a:pt x="146" y="628"/>
                </a:lnTo>
                <a:lnTo>
                  <a:pt x="177" y="589"/>
                </a:lnTo>
                <a:lnTo>
                  <a:pt x="218" y="537"/>
                </a:lnTo>
                <a:lnTo>
                  <a:pt x="218" y="537"/>
                </a:lnTo>
                <a:lnTo>
                  <a:pt x="221" y="557"/>
                </a:lnTo>
                <a:lnTo>
                  <a:pt x="222" y="571"/>
                </a:lnTo>
                <a:lnTo>
                  <a:pt x="225" y="579"/>
                </a:lnTo>
                <a:lnTo>
                  <a:pt x="225" y="579"/>
                </a:lnTo>
                <a:lnTo>
                  <a:pt x="227" y="582"/>
                </a:lnTo>
                <a:lnTo>
                  <a:pt x="231" y="584"/>
                </a:lnTo>
                <a:lnTo>
                  <a:pt x="234" y="586"/>
                </a:lnTo>
                <a:lnTo>
                  <a:pt x="234" y="587"/>
                </a:lnTo>
                <a:lnTo>
                  <a:pt x="234" y="591"/>
                </a:lnTo>
                <a:lnTo>
                  <a:pt x="232" y="595"/>
                </a:lnTo>
                <a:lnTo>
                  <a:pt x="232" y="595"/>
                </a:lnTo>
                <a:lnTo>
                  <a:pt x="230" y="599"/>
                </a:lnTo>
                <a:lnTo>
                  <a:pt x="226" y="604"/>
                </a:lnTo>
                <a:lnTo>
                  <a:pt x="216" y="614"/>
                </a:lnTo>
                <a:lnTo>
                  <a:pt x="210" y="620"/>
                </a:lnTo>
                <a:lnTo>
                  <a:pt x="206" y="626"/>
                </a:lnTo>
                <a:lnTo>
                  <a:pt x="203" y="633"/>
                </a:lnTo>
                <a:lnTo>
                  <a:pt x="201" y="640"/>
                </a:lnTo>
                <a:lnTo>
                  <a:pt x="201" y="640"/>
                </a:lnTo>
                <a:lnTo>
                  <a:pt x="201" y="648"/>
                </a:lnTo>
                <a:lnTo>
                  <a:pt x="201" y="654"/>
                </a:lnTo>
                <a:lnTo>
                  <a:pt x="205" y="667"/>
                </a:lnTo>
                <a:lnTo>
                  <a:pt x="210" y="680"/>
                </a:lnTo>
                <a:lnTo>
                  <a:pt x="210" y="680"/>
                </a:lnTo>
                <a:lnTo>
                  <a:pt x="210" y="686"/>
                </a:lnTo>
                <a:lnTo>
                  <a:pt x="212" y="697"/>
                </a:lnTo>
                <a:lnTo>
                  <a:pt x="210" y="706"/>
                </a:lnTo>
                <a:lnTo>
                  <a:pt x="209" y="709"/>
                </a:lnTo>
                <a:lnTo>
                  <a:pt x="206" y="712"/>
                </a:lnTo>
                <a:lnTo>
                  <a:pt x="206" y="712"/>
                </a:lnTo>
                <a:lnTo>
                  <a:pt x="201" y="717"/>
                </a:lnTo>
                <a:lnTo>
                  <a:pt x="196" y="726"/>
                </a:lnTo>
                <a:lnTo>
                  <a:pt x="194" y="733"/>
                </a:lnTo>
                <a:lnTo>
                  <a:pt x="191" y="739"/>
                </a:lnTo>
                <a:lnTo>
                  <a:pt x="190" y="747"/>
                </a:lnTo>
                <a:lnTo>
                  <a:pt x="190" y="755"/>
                </a:lnTo>
                <a:lnTo>
                  <a:pt x="190" y="755"/>
                </a:lnTo>
                <a:lnTo>
                  <a:pt x="192" y="792"/>
                </a:lnTo>
                <a:lnTo>
                  <a:pt x="192" y="808"/>
                </a:lnTo>
                <a:lnTo>
                  <a:pt x="192" y="815"/>
                </a:lnTo>
                <a:lnTo>
                  <a:pt x="192" y="815"/>
                </a:lnTo>
                <a:lnTo>
                  <a:pt x="183" y="842"/>
                </a:lnTo>
                <a:lnTo>
                  <a:pt x="178" y="862"/>
                </a:lnTo>
                <a:lnTo>
                  <a:pt x="177" y="868"/>
                </a:lnTo>
                <a:lnTo>
                  <a:pt x="178" y="871"/>
                </a:lnTo>
                <a:lnTo>
                  <a:pt x="178" y="872"/>
                </a:lnTo>
                <a:lnTo>
                  <a:pt x="178" y="872"/>
                </a:lnTo>
                <a:lnTo>
                  <a:pt x="181" y="875"/>
                </a:lnTo>
                <a:lnTo>
                  <a:pt x="185" y="876"/>
                </a:lnTo>
                <a:lnTo>
                  <a:pt x="191" y="877"/>
                </a:lnTo>
                <a:lnTo>
                  <a:pt x="199" y="879"/>
                </a:lnTo>
                <a:lnTo>
                  <a:pt x="199" y="879"/>
                </a:lnTo>
                <a:lnTo>
                  <a:pt x="197" y="886"/>
                </a:lnTo>
                <a:lnTo>
                  <a:pt x="196" y="904"/>
                </a:lnTo>
                <a:lnTo>
                  <a:pt x="196" y="915"/>
                </a:lnTo>
                <a:lnTo>
                  <a:pt x="196" y="925"/>
                </a:lnTo>
                <a:lnTo>
                  <a:pt x="199" y="935"/>
                </a:lnTo>
                <a:lnTo>
                  <a:pt x="201" y="944"/>
                </a:lnTo>
                <a:lnTo>
                  <a:pt x="201" y="944"/>
                </a:lnTo>
                <a:lnTo>
                  <a:pt x="217" y="974"/>
                </a:lnTo>
                <a:lnTo>
                  <a:pt x="225" y="987"/>
                </a:lnTo>
                <a:lnTo>
                  <a:pt x="225" y="987"/>
                </a:lnTo>
                <a:lnTo>
                  <a:pt x="210" y="1020"/>
                </a:lnTo>
                <a:lnTo>
                  <a:pt x="192" y="1062"/>
                </a:lnTo>
                <a:lnTo>
                  <a:pt x="192" y="1062"/>
                </a:lnTo>
                <a:lnTo>
                  <a:pt x="190" y="1075"/>
                </a:lnTo>
                <a:lnTo>
                  <a:pt x="188" y="1089"/>
                </a:lnTo>
                <a:lnTo>
                  <a:pt x="187" y="1106"/>
                </a:lnTo>
                <a:lnTo>
                  <a:pt x="187" y="1106"/>
                </a:lnTo>
                <a:lnTo>
                  <a:pt x="183" y="1111"/>
                </a:lnTo>
                <a:lnTo>
                  <a:pt x="181" y="1117"/>
                </a:lnTo>
                <a:lnTo>
                  <a:pt x="176" y="1122"/>
                </a:lnTo>
                <a:lnTo>
                  <a:pt x="176" y="1122"/>
                </a:lnTo>
                <a:lnTo>
                  <a:pt x="155" y="1144"/>
                </a:lnTo>
                <a:lnTo>
                  <a:pt x="145" y="1159"/>
                </a:lnTo>
                <a:lnTo>
                  <a:pt x="141" y="1164"/>
                </a:lnTo>
                <a:lnTo>
                  <a:pt x="138" y="1169"/>
                </a:lnTo>
                <a:lnTo>
                  <a:pt x="138" y="1169"/>
                </a:lnTo>
                <a:lnTo>
                  <a:pt x="132" y="1196"/>
                </a:lnTo>
                <a:lnTo>
                  <a:pt x="126" y="1223"/>
                </a:lnTo>
                <a:lnTo>
                  <a:pt x="126" y="1223"/>
                </a:lnTo>
                <a:lnTo>
                  <a:pt x="126" y="1236"/>
                </a:lnTo>
                <a:lnTo>
                  <a:pt x="128" y="1257"/>
                </a:lnTo>
                <a:lnTo>
                  <a:pt x="130" y="1279"/>
                </a:lnTo>
                <a:lnTo>
                  <a:pt x="133" y="1286"/>
                </a:lnTo>
                <a:lnTo>
                  <a:pt x="135" y="1291"/>
                </a:lnTo>
                <a:lnTo>
                  <a:pt x="135" y="1291"/>
                </a:lnTo>
                <a:lnTo>
                  <a:pt x="141" y="1297"/>
                </a:lnTo>
                <a:lnTo>
                  <a:pt x="148" y="1302"/>
                </a:lnTo>
                <a:lnTo>
                  <a:pt x="157" y="1308"/>
                </a:lnTo>
                <a:lnTo>
                  <a:pt x="169" y="1313"/>
                </a:lnTo>
                <a:lnTo>
                  <a:pt x="181" y="1319"/>
                </a:lnTo>
                <a:lnTo>
                  <a:pt x="191" y="1322"/>
                </a:lnTo>
                <a:lnTo>
                  <a:pt x="200" y="1322"/>
                </a:lnTo>
                <a:lnTo>
                  <a:pt x="204" y="1322"/>
                </a:lnTo>
                <a:lnTo>
                  <a:pt x="206" y="1320"/>
                </a:lnTo>
                <a:lnTo>
                  <a:pt x="206" y="1320"/>
                </a:lnTo>
                <a:lnTo>
                  <a:pt x="210" y="1317"/>
                </a:lnTo>
                <a:lnTo>
                  <a:pt x="212" y="1312"/>
                </a:lnTo>
                <a:lnTo>
                  <a:pt x="217" y="1299"/>
                </a:lnTo>
                <a:lnTo>
                  <a:pt x="219" y="1282"/>
                </a:lnTo>
                <a:lnTo>
                  <a:pt x="222" y="1263"/>
                </a:lnTo>
                <a:lnTo>
                  <a:pt x="226" y="1227"/>
                </a:lnTo>
                <a:lnTo>
                  <a:pt x="227" y="1209"/>
                </a:lnTo>
                <a:lnTo>
                  <a:pt x="227" y="1209"/>
                </a:lnTo>
                <a:lnTo>
                  <a:pt x="232" y="1196"/>
                </a:lnTo>
                <a:lnTo>
                  <a:pt x="243" y="1175"/>
                </a:lnTo>
                <a:lnTo>
                  <a:pt x="256" y="1148"/>
                </a:lnTo>
                <a:lnTo>
                  <a:pt x="256" y="1148"/>
                </a:lnTo>
                <a:lnTo>
                  <a:pt x="266" y="1137"/>
                </a:lnTo>
                <a:lnTo>
                  <a:pt x="275" y="1126"/>
                </a:lnTo>
                <a:lnTo>
                  <a:pt x="281" y="1116"/>
                </a:lnTo>
                <a:lnTo>
                  <a:pt x="281" y="1116"/>
                </a:lnTo>
                <a:lnTo>
                  <a:pt x="290" y="1103"/>
                </a:lnTo>
                <a:lnTo>
                  <a:pt x="293" y="1099"/>
                </a:lnTo>
                <a:lnTo>
                  <a:pt x="293" y="1099"/>
                </a:lnTo>
                <a:lnTo>
                  <a:pt x="305" y="1098"/>
                </a:lnTo>
                <a:lnTo>
                  <a:pt x="314" y="1095"/>
                </a:lnTo>
                <a:lnTo>
                  <a:pt x="319" y="1094"/>
                </a:lnTo>
                <a:lnTo>
                  <a:pt x="321" y="1090"/>
                </a:lnTo>
                <a:lnTo>
                  <a:pt x="321" y="1090"/>
                </a:lnTo>
                <a:lnTo>
                  <a:pt x="337" y="1073"/>
                </a:lnTo>
                <a:lnTo>
                  <a:pt x="345" y="1062"/>
                </a:lnTo>
                <a:lnTo>
                  <a:pt x="356" y="1073"/>
                </a:lnTo>
                <a:lnTo>
                  <a:pt x="356" y="1073"/>
                </a:lnTo>
                <a:lnTo>
                  <a:pt x="351" y="1097"/>
                </a:lnTo>
                <a:lnTo>
                  <a:pt x="351" y="1097"/>
                </a:lnTo>
                <a:lnTo>
                  <a:pt x="350" y="1095"/>
                </a:lnTo>
                <a:lnTo>
                  <a:pt x="347" y="1097"/>
                </a:lnTo>
                <a:lnTo>
                  <a:pt x="345" y="1099"/>
                </a:lnTo>
                <a:lnTo>
                  <a:pt x="345" y="1102"/>
                </a:lnTo>
                <a:lnTo>
                  <a:pt x="345" y="1106"/>
                </a:lnTo>
                <a:lnTo>
                  <a:pt x="345" y="1106"/>
                </a:lnTo>
                <a:lnTo>
                  <a:pt x="348" y="1116"/>
                </a:lnTo>
                <a:lnTo>
                  <a:pt x="348" y="1120"/>
                </a:lnTo>
                <a:lnTo>
                  <a:pt x="347" y="1122"/>
                </a:lnTo>
                <a:lnTo>
                  <a:pt x="347" y="1122"/>
                </a:lnTo>
                <a:lnTo>
                  <a:pt x="341" y="1130"/>
                </a:lnTo>
                <a:lnTo>
                  <a:pt x="338" y="1135"/>
                </a:lnTo>
                <a:lnTo>
                  <a:pt x="336" y="1139"/>
                </a:lnTo>
                <a:lnTo>
                  <a:pt x="336" y="1139"/>
                </a:lnTo>
                <a:lnTo>
                  <a:pt x="337" y="1146"/>
                </a:lnTo>
                <a:lnTo>
                  <a:pt x="339" y="1152"/>
                </a:lnTo>
                <a:lnTo>
                  <a:pt x="342" y="1160"/>
                </a:lnTo>
                <a:lnTo>
                  <a:pt x="342" y="1160"/>
                </a:lnTo>
                <a:lnTo>
                  <a:pt x="342" y="1165"/>
                </a:lnTo>
                <a:lnTo>
                  <a:pt x="342" y="1174"/>
                </a:lnTo>
                <a:lnTo>
                  <a:pt x="342" y="1174"/>
                </a:lnTo>
                <a:lnTo>
                  <a:pt x="342" y="1189"/>
                </a:lnTo>
                <a:lnTo>
                  <a:pt x="345" y="1220"/>
                </a:lnTo>
                <a:lnTo>
                  <a:pt x="346" y="1254"/>
                </a:lnTo>
                <a:lnTo>
                  <a:pt x="346" y="1268"/>
                </a:lnTo>
                <a:lnTo>
                  <a:pt x="345" y="1277"/>
                </a:lnTo>
                <a:lnTo>
                  <a:pt x="345" y="1277"/>
                </a:lnTo>
                <a:lnTo>
                  <a:pt x="342" y="1291"/>
                </a:lnTo>
                <a:lnTo>
                  <a:pt x="341" y="1303"/>
                </a:lnTo>
                <a:lnTo>
                  <a:pt x="341" y="1313"/>
                </a:lnTo>
                <a:lnTo>
                  <a:pt x="342" y="1320"/>
                </a:lnTo>
                <a:lnTo>
                  <a:pt x="342" y="1320"/>
                </a:lnTo>
                <a:lnTo>
                  <a:pt x="345" y="1325"/>
                </a:lnTo>
                <a:lnTo>
                  <a:pt x="350" y="1329"/>
                </a:lnTo>
                <a:lnTo>
                  <a:pt x="355" y="1333"/>
                </a:lnTo>
                <a:lnTo>
                  <a:pt x="361" y="1335"/>
                </a:lnTo>
                <a:lnTo>
                  <a:pt x="361" y="1335"/>
                </a:lnTo>
                <a:lnTo>
                  <a:pt x="391" y="1344"/>
                </a:lnTo>
                <a:lnTo>
                  <a:pt x="410" y="1351"/>
                </a:lnTo>
                <a:lnTo>
                  <a:pt x="418" y="1352"/>
                </a:lnTo>
                <a:lnTo>
                  <a:pt x="425" y="1352"/>
                </a:lnTo>
                <a:lnTo>
                  <a:pt x="425" y="1352"/>
                </a:lnTo>
                <a:lnTo>
                  <a:pt x="470" y="1349"/>
                </a:lnTo>
                <a:lnTo>
                  <a:pt x="496" y="1347"/>
                </a:lnTo>
                <a:lnTo>
                  <a:pt x="503" y="1346"/>
                </a:lnTo>
                <a:lnTo>
                  <a:pt x="509" y="1343"/>
                </a:lnTo>
                <a:lnTo>
                  <a:pt x="509" y="1343"/>
                </a:lnTo>
                <a:lnTo>
                  <a:pt x="512" y="1338"/>
                </a:lnTo>
                <a:lnTo>
                  <a:pt x="518" y="1331"/>
                </a:lnTo>
                <a:lnTo>
                  <a:pt x="519" y="1328"/>
                </a:lnTo>
                <a:lnTo>
                  <a:pt x="519" y="1324"/>
                </a:lnTo>
                <a:lnTo>
                  <a:pt x="518" y="1320"/>
                </a:lnTo>
                <a:lnTo>
                  <a:pt x="514" y="1315"/>
                </a:lnTo>
                <a:lnTo>
                  <a:pt x="514" y="1315"/>
                </a:lnTo>
                <a:lnTo>
                  <a:pt x="506" y="1306"/>
                </a:lnTo>
                <a:lnTo>
                  <a:pt x="501" y="1298"/>
                </a:lnTo>
                <a:lnTo>
                  <a:pt x="496" y="1291"/>
                </a:lnTo>
                <a:lnTo>
                  <a:pt x="492" y="1290"/>
                </a:lnTo>
                <a:lnTo>
                  <a:pt x="488" y="1289"/>
                </a:lnTo>
                <a:lnTo>
                  <a:pt x="488" y="1289"/>
                </a:lnTo>
                <a:lnTo>
                  <a:pt x="479" y="1289"/>
                </a:lnTo>
                <a:lnTo>
                  <a:pt x="475" y="1288"/>
                </a:lnTo>
                <a:lnTo>
                  <a:pt x="470" y="1286"/>
                </a:lnTo>
                <a:lnTo>
                  <a:pt x="466" y="1284"/>
                </a:lnTo>
                <a:lnTo>
                  <a:pt x="462" y="1279"/>
                </a:lnTo>
                <a:lnTo>
                  <a:pt x="458" y="1271"/>
                </a:lnTo>
                <a:lnTo>
                  <a:pt x="454" y="1260"/>
                </a:lnTo>
                <a:lnTo>
                  <a:pt x="454" y="1260"/>
                </a:lnTo>
                <a:lnTo>
                  <a:pt x="450" y="1246"/>
                </a:lnTo>
                <a:lnTo>
                  <a:pt x="449" y="1232"/>
                </a:lnTo>
                <a:lnTo>
                  <a:pt x="449" y="1218"/>
                </a:lnTo>
                <a:lnTo>
                  <a:pt x="449" y="1204"/>
                </a:lnTo>
                <a:lnTo>
                  <a:pt x="452" y="1182"/>
                </a:lnTo>
                <a:lnTo>
                  <a:pt x="454" y="1171"/>
                </a:lnTo>
                <a:lnTo>
                  <a:pt x="454" y="1171"/>
                </a:lnTo>
                <a:lnTo>
                  <a:pt x="456" y="1169"/>
                </a:lnTo>
                <a:lnTo>
                  <a:pt x="461" y="1164"/>
                </a:lnTo>
                <a:lnTo>
                  <a:pt x="466" y="1159"/>
                </a:lnTo>
                <a:lnTo>
                  <a:pt x="467" y="1155"/>
                </a:lnTo>
                <a:lnTo>
                  <a:pt x="469" y="1151"/>
                </a:lnTo>
                <a:lnTo>
                  <a:pt x="469" y="1151"/>
                </a:lnTo>
                <a:lnTo>
                  <a:pt x="467" y="1144"/>
                </a:lnTo>
                <a:lnTo>
                  <a:pt x="466" y="1140"/>
                </a:lnTo>
                <a:lnTo>
                  <a:pt x="465" y="1135"/>
                </a:lnTo>
                <a:lnTo>
                  <a:pt x="469" y="1128"/>
                </a:lnTo>
                <a:lnTo>
                  <a:pt x="469" y="1128"/>
                </a:lnTo>
                <a:lnTo>
                  <a:pt x="475" y="1113"/>
                </a:lnTo>
                <a:lnTo>
                  <a:pt x="476" y="1108"/>
                </a:lnTo>
                <a:lnTo>
                  <a:pt x="476" y="1108"/>
                </a:lnTo>
                <a:lnTo>
                  <a:pt x="478" y="1097"/>
                </a:lnTo>
                <a:lnTo>
                  <a:pt x="476" y="1088"/>
                </a:lnTo>
                <a:lnTo>
                  <a:pt x="476" y="1088"/>
                </a:lnTo>
                <a:lnTo>
                  <a:pt x="487" y="1081"/>
                </a:lnTo>
                <a:lnTo>
                  <a:pt x="493" y="1076"/>
                </a:lnTo>
                <a:lnTo>
                  <a:pt x="496" y="1073"/>
                </a:lnTo>
                <a:lnTo>
                  <a:pt x="497" y="1071"/>
                </a:lnTo>
                <a:lnTo>
                  <a:pt x="497" y="1071"/>
                </a:lnTo>
                <a:lnTo>
                  <a:pt x="498" y="1063"/>
                </a:lnTo>
                <a:lnTo>
                  <a:pt x="498" y="1053"/>
                </a:lnTo>
                <a:lnTo>
                  <a:pt x="497" y="1039"/>
                </a:lnTo>
                <a:lnTo>
                  <a:pt x="497" y="1039"/>
                </a:lnTo>
                <a:lnTo>
                  <a:pt x="490" y="1020"/>
                </a:lnTo>
                <a:lnTo>
                  <a:pt x="488" y="1009"/>
                </a:lnTo>
                <a:lnTo>
                  <a:pt x="488" y="1004"/>
                </a:lnTo>
                <a:lnTo>
                  <a:pt x="488" y="1001"/>
                </a:lnTo>
                <a:lnTo>
                  <a:pt x="488" y="1001"/>
                </a:lnTo>
                <a:lnTo>
                  <a:pt x="496" y="995"/>
                </a:lnTo>
                <a:lnTo>
                  <a:pt x="502" y="984"/>
                </a:lnTo>
                <a:lnTo>
                  <a:pt x="502" y="984"/>
                </a:lnTo>
                <a:lnTo>
                  <a:pt x="503" y="978"/>
                </a:lnTo>
                <a:lnTo>
                  <a:pt x="503" y="965"/>
                </a:lnTo>
                <a:lnTo>
                  <a:pt x="505" y="926"/>
                </a:lnTo>
                <a:lnTo>
                  <a:pt x="505" y="889"/>
                </a:lnTo>
                <a:lnTo>
                  <a:pt x="505" y="869"/>
                </a:lnTo>
                <a:lnTo>
                  <a:pt x="505" y="869"/>
                </a:lnTo>
                <a:lnTo>
                  <a:pt x="507" y="862"/>
                </a:lnTo>
                <a:lnTo>
                  <a:pt x="509" y="855"/>
                </a:lnTo>
                <a:lnTo>
                  <a:pt x="509" y="855"/>
                </a:lnTo>
                <a:lnTo>
                  <a:pt x="506" y="851"/>
                </a:lnTo>
                <a:lnTo>
                  <a:pt x="502" y="845"/>
                </a:lnTo>
                <a:lnTo>
                  <a:pt x="498" y="839"/>
                </a:lnTo>
                <a:lnTo>
                  <a:pt x="497" y="835"/>
                </a:lnTo>
                <a:lnTo>
                  <a:pt x="497" y="832"/>
                </a:lnTo>
                <a:lnTo>
                  <a:pt x="497" y="832"/>
                </a:lnTo>
                <a:lnTo>
                  <a:pt x="501" y="826"/>
                </a:lnTo>
                <a:lnTo>
                  <a:pt x="509" y="815"/>
                </a:lnTo>
                <a:lnTo>
                  <a:pt x="516" y="806"/>
                </a:lnTo>
                <a:lnTo>
                  <a:pt x="520" y="801"/>
                </a:lnTo>
                <a:lnTo>
                  <a:pt x="520" y="801"/>
                </a:lnTo>
                <a:lnTo>
                  <a:pt x="519" y="771"/>
                </a:lnTo>
                <a:lnTo>
                  <a:pt x="516" y="743"/>
                </a:lnTo>
                <a:lnTo>
                  <a:pt x="516" y="743"/>
                </a:lnTo>
                <a:lnTo>
                  <a:pt x="523" y="738"/>
                </a:lnTo>
                <a:lnTo>
                  <a:pt x="527" y="731"/>
                </a:lnTo>
                <a:lnTo>
                  <a:pt x="528" y="729"/>
                </a:lnTo>
                <a:lnTo>
                  <a:pt x="528" y="726"/>
                </a:lnTo>
                <a:lnTo>
                  <a:pt x="528" y="726"/>
                </a:lnTo>
                <a:lnTo>
                  <a:pt x="524" y="695"/>
                </a:lnTo>
                <a:lnTo>
                  <a:pt x="521" y="676"/>
                </a:lnTo>
                <a:lnTo>
                  <a:pt x="521" y="667"/>
                </a:lnTo>
                <a:lnTo>
                  <a:pt x="523" y="660"/>
                </a:lnTo>
                <a:lnTo>
                  <a:pt x="523" y="660"/>
                </a:lnTo>
                <a:lnTo>
                  <a:pt x="525" y="631"/>
                </a:lnTo>
                <a:lnTo>
                  <a:pt x="528" y="579"/>
                </a:lnTo>
                <a:lnTo>
                  <a:pt x="531" y="508"/>
                </a:lnTo>
                <a:lnTo>
                  <a:pt x="531" y="508"/>
                </a:lnTo>
                <a:lnTo>
                  <a:pt x="533" y="512"/>
                </a:lnTo>
                <a:lnTo>
                  <a:pt x="540" y="524"/>
                </a:lnTo>
                <a:lnTo>
                  <a:pt x="549" y="537"/>
                </a:lnTo>
                <a:lnTo>
                  <a:pt x="554" y="542"/>
                </a:lnTo>
                <a:lnTo>
                  <a:pt x="560" y="546"/>
                </a:lnTo>
                <a:lnTo>
                  <a:pt x="560" y="546"/>
                </a:lnTo>
                <a:lnTo>
                  <a:pt x="572" y="549"/>
                </a:lnTo>
                <a:lnTo>
                  <a:pt x="583" y="552"/>
                </a:lnTo>
                <a:lnTo>
                  <a:pt x="595" y="552"/>
                </a:lnTo>
                <a:lnTo>
                  <a:pt x="603" y="551"/>
                </a:lnTo>
                <a:lnTo>
                  <a:pt x="603" y="551"/>
                </a:lnTo>
                <a:lnTo>
                  <a:pt x="613" y="549"/>
                </a:lnTo>
                <a:lnTo>
                  <a:pt x="629" y="546"/>
                </a:lnTo>
                <a:lnTo>
                  <a:pt x="645" y="540"/>
                </a:lnTo>
                <a:lnTo>
                  <a:pt x="652" y="538"/>
                </a:lnTo>
                <a:lnTo>
                  <a:pt x="657" y="534"/>
                </a:lnTo>
                <a:lnTo>
                  <a:pt x="657" y="534"/>
                </a:lnTo>
                <a:lnTo>
                  <a:pt x="667" y="525"/>
                </a:lnTo>
                <a:lnTo>
                  <a:pt x="675" y="516"/>
                </a:lnTo>
                <a:lnTo>
                  <a:pt x="682" y="507"/>
                </a:lnTo>
                <a:lnTo>
                  <a:pt x="683" y="503"/>
                </a:lnTo>
                <a:lnTo>
                  <a:pt x="683" y="499"/>
                </a:lnTo>
                <a:lnTo>
                  <a:pt x="683" y="499"/>
                </a:lnTo>
                <a:lnTo>
                  <a:pt x="683" y="491"/>
                </a:lnTo>
                <a:lnTo>
                  <a:pt x="684" y="485"/>
                </a:lnTo>
                <a:lnTo>
                  <a:pt x="685" y="476"/>
                </a:lnTo>
                <a:lnTo>
                  <a:pt x="685" y="476"/>
                </a:lnTo>
                <a:lnTo>
                  <a:pt x="697" y="469"/>
                </a:lnTo>
                <a:lnTo>
                  <a:pt x="705" y="464"/>
                </a:lnTo>
                <a:lnTo>
                  <a:pt x="711" y="459"/>
                </a:lnTo>
                <a:lnTo>
                  <a:pt x="711" y="459"/>
                </a:lnTo>
                <a:lnTo>
                  <a:pt x="720" y="450"/>
                </a:lnTo>
                <a:lnTo>
                  <a:pt x="723" y="445"/>
                </a:lnTo>
                <a:lnTo>
                  <a:pt x="723" y="445"/>
                </a:lnTo>
                <a:lnTo>
                  <a:pt x="733" y="442"/>
                </a:lnTo>
                <a:lnTo>
                  <a:pt x="740" y="440"/>
                </a:lnTo>
                <a:lnTo>
                  <a:pt x="742" y="439"/>
                </a:lnTo>
                <a:lnTo>
                  <a:pt x="744" y="436"/>
                </a:lnTo>
                <a:lnTo>
                  <a:pt x="744" y="436"/>
                </a:lnTo>
                <a:lnTo>
                  <a:pt x="744" y="431"/>
                </a:lnTo>
                <a:lnTo>
                  <a:pt x="742" y="423"/>
                </a:lnTo>
                <a:lnTo>
                  <a:pt x="738" y="417"/>
                </a:lnTo>
                <a:lnTo>
                  <a:pt x="737" y="414"/>
                </a:lnTo>
                <a:lnTo>
                  <a:pt x="734" y="413"/>
                </a:lnTo>
                <a:lnTo>
                  <a:pt x="734" y="413"/>
                </a:lnTo>
                <a:lnTo>
                  <a:pt x="732" y="414"/>
                </a:lnTo>
                <a:lnTo>
                  <a:pt x="731" y="415"/>
                </a:lnTo>
                <a:lnTo>
                  <a:pt x="725" y="420"/>
                </a:lnTo>
                <a:lnTo>
                  <a:pt x="720" y="428"/>
                </a:lnTo>
                <a:lnTo>
                  <a:pt x="720" y="428"/>
                </a:lnTo>
                <a:lnTo>
                  <a:pt x="715" y="429"/>
                </a:lnTo>
                <a:lnTo>
                  <a:pt x="710" y="429"/>
                </a:lnTo>
                <a:lnTo>
                  <a:pt x="710" y="428"/>
                </a:lnTo>
                <a:lnTo>
                  <a:pt x="709" y="428"/>
                </a:lnTo>
                <a:lnTo>
                  <a:pt x="709" y="428"/>
                </a:lnTo>
                <a:lnTo>
                  <a:pt x="707" y="422"/>
                </a:lnTo>
                <a:lnTo>
                  <a:pt x="703" y="413"/>
                </a:lnTo>
                <a:lnTo>
                  <a:pt x="700" y="404"/>
                </a:lnTo>
                <a:lnTo>
                  <a:pt x="694" y="399"/>
                </a:lnTo>
                <a:lnTo>
                  <a:pt x="694" y="399"/>
                </a:lnTo>
                <a:lnTo>
                  <a:pt x="691" y="397"/>
                </a:lnTo>
                <a:lnTo>
                  <a:pt x="687" y="396"/>
                </a:lnTo>
                <a:lnTo>
                  <a:pt x="682" y="397"/>
                </a:lnTo>
                <a:lnTo>
                  <a:pt x="678" y="399"/>
                </a:lnTo>
                <a:lnTo>
                  <a:pt x="678" y="399"/>
                </a:lnTo>
                <a:lnTo>
                  <a:pt x="673" y="404"/>
                </a:lnTo>
                <a:lnTo>
                  <a:pt x="667" y="411"/>
                </a:lnTo>
                <a:lnTo>
                  <a:pt x="660" y="422"/>
                </a:lnTo>
                <a:lnTo>
                  <a:pt x="660" y="422"/>
                </a:lnTo>
                <a:lnTo>
                  <a:pt x="649" y="431"/>
                </a:lnTo>
                <a:lnTo>
                  <a:pt x="640" y="439"/>
                </a:lnTo>
                <a:lnTo>
                  <a:pt x="638" y="439"/>
                </a:lnTo>
                <a:lnTo>
                  <a:pt x="638" y="439"/>
                </a:lnTo>
                <a:lnTo>
                  <a:pt x="635" y="428"/>
                </a:lnTo>
                <a:lnTo>
                  <a:pt x="632" y="418"/>
                </a:lnTo>
                <a:lnTo>
                  <a:pt x="629" y="408"/>
                </a:lnTo>
                <a:lnTo>
                  <a:pt x="629" y="408"/>
                </a:lnTo>
                <a:lnTo>
                  <a:pt x="622" y="397"/>
                </a:lnTo>
                <a:lnTo>
                  <a:pt x="613" y="387"/>
                </a:lnTo>
                <a:lnTo>
                  <a:pt x="598" y="370"/>
                </a:lnTo>
                <a:lnTo>
                  <a:pt x="598" y="370"/>
                </a:lnTo>
                <a:lnTo>
                  <a:pt x="581" y="349"/>
                </a:lnTo>
                <a:lnTo>
                  <a:pt x="572" y="337"/>
                </a:lnTo>
                <a:lnTo>
                  <a:pt x="563" y="328"/>
                </a:lnTo>
                <a:lnTo>
                  <a:pt x="563" y="328"/>
                </a:lnTo>
                <a:lnTo>
                  <a:pt x="554" y="317"/>
                </a:lnTo>
                <a:lnTo>
                  <a:pt x="543" y="304"/>
                </a:lnTo>
                <a:lnTo>
                  <a:pt x="533" y="293"/>
                </a:lnTo>
                <a:lnTo>
                  <a:pt x="529" y="289"/>
                </a:lnTo>
                <a:lnTo>
                  <a:pt x="525" y="286"/>
                </a:lnTo>
                <a:lnTo>
                  <a:pt x="525" y="286"/>
                </a:lnTo>
                <a:lnTo>
                  <a:pt x="514" y="282"/>
                </a:lnTo>
                <a:lnTo>
                  <a:pt x="502" y="279"/>
                </a:lnTo>
                <a:lnTo>
                  <a:pt x="502" y="279"/>
                </a:lnTo>
                <a:lnTo>
                  <a:pt x="492" y="272"/>
                </a:lnTo>
                <a:lnTo>
                  <a:pt x="487" y="271"/>
                </a:lnTo>
                <a:lnTo>
                  <a:pt x="484" y="271"/>
                </a:lnTo>
                <a:lnTo>
                  <a:pt x="483" y="272"/>
                </a:lnTo>
                <a:lnTo>
                  <a:pt x="483" y="272"/>
                </a:lnTo>
                <a:lnTo>
                  <a:pt x="474" y="281"/>
                </a:lnTo>
                <a:lnTo>
                  <a:pt x="454" y="272"/>
                </a:lnTo>
                <a:lnTo>
                  <a:pt x="454" y="272"/>
                </a:lnTo>
                <a:lnTo>
                  <a:pt x="457" y="264"/>
                </a:lnTo>
                <a:lnTo>
                  <a:pt x="457" y="264"/>
                </a:lnTo>
                <a:lnTo>
                  <a:pt x="462" y="263"/>
                </a:lnTo>
                <a:lnTo>
                  <a:pt x="472" y="260"/>
                </a:lnTo>
                <a:lnTo>
                  <a:pt x="488" y="258"/>
                </a:lnTo>
                <a:lnTo>
                  <a:pt x="488" y="258"/>
                </a:lnTo>
                <a:lnTo>
                  <a:pt x="489" y="254"/>
                </a:lnTo>
                <a:lnTo>
                  <a:pt x="493" y="246"/>
                </a:lnTo>
                <a:lnTo>
                  <a:pt x="500" y="232"/>
                </a:lnTo>
                <a:lnTo>
                  <a:pt x="500" y="232"/>
                </a:lnTo>
                <a:lnTo>
                  <a:pt x="514" y="187"/>
                </a:lnTo>
                <a:lnTo>
                  <a:pt x="514" y="187"/>
                </a:lnTo>
                <a:lnTo>
                  <a:pt x="520" y="184"/>
                </a:lnTo>
                <a:lnTo>
                  <a:pt x="524" y="182"/>
                </a:lnTo>
                <a:lnTo>
                  <a:pt x="525" y="179"/>
                </a:lnTo>
                <a:lnTo>
                  <a:pt x="525" y="178"/>
                </a:lnTo>
                <a:lnTo>
                  <a:pt x="525" y="178"/>
                </a:lnTo>
                <a:lnTo>
                  <a:pt x="525" y="171"/>
                </a:lnTo>
                <a:lnTo>
                  <a:pt x="527" y="161"/>
                </a:lnTo>
                <a:lnTo>
                  <a:pt x="528" y="143"/>
                </a:lnTo>
                <a:lnTo>
                  <a:pt x="528" y="143"/>
                </a:lnTo>
                <a:lnTo>
                  <a:pt x="528" y="130"/>
                </a:lnTo>
                <a:lnTo>
                  <a:pt x="527" y="106"/>
                </a:lnTo>
                <a:lnTo>
                  <a:pt x="525" y="81"/>
                </a:lnTo>
                <a:lnTo>
                  <a:pt x="524" y="71"/>
                </a:lnTo>
                <a:lnTo>
                  <a:pt x="523" y="66"/>
                </a:lnTo>
                <a:lnTo>
                  <a:pt x="523" y="66"/>
                </a:lnTo>
                <a:lnTo>
                  <a:pt x="516" y="58"/>
                </a:lnTo>
                <a:lnTo>
                  <a:pt x="509" y="50"/>
                </a:lnTo>
                <a:lnTo>
                  <a:pt x="494" y="37"/>
                </a:lnTo>
                <a:lnTo>
                  <a:pt x="494" y="37"/>
                </a:lnTo>
                <a:lnTo>
                  <a:pt x="481" y="29"/>
                </a:lnTo>
                <a:lnTo>
                  <a:pt x="462" y="20"/>
                </a:lnTo>
                <a:lnTo>
                  <a:pt x="462" y="20"/>
                </a:lnTo>
                <a:lnTo>
                  <a:pt x="443" y="11"/>
                </a:lnTo>
                <a:lnTo>
                  <a:pt x="429" y="5"/>
                </a:lnTo>
                <a:lnTo>
                  <a:pt x="429" y="5"/>
                </a:lnTo>
                <a:lnTo>
                  <a:pt x="408" y="2"/>
                </a:lnTo>
                <a:lnTo>
                  <a:pt x="394" y="0"/>
                </a:lnTo>
                <a:lnTo>
                  <a:pt x="394" y="0"/>
                </a:lnTo>
                <a:lnTo>
                  <a:pt x="339" y="9"/>
                </a:lnTo>
                <a:lnTo>
                  <a:pt x="339" y="9"/>
                </a:lnTo>
                <a:lnTo>
                  <a:pt x="332" y="11"/>
                </a:lnTo>
                <a:lnTo>
                  <a:pt x="327" y="15"/>
                </a:lnTo>
                <a:lnTo>
                  <a:pt x="319" y="23"/>
                </a:lnTo>
                <a:lnTo>
                  <a:pt x="319" y="23"/>
                </a:lnTo>
                <a:lnTo>
                  <a:pt x="315" y="28"/>
                </a:lnTo>
                <a:lnTo>
                  <a:pt x="312" y="32"/>
                </a:lnTo>
                <a:lnTo>
                  <a:pt x="307" y="35"/>
                </a:lnTo>
                <a:lnTo>
                  <a:pt x="307" y="35"/>
                </a:lnTo>
                <a:lnTo>
                  <a:pt x="305" y="36"/>
                </a:lnTo>
                <a:lnTo>
                  <a:pt x="301" y="39"/>
                </a:lnTo>
                <a:lnTo>
                  <a:pt x="293" y="46"/>
                </a:lnTo>
                <a:lnTo>
                  <a:pt x="284" y="57"/>
                </a:lnTo>
                <a:lnTo>
                  <a:pt x="284" y="57"/>
                </a:lnTo>
                <a:lnTo>
                  <a:pt x="280" y="66"/>
                </a:lnTo>
                <a:lnTo>
                  <a:pt x="276" y="73"/>
                </a:lnTo>
                <a:lnTo>
                  <a:pt x="274" y="77"/>
                </a:lnTo>
                <a:lnTo>
                  <a:pt x="274" y="77"/>
                </a:lnTo>
                <a:lnTo>
                  <a:pt x="271" y="81"/>
                </a:lnTo>
                <a:lnTo>
                  <a:pt x="268" y="86"/>
                </a:lnTo>
                <a:lnTo>
                  <a:pt x="267" y="91"/>
                </a:lnTo>
                <a:lnTo>
                  <a:pt x="265" y="94"/>
                </a:lnTo>
                <a:lnTo>
                  <a:pt x="265" y="94"/>
                </a:lnTo>
                <a:lnTo>
                  <a:pt x="262" y="98"/>
                </a:lnTo>
                <a:lnTo>
                  <a:pt x="261" y="103"/>
                </a:lnTo>
                <a:lnTo>
                  <a:pt x="261" y="107"/>
                </a:lnTo>
                <a:lnTo>
                  <a:pt x="262" y="109"/>
                </a:lnTo>
                <a:lnTo>
                  <a:pt x="262" y="109"/>
                </a:lnTo>
                <a:lnTo>
                  <a:pt x="266" y="108"/>
                </a:lnTo>
                <a:lnTo>
                  <a:pt x="268" y="107"/>
                </a:lnTo>
                <a:lnTo>
                  <a:pt x="270" y="106"/>
                </a:lnTo>
                <a:lnTo>
                  <a:pt x="270" y="106"/>
                </a:lnTo>
                <a:lnTo>
                  <a:pt x="268" y="124"/>
                </a:lnTo>
                <a:lnTo>
                  <a:pt x="267" y="146"/>
                </a:lnTo>
                <a:lnTo>
                  <a:pt x="267" y="146"/>
                </a:lnTo>
                <a:lnTo>
                  <a:pt x="267" y="162"/>
                </a:lnTo>
                <a:lnTo>
                  <a:pt x="267" y="180"/>
                </a:lnTo>
                <a:lnTo>
                  <a:pt x="267" y="180"/>
                </a:lnTo>
                <a:lnTo>
                  <a:pt x="267" y="192"/>
                </a:lnTo>
                <a:lnTo>
                  <a:pt x="266" y="209"/>
                </a:lnTo>
                <a:lnTo>
                  <a:pt x="265" y="226"/>
                </a:lnTo>
                <a:lnTo>
                  <a:pt x="265" y="239"/>
                </a:lnTo>
                <a:lnTo>
                  <a:pt x="265" y="239"/>
                </a:lnTo>
                <a:lnTo>
                  <a:pt x="266" y="246"/>
                </a:lnTo>
                <a:lnTo>
                  <a:pt x="268" y="255"/>
                </a:lnTo>
                <a:lnTo>
                  <a:pt x="274" y="264"/>
                </a:lnTo>
                <a:lnTo>
                  <a:pt x="284" y="28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Freeform 8"/>
          <p:cNvSpPr>
            <a:spLocks/>
          </p:cNvSpPr>
          <p:nvPr/>
        </p:nvSpPr>
        <p:spPr bwMode="auto">
          <a:xfrm>
            <a:off x="4454714" y="1050774"/>
            <a:ext cx="1193347" cy="1250173"/>
          </a:xfrm>
          <a:custGeom>
            <a:avLst/>
            <a:gdLst>
              <a:gd name="T0" fmla="*/ 32 w 798"/>
              <a:gd name="T1" fmla="*/ 57 h 836"/>
              <a:gd name="T2" fmla="*/ 8 w 798"/>
              <a:gd name="T3" fmla="*/ 102 h 836"/>
              <a:gd name="T4" fmla="*/ 7 w 798"/>
              <a:gd name="T5" fmla="*/ 179 h 836"/>
              <a:gd name="T6" fmla="*/ 26 w 798"/>
              <a:gd name="T7" fmla="*/ 247 h 836"/>
              <a:gd name="T8" fmla="*/ 78 w 798"/>
              <a:gd name="T9" fmla="*/ 298 h 836"/>
              <a:gd name="T10" fmla="*/ 11 w 798"/>
              <a:gd name="T11" fmla="*/ 418 h 836"/>
              <a:gd name="T12" fmla="*/ 0 w 798"/>
              <a:gd name="T13" fmla="*/ 567 h 836"/>
              <a:gd name="T14" fmla="*/ 31 w 798"/>
              <a:gd name="T15" fmla="*/ 614 h 836"/>
              <a:gd name="T16" fmla="*/ 34 w 798"/>
              <a:gd name="T17" fmla="*/ 676 h 836"/>
              <a:gd name="T18" fmla="*/ 57 w 798"/>
              <a:gd name="T19" fmla="*/ 699 h 836"/>
              <a:gd name="T20" fmla="*/ 88 w 798"/>
              <a:gd name="T21" fmla="*/ 694 h 836"/>
              <a:gd name="T22" fmla="*/ 74 w 798"/>
              <a:gd name="T23" fmla="*/ 684 h 836"/>
              <a:gd name="T24" fmla="*/ 88 w 798"/>
              <a:gd name="T25" fmla="*/ 659 h 836"/>
              <a:gd name="T26" fmla="*/ 93 w 798"/>
              <a:gd name="T27" fmla="*/ 681 h 836"/>
              <a:gd name="T28" fmla="*/ 87 w 798"/>
              <a:gd name="T29" fmla="*/ 751 h 836"/>
              <a:gd name="T30" fmla="*/ 73 w 798"/>
              <a:gd name="T31" fmla="*/ 769 h 836"/>
              <a:gd name="T32" fmla="*/ 63 w 798"/>
              <a:gd name="T33" fmla="*/ 797 h 836"/>
              <a:gd name="T34" fmla="*/ 98 w 798"/>
              <a:gd name="T35" fmla="*/ 832 h 836"/>
              <a:gd name="T36" fmla="*/ 169 w 798"/>
              <a:gd name="T37" fmla="*/ 835 h 836"/>
              <a:gd name="T38" fmla="*/ 191 w 798"/>
              <a:gd name="T39" fmla="*/ 810 h 836"/>
              <a:gd name="T40" fmla="*/ 181 w 798"/>
              <a:gd name="T41" fmla="*/ 753 h 836"/>
              <a:gd name="T42" fmla="*/ 217 w 798"/>
              <a:gd name="T43" fmla="*/ 604 h 836"/>
              <a:gd name="T44" fmla="*/ 364 w 798"/>
              <a:gd name="T45" fmla="*/ 671 h 836"/>
              <a:gd name="T46" fmla="*/ 430 w 798"/>
              <a:gd name="T47" fmla="*/ 675 h 836"/>
              <a:gd name="T48" fmla="*/ 553 w 798"/>
              <a:gd name="T49" fmla="*/ 629 h 836"/>
              <a:gd name="T50" fmla="*/ 537 w 798"/>
              <a:gd name="T51" fmla="*/ 743 h 836"/>
              <a:gd name="T52" fmla="*/ 554 w 798"/>
              <a:gd name="T53" fmla="*/ 778 h 836"/>
              <a:gd name="T54" fmla="*/ 625 w 798"/>
              <a:gd name="T55" fmla="*/ 769 h 836"/>
              <a:gd name="T56" fmla="*/ 682 w 798"/>
              <a:gd name="T57" fmla="*/ 743 h 836"/>
              <a:gd name="T58" fmla="*/ 696 w 798"/>
              <a:gd name="T59" fmla="*/ 713 h 836"/>
              <a:gd name="T60" fmla="*/ 678 w 798"/>
              <a:gd name="T61" fmla="*/ 691 h 836"/>
              <a:gd name="T62" fmla="*/ 641 w 798"/>
              <a:gd name="T63" fmla="*/ 681 h 836"/>
              <a:gd name="T64" fmla="*/ 641 w 798"/>
              <a:gd name="T65" fmla="*/ 567 h 836"/>
              <a:gd name="T66" fmla="*/ 651 w 798"/>
              <a:gd name="T67" fmla="*/ 542 h 836"/>
              <a:gd name="T68" fmla="*/ 651 w 798"/>
              <a:gd name="T69" fmla="*/ 464 h 836"/>
              <a:gd name="T70" fmla="*/ 646 w 798"/>
              <a:gd name="T71" fmla="*/ 391 h 836"/>
              <a:gd name="T72" fmla="*/ 599 w 798"/>
              <a:gd name="T73" fmla="*/ 309 h 836"/>
              <a:gd name="T74" fmla="*/ 661 w 798"/>
              <a:gd name="T75" fmla="*/ 351 h 836"/>
              <a:gd name="T76" fmla="*/ 700 w 798"/>
              <a:gd name="T77" fmla="*/ 396 h 836"/>
              <a:gd name="T78" fmla="*/ 701 w 798"/>
              <a:gd name="T79" fmla="*/ 435 h 836"/>
              <a:gd name="T80" fmla="*/ 726 w 798"/>
              <a:gd name="T81" fmla="*/ 467 h 836"/>
              <a:gd name="T82" fmla="*/ 733 w 798"/>
              <a:gd name="T83" fmla="*/ 480 h 836"/>
              <a:gd name="T84" fmla="*/ 749 w 798"/>
              <a:gd name="T85" fmla="*/ 480 h 836"/>
              <a:gd name="T86" fmla="*/ 790 w 798"/>
              <a:gd name="T87" fmla="*/ 454 h 836"/>
              <a:gd name="T88" fmla="*/ 795 w 798"/>
              <a:gd name="T89" fmla="*/ 407 h 836"/>
              <a:gd name="T90" fmla="*/ 764 w 798"/>
              <a:gd name="T91" fmla="*/ 325 h 836"/>
              <a:gd name="T92" fmla="*/ 718 w 798"/>
              <a:gd name="T93" fmla="*/ 263 h 836"/>
              <a:gd name="T94" fmla="*/ 631 w 798"/>
              <a:gd name="T95" fmla="*/ 182 h 836"/>
              <a:gd name="T96" fmla="*/ 559 w 798"/>
              <a:gd name="T97" fmla="*/ 167 h 836"/>
              <a:gd name="T98" fmla="*/ 448 w 798"/>
              <a:gd name="T99" fmla="*/ 147 h 836"/>
              <a:gd name="T100" fmla="*/ 400 w 798"/>
              <a:gd name="T101" fmla="*/ 139 h 836"/>
              <a:gd name="T102" fmla="*/ 351 w 798"/>
              <a:gd name="T103" fmla="*/ 129 h 836"/>
              <a:gd name="T104" fmla="*/ 315 w 798"/>
              <a:gd name="T105" fmla="*/ 103 h 836"/>
              <a:gd name="T106" fmla="*/ 226 w 798"/>
              <a:gd name="T107" fmla="*/ 40 h 836"/>
              <a:gd name="T108" fmla="*/ 176 w 798"/>
              <a:gd name="T109" fmla="*/ 4 h 836"/>
              <a:gd name="T110" fmla="*/ 102 w 798"/>
              <a:gd name="T111" fmla="*/ 13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98" h="836">
                <a:moveTo>
                  <a:pt x="83" y="26"/>
                </a:moveTo>
                <a:lnTo>
                  <a:pt x="83" y="26"/>
                </a:lnTo>
                <a:lnTo>
                  <a:pt x="74" y="29"/>
                </a:lnTo>
                <a:lnTo>
                  <a:pt x="54" y="40"/>
                </a:lnTo>
                <a:lnTo>
                  <a:pt x="43" y="47"/>
                </a:lnTo>
                <a:lnTo>
                  <a:pt x="32" y="57"/>
                </a:lnTo>
                <a:lnTo>
                  <a:pt x="22" y="67"/>
                </a:lnTo>
                <a:lnTo>
                  <a:pt x="18" y="72"/>
                </a:lnTo>
                <a:lnTo>
                  <a:pt x="16" y="77"/>
                </a:lnTo>
                <a:lnTo>
                  <a:pt x="16" y="77"/>
                </a:lnTo>
                <a:lnTo>
                  <a:pt x="12" y="89"/>
                </a:lnTo>
                <a:lnTo>
                  <a:pt x="8" y="102"/>
                </a:lnTo>
                <a:lnTo>
                  <a:pt x="7" y="116"/>
                </a:lnTo>
                <a:lnTo>
                  <a:pt x="5" y="130"/>
                </a:lnTo>
                <a:lnTo>
                  <a:pt x="5" y="152"/>
                </a:lnTo>
                <a:lnTo>
                  <a:pt x="5" y="165"/>
                </a:lnTo>
                <a:lnTo>
                  <a:pt x="5" y="165"/>
                </a:lnTo>
                <a:lnTo>
                  <a:pt x="7" y="179"/>
                </a:lnTo>
                <a:lnTo>
                  <a:pt x="11" y="204"/>
                </a:lnTo>
                <a:lnTo>
                  <a:pt x="13" y="218"/>
                </a:lnTo>
                <a:lnTo>
                  <a:pt x="16" y="231"/>
                </a:lnTo>
                <a:lnTo>
                  <a:pt x="21" y="241"/>
                </a:lnTo>
                <a:lnTo>
                  <a:pt x="23" y="245"/>
                </a:lnTo>
                <a:lnTo>
                  <a:pt x="26" y="247"/>
                </a:lnTo>
                <a:lnTo>
                  <a:pt x="26" y="247"/>
                </a:lnTo>
                <a:lnTo>
                  <a:pt x="58" y="269"/>
                </a:lnTo>
                <a:lnTo>
                  <a:pt x="78" y="284"/>
                </a:lnTo>
                <a:lnTo>
                  <a:pt x="88" y="284"/>
                </a:lnTo>
                <a:lnTo>
                  <a:pt x="88" y="284"/>
                </a:lnTo>
                <a:lnTo>
                  <a:pt x="78" y="298"/>
                </a:lnTo>
                <a:lnTo>
                  <a:pt x="54" y="333"/>
                </a:lnTo>
                <a:lnTo>
                  <a:pt x="42" y="355"/>
                </a:lnTo>
                <a:lnTo>
                  <a:pt x="29" y="378"/>
                </a:lnTo>
                <a:lnTo>
                  <a:pt x="18" y="398"/>
                </a:lnTo>
                <a:lnTo>
                  <a:pt x="11" y="418"/>
                </a:lnTo>
                <a:lnTo>
                  <a:pt x="11" y="418"/>
                </a:lnTo>
                <a:lnTo>
                  <a:pt x="7" y="437"/>
                </a:lnTo>
                <a:lnTo>
                  <a:pt x="3" y="459"/>
                </a:lnTo>
                <a:lnTo>
                  <a:pt x="2" y="482"/>
                </a:lnTo>
                <a:lnTo>
                  <a:pt x="0" y="506"/>
                </a:lnTo>
                <a:lnTo>
                  <a:pt x="0" y="546"/>
                </a:lnTo>
                <a:lnTo>
                  <a:pt x="0" y="567"/>
                </a:lnTo>
                <a:lnTo>
                  <a:pt x="0" y="567"/>
                </a:lnTo>
                <a:lnTo>
                  <a:pt x="2" y="573"/>
                </a:lnTo>
                <a:lnTo>
                  <a:pt x="4" y="580"/>
                </a:lnTo>
                <a:lnTo>
                  <a:pt x="16" y="595"/>
                </a:lnTo>
                <a:lnTo>
                  <a:pt x="26" y="609"/>
                </a:lnTo>
                <a:lnTo>
                  <a:pt x="31" y="614"/>
                </a:lnTo>
                <a:lnTo>
                  <a:pt x="31" y="614"/>
                </a:lnTo>
                <a:lnTo>
                  <a:pt x="31" y="623"/>
                </a:lnTo>
                <a:lnTo>
                  <a:pt x="30" y="645"/>
                </a:lnTo>
                <a:lnTo>
                  <a:pt x="30" y="657"/>
                </a:lnTo>
                <a:lnTo>
                  <a:pt x="31" y="668"/>
                </a:lnTo>
                <a:lnTo>
                  <a:pt x="34" y="676"/>
                </a:lnTo>
                <a:lnTo>
                  <a:pt x="35" y="680"/>
                </a:lnTo>
                <a:lnTo>
                  <a:pt x="36" y="681"/>
                </a:lnTo>
                <a:lnTo>
                  <a:pt x="36" y="681"/>
                </a:lnTo>
                <a:lnTo>
                  <a:pt x="44" y="687"/>
                </a:lnTo>
                <a:lnTo>
                  <a:pt x="51" y="694"/>
                </a:lnTo>
                <a:lnTo>
                  <a:pt x="57" y="699"/>
                </a:lnTo>
                <a:lnTo>
                  <a:pt x="62" y="702"/>
                </a:lnTo>
                <a:lnTo>
                  <a:pt x="62" y="702"/>
                </a:lnTo>
                <a:lnTo>
                  <a:pt x="78" y="702"/>
                </a:lnTo>
                <a:lnTo>
                  <a:pt x="88" y="702"/>
                </a:lnTo>
                <a:lnTo>
                  <a:pt x="88" y="702"/>
                </a:lnTo>
                <a:lnTo>
                  <a:pt x="88" y="694"/>
                </a:lnTo>
                <a:lnTo>
                  <a:pt x="85" y="689"/>
                </a:lnTo>
                <a:lnTo>
                  <a:pt x="84" y="687"/>
                </a:lnTo>
                <a:lnTo>
                  <a:pt x="83" y="686"/>
                </a:lnTo>
                <a:lnTo>
                  <a:pt x="83" y="686"/>
                </a:lnTo>
                <a:lnTo>
                  <a:pt x="76" y="685"/>
                </a:lnTo>
                <a:lnTo>
                  <a:pt x="74" y="684"/>
                </a:lnTo>
                <a:lnTo>
                  <a:pt x="73" y="681"/>
                </a:lnTo>
                <a:lnTo>
                  <a:pt x="73" y="650"/>
                </a:lnTo>
                <a:lnTo>
                  <a:pt x="73" y="650"/>
                </a:lnTo>
                <a:lnTo>
                  <a:pt x="80" y="654"/>
                </a:lnTo>
                <a:lnTo>
                  <a:pt x="87" y="658"/>
                </a:lnTo>
                <a:lnTo>
                  <a:pt x="88" y="659"/>
                </a:lnTo>
                <a:lnTo>
                  <a:pt x="88" y="660"/>
                </a:lnTo>
                <a:lnTo>
                  <a:pt x="88" y="660"/>
                </a:lnTo>
                <a:lnTo>
                  <a:pt x="88" y="664"/>
                </a:lnTo>
                <a:lnTo>
                  <a:pt x="89" y="671"/>
                </a:lnTo>
                <a:lnTo>
                  <a:pt x="93" y="681"/>
                </a:lnTo>
                <a:lnTo>
                  <a:pt x="93" y="681"/>
                </a:lnTo>
                <a:lnTo>
                  <a:pt x="93" y="693"/>
                </a:lnTo>
                <a:lnTo>
                  <a:pt x="92" y="713"/>
                </a:lnTo>
                <a:lnTo>
                  <a:pt x="91" y="735"/>
                </a:lnTo>
                <a:lnTo>
                  <a:pt x="88" y="748"/>
                </a:lnTo>
                <a:lnTo>
                  <a:pt x="88" y="748"/>
                </a:lnTo>
                <a:lnTo>
                  <a:pt x="87" y="751"/>
                </a:lnTo>
                <a:lnTo>
                  <a:pt x="85" y="752"/>
                </a:lnTo>
                <a:lnTo>
                  <a:pt x="82" y="753"/>
                </a:lnTo>
                <a:lnTo>
                  <a:pt x="79" y="756"/>
                </a:lnTo>
                <a:lnTo>
                  <a:pt x="76" y="758"/>
                </a:lnTo>
                <a:lnTo>
                  <a:pt x="75" y="762"/>
                </a:lnTo>
                <a:lnTo>
                  <a:pt x="73" y="769"/>
                </a:lnTo>
                <a:lnTo>
                  <a:pt x="73" y="769"/>
                </a:lnTo>
                <a:lnTo>
                  <a:pt x="70" y="775"/>
                </a:lnTo>
                <a:lnTo>
                  <a:pt x="67" y="782"/>
                </a:lnTo>
                <a:lnTo>
                  <a:pt x="65" y="787"/>
                </a:lnTo>
                <a:lnTo>
                  <a:pt x="63" y="792"/>
                </a:lnTo>
                <a:lnTo>
                  <a:pt x="63" y="797"/>
                </a:lnTo>
                <a:lnTo>
                  <a:pt x="66" y="802"/>
                </a:lnTo>
                <a:lnTo>
                  <a:pt x="70" y="809"/>
                </a:lnTo>
                <a:lnTo>
                  <a:pt x="78" y="815"/>
                </a:lnTo>
                <a:lnTo>
                  <a:pt x="78" y="815"/>
                </a:lnTo>
                <a:lnTo>
                  <a:pt x="92" y="827"/>
                </a:lnTo>
                <a:lnTo>
                  <a:pt x="98" y="832"/>
                </a:lnTo>
                <a:lnTo>
                  <a:pt x="102" y="835"/>
                </a:lnTo>
                <a:lnTo>
                  <a:pt x="109" y="836"/>
                </a:lnTo>
                <a:lnTo>
                  <a:pt x="109" y="836"/>
                </a:lnTo>
                <a:lnTo>
                  <a:pt x="124" y="836"/>
                </a:lnTo>
                <a:lnTo>
                  <a:pt x="147" y="836"/>
                </a:lnTo>
                <a:lnTo>
                  <a:pt x="169" y="835"/>
                </a:lnTo>
                <a:lnTo>
                  <a:pt x="177" y="833"/>
                </a:lnTo>
                <a:lnTo>
                  <a:pt x="181" y="831"/>
                </a:lnTo>
                <a:lnTo>
                  <a:pt x="181" y="831"/>
                </a:lnTo>
                <a:lnTo>
                  <a:pt x="187" y="826"/>
                </a:lnTo>
                <a:lnTo>
                  <a:pt x="190" y="820"/>
                </a:lnTo>
                <a:lnTo>
                  <a:pt x="191" y="810"/>
                </a:lnTo>
                <a:lnTo>
                  <a:pt x="191" y="810"/>
                </a:lnTo>
                <a:lnTo>
                  <a:pt x="191" y="802"/>
                </a:lnTo>
                <a:lnTo>
                  <a:pt x="191" y="796"/>
                </a:lnTo>
                <a:lnTo>
                  <a:pt x="187" y="780"/>
                </a:lnTo>
                <a:lnTo>
                  <a:pt x="184" y="765"/>
                </a:lnTo>
                <a:lnTo>
                  <a:pt x="181" y="753"/>
                </a:lnTo>
                <a:lnTo>
                  <a:pt x="181" y="753"/>
                </a:lnTo>
                <a:lnTo>
                  <a:pt x="181" y="746"/>
                </a:lnTo>
                <a:lnTo>
                  <a:pt x="182" y="731"/>
                </a:lnTo>
                <a:lnTo>
                  <a:pt x="185" y="699"/>
                </a:lnTo>
                <a:lnTo>
                  <a:pt x="191" y="655"/>
                </a:lnTo>
                <a:lnTo>
                  <a:pt x="217" y="604"/>
                </a:lnTo>
                <a:lnTo>
                  <a:pt x="217" y="604"/>
                </a:lnTo>
                <a:lnTo>
                  <a:pt x="236" y="614"/>
                </a:lnTo>
                <a:lnTo>
                  <a:pt x="282" y="637"/>
                </a:lnTo>
                <a:lnTo>
                  <a:pt x="310" y="650"/>
                </a:lnTo>
                <a:lnTo>
                  <a:pt x="337" y="662"/>
                </a:lnTo>
                <a:lnTo>
                  <a:pt x="364" y="671"/>
                </a:lnTo>
                <a:lnTo>
                  <a:pt x="377" y="675"/>
                </a:lnTo>
                <a:lnTo>
                  <a:pt x="387" y="676"/>
                </a:lnTo>
                <a:lnTo>
                  <a:pt x="387" y="676"/>
                </a:lnTo>
                <a:lnTo>
                  <a:pt x="398" y="677"/>
                </a:lnTo>
                <a:lnTo>
                  <a:pt x="408" y="677"/>
                </a:lnTo>
                <a:lnTo>
                  <a:pt x="430" y="675"/>
                </a:lnTo>
                <a:lnTo>
                  <a:pt x="451" y="671"/>
                </a:lnTo>
                <a:lnTo>
                  <a:pt x="470" y="666"/>
                </a:lnTo>
                <a:lnTo>
                  <a:pt x="487" y="660"/>
                </a:lnTo>
                <a:lnTo>
                  <a:pt x="500" y="655"/>
                </a:lnTo>
                <a:lnTo>
                  <a:pt x="511" y="650"/>
                </a:lnTo>
                <a:lnTo>
                  <a:pt x="553" y="629"/>
                </a:lnTo>
                <a:lnTo>
                  <a:pt x="542" y="702"/>
                </a:lnTo>
                <a:lnTo>
                  <a:pt x="542" y="702"/>
                </a:lnTo>
                <a:lnTo>
                  <a:pt x="540" y="716"/>
                </a:lnTo>
                <a:lnTo>
                  <a:pt x="539" y="730"/>
                </a:lnTo>
                <a:lnTo>
                  <a:pt x="537" y="743"/>
                </a:lnTo>
                <a:lnTo>
                  <a:pt x="537" y="743"/>
                </a:lnTo>
                <a:lnTo>
                  <a:pt x="537" y="756"/>
                </a:lnTo>
                <a:lnTo>
                  <a:pt x="539" y="762"/>
                </a:lnTo>
                <a:lnTo>
                  <a:pt x="540" y="767"/>
                </a:lnTo>
                <a:lnTo>
                  <a:pt x="544" y="773"/>
                </a:lnTo>
                <a:lnTo>
                  <a:pt x="548" y="775"/>
                </a:lnTo>
                <a:lnTo>
                  <a:pt x="554" y="778"/>
                </a:lnTo>
                <a:lnTo>
                  <a:pt x="563" y="779"/>
                </a:lnTo>
                <a:lnTo>
                  <a:pt x="563" y="779"/>
                </a:lnTo>
                <a:lnTo>
                  <a:pt x="573" y="779"/>
                </a:lnTo>
                <a:lnTo>
                  <a:pt x="584" y="778"/>
                </a:lnTo>
                <a:lnTo>
                  <a:pt x="602" y="774"/>
                </a:lnTo>
                <a:lnTo>
                  <a:pt x="625" y="769"/>
                </a:lnTo>
                <a:lnTo>
                  <a:pt x="625" y="769"/>
                </a:lnTo>
                <a:lnTo>
                  <a:pt x="634" y="766"/>
                </a:lnTo>
                <a:lnTo>
                  <a:pt x="651" y="758"/>
                </a:lnTo>
                <a:lnTo>
                  <a:pt x="669" y="749"/>
                </a:lnTo>
                <a:lnTo>
                  <a:pt x="682" y="743"/>
                </a:lnTo>
                <a:lnTo>
                  <a:pt x="682" y="743"/>
                </a:lnTo>
                <a:lnTo>
                  <a:pt x="686" y="739"/>
                </a:lnTo>
                <a:lnTo>
                  <a:pt x="690" y="735"/>
                </a:lnTo>
                <a:lnTo>
                  <a:pt x="692" y="730"/>
                </a:lnTo>
                <a:lnTo>
                  <a:pt x="695" y="725"/>
                </a:lnTo>
                <a:lnTo>
                  <a:pt x="696" y="718"/>
                </a:lnTo>
                <a:lnTo>
                  <a:pt x="696" y="713"/>
                </a:lnTo>
                <a:lnTo>
                  <a:pt x="695" y="707"/>
                </a:lnTo>
                <a:lnTo>
                  <a:pt x="692" y="702"/>
                </a:lnTo>
                <a:lnTo>
                  <a:pt x="692" y="702"/>
                </a:lnTo>
                <a:lnTo>
                  <a:pt x="688" y="698"/>
                </a:lnTo>
                <a:lnTo>
                  <a:pt x="683" y="694"/>
                </a:lnTo>
                <a:lnTo>
                  <a:pt x="678" y="691"/>
                </a:lnTo>
                <a:lnTo>
                  <a:pt x="673" y="690"/>
                </a:lnTo>
                <a:lnTo>
                  <a:pt x="661" y="689"/>
                </a:lnTo>
                <a:lnTo>
                  <a:pt x="651" y="686"/>
                </a:lnTo>
                <a:lnTo>
                  <a:pt x="651" y="686"/>
                </a:lnTo>
                <a:lnTo>
                  <a:pt x="641" y="682"/>
                </a:lnTo>
                <a:lnTo>
                  <a:pt x="641" y="681"/>
                </a:lnTo>
                <a:lnTo>
                  <a:pt x="641" y="681"/>
                </a:lnTo>
                <a:lnTo>
                  <a:pt x="641" y="681"/>
                </a:lnTo>
                <a:lnTo>
                  <a:pt x="642" y="624"/>
                </a:lnTo>
                <a:lnTo>
                  <a:pt x="642" y="586"/>
                </a:lnTo>
                <a:lnTo>
                  <a:pt x="641" y="567"/>
                </a:lnTo>
                <a:lnTo>
                  <a:pt x="641" y="567"/>
                </a:lnTo>
                <a:lnTo>
                  <a:pt x="641" y="567"/>
                </a:lnTo>
                <a:lnTo>
                  <a:pt x="641" y="567"/>
                </a:lnTo>
                <a:lnTo>
                  <a:pt x="642" y="566"/>
                </a:lnTo>
                <a:lnTo>
                  <a:pt x="644" y="562"/>
                </a:lnTo>
                <a:lnTo>
                  <a:pt x="647" y="555"/>
                </a:lnTo>
                <a:lnTo>
                  <a:pt x="651" y="542"/>
                </a:lnTo>
                <a:lnTo>
                  <a:pt x="651" y="542"/>
                </a:lnTo>
                <a:lnTo>
                  <a:pt x="652" y="531"/>
                </a:lnTo>
                <a:lnTo>
                  <a:pt x="652" y="520"/>
                </a:lnTo>
                <a:lnTo>
                  <a:pt x="652" y="494"/>
                </a:lnTo>
                <a:lnTo>
                  <a:pt x="651" y="464"/>
                </a:lnTo>
                <a:lnTo>
                  <a:pt x="651" y="464"/>
                </a:lnTo>
                <a:lnTo>
                  <a:pt x="652" y="437"/>
                </a:lnTo>
                <a:lnTo>
                  <a:pt x="652" y="418"/>
                </a:lnTo>
                <a:lnTo>
                  <a:pt x="651" y="402"/>
                </a:lnTo>
                <a:lnTo>
                  <a:pt x="651" y="402"/>
                </a:lnTo>
                <a:lnTo>
                  <a:pt x="650" y="397"/>
                </a:lnTo>
                <a:lnTo>
                  <a:pt x="646" y="391"/>
                </a:lnTo>
                <a:lnTo>
                  <a:pt x="635" y="379"/>
                </a:lnTo>
                <a:lnTo>
                  <a:pt x="625" y="367"/>
                </a:lnTo>
                <a:lnTo>
                  <a:pt x="620" y="361"/>
                </a:lnTo>
                <a:lnTo>
                  <a:pt x="620" y="361"/>
                </a:lnTo>
                <a:lnTo>
                  <a:pt x="610" y="335"/>
                </a:lnTo>
                <a:lnTo>
                  <a:pt x="599" y="309"/>
                </a:lnTo>
                <a:lnTo>
                  <a:pt x="599" y="309"/>
                </a:lnTo>
                <a:lnTo>
                  <a:pt x="600" y="309"/>
                </a:lnTo>
                <a:lnTo>
                  <a:pt x="606" y="312"/>
                </a:lnTo>
                <a:lnTo>
                  <a:pt x="624" y="324"/>
                </a:lnTo>
                <a:lnTo>
                  <a:pt x="644" y="338"/>
                </a:lnTo>
                <a:lnTo>
                  <a:pt x="661" y="351"/>
                </a:lnTo>
                <a:lnTo>
                  <a:pt x="661" y="351"/>
                </a:lnTo>
                <a:lnTo>
                  <a:pt x="681" y="369"/>
                </a:lnTo>
                <a:lnTo>
                  <a:pt x="687" y="377"/>
                </a:lnTo>
                <a:lnTo>
                  <a:pt x="687" y="377"/>
                </a:lnTo>
                <a:lnTo>
                  <a:pt x="695" y="387"/>
                </a:lnTo>
                <a:lnTo>
                  <a:pt x="700" y="396"/>
                </a:lnTo>
                <a:lnTo>
                  <a:pt x="701" y="400"/>
                </a:lnTo>
                <a:lnTo>
                  <a:pt x="702" y="402"/>
                </a:lnTo>
                <a:lnTo>
                  <a:pt x="702" y="402"/>
                </a:lnTo>
                <a:lnTo>
                  <a:pt x="701" y="411"/>
                </a:lnTo>
                <a:lnTo>
                  <a:pt x="701" y="427"/>
                </a:lnTo>
                <a:lnTo>
                  <a:pt x="701" y="435"/>
                </a:lnTo>
                <a:lnTo>
                  <a:pt x="702" y="442"/>
                </a:lnTo>
                <a:lnTo>
                  <a:pt x="704" y="449"/>
                </a:lnTo>
                <a:lnTo>
                  <a:pt x="708" y="454"/>
                </a:lnTo>
                <a:lnTo>
                  <a:pt x="708" y="454"/>
                </a:lnTo>
                <a:lnTo>
                  <a:pt x="717" y="462"/>
                </a:lnTo>
                <a:lnTo>
                  <a:pt x="726" y="467"/>
                </a:lnTo>
                <a:lnTo>
                  <a:pt x="731" y="472"/>
                </a:lnTo>
                <a:lnTo>
                  <a:pt x="733" y="473"/>
                </a:lnTo>
                <a:lnTo>
                  <a:pt x="733" y="475"/>
                </a:lnTo>
                <a:lnTo>
                  <a:pt x="733" y="475"/>
                </a:lnTo>
                <a:lnTo>
                  <a:pt x="733" y="477"/>
                </a:lnTo>
                <a:lnTo>
                  <a:pt x="733" y="480"/>
                </a:lnTo>
                <a:lnTo>
                  <a:pt x="733" y="481"/>
                </a:lnTo>
                <a:lnTo>
                  <a:pt x="736" y="482"/>
                </a:lnTo>
                <a:lnTo>
                  <a:pt x="739" y="484"/>
                </a:lnTo>
                <a:lnTo>
                  <a:pt x="742" y="482"/>
                </a:lnTo>
                <a:lnTo>
                  <a:pt x="749" y="480"/>
                </a:lnTo>
                <a:lnTo>
                  <a:pt x="749" y="480"/>
                </a:lnTo>
                <a:lnTo>
                  <a:pt x="776" y="468"/>
                </a:lnTo>
                <a:lnTo>
                  <a:pt x="781" y="466"/>
                </a:lnTo>
                <a:lnTo>
                  <a:pt x="785" y="462"/>
                </a:lnTo>
                <a:lnTo>
                  <a:pt x="789" y="458"/>
                </a:lnTo>
                <a:lnTo>
                  <a:pt x="790" y="454"/>
                </a:lnTo>
                <a:lnTo>
                  <a:pt x="790" y="454"/>
                </a:lnTo>
                <a:lnTo>
                  <a:pt x="793" y="442"/>
                </a:lnTo>
                <a:lnTo>
                  <a:pt x="797" y="429"/>
                </a:lnTo>
                <a:lnTo>
                  <a:pt x="798" y="417"/>
                </a:lnTo>
                <a:lnTo>
                  <a:pt x="797" y="411"/>
                </a:lnTo>
                <a:lnTo>
                  <a:pt x="795" y="407"/>
                </a:lnTo>
                <a:lnTo>
                  <a:pt x="795" y="407"/>
                </a:lnTo>
                <a:lnTo>
                  <a:pt x="777" y="380"/>
                </a:lnTo>
                <a:lnTo>
                  <a:pt x="764" y="361"/>
                </a:lnTo>
                <a:lnTo>
                  <a:pt x="764" y="361"/>
                </a:lnTo>
                <a:lnTo>
                  <a:pt x="766" y="346"/>
                </a:lnTo>
                <a:lnTo>
                  <a:pt x="766" y="334"/>
                </a:lnTo>
                <a:lnTo>
                  <a:pt x="764" y="325"/>
                </a:lnTo>
                <a:lnTo>
                  <a:pt x="764" y="325"/>
                </a:lnTo>
                <a:lnTo>
                  <a:pt x="758" y="315"/>
                </a:lnTo>
                <a:lnTo>
                  <a:pt x="744" y="298"/>
                </a:lnTo>
                <a:lnTo>
                  <a:pt x="730" y="278"/>
                </a:lnTo>
                <a:lnTo>
                  <a:pt x="718" y="263"/>
                </a:lnTo>
                <a:lnTo>
                  <a:pt x="718" y="263"/>
                </a:lnTo>
                <a:lnTo>
                  <a:pt x="712" y="255"/>
                </a:lnTo>
                <a:lnTo>
                  <a:pt x="702" y="244"/>
                </a:lnTo>
                <a:lnTo>
                  <a:pt x="675" y="218"/>
                </a:lnTo>
                <a:lnTo>
                  <a:pt x="660" y="205"/>
                </a:lnTo>
                <a:lnTo>
                  <a:pt x="646" y="192"/>
                </a:lnTo>
                <a:lnTo>
                  <a:pt x="631" y="182"/>
                </a:lnTo>
                <a:lnTo>
                  <a:pt x="620" y="175"/>
                </a:lnTo>
                <a:lnTo>
                  <a:pt x="620" y="175"/>
                </a:lnTo>
                <a:lnTo>
                  <a:pt x="613" y="173"/>
                </a:lnTo>
                <a:lnTo>
                  <a:pt x="606" y="171"/>
                </a:lnTo>
                <a:lnTo>
                  <a:pt x="584" y="169"/>
                </a:lnTo>
                <a:lnTo>
                  <a:pt x="559" y="167"/>
                </a:lnTo>
                <a:lnTo>
                  <a:pt x="532" y="167"/>
                </a:lnTo>
                <a:lnTo>
                  <a:pt x="486" y="169"/>
                </a:lnTo>
                <a:lnTo>
                  <a:pt x="465" y="170"/>
                </a:lnTo>
                <a:lnTo>
                  <a:pt x="465" y="170"/>
                </a:lnTo>
                <a:lnTo>
                  <a:pt x="456" y="157"/>
                </a:lnTo>
                <a:lnTo>
                  <a:pt x="448" y="147"/>
                </a:lnTo>
                <a:lnTo>
                  <a:pt x="443" y="142"/>
                </a:lnTo>
                <a:lnTo>
                  <a:pt x="439" y="139"/>
                </a:lnTo>
                <a:lnTo>
                  <a:pt x="439" y="139"/>
                </a:lnTo>
                <a:lnTo>
                  <a:pt x="433" y="138"/>
                </a:lnTo>
                <a:lnTo>
                  <a:pt x="424" y="138"/>
                </a:lnTo>
                <a:lnTo>
                  <a:pt x="400" y="139"/>
                </a:lnTo>
                <a:lnTo>
                  <a:pt x="386" y="139"/>
                </a:lnTo>
                <a:lnTo>
                  <a:pt x="373" y="138"/>
                </a:lnTo>
                <a:lnTo>
                  <a:pt x="362" y="135"/>
                </a:lnTo>
                <a:lnTo>
                  <a:pt x="357" y="133"/>
                </a:lnTo>
                <a:lnTo>
                  <a:pt x="351" y="129"/>
                </a:lnTo>
                <a:lnTo>
                  <a:pt x="351" y="129"/>
                </a:lnTo>
                <a:lnTo>
                  <a:pt x="338" y="116"/>
                </a:lnTo>
                <a:lnTo>
                  <a:pt x="331" y="108"/>
                </a:lnTo>
                <a:lnTo>
                  <a:pt x="328" y="106"/>
                </a:lnTo>
                <a:lnTo>
                  <a:pt x="326" y="103"/>
                </a:lnTo>
                <a:lnTo>
                  <a:pt x="320" y="103"/>
                </a:lnTo>
                <a:lnTo>
                  <a:pt x="315" y="103"/>
                </a:lnTo>
                <a:lnTo>
                  <a:pt x="315" y="103"/>
                </a:lnTo>
                <a:lnTo>
                  <a:pt x="286" y="106"/>
                </a:lnTo>
                <a:lnTo>
                  <a:pt x="269" y="108"/>
                </a:lnTo>
                <a:lnTo>
                  <a:pt x="269" y="108"/>
                </a:lnTo>
                <a:lnTo>
                  <a:pt x="244" y="69"/>
                </a:lnTo>
                <a:lnTo>
                  <a:pt x="226" y="40"/>
                </a:lnTo>
                <a:lnTo>
                  <a:pt x="212" y="20"/>
                </a:lnTo>
                <a:lnTo>
                  <a:pt x="212" y="20"/>
                </a:lnTo>
                <a:lnTo>
                  <a:pt x="205" y="15"/>
                </a:lnTo>
                <a:lnTo>
                  <a:pt x="198" y="10"/>
                </a:lnTo>
                <a:lnTo>
                  <a:pt x="187" y="7"/>
                </a:lnTo>
                <a:lnTo>
                  <a:pt x="176" y="4"/>
                </a:lnTo>
                <a:lnTo>
                  <a:pt x="153" y="0"/>
                </a:lnTo>
                <a:lnTo>
                  <a:pt x="134" y="0"/>
                </a:lnTo>
                <a:lnTo>
                  <a:pt x="134" y="0"/>
                </a:lnTo>
                <a:lnTo>
                  <a:pt x="127" y="1"/>
                </a:lnTo>
                <a:lnTo>
                  <a:pt x="119" y="5"/>
                </a:lnTo>
                <a:lnTo>
                  <a:pt x="102" y="13"/>
                </a:lnTo>
                <a:lnTo>
                  <a:pt x="88" y="22"/>
                </a:lnTo>
                <a:lnTo>
                  <a:pt x="83" y="26"/>
                </a:lnTo>
                <a:lnTo>
                  <a:pt x="83" y="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9"/>
          <p:cNvSpPr>
            <a:spLocks/>
          </p:cNvSpPr>
          <p:nvPr/>
        </p:nvSpPr>
        <p:spPr bwMode="auto">
          <a:xfrm>
            <a:off x="774379" y="923408"/>
            <a:ext cx="962855" cy="1504907"/>
          </a:xfrm>
          <a:custGeom>
            <a:avLst/>
            <a:gdLst>
              <a:gd name="T0" fmla="*/ 211 w 675"/>
              <a:gd name="T1" fmla="*/ 226 h 1055"/>
              <a:gd name="T2" fmla="*/ 202 w 675"/>
              <a:gd name="T3" fmla="*/ 138 h 1055"/>
              <a:gd name="T4" fmla="*/ 227 w 675"/>
              <a:gd name="T5" fmla="*/ 46 h 1055"/>
              <a:gd name="T6" fmla="*/ 285 w 675"/>
              <a:gd name="T7" fmla="*/ 12 h 1055"/>
              <a:gd name="T8" fmla="*/ 377 w 675"/>
              <a:gd name="T9" fmla="*/ 4 h 1055"/>
              <a:gd name="T10" fmla="*/ 437 w 675"/>
              <a:gd name="T11" fmla="*/ 44 h 1055"/>
              <a:gd name="T12" fmla="*/ 457 w 675"/>
              <a:gd name="T13" fmla="*/ 92 h 1055"/>
              <a:gd name="T14" fmla="*/ 453 w 675"/>
              <a:gd name="T15" fmla="*/ 191 h 1055"/>
              <a:gd name="T16" fmla="*/ 428 w 675"/>
              <a:gd name="T17" fmla="*/ 262 h 1055"/>
              <a:gd name="T18" fmla="*/ 432 w 675"/>
              <a:gd name="T19" fmla="*/ 275 h 1055"/>
              <a:gd name="T20" fmla="*/ 470 w 675"/>
              <a:gd name="T21" fmla="*/ 277 h 1055"/>
              <a:gd name="T22" fmla="*/ 490 w 675"/>
              <a:gd name="T23" fmla="*/ 288 h 1055"/>
              <a:gd name="T24" fmla="*/ 539 w 675"/>
              <a:gd name="T25" fmla="*/ 289 h 1055"/>
              <a:gd name="T26" fmla="*/ 547 w 675"/>
              <a:gd name="T27" fmla="*/ 334 h 1055"/>
              <a:gd name="T28" fmla="*/ 666 w 675"/>
              <a:gd name="T29" fmla="*/ 468 h 1055"/>
              <a:gd name="T30" fmla="*/ 674 w 675"/>
              <a:gd name="T31" fmla="*/ 519 h 1055"/>
              <a:gd name="T32" fmla="*/ 627 w 675"/>
              <a:gd name="T33" fmla="*/ 583 h 1055"/>
              <a:gd name="T34" fmla="*/ 577 w 675"/>
              <a:gd name="T35" fmla="*/ 618 h 1055"/>
              <a:gd name="T36" fmla="*/ 550 w 675"/>
              <a:gd name="T37" fmla="*/ 621 h 1055"/>
              <a:gd name="T38" fmla="*/ 526 w 675"/>
              <a:gd name="T39" fmla="*/ 603 h 1055"/>
              <a:gd name="T40" fmla="*/ 538 w 675"/>
              <a:gd name="T41" fmla="*/ 672 h 1055"/>
              <a:gd name="T42" fmla="*/ 526 w 675"/>
              <a:gd name="T43" fmla="*/ 694 h 1055"/>
              <a:gd name="T44" fmla="*/ 529 w 675"/>
              <a:gd name="T45" fmla="*/ 763 h 1055"/>
              <a:gd name="T46" fmla="*/ 474 w 675"/>
              <a:gd name="T47" fmla="*/ 823 h 1055"/>
              <a:gd name="T48" fmla="*/ 474 w 675"/>
              <a:gd name="T49" fmla="*/ 857 h 1055"/>
              <a:gd name="T50" fmla="*/ 465 w 675"/>
              <a:gd name="T51" fmla="*/ 892 h 1055"/>
              <a:gd name="T52" fmla="*/ 490 w 675"/>
              <a:gd name="T53" fmla="*/ 902 h 1055"/>
              <a:gd name="T54" fmla="*/ 506 w 675"/>
              <a:gd name="T55" fmla="*/ 938 h 1055"/>
              <a:gd name="T56" fmla="*/ 449 w 675"/>
              <a:gd name="T57" fmla="*/ 974 h 1055"/>
              <a:gd name="T58" fmla="*/ 372 w 675"/>
              <a:gd name="T59" fmla="*/ 975 h 1055"/>
              <a:gd name="T60" fmla="*/ 361 w 675"/>
              <a:gd name="T61" fmla="*/ 964 h 1055"/>
              <a:gd name="T62" fmla="*/ 351 w 675"/>
              <a:gd name="T63" fmla="*/ 886 h 1055"/>
              <a:gd name="T64" fmla="*/ 242 w 675"/>
              <a:gd name="T65" fmla="*/ 897 h 1055"/>
              <a:gd name="T66" fmla="*/ 196 w 675"/>
              <a:gd name="T67" fmla="*/ 917 h 1055"/>
              <a:gd name="T68" fmla="*/ 248 w 675"/>
              <a:gd name="T69" fmla="*/ 995 h 1055"/>
              <a:gd name="T70" fmla="*/ 227 w 675"/>
              <a:gd name="T71" fmla="*/ 1041 h 1055"/>
              <a:gd name="T72" fmla="*/ 187 w 675"/>
              <a:gd name="T73" fmla="*/ 1055 h 1055"/>
              <a:gd name="T74" fmla="*/ 146 w 675"/>
              <a:gd name="T75" fmla="*/ 1036 h 1055"/>
              <a:gd name="T76" fmla="*/ 93 w 675"/>
              <a:gd name="T77" fmla="*/ 959 h 1055"/>
              <a:gd name="T78" fmla="*/ 51 w 675"/>
              <a:gd name="T79" fmla="*/ 943 h 1055"/>
              <a:gd name="T80" fmla="*/ 26 w 675"/>
              <a:gd name="T81" fmla="*/ 907 h 1055"/>
              <a:gd name="T82" fmla="*/ 46 w 675"/>
              <a:gd name="T83" fmla="*/ 835 h 1055"/>
              <a:gd name="T84" fmla="*/ 58 w 675"/>
              <a:gd name="T85" fmla="*/ 805 h 1055"/>
              <a:gd name="T86" fmla="*/ 113 w 675"/>
              <a:gd name="T87" fmla="*/ 768 h 1055"/>
              <a:gd name="T88" fmla="*/ 125 w 675"/>
              <a:gd name="T89" fmla="*/ 724 h 1055"/>
              <a:gd name="T90" fmla="*/ 165 w 675"/>
              <a:gd name="T91" fmla="*/ 690 h 1055"/>
              <a:gd name="T92" fmla="*/ 155 w 675"/>
              <a:gd name="T93" fmla="*/ 675 h 1055"/>
              <a:gd name="T94" fmla="*/ 184 w 675"/>
              <a:gd name="T95" fmla="*/ 610 h 1055"/>
              <a:gd name="T96" fmla="*/ 186 w 675"/>
              <a:gd name="T97" fmla="*/ 564 h 1055"/>
              <a:gd name="T98" fmla="*/ 178 w 675"/>
              <a:gd name="T99" fmla="*/ 517 h 1055"/>
              <a:gd name="T100" fmla="*/ 112 w 675"/>
              <a:gd name="T101" fmla="*/ 581 h 1055"/>
              <a:gd name="T102" fmla="*/ 69 w 675"/>
              <a:gd name="T103" fmla="*/ 619 h 1055"/>
              <a:gd name="T104" fmla="*/ 57 w 675"/>
              <a:gd name="T105" fmla="*/ 639 h 1055"/>
              <a:gd name="T106" fmla="*/ 41 w 675"/>
              <a:gd name="T107" fmla="*/ 654 h 1055"/>
              <a:gd name="T108" fmla="*/ 10 w 675"/>
              <a:gd name="T109" fmla="*/ 634 h 1055"/>
              <a:gd name="T110" fmla="*/ 4 w 675"/>
              <a:gd name="T111" fmla="*/ 609 h 1055"/>
              <a:gd name="T112" fmla="*/ 0 w 675"/>
              <a:gd name="T113" fmla="*/ 594 h 1055"/>
              <a:gd name="T114" fmla="*/ 23 w 675"/>
              <a:gd name="T115" fmla="*/ 548 h 1055"/>
              <a:gd name="T116" fmla="*/ 93 w 675"/>
              <a:gd name="T117" fmla="*/ 432 h 1055"/>
              <a:gd name="T118" fmla="*/ 161 w 675"/>
              <a:gd name="T119" fmla="*/ 356 h 1055"/>
              <a:gd name="T120" fmla="*/ 190 w 675"/>
              <a:gd name="T121" fmla="*/ 329 h 1055"/>
              <a:gd name="T122" fmla="*/ 222 w 675"/>
              <a:gd name="T123" fmla="*/ 290 h 1055"/>
              <a:gd name="T124" fmla="*/ 232 w 675"/>
              <a:gd name="T125" fmla="*/ 277 h 10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75" h="1055">
                <a:moveTo>
                  <a:pt x="232" y="277"/>
                </a:moveTo>
                <a:lnTo>
                  <a:pt x="232" y="277"/>
                </a:lnTo>
                <a:lnTo>
                  <a:pt x="224" y="257"/>
                </a:lnTo>
                <a:lnTo>
                  <a:pt x="218" y="240"/>
                </a:lnTo>
                <a:lnTo>
                  <a:pt x="211" y="226"/>
                </a:lnTo>
                <a:lnTo>
                  <a:pt x="211" y="226"/>
                </a:lnTo>
                <a:lnTo>
                  <a:pt x="209" y="218"/>
                </a:lnTo>
                <a:lnTo>
                  <a:pt x="206" y="209"/>
                </a:lnTo>
                <a:lnTo>
                  <a:pt x="204" y="185"/>
                </a:lnTo>
                <a:lnTo>
                  <a:pt x="201" y="154"/>
                </a:lnTo>
                <a:lnTo>
                  <a:pt x="201" y="154"/>
                </a:lnTo>
                <a:lnTo>
                  <a:pt x="202" y="138"/>
                </a:lnTo>
                <a:lnTo>
                  <a:pt x="205" y="121"/>
                </a:lnTo>
                <a:lnTo>
                  <a:pt x="208" y="103"/>
                </a:lnTo>
                <a:lnTo>
                  <a:pt x="213" y="83"/>
                </a:lnTo>
                <a:lnTo>
                  <a:pt x="219" y="63"/>
                </a:lnTo>
                <a:lnTo>
                  <a:pt x="223" y="54"/>
                </a:lnTo>
                <a:lnTo>
                  <a:pt x="227" y="46"/>
                </a:lnTo>
                <a:lnTo>
                  <a:pt x="232" y="40"/>
                </a:lnTo>
                <a:lnTo>
                  <a:pt x="237" y="35"/>
                </a:lnTo>
                <a:lnTo>
                  <a:pt x="237" y="35"/>
                </a:lnTo>
                <a:lnTo>
                  <a:pt x="250" y="27"/>
                </a:lnTo>
                <a:lnTo>
                  <a:pt x="267" y="18"/>
                </a:lnTo>
                <a:lnTo>
                  <a:pt x="285" y="12"/>
                </a:lnTo>
                <a:lnTo>
                  <a:pt x="304" y="6"/>
                </a:lnTo>
                <a:lnTo>
                  <a:pt x="325" y="3"/>
                </a:lnTo>
                <a:lnTo>
                  <a:pt x="344" y="0"/>
                </a:lnTo>
                <a:lnTo>
                  <a:pt x="361" y="0"/>
                </a:lnTo>
                <a:lnTo>
                  <a:pt x="369" y="1"/>
                </a:lnTo>
                <a:lnTo>
                  <a:pt x="377" y="4"/>
                </a:lnTo>
                <a:lnTo>
                  <a:pt x="377" y="4"/>
                </a:lnTo>
                <a:lnTo>
                  <a:pt x="390" y="9"/>
                </a:lnTo>
                <a:lnTo>
                  <a:pt x="403" y="17"/>
                </a:lnTo>
                <a:lnTo>
                  <a:pt x="413" y="23"/>
                </a:lnTo>
                <a:lnTo>
                  <a:pt x="423" y="31"/>
                </a:lnTo>
                <a:lnTo>
                  <a:pt x="437" y="44"/>
                </a:lnTo>
                <a:lnTo>
                  <a:pt x="444" y="50"/>
                </a:lnTo>
                <a:lnTo>
                  <a:pt x="444" y="50"/>
                </a:lnTo>
                <a:lnTo>
                  <a:pt x="448" y="58"/>
                </a:lnTo>
                <a:lnTo>
                  <a:pt x="450" y="66"/>
                </a:lnTo>
                <a:lnTo>
                  <a:pt x="454" y="77"/>
                </a:lnTo>
                <a:lnTo>
                  <a:pt x="457" y="92"/>
                </a:lnTo>
                <a:lnTo>
                  <a:pt x="459" y="108"/>
                </a:lnTo>
                <a:lnTo>
                  <a:pt x="461" y="126"/>
                </a:lnTo>
                <a:lnTo>
                  <a:pt x="459" y="148"/>
                </a:lnTo>
                <a:lnTo>
                  <a:pt x="459" y="148"/>
                </a:lnTo>
                <a:lnTo>
                  <a:pt x="457" y="170"/>
                </a:lnTo>
                <a:lnTo>
                  <a:pt x="453" y="191"/>
                </a:lnTo>
                <a:lnTo>
                  <a:pt x="449" y="209"/>
                </a:lnTo>
                <a:lnTo>
                  <a:pt x="445" y="226"/>
                </a:lnTo>
                <a:lnTo>
                  <a:pt x="440" y="239"/>
                </a:lnTo>
                <a:lnTo>
                  <a:pt x="436" y="250"/>
                </a:lnTo>
                <a:lnTo>
                  <a:pt x="432" y="258"/>
                </a:lnTo>
                <a:lnTo>
                  <a:pt x="428" y="262"/>
                </a:lnTo>
                <a:lnTo>
                  <a:pt x="428" y="262"/>
                </a:lnTo>
                <a:lnTo>
                  <a:pt x="423" y="267"/>
                </a:lnTo>
                <a:lnTo>
                  <a:pt x="421" y="272"/>
                </a:lnTo>
                <a:lnTo>
                  <a:pt x="418" y="277"/>
                </a:lnTo>
                <a:lnTo>
                  <a:pt x="418" y="277"/>
                </a:lnTo>
                <a:lnTo>
                  <a:pt x="432" y="275"/>
                </a:lnTo>
                <a:lnTo>
                  <a:pt x="444" y="274"/>
                </a:lnTo>
                <a:lnTo>
                  <a:pt x="454" y="272"/>
                </a:lnTo>
                <a:lnTo>
                  <a:pt x="454" y="272"/>
                </a:lnTo>
                <a:lnTo>
                  <a:pt x="463" y="272"/>
                </a:lnTo>
                <a:lnTo>
                  <a:pt x="466" y="274"/>
                </a:lnTo>
                <a:lnTo>
                  <a:pt x="470" y="277"/>
                </a:lnTo>
                <a:lnTo>
                  <a:pt x="470" y="277"/>
                </a:lnTo>
                <a:lnTo>
                  <a:pt x="474" y="283"/>
                </a:lnTo>
                <a:lnTo>
                  <a:pt x="477" y="286"/>
                </a:lnTo>
                <a:lnTo>
                  <a:pt x="479" y="288"/>
                </a:lnTo>
                <a:lnTo>
                  <a:pt x="481" y="288"/>
                </a:lnTo>
                <a:lnTo>
                  <a:pt x="490" y="288"/>
                </a:lnTo>
                <a:lnTo>
                  <a:pt x="490" y="288"/>
                </a:lnTo>
                <a:lnTo>
                  <a:pt x="505" y="286"/>
                </a:lnTo>
                <a:lnTo>
                  <a:pt x="520" y="285"/>
                </a:lnTo>
                <a:lnTo>
                  <a:pt x="528" y="285"/>
                </a:lnTo>
                <a:lnTo>
                  <a:pt x="534" y="286"/>
                </a:lnTo>
                <a:lnTo>
                  <a:pt x="539" y="289"/>
                </a:lnTo>
                <a:lnTo>
                  <a:pt x="542" y="293"/>
                </a:lnTo>
                <a:lnTo>
                  <a:pt x="542" y="293"/>
                </a:lnTo>
                <a:lnTo>
                  <a:pt x="543" y="303"/>
                </a:lnTo>
                <a:lnTo>
                  <a:pt x="545" y="315"/>
                </a:lnTo>
                <a:lnTo>
                  <a:pt x="547" y="334"/>
                </a:lnTo>
                <a:lnTo>
                  <a:pt x="547" y="334"/>
                </a:lnTo>
                <a:lnTo>
                  <a:pt x="552" y="342"/>
                </a:lnTo>
                <a:lnTo>
                  <a:pt x="565" y="356"/>
                </a:lnTo>
                <a:lnTo>
                  <a:pt x="604" y="396"/>
                </a:lnTo>
                <a:lnTo>
                  <a:pt x="644" y="439"/>
                </a:lnTo>
                <a:lnTo>
                  <a:pt x="658" y="457"/>
                </a:lnTo>
                <a:lnTo>
                  <a:pt x="666" y="468"/>
                </a:lnTo>
                <a:lnTo>
                  <a:pt x="666" y="468"/>
                </a:lnTo>
                <a:lnTo>
                  <a:pt x="672" y="485"/>
                </a:lnTo>
                <a:lnTo>
                  <a:pt x="674" y="493"/>
                </a:lnTo>
                <a:lnTo>
                  <a:pt x="675" y="502"/>
                </a:lnTo>
                <a:lnTo>
                  <a:pt x="675" y="510"/>
                </a:lnTo>
                <a:lnTo>
                  <a:pt x="674" y="519"/>
                </a:lnTo>
                <a:lnTo>
                  <a:pt x="671" y="526"/>
                </a:lnTo>
                <a:lnTo>
                  <a:pt x="666" y="535"/>
                </a:lnTo>
                <a:lnTo>
                  <a:pt x="666" y="535"/>
                </a:lnTo>
                <a:lnTo>
                  <a:pt x="653" y="554"/>
                </a:lnTo>
                <a:lnTo>
                  <a:pt x="636" y="574"/>
                </a:lnTo>
                <a:lnTo>
                  <a:pt x="627" y="583"/>
                </a:lnTo>
                <a:lnTo>
                  <a:pt x="617" y="592"/>
                </a:lnTo>
                <a:lnTo>
                  <a:pt x="605" y="601"/>
                </a:lnTo>
                <a:lnTo>
                  <a:pt x="594" y="608"/>
                </a:lnTo>
                <a:lnTo>
                  <a:pt x="594" y="608"/>
                </a:lnTo>
                <a:lnTo>
                  <a:pt x="583" y="613"/>
                </a:lnTo>
                <a:lnTo>
                  <a:pt x="577" y="618"/>
                </a:lnTo>
                <a:lnTo>
                  <a:pt x="572" y="623"/>
                </a:lnTo>
                <a:lnTo>
                  <a:pt x="569" y="625"/>
                </a:lnTo>
                <a:lnTo>
                  <a:pt x="568" y="625"/>
                </a:lnTo>
                <a:lnTo>
                  <a:pt x="557" y="623"/>
                </a:lnTo>
                <a:lnTo>
                  <a:pt x="557" y="623"/>
                </a:lnTo>
                <a:lnTo>
                  <a:pt x="550" y="621"/>
                </a:lnTo>
                <a:lnTo>
                  <a:pt x="543" y="618"/>
                </a:lnTo>
                <a:lnTo>
                  <a:pt x="538" y="614"/>
                </a:lnTo>
                <a:lnTo>
                  <a:pt x="534" y="612"/>
                </a:lnTo>
                <a:lnTo>
                  <a:pt x="528" y="605"/>
                </a:lnTo>
                <a:lnTo>
                  <a:pt x="526" y="603"/>
                </a:lnTo>
                <a:lnTo>
                  <a:pt x="526" y="603"/>
                </a:lnTo>
                <a:lnTo>
                  <a:pt x="529" y="613"/>
                </a:lnTo>
                <a:lnTo>
                  <a:pt x="534" y="635"/>
                </a:lnTo>
                <a:lnTo>
                  <a:pt x="537" y="648"/>
                </a:lnTo>
                <a:lnTo>
                  <a:pt x="538" y="659"/>
                </a:lnTo>
                <a:lnTo>
                  <a:pt x="538" y="668"/>
                </a:lnTo>
                <a:lnTo>
                  <a:pt x="538" y="672"/>
                </a:lnTo>
                <a:lnTo>
                  <a:pt x="537" y="675"/>
                </a:lnTo>
                <a:lnTo>
                  <a:pt x="537" y="675"/>
                </a:lnTo>
                <a:lnTo>
                  <a:pt x="530" y="684"/>
                </a:lnTo>
                <a:lnTo>
                  <a:pt x="526" y="690"/>
                </a:lnTo>
                <a:lnTo>
                  <a:pt x="526" y="690"/>
                </a:lnTo>
                <a:lnTo>
                  <a:pt x="526" y="694"/>
                </a:lnTo>
                <a:lnTo>
                  <a:pt x="528" y="701"/>
                </a:lnTo>
                <a:lnTo>
                  <a:pt x="532" y="721"/>
                </a:lnTo>
                <a:lnTo>
                  <a:pt x="533" y="733"/>
                </a:lnTo>
                <a:lnTo>
                  <a:pt x="533" y="746"/>
                </a:lnTo>
                <a:lnTo>
                  <a:pt x="532" y="757"/>
                </a:lnTo>
                <a:lnTo>
                  <a:pt x="529" y="763"/>
                </a:lnTo>
                <a:lnTo>
                  <a:pt x="526" y="768"/>
                </a:lnTo>
                <a:lnTo>
                  <a:pt x="526" y="768"/>
                </a:lnTo>
                <a:lnTo>
                  <a:pt x="519" y="778"/>
                </a:lnTo>
                <a:lnTo>
                  <a:pt x="511" y="788"/>
                </a:lnTo>
                <a:lnTo>
                  <a:pt x="490" y="808"/>
                </a:lnTo>
                <a:lnTo>
                  <a:pt x="474" y="823"/>
                </a:lnTo>
                <a:lnTo>
                  <a:pt x="465" y="830"/>
                </a:lnTo>
                <a:lnTo>
                  <a:pt x="465" y="830"/>
                </a:lnTo>
                <a:lnTo>
                  <a:pt x="465" y="831"/>
                </a:lnTo>
                <a:lnTo>
                  <a:pt x="466" y="834"/>
                </a:lnTo>
                <a:lnTo>
                  <a:pt x="470" y="845"/>
                </a:lnTo>
                <a:lnTo>
                  <a:pt x="474" y="857"/>
                </a:lnTo>
                <a:lnTo>
                  <a:pt x="475" y="862"/>
                </a:lnTo>
                <a:lnTo>
                  <a:pt x="475" y="866"/>
                </a:lnTo>
                <a:lnTo>
                  <a:pt x="475" y="866"/>
                </a:lnTo>
                <a:lnTo>
                  <a:pt x="468" y="881"/>
                </a:lnTo>
                <a:lnTo>
                  <a:pt x="465" y="892"/>
                </a:lnTo>
                <a:lnTo>
                  <a:pt x="465" y="892"/>
                </a:lnTo>
                <a:lnTo>
                  <a:pt x="467" y="892"/>
                </a:lnTo>
                <a:lnTo>
                  <a:pt x="474" y="893"/>
                </a:lnTo>
                <a:lnTo>
                  <a:pt x="483" y="895"/>
                </a:lnTo>
                <a:lnTo>
                  <a:pt x="486" y="898"/>
                </a:lnTo>
                <a:lnTo>
                  <a:pt x="490" y="902"/>
                </a:lnTo>
                <a:lnTo>
                  <a:pt x="490" y="902"/>
                </a:lnTo>
                <a:lnTo>
                  <a:pt x="498" y="911"/>
                </a:lnTo>
                <a:lnTo>
                  <a:pt x="505" y="920"/>
                </a:lnTo>
                <a:lnTo>
                  <a:pt x="506" y="925"/>
                </a:lnTo>
                <a:lnTo>
                  <a:pt x="507" y="930"/>
                </a:lnTo>
                <a:lnTo>
                  <a:pt x="507" y="934"/>
                </a:lnTo>
                <a:lnTo>
                  <a:pt x="506" y="938"/>
                </a:lnTo>
                <a:lnTo>
                  <a:pt x="506" y="938"/>
                </a:lnTo>
                <a:lnTo>
                  <a:pt x="502" y="942"/>
                </a:lnTo>
                <a:lnTo>
                  <a:pt x="494" y="947"/>
                </a:lnTo>
                <a:lnTo>
                  <a:pt x="476" y="959"/>
                </a:lnTo>
                <a:lnTo>
                  <a:pt x="458" y="968"/>
                </a:lnTo>
                <a:lnTo>
                  <a:pt x="449" y="974"/>
                </a:lnTo>
                <a:lnTo>
                  <a:pt x="449" y="974"/>
                </a:lnTo>
                <a:lnTo>
                  <a:pt x="445" y="975"/>
                </a:lnTo>
                <a:lnTo>
                  <a:pt x="436" y="977"/>
                </a:lnTo>
                <a:lnTo>
                  <a:pt x="409" y="977"/>
                </a:lnTo>
                <a:lnTo>
                  <a:pt x="382" y="975"/>
                </a:lnTo>
                <a:lnTo>
                  <a:pt x="372" y="975"/>
                </a:lnTo>
                <a:lnTo>
                  <a:pt x="366" y="974"/>
                </a:lnTo>
                <a:lnTo>
                  <a:pt x="366" y="974"/>
                </a:lnTo>
                <a:lnTo>
                  <a:pt x="363" y="973"/>
                </a:lnTo>
                <a:lnTo>
                  <a:pt x="363" y="972"/>
                </a:lnTo>
                <a:lnTo>
                  <a:pt x="363" y="969"/>
                </a:lnTo>
                <a:lnTo>
                  <a:pt x="361" y="964"/>
                </a:lnTo>
                <a:lnTo>
                  <a:pt x="361" y="964"/>
                </a:lnTo>
                <a:lnTo>
                  <a:pt x="359" y="948"/>
                </a:lnTo>
                <a:lnTo>
                  <a:pt x="355" y="923"/>
                </a:lnTo>
                <a:lnTo>
                  <a:pt x="352" y="898"/>
                </a:lnTo>
                <a:lnTo>
                  <a:pt x="351" y="886"/>
                </a:lnTo>
                <a:lnTo>
                  <a:pt x="351" y="886"/>
                </a:lnTo>
                <a:lnTo>
                  <a:pt x="347" y="886"/>
                </a:lnTo>
                <a:lnTo>
                  <a:pt x="338" y="886"/>
                </a:lnTo>
                <a:lnTo>
                  <a:pt x="306" y="888"/>
                </a:lnTo>
                <a:lnTo>
                  <a:pt x="268" y="892"/>
                </a:lnTo>
                <a:lnTo>
                  <a:pt x="253" y="894"/>
                </a:lnTo>
                <a:lnTo>
                  <a:pt x="242" y="897"/>
                </a:lnTo>
                <a:lnTo>
                  <a:pt x="242" y="897"/>
                </a:lnTo>
                <a:lnTo>
                  <a:pt x="226" y="903"/>
                </a:lnTo>
                <a:lnTo>
                  <a:pt x="211" y="911"/>
                </a:lnTo>
                <a:lnTo>
                  <a:pt x="200" y="916"/>
                </a:lnTo>
                <a:lnTo>
                  <a:pt x="196" y="917"/>
                </a:lnTo>
                <a:lnTo>
                  <a:pt x="196" y="917"/>
                </a:lnTo>
                <a:lnTo>
                  <a:pt x="204" y="925"/>
                </a:lnTo>
                <a:lnTo>
                  <a:pt x="221" y="945"/>
                </a:lnTo>
                <a:lnTo>
                  <a:pt x="230" y="957"/>
                </a:lnTo>
                <a:lnTo>
                  <a:pt x="239" y="970"/>
                </a:lnTo>
                <a:lnTo>
                  <a:pt x="244" y="983"/>
                </a:lnTo>
                <a:lnTo>
                  <a:pt x="248" y="995"/>
                </a:lnTo>
                <a:lnTo>
                  <a:pt x="248" y="995"/>
                </a:lnTo>
                <a:lnTo>
                  <a:pt x="248" y="1000"/>
                </a:lnTo>
                <a:lnTo>
                  <a:pt x="248" y="1006"/>
                </a:lnTo>
                <a:lnTo>
                  <a:pt x="244" y="1018"/>
                </a:lnTo>
                <a:lnTo>
                  <a:pt x="237" y="1031"/>
                </a:lnTo>
                <a:lnTo>
                  <a:pt x="227" y="1041"/>
                </a:lnTo>
                <a:lnTo>
                  <a:pt x="222" y="1045"/>
                </a:lnTo>
                <a:lnTo>
                  <a:pt x="215" y="1049"/>
                </a:lnTo>
                <a:lnTo>
                  <a:pt x="209" y="1053"/>
                </a:lnTo>
                <a:lnTo>
                  <a:pt x="202" y="1055"/>
                </a:lnTo>
                <a:lnTo>
                  <a:pt x="195" y="1055"/>
                </a:lnTo>
                <a:lnTo>
                  <a:pt x="187" y="1055"/>
                </a:lnTo>
                <a:lnTo>
                  <a:pt x="178" y="1054"/>
                </a:lnTo>
                <a:lnTo>
                  <a:pt x="170" y="1052"/>
                </a:lnTo>
                <a:lnTo>
                  <a:pt x="170" y="1052"/>
                </a:lnTo>
                <a:lnTo>
                  <a:pt x="162" y="1048"/>
                </a:lnTo>
                <a:lnTo>
                  <a:pt x="153" y="1043"/>
                </a:lnTo>
                <a:lnTo>
                  <a:pt x="146" y="1036"/>
                </a:lnTo>
                <a:lnTo>
                  <a:pt x="139" y="1028"/>
                </a:lnTo>
                <a:lnTo>
                  <a:pt x="126" y="1014"/>
                </a:lnTo>
                <a:lnTo>
                  <a:pt x="115" y="997"/>
                </a:lnTo>
                <a:lnTo>
                  <a:pt x="106" y="983"/>
                </a:lnTo>
                <a:lnTo>
                  <a:pt x="98" y="970"/>
                </a:lnTo>
                <a:lnTo>
                  <a:pt x="93" y="959"/>
                </a:lnTo>
                <a:lnTo>
                  <a:pt x="93" y="959"/>
                </a:lnTo>
                <a:lnTo>
                  <a:pt x="76" y="955"/>
                </a:lnTo>
                <a:lnTo>
                  <a:pt x="63" y="950"/>
                </a:lnTo>
                <a:lnTo>
                  <a:pt x="57" y="947"/>
                </a:lnTo>
                <a:lnTo>
                  <a:pt x="51" y="943"/>
                </a:lnTo>
                <a:lnTo>
                  <a:pt x="51" y="943"/>
                </a:lnTo>
                <a:lnTo>
                  <a:pt x="42" y="934"/>
                </a:lnTo>
                <a:lnTo>
                  <a:pt x="33" y="924"/>
                </a:lnTo>
                <a:lnTo>
                  <a:pt x="28" y="914"/>
                </a:lnTo>
                <a:lnTo>
                  <a:pt x="26" y="910"/>
                </a:lnTo>
                <a:lnTo>
                  <a:pt x="26" y="907"/>
                </a:lnTo>
                <a:lnTo>
                  <a:pt x="26" y="907"/>
                </a:lnTo>
                <a:lnTo>
                  <a:pt x="28" y="876"/>
                </a:lnTo>
                <a:lnTo>
                  <a:pt x="31" y="857"/>
                </a:lnTo>
                <a:lnTo>
                  <a:pt x="33" y="849"/>
                </a:lnTo>
                <a:lnTo>
                  <a:pt x="36" y="845"/>
                </a:lnTo>
                <a:lnTo>
                  <a:pt x="36" y="845"/>
                </a:lnTo>
                <a:lnTo>
                  <a:pt x="46" y="835"/>
                </a:lnTo>
                <a:lnTo>
                  <a:pt x="50" y="831"/>
                </a:lnTo>
                <a:lnTo>
                  <a:pt x="51" y="830"/>
                </a:lnTo>
                <a:lnTo>
                  <a:pt x="51" y="830"/>
                </a:lnTo>
                <a:lnTo>
                  <a:pt x="53" y="825"/>
                </a:lnTo>
                <a:lnTo>
                  <a:pt x="55" y="813"/>
                </a:lnTo>
                <a:lnTo>
                  <a:pt x="58" y="805"/>
                </a:lnTo>
                <a:lnTo>
                  <a:pt x="60" y="799"/>
                </a:lnTo>
                <a:lnTo>
                  <a:pt x="66" y="792"/>
                </a:lnTo>
                <a:lnTo>
                  <a:pt x="72" y="788"/>
                </a:lnTo>
                <a:lnTo>
                  <a:pt x="72" y="788"/>
                </a:lnTo>
                <a:lnTo>
                  <a:pt x="99" y="775"/>
                </a:lnTo>
                <a:lnTo>
                  <a:pt x="113" y="768"/>
                </a:lnTo>
                <a:lnTo>
                  <a:pt x="113" y="768"/>
                </a:lnTo>
                <a:lnTo>
                  <a:pt x="115" y="765"/>
                </a:lnTo>
                <a:lnTo>
                  <a:pt x="116" y="760"/>
                </a:lnTo>
                <a:lnTo>
                  <a:pt x="120" y="743"/>
                </a:lnTo>
                <a:lnTo>
                  <a:pt x="122" y="733"/>
                </a:lnTo>
                <a:lnTo>
                  <a:pt x="125" y="724"/>
                </a:lnTo>
                <a:lnTo>
                  <a:pt x="129" y="716"/>
                </a:lnTo>
                <a:lnTo>
                  <a:pt x="134" y="711"/>
                </a:lnTo>
                <a:lnTo>
                  <a:pt x="134" y="711"/>
                </a:lnTo>
                <a:lnTo>
                  <a:pt x="155" y="697"/>
                </a:lnTo>
                <a:lnTo>
                  <a:pt x="165" y="690"/>
                </a:lnTo>
                <a:lnTo>
                  <a:pt x="165" y="690"/>
                </a:lnTo>
                <a:lnTo>
                  <a:pt x="162" y="690"/>
                </a:lnTo>
                <a:lnTo>
                  <a:pt x="159" y="689"/>
                </a:lnTo>
                <a:lnTo>
                  <a:pt x="156" y="686"/>
                </a:lnTo>
                <a:lnTo>
                  <a:pt x="155" y="684"/>
                </a:lnTo>
                <a:lnTo>
                  <a:pt x="153" y="680"/>
                </a:lnTo>
                <a:lnTo>
                  <a:pt x="155" y="675"/>
                </a:lnTo>
                <a:lnTo>
                  <a:pt x="155" y="675"/>
                </a:lnTo>
                <a:lnTo>
                  <a:pt x="157" y="668"/>
                </a:lnTo>
                <a:lnTo>
                  <a:pt x="161" y="659"/>
                </a:lnTo>
                <a:lnTo>
                  <a:pt x="170" y="640"/>
                </a:lnTo>
                <a:lnTo>
                  <a:pt x="181" y="619"/>
                </a:lnTo>
                <a:lnTo>
                  <a:pt x="184" y="610"/>
                </a:lnTo>
                <a:lnTo>
                  <a:pt x="186" y="603"/>
                </a:lnTo>
                <a:lnTo>
                  <a:pt x="186" y="603"/>
                </a:lnTo>
                <a:lnTo>
                  <a:pt x="187" y="585"/>
                </a:lnTo>
                <a:lnTo>
                  <a:pt x="186" y="572"/>
                </a:lnTo>
                <a:lnTo>
                  <a:pt x="186" y="572"/>
                </a:lnTo>
                <a:lnTo>
                  <a:pt x="186" y="564"/>
                </a:lnTo>
                <a:lnTo>
                  <a:pt x="187" y="552"/>
                </a:lnTo>
                <a:lnTo>
                  <a:pt x="193" y="523"/>
                </a:lnTo>
                <a:lnTo>
                  <a:pt x="201" y="484"/>
                </a:lnTo>
                <a:lnTo>
                  <a:pt x="201" y="484"/>
                </a:lnTo>
                <a:lnTo>
                  <a:pt x="195" y="494"/>
                </a:lnTo>
                <a:lnTo>
                  <a:pt x="178" y="517"/>
                </a:lnTo>
                <a:lnTo>
                  <a:pt x="157" y="545"/>
                </a:lnTo>
                <a:lnTo>
                  <a:pt x="148" y="555"/>
                </a:lnTo>
                <a:lnTo>
                  <a:pt x="139" y="561"/>
                </a:lnTo>
                <a:lnTo>
                  <a:pt x="139" y="561"/>
                </a:lnTo>
                <a:lnTo>
                  <a:pt x="125" y="572"/>
                </a:lnTo>
                <a:lnTo>
                  <a:pt x="112" y="581"/>
                </a:lnTo>
                <a:lnTo>
                  <a:pt x="98" y="592"/>
                </a:lnTo>
                <a:lnTo>
                  <a:pt x="98" y="592"/>
                </a:lnTo>
                <a:lnTo>
                  <a:pt x="72" y="603"/>
                </a:lnTo>
                <a:lnTo>
                  <a:pt x="72" y="603"/>
                </a:lnTo>
                <a:lnTo>
                  <a:pt x="71" y="612"/>
                </a:lnTo>
                <a:lnTo>
                  <a:pt x="69" y="619"/>
                </a:lnTo>
                <a:lnTo>
                  <a:pt x="68" y="622"/>
                </a:lnTo>
                <a:lnTo>
                  <a:pt x="67" y="623"/>
                </a:lnTo>
                <a:lnTo>
                  <a:pt x="67" y="623"/>
                </a:lnTo>
                <a:lnTo>
                  <a:pt x="63" y="627"/>
                </a:lnTo>
                <a:lnTo>
                  <a:pt x="60" y="632"/>
                </a:lnTo>
                <a:lnTo>
                  <a:pt x="57" y="639"/>
                </a:lnTo>
                <a:lnTo>
                  <a:pt x="57" y="639"/>
                </a:lnTo>
                <a:lnTo>
                  <a:pt x="55" y="641"/>
                </a:lnTo>
                <a:lnTo>
                  <a:pt x="53" y="646"/>
                </a:lnTo>
                <a:lnTo>
                  <a:pt x="48" y="652"/>
                </a:lnTo>
                <a:lnTo>
                  <a:pt x="45" y="653"/>
                </a:lnTo>
                <a:lnTo>
                  <a:pt x="41" y="654"/>
                </a:lnTo>
                <a:lnTo>
                  <a:pt x="41" y="654"/>
                </a:lnTo>
                <a:lnTo>
                  <a:pt x="37" y="654"/>
                </a:lnTo>
                <a:lnTo>
                  <a:pt x="32" y="652"/>
                </a:lnTo>
                <a:lnTo>
                  <a:pt x="23" y="645"/>
                </a:lnTo>
                <a:lnTo>
                  <a:pt x="14" y="637"/>
                </a:lnTo>
                <a:lnTo>
                  <a:pt x="10" y="634"/>
                </a:lnTo>
                <a:lnTo>
                  <a:pt x="10" y="634"/>
                </a:lnTo>
                <a:lnTo>
                  <a:pt x="9" y="628"/>
                </a:lnTo>
                <a:lnTo>
                  <a:pt x="6" y="619"/>
                </a:lnTo>
                <a:lnTo>
                  <a:pt x="5" y="608"/>
                </a:lnTo>
                <a:lnTo>
                  <a:pt x="5" y="608"/>
                </a:lnTo>
                <a:lnTo>
                  <a:pt x="4" y="609"/>
                </a:lnTo>
                <a:lnTo>
                  <a:pt x="2" y="609"/>
                </a:lnTo>
                <a:lnTo>
                  <a:pt x="1" y="608"/>
                </a:lnTo>
                <a:lnTo>
                  <a:pt x="0" y="603"/>
                </a:lnTo>
                <a:lnTo>
                  <a:pt x="0" y="603"/>
                </a:lnTo>
                <a:lnTo>
                  <a:pt x="0" y="599"/>
                </a:lnTo>
                <a:lnTo>
                  <a:pt x="0" y="594"/>
                </a:lnTo>
                <a:lnTo>
                  <a:pt x="4" y="582"/>
                </a:lnTo>
                <a:lnTo>
                  <a:pt x="9" y="570"/>
                </a:lnTo>
                <a:lnTo>
                  <a:pt x="15" y="561"/>
                </a:lnTo>
                <a:lnTo>
                  <a:pt x="15" y="561"/>
                </a:lnTo>
                <a:lnTo>
                  <a:pt x="19" y="556"/>
                </a:lnTo>
                <a:lnTo>
                  <a:pt x="23" y="548"/>
                </a:lnTo>
                <a:lnTo>
                  <a:pt x="29" y="528"/>
                </a:lnTo>
                <a:lnTo>
                  <a:pt x="39" y="506"/>
                </a:lnTo>
                <a:lnTo>
                  <a:pt x="42" y="497"/>
                </a:lnTo>
                <a:lnTo>
                  <a:pt x="46" y="489"/>
                </a:lnTo>
                <a:lnTo>
                  <a:pt x="46" y="489"/>
                </a:lnTo>
                <a:lnTo>
                  <a:pt x="93" y="432"/>
                </a:lnTo>
                <a:lnTo>
                  <a:pt x="120" y="399"/>
                </a:lnTo>
                <a:lnTo>
                  <a:pt x="134" y="381"/>
                </a:lnTo>
                <a:lnTo>
                  <a:pt x="134" y="381"/>
                </a:lnTo>
                <a:lnTo>
                  <a:pt x="138" y="377"/>
                </a:lnTo>
                <a:lnTo>
                  <a:pt x="144" y="370"/>
                </a:lnTo>
                <a:lnTo>
                  <a:pt x="161" y="356"/>
                </a:lnTo>
                <a:lnTo>
                  <a:pt x="178" y="342"/>
                </a:lnTo>
                <a:lnTo>
                  <a:pt x="183" y="337"/>
                </a:lnTo>
                <a:lnTo>
                  <a:pt x="186" y="334"/>
                </a:lnTo>
                <a:lnTo>
                  <a:pt x="186" y="334"/>
                </a:lnTo>
                <a:lnTo>
                  <a:pt x="187" y="332"/>
                </a:lnTo>
                <a:lnTo>
                  <a:pt x="190" y="329"/>
                </a:lnTo>
                <a:lnTo>
                  <a:pt x="196" y="323"/>
                </a:lnTo>
                <a:lnTo>
                  <a:pt x="206" y="314"/>
                </a:lnTo>
                <a:lnTo>
                  <a:pt x="206" y="314"/>
                </a:lnTo>
                <a:lnTo>
                  <a:pt x="214" y="302"/>
                </a:lnTo>
                <a:lnTo>
                  <a:pt x="221" y="293"/>
                </a:lnTo>
                <a:lnTo>
                  <a:pt x="222" y="290"/>
                </a:lnTo>
                <a:lnTo>
                  <a:pt x="222" y="288"/>
                </a:lnTo>
                <a:lnTo>
                  <a:pt x="222" y="288"/>
                </a:lnTo>
                <a:lnTo>
                  <a:pt x="222" y="286"/>
                </a:lnTo>
                <a:lnTo>
                  <a:pt x="223" y="284"/>
                </a:lnTo>
                <a:lnTo>
                  <a:pt x="227" y="281"/>
                </a:lnTo>
                <a:lnTo>
                  <a:pt x="232" y="277"/>
                </a:lnTo>
                <a:lnTo>
                  <a:pt x="232" y="27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" name="Freeform 5"/>
          <p:cNvSpPr>
            <a:spLocks/>
          </p:cNvSpPr>
          <p:nvPr/>
        </p:nvSpPr>
        <p:spPr bwMode="auto">
          <a:xfrm>
            <a:off x="6593910" y="833831"/>
            <a:ext cx="619690" cy="1595349"/>
          </a:xfrm>
          <a:custGeom>
            <a:avLst/>
            <a:gdLst>
              <a:gd name="T0" fmla="*/ 10 w 571"/>
              <a:gd name="T1" fmla="*/ 121 h 1470"/>
              <a:gd name="T2" fmla="*/ 19 w 571"/>
              <a:gd name="T3" fmla="*/ 205 h 1470"/>
              <a:gd name="T4" fmla="*/ 1 w 571"/>
              <a:gd name="T5" fmla="*/ 237 h 1470"/>
              <a:gd name="T6" fmla="*/ 5 w 571"/>
              <a:gd name="T7" fmla="*/ 254 h 1470"/>
              <a:gd name="T8" fmla="*/ 24 w 571"/>
              <a:gd name="T9" fmla="*/ 295 h 1470"/>
              <a:gd name="T10" fmla="*/ 42 w 571"/>
              <a:gd name="T11" fmla="*/ 308 h 1470"/>
              <a:gd name="T12" fmla="*/ 51 w 571"/>
              <a:gd name="T13" fmla="*/ 335 h 1470"/>
              <a:gd name="T14" fmla="*/ 48 w 571"/>
              <a:gd name="T15" fmla="*/ 459 h 1470"/>
              <a:gd name="T16" fmla="*/ 17 w 571"/>
              <a:gd name="T17" fmla="*/ 568 h 1470"/>
              <a:gd name="T18" fmla="*/ 22 w 571"/>
              <a:gd name="T19" fmla="*/ 771 h 1470"/>
              <a:gd name="T20" fmla="*/ 55 w 571"/>
              <a:gd name="T21" fmla="*/ 870 h 1470"/>
              <a:gd name="T22" fmla="*/ 91 w 571"/>
              <a:gd name="T23" fmla="*/ 898 h 1470"/>
              <a:gd name="T24" fmla="*/ 91 w 571"/>
              <a:gd name="T25" fmla="*/ 947 h 1470"/>
              <a:gd name="T26" fmla="*/ 91 w 571"/>
              <a:gd name="T27" fmla="*/ 999 h 1470"/>
              <a:gd name="T28" fmla="*/ 127 w 571"/>
              <a:gd name="T29" fmla="*/ 1215 h 1470"/>
              <a:gd name="T30" fmla="*/ 144 w 571"/>
              <a:gd name="T31" fmla="*/ 1282 h 1470"/>
              <a:gd name="T32" fmla="*/ 131 w 571"/>
              <a:gd name="T33" fmla="*/ 1331 h 1470"/>
              <a:gd name="T34" fmla="*/ 85 w 571"/>
              <a:gd name="T35" fmla="*/ 1382 h 1470"/>
              <a:gd name="T36" fmla="*/ 24 w 571"/>
              <a:gd name="T37" fmla="*/ 1416 h 1470"/>
              <a:gd name="T38" fmla="*/ 26 w 571"/>
              <a:gd name="T39" fmla="*/ 1449 h 1470"/>
              <a:gd name="T40" fmla="*/ 70 w 571"/>
              <a:gd name="T41" fmla="*/ 1465 h 1470"/>
              <a:gd name="T42" fmla="*/ 253 w 571"/>
              <a:gd name="T43" fmla="*/ 1454 h 1470"/>
              <a:gd name="T44" fmla="*/ 278 w 571"/>
              <a:gd name="T45" fmla="*/ 1438 h 1470"/>
              <a:gd name="T46" fmla="*/ 267 w 571"/>
              <a:gd name="T47" fmla="*/ 1390 h 1470"/>
              <a:gd name="T48" fmla="*/ 262 w 571"/>
              <a:gd name="T49" fmla="*/ 1284 h 1470"/>
              <a:gd name="T50" fmla="*/ 268 w 571"/>
              <a:gd name="T51" fmla="*/ 1205 h 1470"/>
              <a:gd name="T52" fmla="*/ 377 w 571"/>
              <a:gd name="T53" fmla="*/ 1242 h 1470"/>
              <a:gd name="T54" fmla="*/ 412 w 571"/>
              <a:gd name="T55" fmla="*/ 1295 h 1470"/>
              <a:gd name="T56" fmla="*/ 401 w 571"/>
              <a:gd name="T57" fmla="*/ 1369 h 1470"/>
              <a:gd name="T58" fmla="*/ 403 w 571"/>
              <a:gd name="T59" fmla="*/ 1411 h 1470"/>
              <a:gd name="T60" fmla="*/ 444 w 571"/>
              <a:gd name="T61" fmla="*/ 1394 h 1470"/>
              <a:gd name="T62" fmla="*/ 507 w 571"/>
              <a:gd name="T63" fmla="*/ 1309 h 1470"/>
              <a:gd name="T64" fmla="*/ 566 w 571"/>
              <a:gd name="T65" fmla="*/ 1225 h 1470"/>
              <a:gd name="T66" fmla="*/ 564 w 571"/>
              <a:gd name="T67" fmla="*/ 1197 h 1470"/>
              <a:gd name="T68" fmla="*/ 499 w 571"/>
              <a:gd name="T69" fmla="*/ 1158 h 1470"/>
              <a:gd name="T70" fmla="*/ 472 w 571"/>
              <a:gd name="T71" fmla="*/ 1162 h 1470"/>
              <a:gd name="T72" fmla="*/ 417 w 571"/>
              <a:gd name="T73" fmla="*/ 1130 h 1470"/>
              <a:gd name="T74" fmla="*/ 350 w 571"/>
              <a:gd name="T75" fmla="*/ 974 h 1470"/>
              <a:gd name="T76" fmla="*/ 381 w 571"/>
              <a:gd name="T77" fmla="*/ 849 h 1470"/>
              <a:gd name="T78" fmla="*/ 415 w 571"/>
              <a:gd name="T79" fmla="*/ 846 h 1470"/>
              <a:gd name="T80" fmla="*/ 410 w 571"/>
              <a:gd name="T81" fmla="*/ 726 h 1470"/>
              <a:gd name="T82" fmla="*/ 426 w 571"/>
              <a:gd name="T83" fmla="*/ 591 h 1470"/>
              <a:gd name="T84" fmla="*/ 425 w 571"/>
              <a:gd name="T85" fmla="*/ 510 h 1470"/>
              <a:gd name="T86" fmla="*/ 380 w 571"/>
              <a:gd name="T87" fmla="*/ 451 h 1470"/>
              <a:gd name="T88" fmla="*/ 348 w 571"/>
              <a:gd name="T89" fmla="*/ 391 h 1470"/>
              <a:gd name="T90" fmla="*/ 320 w 571"/>
              <a:gd name="T91" fmla="*/ 330 h 1470"/>
              <a:gd name="T92" fmla="*/ 265 w 571"/>
              <a:gd name="T93" fmla="*/ 330 h 1470"/>
              <a:gd name="T94" fmla="*/ 278 w 571"/>
              <a:gd name="T95" fmla="*/ 328 h 1470"/>
              <a:gd name="T96" fmla="*/ 296 w 571"/>
              <a:gd name="T97" fmla="*/ 331 h 1470"/>
              <a:gd name="T98" fmla="*/ 314 w 571"/>
              <a:gd name="T99" fmla="*/ 300 h 1470"/>
              <a:gd name="T100" fmla="*/ 323 w 571"/>
              <a:gd name="T101" fmla="*/ 272 h 1470"/>
              <a:gd name="T102" fmla="*/ 326 w 571"/>
              <a:gd name="T103" fmla="*/ 162 h 1470"/>
              <a:gd name="T104" fmla="*/ 269 w 571"/>
              <a:gd name="T105" fmla="*/ 35 h 1470"/>
              <a:gd name="T106" fmla="*/ 207 w 571"/>
              <a:gd name="T107" fmla="*/ 4 h 1470"/>
              <a:gd name="T108" fmla="*/ 134 w 571"/>
              <a:gd name="T109" fmla="*/ 3 h 1470"/>
              <a:gd name="T110" fmla="*/ 42 w 571"/>
              <a:gd name="T111" fmla="*/ 49 h 1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71" h="1470">
                <a:moveTo>
                  <a:pt x="28" y="71"/>
                </a:moveTo>
                <a:lnTo>
                  <a:pt x="28" y="71"/>
                </a:lnTo>
                <a:lnTo>
                  <a:pt x="25" y="77"/>
                </a:lnTo>
                <a:lnTo>
                  <a:pt x="19" y="90"/>
                </a:lnTo>
                <a:lnTo>
                  <a:pt x="16" y="99"/>
                </a:lnTo>
                <a:lnTo>
                  <a:pt x="13" y="110"/>
                </a:lnTo>
                <a:lnTo>
                  <a:pt x="10" y="121"/>
                </a:lnTo>
                <a:lnTo>
                  <a:pt x="10" y="134"/>
                </a:lnTo>
                <a:lnTo>
                  <a:pt x="10" y="134"/>
                </a:lnTo>
                <a:lnTo>
                  <a:pt x="13" y="156"/>
                </a:lnTo>
                <a:lnTo>
                  <a:pt x="15" y="175"/>
                </a:lnTo>
                <a:lnTo>
                  <a:pt x="18" y="191"/>
                </a:lnTo>
                <a:lnTo>
                  <a:pt x="19" y="205"/>
                </a:lnTo>
                <a:lnTo>
                  <a:pt x="19" y="205"/>
                </a:lnTo>
                <a:lnTo>
                  <a:pt x="18" y="212"/>
                </a:lnTo>
                <a:lnTo>
                  <a:pt x="16" y="218"/>
                </a:lnTo>
                <a:lnTo>
                  <a:pt x="13" y="222"/>
                </a:lnTo>
                <a:lnTo>
                  <a:pt x="9" y="226"/>
                </a:lnTo>
                <a:lnTo>
                  <a:pt x="4" y="232"/>
                </a:lnTo>
                <a:lnTo>
                  <a:pt x="1" y="234"/>
                </a:lnTo>
                <a:lnTo>
                  <a:pt x="1" y="237"/>
                </a:lnTo>
                <a:lnTo>
                  <a:pt x="1" y="237"/>
                </a:lnTo>
                <a:lnTo>
                  <a:pt x="6" y="245"/>
                </a:lnTo>
                <a:lnTo>
                  <a:pt x="8" y="249"/>
                </a:lnTo>
                <a:lnTo>
                  <a:pt x="9" y="250"/>
                </a:lnTo>
                <a:lnTo>
                  <a:pt x="10" y="250"/>
                </a:lnTo>
                <a:lnTo>
                  <a:pt x="10" y="250"/>
                </a:lnTo>
                <a:lnTo>
                  <a:pt x="5" y="254"/>
                </a:lnTo>
                <a:lnTo>
                  <a:pt x="1" y="260"/>
                </a:lnTo>
                <a:lnTo>
                  <a:pt x="0" y="261"/>
                </a:lnTo>
                <a:lnTo>
                  <a:pt x="1" y="263"/>
                </a:lnTo>
                <a:lnTo>
                  <a:pt x="1" y="263"/>
                </a:lnTo>
                <a:lnTo>
                  <a:pt x="24" y="281"/>
                </a:lnTo>
                <a:lnTo>
                  <a:pt x="24" y="281"/>
                </a:lnTo>
                <a:lnTo>
                  <a:pt x="24" y="295"/>
                </a:lnTo>
                <a:lnTo>
                  <a:pt x="25" y="305"/>
                </a:lnTo>
                <a:lnTo>
                  <a:pt x="26" y="307"/>
                </a:lnTo>
                <a:lnTo>
                  <a:pt x="28" y="308"/>
                </a:lnTo>
                <a:lnTo>
                  <a:pt x="28" y="308"/>
                </a:lnTo>
                <a:lnTo>
                  <a:pt x="37" y="308"/>
                </a:lnTo>
                <a:lnTo>
                  <a:pt x="42" y="308"/>
                </a:lnTo>
                <a:lnTo>
                  <a:pt x="42" y="308"/>
                </a:lnTo>
                <a:lnTo>
                  <a:pt x="41" y="311"/>
                </a:lnTo>
                <a:lnTo>
                  <a:pt x="39" y="320"/>
                </a:lnTo>
                <a:lnTo>
                  <a:pt x="41" y="325"/>
                </a:lnTo>
                <a:lnTo>
                  <a:pt x="43" y="329"/>
                </a:lnTo>
                <a:lnTo>
                  <a:pt x="46" y="333"/>
                </a:lnTo>
                <a:lnTo>
                  <a:pt x="51" y="335"/>
                </a:lnTo>
                <a:lnTo>
                  <a:pt x="51" y="335"/>
                </a:lnTo>
                <a:lnTo>
                  <a:pt x="68" y="339"/>
                </a:lnTo>
                <a:lnTo>
                  <a:pt x="68" y="339"/>
                </a:lnTo>
                <a:lnTo>
                  <a:pt x="67" y="355"/>
                </a:lnTo>
                <a:lnTo>
                  <a:pt x="63" y="392"/>
                </a:lnTo>
                <a:lnTo>
                  <a:pt x="60" y="414"/>
                </a:lnTo>
                <a:lnTo>
                  <a:pt x="54" y="438"/>
                </a:lnTo>
                <a:lnTo>
                  <a:pt x="48" y="459"/>
                </a:lnTo>
                <a:lnTo>
                  <a:pt x="42" y="478"/>
                </a:lnTo>
                <a:lnTo>
                  <a:pt x="42" y="478"/>
                </a:lnTo>
                <a:lnTo>
                  <a:pt x="35" y="495"/>
                </a:lnTo>
                <a:lnTo>
                  <a:pt x="29" y="510"/>
                </a:lnTo>
                <a:lnTo>
                  <a:pt x="25" y="527"/>
                </a:lnTo>
                <a:lnTo>
                  <a:pt x="22" y="541"/>
                </a:lnTo>
                <a:lnTo>
                  <a:pt x="17" y="568"/>
                </a:lnTo>
                <a:lnTo>
                  <a:pt x="15" y="589"/>
                </a:lnTo>
                <a:lnTo>
                  <a:pt x="15" y="589"/>
                </a:lnTo>
                <a:lnTo>
                  <a:pt x="14" y="604"/>
                </a:lnTo>
                <a:lnTo>
                  <a:pt x="14" y="627"/>
                </a:lnTo>
                <a:lnTo>
                  <a:pt x="16" y="690"/>
                </a:lnTo>
                <a:lnTo>
                  <a:pt x="19" y="750"/>
                </a:lnTo>
                <a:lnTo>
                  <a:pt x="22" y="771"/>
                </a:lnTo>
                <a:lnTo>
                  <a:pt x="24" y="782"/>
                </a:lnTo>
                <a:lnTo>
                  <a:pt x="24" y="782"/>
                </a:lnTo>
                <a:lnTo>
                  <a:pt x="29" y="799"/>
                </a:lnTo>
                <a:lnTo>
                  <a:pt x="39" y="830"/>
                </a:lnTo>
                <a:lnTo>
                  <a:pt x="44" y="846"/>
                </a:lnTo>
                <a:lnTo>
                  <a:pt x="49" y="860"/>
                </a:lnTo>
                <a:lnTo>
                  <a:pt x="55" y="870"/>
                </a:lnTo>
                <a:lnTo>
                  <a:pt x="57" y="873"/>
                </a:lnTo>
                <a:lnTo>
                  <a:pt x="60" y="875"/>
                </a:lnTo>
                <a:lnTo>
                  <a:pt x="60" y="875"/>
                </a:lnTo>
                <a:lnTo>
                  <a:pt x="70" y="882"/>
                </a:lnTo>
                <a:lnTo>
                  <a:pt x="80" y="889"/>
                </a:lnTo>
                <a:lnTo>
                  <a:pt x="91" y="898"/>
                </a:lnTo>
                <a:lnTo>
                  <a:pt x="91" y="898"/>
                </a:lnTo>
                <a:lnTo>
                  <a:pt x="92" y="906"/>
                </a:lnTo>
                <a:lnTo>
                  <a:pt x="94" y="912"/>
                </a:lnTo>
                <a:lnTo>
                  <a:pt x="95" y="916"/>
                </a:lnTo>
                <a:lnTo>
                  <a:pt x="95" y="916"/>
                </a:lnTo>
                <a:lnTo>
                  <a:pt x="95" y="920"/>
                </a:lnTo>
                <a:lnTo>
                  <a:pt x="94" y="928"/>
                </a:lnTo>
                <a:lnTo>
                  <a:pt x="91" y="947"/>
                </a:lnTo>
                <a:lnTo>
                  <a:pt x="91" y="947"/>
                </a:lnTo>
                <a:lnTo>
                  <a:pt x="86" y="970"/>
                </a:lnTo>
                <a:lnTo>
                  <a:pt x="84" y="983"/>
                </a:lnTo>
                <a:lnTo>
                  <a:pt x="85" y="988"/>
                </a:lnTo>
                <a:lnTo>
                  <a:pt x="86" y="992"/>
                </a:lnTo>
                <a:lnTo>
                  <a:pt x="86" y="992"/>
                </a:lnTo>
                <a:lnTo>
                  <a:pt x="91" y="999"/>
                </a:lnTo>
                <a:lnTo>
                  <a:pt x="94" y="1008"/>
                </a:lnTo>
                <a:lnTo>
                  <a:pt x="100" y="1027"/>
                </a:lnTo>
                <a:lnTo>
                  <a:pt x="100" y="1027"/>
                </a:lnTo>
                <a:lnTo>
                  <a:pt x="105" y="1057"/>
                </a:lnTo>
                <a:lnTo>
                  <a:pt x="113" y="1118"/>
                </a:lnTo>
                <a:lnTo>
                  <a:pt x="127" y="1215"/>
                </a:lnTo>
                <a:lnTo>
                  <a:pt x="127" y="1215"/>
                </a:lnTo>
                <a:lnTo>
                  <a:pt x="129" y="1223"/>
                </a:lnTo>
                <a:lnTo>
                  <a:pt x="131" y="1232"/>
                </a:lnTo>
                <a:lnTo>
                  <a:pt x="138" y="1250"/>
                </a:lnTo>
                <a:lnTo>
                  <a:pt x="142" y="1266"/>
                </a:lnTo>
                <a:lnTo>
                  <a:pt x="144" y="1275"/>
                </a:lnTo>
                <a:lnTo>
                  <a:pt x="144" y="1282"/>
                </a:lnTo>
                <a:lnTo>
                  <a:pt x="144" y="1282"/>
                </a:lnTo>
                <a:lnTo>
                  <a:pt x="140" y="1327"/>
                </a:lnTo>
                <a:lnTo>
                  <a:pt x="140" y="1327"/>
                </a:lnTo>
                <a:lnTo>
                  <a:pt x="140" y="1327"/>
                </a:lnTo>
                <a:lnTo>
                  <a:pt x="139" y="1325"/>
                </a:lnTo>
                <a:lnTo>
                  <a:pt x="137" y="1327"/>
                </a:lnTo>
                <a:lnTo>
                  <a:pt x="131" y="1331"/>
                </a:lnTo>
                <a:lnTo>
                  <a:pt x="131" y="1331"/>
                </a:lnTo>
                <a:lnTo>
                  <a:pt x="119" y="1342"/>
                </a:lnTo>
                <a:lnTo>
                  <a:pt x="115" y="1348"/>
                </a:lnTo>
                <a:lnTo>
                  <a:pt x="113" y="1353"/>
                </a:lnTo>
                <a:lnTo>
                  <a:pt x="113" y="1353"/>
                </a:lnTo>
                <a:lnTo>
                  <a:pt x="109" y="1371"/>
                </a:lnTo>
                <a:lnTo>
                  <a:pt x="109" y="1371"/>
                </a:lnTo>
                <a:lnTo>
                  <a:pt x="85" y="1382"/>
                </a:lnTo>
                <a:lnTo>
                  <a:pt x="66" y="1392"/>
                </a:lnTo>
                <a:lnTo>
                  <a:pt x="51" y="1403"/>
                </a:lnTo>
                <a:lnTo>
                  <a:pt x="51" y="1403"/>
                </a:lnTo>
                <a:lnTo>
                  <a:pt x="45" y="1406"/>
                </a:lnTo>
                <a:lnTo>
                  <a:pt x="38" y="1409"/>
                </a:lnTo>
                <a:lnTo>
                  <a:pt x="28" y="1414"/>
                </a:lnTo>
                <a:lnTo>
                  <a:pt x="24" y="1416"/>
                </a:lnTo>
                <a:lnTo>
                  <a:pt x="20" y="1418"/>
                </a:lnTo>
                <a:lnTo>
                  <a:pt x="19" y="1423"/>
                </a:lnTo>
                <a:lnTo>
                  <a:pt x="19" y="1429"/>
                </a:lnTo>
                <a:lnTo>
                  <a:pt x="19" y="1429"/>
                </a:lnTo>
                <a:lnTo>
                  <a:pt x="22" y="1442"/>
                </a:lnTo>
                <a:lnTo>
                  <a:pt x="24" y="1446"/>
                </a:lnTo>
                <a:lnTo>
                  <a:pt x="26" y="1449"/>
                </a:lnTo>
                <a:lnTo>
                  <a:pt x="28" y="1453"/>
                </a:lnTo>
                <a:lnTo>
                  <a:pt x="33" y="1456"/>
                </a:lnTo>
                <a:lnTo>
                  <a:pt x="38" y="1458"/>
                </a:lnTo>
                <a:lnTo>
                  <a:pt x="46" y="1461"/>
                </a:lnTo>
                <a:lnTo>
                  <a:pt x="46" y="1461"/>
                </a:lnTo>
                <a:lnTo>
                  <a:pt x="56" y="1463"/>
                </a:lnTo>
                <a:lnTo>
                  <a:pt x="70" y="1465"/>
                </a:lnTo>
                <a:lnTo>
                  <a:pt x="101" y="1467"/>
                </a:lnTo>
                <a:lnTo>
                  <a:pt x="130" y="1470"/>
                </a:lnTo>
                <a:lnTo>
                  <a:pt x="149" y="1470"/>
                </a:lnTo>
                <a:lnTo>
                  <a:pt x="149" y="1470"/>
                </a:lnTo>
                <a:lnTo>
                  <a:pt x="206" y="1462"/>
                </a:lnTo>
                <a:lnTo>
                  <a:pt x="239" y="1457"/>
                </a:lnTo>
                <a:lnTo>
                  <a:pt x="253" y="1454"/>
                </a:lnTo>
                <a:lnTo>
                  <a:pt x="261" y="1452"/>
                </a:lnTo>
                <a:lnTo>
                  <a:pt x="261" y="1452"/>
                </a:lnTo>
                <a:lnTo>
                  <a:pt x="268" y="1448"/>
                </a:lnTo>
                <a:lnTo>
                  <a:pt x="274" y="1446"/>
                </a:lnTo>
                <a:lnTo>
                  <a:pt x="276" y="1444"/>
                </a:lnTo>
                <a:lnTo>
                  <a:pt x="277" y="1442"/>
                </a:lnTo>
                <a:lnTo>
                  <a:pt x="278" y="1438"/>
                </a:lnTo>
                <a:lnTo>
                  <a:pt x="278" y="1434"/>
                </a:lnTo>
                <a:lnTo>
                  <a:pt x="278" y="1434"/>
                </a:lnTo>
                <a:lnTo>
                  <a:pt x="277" y="1424"/>
                </a:lnTo>
                <a:lnTo>
                  <a:pt x="275" y="1414"/>
                </a:lnTo>
                <a:lnTo>
                  <a:pt x="269" y="1398"/>
                </a:lnTo>
                <a:lnTo>
                  <a:pt x="269" y="1398"/>
                </a:lnTo>
                <a:lnTo>
                  <a:pt x="267" y="1390"/>
                </a:lnTo>
                <a:lnTo>
                  <a:pt x="266" y="1381"/>
                </a:lnTo>
                <a:lnTo>
                  <a:pt x="265" y="1371"/>
                </a:lnTo>
                <a:lnTo>
                  <a:pt x="265" y="1371"/>
                </a:lnTo>
                <a:lnTo>
                  <a:pt x="263" y="1332"/>
                </a:lnTo>
                <a:lnTo>
                  <a:pt x="261" y="1291"/>
                </a:lnTo>
                <a:lnTo>
                  <a:pt x="261" y="1291"/>
                </a:lnTo>
                <a:lnTo>
                  <a:pt x="262" y="1284"/>
                </a:lnTo>
                <a:lnTo>
                  <a:pt x="265" y="1271"/>
                </a:lnTo>
                <a:lnTo>
                  <a:pt x="268" y="1255"/>
                </a:lnTo>
                <a:lnTo>
                  <a:pt x="269" y="1248"/>
                </a:lnTo>
                <a:lnTo>
                  <a:pt x="269" y="1242"/>
                </a:lnTo>
                <a:lnTo>
                  <a:pt x="269" y="1242"/>
                </a:lnTo>
                <a:lnTo>
                  <a:pt x="268" y="1226"/>
                </a:lnTo>
                <a:lnTo>
                  <a:pt x="268" y="1205"/>
                </a:lnTo>
                <a:lnTo>
                  <a:pt x="269" y="1179"/>
                </a:lnTo>
                <a:lnTo>
                  <a:pt x="269" y="1179"/>
                </a:lnTo>
                <a:lnTo>
                  <a:pt x="283" y="1188"/>
                </a:lnTo>
                <a:lnTo>
                  <a:pt x="314" y="1208"/>
                </a:lnTo>
                <a:lnTo>
                  <a:pt x="350" y="1229"/>
                </a:lnTo>
                <a:lnTo>
                  <a:pt x="365" y="1237"/>
                </a:lnTo>
                <a:lnTo>
                  <a:pt x="377" y="1242"/>
                </a:lnTo>
                <a:lnTo>
                  <a:pt x="377" y="1242"/>
                </a:lnTo>
                <a:lnTo>
                  <a:pt x="392" y="1246"/>
                </a:lnTo>
                <a:lnTo>
                  <a:pt x="401" y="1251"/>
                </a:lnTo>
                <a:lnTo>
                  <a:pt x="407" y="1254"/>
                </a:lnTo>
                <a:lnTo>
                  <a:pt x="408" y="1255"/>
                </a:lnTo>
                <a:lnTo>
                  <a:pt x="408" y="1255"/>
                </a:lnTo>
                <a:lnTo>
                  <a:pt x="412" y="1295"/>
                </a:lnTo>
                <a:lnTo>
                  <a:pt x="412" y="1295"/>
                </a:lnTo>
                <a:lnTo>
                  <a:pt x="412" y="1301"/>
                </a:lnTo>
                <a:lnTo>
                  <a:pt x="411" y="1308"/>
                </a:lnTo>
                <a:lnTo>
                  <a:pt x="409" y="1328"/>
                </a:lnTo>
                <a:lnTo>
                  <a:pt x="403" y="1358"/>
                </a:lnTo>
                <a:lnTo>
                  <a:pt x="403" y="1358"/>
                </a:lnTo>
                <a:lnTo>
                  <a:pt x="401" y="1369"/>
                </a:lnTo>
                <a:lnTo>
                  <a:pt x="398" y="1386"/>
                </a:lnTo>
                <a:lnTo>
                  <a:pt x="397" y="1395"/>
                </a:lnTo>
                <a:lnTo>
                  <a:pt x="398" y="1403"/>
                </a:lnTo>
                <a:lnTo>
                  <a:pt x="400" y="1408"/>
                </a:lnTo>
                <a:lnTo>
                  <a:pt x="401" y="1410"/>
                </a:lnTo>
                <a:lnTo>
                  <a:pt x="403" y="1411"/>
                </a:lnTo>
                <a:lnTo>
                  <a:pt x="403" y="1411"/>
                </a:lnTo>
                <a:lnTo>
                  <a:pt x="409" y="1413"/>
                </a:lnTo>
                <a:lnTo>
                  <a:pt x="415" y="1410"/>
                </a:lnTo>
                <a:lnTo>
                  <a:pt x="420" y="1408"/>
                </a:lnTo>
                <a:lnTo>
                  <a:pt x="427" y="1405"/>
                </a:lnTo>
                <a:lnTo>
                  <a:pt x="437" y="1398"/>
                </a:lnTo>
                <a:lnTo>
                  <a:pt x="444" y="1394"/>
                </a:lnTo>
                <a:lnTo>
                  <a:pt x="444" y="1394"/>
                </a:lnTo>
                <a:lnTo>
                  <a:pt x="448" y="1390"/>
                </a:lnTo>
                <a:lnTo>
                  <a:pt x="455" y="1381"/>
                </a:lnTo>
                <a:lnTo>
                  <a:pt x="475" y="1356"/>
                </a:lnTo>
                <a:lnTo>
                  <a:pt x="494" y="1330"/>
                </a:lnTo>
                <a:lnTo>
                  <a:pt x="502" y="1318"/>
                </a:lnTo>
                <a:lnTo>
                  <a:pt x="502" y="1318"/>
                </a:lnTo>
                <a:lnTo>
                  <a:pt x="507" y="1309"/>
                </a:lnTo>
                <a:lnTo>
                  <a:pt x="518" y="1293"/>
                </a:lnTo>
                <a:lnTo>
                  <a:pt x="537" y="1268"/>
                </a:lnTo>
                <a:lnTo>
                  <a:pt x="537" y="1268"/>
                </a:lnTo>
                <a:lnTo>
                  <a:pt x="543" y="1262"/>
                </a:lnTo>
                <a:lnTo>
                  <a:pt x="553" y="1247"/>
                </a:lnTo>
                <a:lnTo>
                  <a:pt x="563" y="1232"/>
                </a:lnTo>
                <a:lnTo>
                  <a:pt x="566" y="1225"/>
                </a:lnTo>
                <a:lnTo>
                  <a:pt x="569" y="1219"/>
                </a:lnTo>
                <a:lnTo>
                  <a:pt x="569" y="1219"/>
                </a:lnTo>
                <a:lnTo>
                  <a:pt x="571" y="1212"/>
                </a:lnTo>
                <a:lnTo>
                  <a:pt x="571" y="1205"/>
                </a:lnTo>
                <a:lnTo>
                  <a:pt x="570" y="1203"/>
                </a:lnTo>
                <a:lnTo>
                  <a:pt x="569" y="1200"/>
                </a:lnTo>
                <a:lnTo>
                  <a:pt x="564" y="1197"/>
                </a:lnTo>
                <a:lnTo>
                  <a:pt x="564" y="1197"/>
                </a:lnTo>
                <a:lnTo>
                  <a:pt x="532" y="1175"/>
                </a:lnTo>
                <a:lnTo>
                  <a:pt x="512" y="1162"/>
                </a:lnTo>
                <a:lnTo>
                  <a:pt x="505" y="1158"/>
                </a:lnTo>
                <a:lnTo>
                  <a:pt x="502" y="1157"/>
                </a:lnTo>
                <a:lnTo>
                  <a:pt x="502" y="1157"/>
                </a:lnTo>
                <a:lnTo>
                  <a:pt x="499" y="1158"/>
                </a:lnTo>
                <a:lnTo>
                  <a:pt x="499" y="1159"/>
                </a:lnTo>
                <a:lnTo>
                  <a:pt x="498" y="1160"/>
                </a:lnTo>
                <a:lnTo>
                  <a:pt x="497" y="1161"/>
                </a:lnTo>
                <a:lnTo>
                  <a:pt x="497" y="1161"/>
                </a:lnTo>
                <a:lnTo>
                  <a:pt x="483" y="1162"/>
                </a:lnTo>
                <a:lnTo>
                  <a:pt x="474" y="1162"/>
                </a:lnTo>
                <a:lnTo>
                  <a:pt x="472" y="1162"/>
                </a:lnTo>
                <a:lnTo>
                  <a:pt x="470" y="1161"/>
                </a:lnTo>
                <a:lnTo>
                  <a:pt x="470" y="1161"/>
                </a:lnTo>
                <a:lnTo>
                  <a:pt x="468" y="1159"/>
                </a:lnTo>
                <a:lnTo>
                  <a:pt x="464" y="1157"/>
                </a:lnTo>
                <a:lnTo>
                  <a:pt x="447" y="1147"/>
                </a:lnTo>
                <a:lnTo>
                  <a:pt x="428" y="1137"/>
                </a:lnTo>
                <a:lnTo>
                  <a:pt x="417" y="1130"/>
                </a:lnTo>
                <a:lnTo>
                  <a:pt x="417" y="1130"/>
                </a:lnTo>
                <a:lnTo>
                  <a:pt x="397" y="1117"/>
                </a:lnTo>
                <a:lnTo>
                  <a:pt x="358" y="1092"/>
                </a:lnTo>
                <a:lnTo>
                  <a:pt x="305" y="1059"/>
                </a:lnTo>
                <a:lnTo>
                  <a:pt x="305" y="1059"/>
                </a:lnTo>
                <a:lnTo>
                  <a:pt x="350" y="974"/>
                </a:lnTo>
                <a:lnTo>
                  <a:pt x="350" y="974"/>
                </a:lnTo>
                <a:lnTo>
                  <a:pt x="354" y="965"/>
                </a:lnTo>
                <a:lnTo>
                  <a:pt x="358" y="956"/>
                </a:lnTo>
                <a:lnTo>
                  <a:pt x="363" y="939"/>
                </a:lnTo>
                <a:lnTo>
                  <a:pt x="368" y="920"/>
                </a:lnTo>
                <a:lnTo>
                  <a:pt x="368" y="920"/>
                </a:lnTo>
                <a:lnTo>
                  <a:pt x="374" y="883"/>
                </a:lnTo>
                <a:lnTo>
                  <a:pt x="381" y="849"/>
                </a:lnTo>
                <a:lnTo>
                  <a:pt x="381" y="849"/>
                </a:lnTo>
                <a:lnTo>
                  <a:pt x="395" y="850"/>
                </a:lnTo>
                <a:lnTo>
                  <a:pt x="405" y="851"/>
                </a:lnTo>
                <a:lnTo>
                  <a:pt x="409" y="850"/>
                </a:lnTo>
                <a:lnTo>
                  <a:pt x="412" y="849"/>
                </a:lnTo>
                <a:lnTo>
                  <a:pt x="412" y="849"/>
                </a:lnTo>
                <a:lnTo>
                  <a:pt x="415" y="846"/>
                </a:lnTo>
                <a:lnTo>
                  <a:pt x="417" y="843"/>
                </a:lnTo>
                <a:lnTo>
                  <a:pt x="421" y="835"/>
                </a:lnTo>
                <a:lnTo>
                  <a:pt x="426" y="826"/>
                </a:lnTo>
                <a:lnTo>
                  <a:pt x="426" y="826"/>
                </a:lnTo>
                <a:lnTo>
                  <a:pt x="422" y="811"/>
                </a:lnTo>
                <a:lnTo>
                  <a:pt x="417" y="771"/>
                </a:lnTo>
                <a:lnTo>
                  <a:pt x="410" y="726"/>
                </a:lnTo>
                <a:lnTo>
                  <a:pt x="408" y="704"/>
                </a:lnTo>
                <a:lnTo>
                  <a:pt x="408" y="688"/>
                </a:lnTo>
                <a:lnTo>
                  <a:pt x="408" y="688"/>
                </a:lnTo>
                <a:lnTo>
                  <a:pt x="409" y="673"/>
                </a:lnTo>
                <a:lnTo>
                  <a:pt x="411" y="656"/>
                </a:lnTo>
                <a:lnTo>
                  <a:pt x="418" y="624"/>
                </a:lnTo>
                <a:lnTo>
                  <a:pt x="426" y="591"/>
                </a:lnTo>
                <a:lnTo>
                  <a:pt x="428" y="574"/>
                </a:lnTo>
                <a:lnTo>
                  <a:pt x="430" y="558"/>
                </a:lnTo>
                <a:lnTo>
                  <a:pt x="430" y="558"/>
                </a:lnTo>
                <a:lnTo>
                  <a:pt x="430" y="544"/>
                </a:lnTo>
                <a:lnTo>
                  <a:pt x="429" y="531"/>
                </a:lnTo>
                <a:lnTo>
                  <a:pt x="427" y="520"/>
                </a:lnTo>
                <a:lnTo>
                  <a:pt x="425" y="510"/>
                </a:lnTo>
                <a:lnTo>
                  <a:pt x="421" y="503"/>
                </a:lnTo>
                <a:lnTo>
                  <a:pt x="418" y="497"/>
                </a:lnTo>
                <a:lnTo>
                  <a:pt x="412" y="487"/>
                </a:lnTo>
                <a:lnTo>
                  <a:pt x="412" y="487"/>
                </a:lnTo>
                <a:lnTo>
                  <a:pt x="408" y="481"/>
                </a:lnTo>
                <a:lnTo>
                  <a:pt x="401" y="473"/>
                </a:lnTo>
                <a:lnTo>
                  <a:pt x="380" y="451"/>
                </a:lnTo>
                <a:lnTo>
                  <a:pt x="370" y="439"/>
                </a:lnTo>
                <a:lnTo>
                  <a:pt x="360" y="426"/>
                </a:lnTo>
                <a:lnTo>
                  <a:pt x="353" y="413"/>
                </a:lnTo>
                <a:lnTo>
                  <a:pt x="351" y="407"/>
                </a:lnTo>
                <a:lnTo>
                  <a:pt x="350" y="402"/>
                </a:lnTo>
                <a:lnTo>
                  <a:pt x="350" y="402"/>
                </a:lnTo>
                <a:lnTo>
                  <a:pt x="348" y="391"/>
                </a:lnTo>
                <a:lnTo>
                  <a:pt x="344" y="378"/>
                </a:lnTo>
                <a:lnTo>
                  <a:pt x="340" y="366"/>
                </a:lnTo>
                <a:lnTo>
                  <a:pt x="335" y="355"/>
                </a:lnTo>
                <a:lnTo>
                  <a:pt x="330" y="345"/>
                </a:lnTo>
                <a:lnTo>
                  <a:pt x="325" y="337"/>
                </a:lnTo>
                <a:lnTo>
                  <a:pt x="321" y="331"/>
                </a:lnTo>
                <a:lnTo>
                  <a:pt x="320" y="330"/>
                </a:lnTo>
                <a:lnTo>
                  <a:pt x="319" y="330"/>
                </a:lnTo>
                <a:lnTo>
                  <a:pt x="319" y="330"/>
                </a:lnTo>
                <a:lnTo>
                  <a:pt x="313" y="333"/>
                </a:lnTo>
                <a:lnTo>
                  <a:pt x="305" y="337"/>
                </a:lnTo>
                <a:lnTo>
                  <a:pt x="296" y="344"/>
                </a:lnTo>
                <a:lnTo>
                  <a:pt x="274" y="344"/>
                </a:lnTo>
                <a:lnTo>
                  <a:pt x="265" y="330"/>
                </a:lnTo>
                <a:lnTo>
                  <a:pt x="265" y="330"/>
                </a:lnTo>
                <a:lnTo>
                  <a:pt x="272" y="334"/>
                </a:lnTo>
                <a:lnTo>
                  <a:pt x="277" y="336"/>
                </a:lnTo>
                <a:lnTo>
                  <a:pt x="278" y="336"/>
                </a:lnTo>
                <a:lnTo>
                  <a:pt x="278" y="335"/>
                </a:lnTo>
                <a:lnTo>
                  <a:pt x="278" y="335"/>
                </a:lnTo>
                <a:lnTo>
                  <a:pt x="278" y="328"/>
                </a:lnTo>
                <a:lnTo>
                  <a:pt x="281" y="317"/>
                </a:lnTo>
                <a:lnTo>
                  <a:pt x="283" y="304"/>
                </a:lnTo>
                <a:lnTo>
                  <a:pt x="283" y="304"/>
                </a:lnTo>
                <a:lnTo>
                  <a:pt x="290" y="320"/>
                </a:lnTo>
                <a:lnTo>
                  <a:pt x="294" y="329"/>
                </a:lnTo>
                <a:lnTo>
                  <a:pt x="295" y="331"/>
                </a:lnTo>
                <a:lnTo>
                  <a:pt x="296" y="331"/>
                </a:lnTo>
                <a:lnTo>
                  <a:pt x="296" y="330"/>
                </a:lnTo>
                <a:lnTo>
                  <a:pt x="296" y="330"/>
                </a:lnTo>
                <a:lnTo>
                  <a:pt x="297" y="323"/>
                </a:lnTo>
                <a:lnTo>
                  <a:pt x="301" y="311"/>
                </a:lnTo>
                <a:lnTo>
                  <a:pt x="305" y="299"/>
                </a:lnTo>
                <a:lnTo>
                  <a:pt x="305" y="299"/>
                </a:lnTo>
                <a:lnTo>
                  <a:pt x="314" y="300"/>
                </a:lnTo>
                <a:lnTo>
                  <a:pt x="320" y="300"/>
                </a:lnTo>
                <a:lnTo>
                  <a:pt x="322" y="300"/>
                </a:lnTo>
                <a:lnTo>
                  <a:pt x="323" y="299"/>
                </a:lnTo>
                <a:lnTo>
                  <a:pt x="323" y="299"/>
                </a:lnTo>
                <a:lnTo>
                  <a:pt x="324" y="293"/>
                </a:lnTo>
                <a:lnTo>
                  <a:pt x="323" y="285"/>
                </a:lnTo>
                <a:lnTo>
                  <a:pt x="323" y="272"/>
                </a:lnTo>
                <a:lnTo>
                  <a:pt x="323" y="272"/>
                </a:lnTo>
                <a:lnTo>
                  <a:pt x="325" y="241"/>
                </a:lnTo>
                <a:lnTo>
                  <a:pt x="326" y="211"/>
                </a:lnTo>
                <a:lnTo>
                  <a:pt x="328" y="178"/>
                </a:lnTo>
                <a:lnTo>
                  <a:pt x="328" y="178"/>
                </a:lnTo>
                <a:lnTo>
                  <a:pt x="328" y="171"/>
                </a:lnTo>
                <a:lnTo>
                  <a:pt x="326" y="162"/>
                </a:lnTo>
                <a:lnTo>
                  <a:pt x="322" y="142"/>
                </a:lnTo>
                <a:lnTo>
                  <a:pt x="315" y="121"/>
                </a:lnTo>
                <a:lnTo>
                  <a:pt x="307" y="100"/>
                </a:lnTo>
                <a:lnTo>
                  <a:pt x="298" y="80"/>
                </a:lnTo>
                <a:lnTo>
                  <a:pt x="288" y="62"/>
                </a:lnTo>
                <a:lnTo>
                  <a:pt x="278" y="47"/>
                </a:lnTo>
                <a:lnTo>
                  <a:pt x="269" y="35"/>
                </a:lnTo>
                <a:lnTo>
                  <a:pt x="269" y="35"/>
                </a:lnTo>
                <a:lnTo>
                  <a:pt x="259" y="27"/>
                </a:lnTo>
                <a:lnTo>
                  <a:pt x="249" y="20"/>
                </a:lnTo>
                <a:lnTo>
                  <a:pt x="239" y="14"/>
                </a:lnTo>
                <a:lnTo>
                  <a:pt x="229" y="10"/>
                </a:lnTo>
                <a:lnTo>
                  <a:pt x="214" y="5"/>
                </a:lnTo>
                <a:lnTo>
                  <a:pt x="207" y="4"/>
                </a:lnTo>
                <a:lnTo>
                  <a:pt x="207" y="4"/>
                </a:lnTo>
                <a:lnTo>
                  <a:pt x="199" y="2"/>
                </a:lnTo>
                <a:lnTo>
                  <a:pt x="190" y="1"/>
                </a:lnTo>
                <a:lnTo>
                  <a:pt x="179" y="0"/>
                </a:lnTo>
                <a:lnTo>
                  <a:pt x="166" y="0"/>
                </a:lnTo>
                <a:lnTo>
                  <a:pt x="151" y="1"/>
                </a:lnTo>
                <a:lnTo>
                  <a:pt x="134" y="3"/>
                </a:lnTo>
                <a:lnTo>
                  <a:pt x="118" y="9"/>
                </a:lnTo>
                <a:lnTo>
                  <a:pt x="118" y="9"/>
                </a:lnTo>
                <a:lnTo>
                  <a:pt x="101" y="15"/>
                </a:lnTo>
                <a:lnTo>
                  <a:pt x="86" y="22"/>
                </a:lnTo>
                <a:lnTo>
                  <a:pt x="63" y="35"/>
                </a:lnTo>
                <a:lnTo>
                  <a:pt x="47" y="46"/>
                </a:lnTo>
                <a:lnTo>
                  <a:pt x="42" y="49"/>
                </a:lnTo>
                <a:lnTo>
                  <a:pt x="28" y="7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" name="Freeform 6"/>
          <p:cNvSpPr>
            <a:spLocks/>
          </p:cNvSpPr>
          <p:nvPr/>
        </p:nvSpPr>
        <p:spPr bwMode="auto">
          <a:xfrm>
            <a:off x="8326392" y="816633"/>
            <a:ext cx="804907" cy="1628811"/>
          </a:xfrm>
          <a:custGeom>
            <a:avLst/>
            <a:gdLst>
              <a:gd name="T0" fmla="*/ 49 w 805"/>
              <a:gd name="T1" fmla="*/ 158 h 1629"/>
              <a:gd name="T2" fmla="*/ 77 w 805"/>
              <a:gd name="T3" fmla="*/ 266 h 1629"/>
              <a:gd name="T4" fmla="*/ 110 w 805"/>
              <a:gd name="T5" fmla="*/ 333 h 1629"/>
              <a:gd name="T6" fmla="*/ 99 w 805"/>
              <a:gd name="T7" fmla="*/ 391 h 1629"/>
              <a:gd name="T8" fmla="*/ 92 w 805"/>
              <a:gd name="T9" fmla="*/ 455 h 1629"/>
              <a:gd name="T10" fmla="*/ 89 w 805"/>
              <a:gd name="T11" fmla="*/ 624 h 1629"/>
              <a:gd name="T12" fmla="*/ 41 w 805"/>
              <a:gd name="T13" fmla="*/ 731 h 1629"/>
              <a:gd name="T14" fmla="*/ 8 w 805"/>
              <a:gd name="T15" fmla="*/ 790 h 1629"/>
              <a:gd name="T16" fmla="*/ 5 w 805"/>
              <a:gd name="T17" fmla="*/ 832 h 1629"/>
              <a:gd name="T18" fmla="*/ 59 w 805"/>
              <a:gd name="T19" fmla="*/ 847 h 1629"/>
              <a:gd name="T20" fmla="*/ 116 w 805"/>
              <a:gd name="T21" fmla="*/ 845 h 1629"/>
              <a:gd name="T22" fmla="*/ 121 w 805"/>
              <a:gd name="T23" fmla="*/ 883 h 1629"/>
              <a:gd name="T24" fmla="*/ 156 w 805"/>
              <a:gd name="T25" fmla="*/ 922 h 1629"/>
              <a:gd name="T26" fmla="*/ 157 w 805"/>
              <a:gd name="T27" fmla="*/ 963 h 1629"/>
              <a:gd name="T28" fmla="*/ 197 w 805"/>
              <a:gd name="T29" fmla="*/ 968 h 1629"/>
              <a:gd name="T30" fmla="*/ 211 w 805"/>
              <a:gd name="T31" fmla="*/ 1012 h 1629"/>
              <a:gd name="T32" fmla="*/ 218 w 805"/>
              <a:gd name="T33" fmla="*/ 1065 h 1629"/>
              <a:gd name="T34" fmla="*/ 205 w 805"/>
              <a:gd name="T35" fmla="*/ 1203 h 1629"/>
              <a:gd name="T36" fmla="*/ 202 w 805"/>
              <a:gd name="T37" fmla="*/ 1262 h 1629"/>
              <a:gd name="T38" fmla="*/ 228 w 805"/>
              <a:gd name="T39" fmla="*/ 1272 h 1629"/>
              <a:gd name="T40" fmla="*/ 237 w 805"/>
              <a:gd name="T41" fmla="*/ 1405 h 1629"/>
              <a:gd name="T42" fmla="*/ 190 w 805"/>
              <a:gd name="T43" fmla="*/ 1471 h 1629"/>
              <a:gd name="T44" fmla="*/ 117 w 805"/>
              <a:gd name="T45" fmla="*/ 1489 h 1629"/>
              <a:gd name="T46" fmla="*/ 118 w 805"/>
              <a:gd name="T47" fmla="*/ 1547 h 1629"/>
              <a:gd name="T48" fmla="*/ 195 w 805"/>
              <a:gd name="T49" fmla="*/ 1564 h 1629"/>
              <a:gd name="T50" fmla="*/ 316 w 805"/>
              <a:gd name="T51" fmla="*/ 1570 h 1629"/>
              <a:gd name="T52" fmla="*/ 380 w 805"/>
              <a:gd name="T53" fmla="*/ 1522 h 1629"/>
              <a:gd name="T54" fmla="*/ 362 w 805"/>
              <a:gd name="T55" fmla="*/ 1490 h 1629"/>
              <a:gd name="T56" fmla="*/ 377 w 805"/>
              <a:gd name="T57" fmla="*/ 1409 h 1629"/>
              <a:gd name="T58" fmla="*/ 416 w 805"/>
              <a:gd name="T59" fmla="*/ 1329 h 1629"/>
              <a:gd name="T60" fmla="*/ 454 w 805"/>
              <a:gd name="T61" fmla="*/ 1358 h 1629"/>
              <a:gd name="T62" fmla="*/ 532 w 805"/>
              <a:gd name="T63" fmla="*/ 1401 h 1629"/>
              <a:gd name="T64" fmla="*/ 575 w 805"/>
              <a:gd name="T65" fmla="*/ 1427 h 1629"/>
              <a:gd name="T66" fmla="*/ 604 w 805"/>
              <a:gd name="T67" fmla="*/ 1463 h 1629"/>
              <a:gd name="T68" fmla="*/ 601 w 805"/>
              <a:gd name="T69" fmla="*/ 1558 h 1629"/>
              <a:gd name="T70" fmla="*/ 567 w 805"/>
              <a:gd name="T71" fmla="*/ 1603 h 1629"/>
              <a:gd name="T72" fmla="*/ 595 w 805"/>
              <a:gd name="T73" fmla="*/ 1629 h 1629"/>
              <a:gd name="T74" fmla="*/ 697 w 805"/>
              <a:gd name="T75" fmla="*/ 1580 h 1629"/>
              <a:gd name="T76" fmla="*/ 789 w 805"/>
              <a:gd name="T77" fmla="*/ 1467 h 1629"/>
              <a:gd name="T78" fmla="*/ 792 w 805"/>
              <a:gd name="T79" fmla="*/ 1427 h 1629"/>
              <a:gd name="T80" fmla="*/ 730 w 805"/>
              <a:gd name="T81" fmla="*/ 1380 h 1629"/>
              <a:gd name="T82" fmla="*/ 674 w 805"/>
              <a:gd name="T83" fmla="*/ 1334 h 1629"/>
              <a:gd name="T84" fmla="*/ 520 w 805"/>
              <a:gd name="T85" fmla="*/ 1193 h 1629"/>
              <a:gd name="T86" fmla="*/ 539 w 805"/>
              <a:gd name="T87" fmla="*/ 996 h 1629"/>
              <a:gd name="T88" fmla="*/ 547 w 805"/>
              <a:gd name="T89" fmla="*/ 931 h 1629"/>
              <a:gd name="T90" fmla="*/ 559 w 805"/>
              <a:gd name="T91" fmla="*/ 883 h 1629"/>
              <a:gd name="T92" fmla="*/ 581 w 805"/>
              <a:gd name="T93" fmla="*/ 872 h 1629"/>
              <a:gd name="T94" fmla="*/ 557 w 805"/>
              <a:gd name="T95" fmla="*/ 791 h 1629"/>
              <a:gd name="T96" fmla="*/ 510 w 805"/>
              <a:gd name="T97" fmla="*/ 673 h 1629"/>
              <a:gd name="T98" fmla="*/ 550 w 805"/>
              <a:gd name="T99" fmla="*/ 619 h 1629"/>
              <a:gd name="T100" fmla="*/ 568 w 805"/>
              <a:gd name="T101" fmla="*/ 520 h 1629"/>
              <a:gd name="T102" fmla="*/ 510 w 805"/>
              <a:gd name="T103" fmla="*/ 414 h 1629"/>
              <a:gd name="T104" fmla="*/ 403 w 805"/>
              <a:gd name="T105" fmla="*/ 338 h 1629"/>
              <a:gd name="T106" fmla="*/ 380 w 805"/>
              <a:gd name="T107" fmla="*/ 275 h 1629"/>
              <a:gd name="T108" fmla="*/ 403 w 805"/>
              <a:gd name="T109" fmla="*/ 253 h 1629"/>
              <a:gd name="T110" fmla="*/ 393 w 805"/>
              <a:gd name="T111" fmla="*/ 137 h 1629"/>
              <a:gd name="T112" fmla="*/ 341 w 805"/>
              <a:gd name="T113" fmla="*/ 48 h 1629"/>
              <a:gd name="T114" fmla="*/ 249 w 805"/>
              <a:gd name="T115" fmla="*/ 0 h 1629"/>
              <a:gd name="T116" fmla="*/ 175 w 805"/>
              <a:gd name="T117" fmla="*/ 16 h 1629"/>
              <a:gd name="T118" fmla="*/ 82 w 805"/>
              <a:gd name="T119" fmla="*/ 64 h 1629"/>
              <a:gd name="T120" fmla="*/ 54 w 805"/>
              <a:gd name="T121" fmla="*/ 101 h 16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05" h="1629">
                <a:moveTo>
                  <a:pt x="54" y="101"/>
                </a:moveTo>
                <a:lnTo>
                  <a:pt x="54" y="101"/>
                </a:lnTo>
                <a:lnTo>
                  <a:pt x="49" y="114"/>
                </a:lnTo>
                <a:lnTo>
                  <a:pt x="46" y="125"/>
                </a:lnTo>
                <a:lnTo>
                  <a:pt x="45" y="133"/>
                </a:lnTo>
                <a:lnTo>
                  <a:pt x="45" y="141"/>
                </a:lnTo>
                <a:lnTo>
                  <a:pt x="45" y="141"/>
                </a:lnTo>
                <a:lnTo>
                  <a:pt x="46" y="150"/>
                </a:lnTo>
                <a:lnTo>
                  <a:pt x="49" y="158"/>
                </a:lnTo>
                <a:lnTo>
                  <a:pt x="58" y="176"/>
                </a:lnTo>
                <a:lnTo>
                  <a:pt x="65" y="194"/>
                </a:lnTo>
                <a:lnTo>
                  <a:pt x="70" y="203"/>
                </a:lnTo>
                <a:lnTo>
                  <a:pt x="72" y="213"/>
                </a:lnTo>
                <a:lnTo>
                  <a:pt x="72" y="213"/>
                </a:lnTo>
                <a:lnTo>
                  <a:pt x="75" y="229"/>
                </a:lnTo>
                <a:lnTo>
                  <a:pt x="77" y="241"/>
                </a:lnTo>
                <a:lnTo>
                  <a:pt x="77" y="252"/>
                </a:lnTo>
                <a:lnTo>
                  <a:pt x="77" y="266"/>
                </a:lnTo>
                <a:lnTo>
                  <a:pt x="77" y="266"/>
                </a:lnTo>
                <a:lnTo>
                  <a:pt x="77" y="275"/>
                </a:lnTo>
                <a:lnTo>
                  <a:pt x="79" y="283"/>
                </a:lnTo>
                <a:lnTo>
                  <a:pt x="81" y="290"/>
                </a:lnTo>
                <a:lnTo>
                  <a:pt x="83" y="297"/>
                </a:lnTo>
                <a:lnTo>
                  <a:pt x="90" y="309"/>
                </a:lnTo>
                <a:lnTo>
                  <a:pt x="94" y="315"/>
                </a:lnTo>
                <a:lnTo>
                  <a:pt x="94" y="315"/>
                </a:lnTo>
                <a:lnTo>
                  <a:pt x="110" y="333"/>
                </a:lnTo>
                <a:lnTo>
                  <a:pt x="121" y="347"/>
                </a:lnTo>
                <a:lnTo>
                  <a:pt x="121" y="347"/>
                </a:lnTo>
                <a:lnTo>
                  <a:pt x="118" y="351"/>
                </a:lnTo>
                <a:lnTo>
                  <a:pt x="110" y="362"/>
                </a:lnTo>
                <a:lnTo>
                  <a:pt x="106" y="369"/>
                </a:lnTo>
                <a:lnTo>
                  <a:pt x="102" y="376"/>
                </a:lnTo>
                <a:lnTo>
                  <a:pt x="100" y="383"/>
                </a:lnTo>
                <a:lnTo>
                  <a:pt x="99" y="391"/>
                </a:lnTo>
                <a:lnTo>
                  <a:pt x="99" y="391"/>
                </a:lnTo>
                <a:lnTo>
                  <a:pt x="98" y="405"/>
                </a:lnTo>
                <a:lnTo>
                  <a:pt x="97" y="416"/>
                </a:lnTo>
                <a:lnTo>
                  <a:pt x="94" y="424"/>
                </a:lnTo>
                <a:lnTo>
                  <a:pt x="94" y="427"/>
                </a:lnTo>
                <a:lnTo>
                  <a:pt x="94" y="427"/>
                </a:lnTo>
                <a:lnTo>
                  <a:pt x="94" y="439"/>
                </a:lnTo>
                <a:lnTo>
                  <a:pt x="94" y="449"/>
                </a:lnTo>
                <a:lnTo>
                  <a:pt x="94" y="449"/>
                </a:lnTo>
                <a:lnTo>
                  <a:pt x="92" y="455"/>
                </a:lnTo>
                <a:lnTo>
                  <a:pt x="88" y="471"/>
                </a:lnTo>
                <a:lnTo>
                  <a:pt x="82" y="491"/>
                </a:lnTo>
                <a:lnTo>
                  <a:pt x="81" y="502"/>
                </a:lnTo>
                <a:lnTo>
                  <a:pt x="81" y="512"/>
                </a:lnTo>
                <a:lnTo>
                  <a:pt x="81" y="512"/>
                </a:lnTo>
                <a:lnTo>
                  <a:pt x="86" y="574"/>
                </a:lnTo>
                <a:lnTo>
                  <a:pt x="94" y="588"/>
                </a:lnTo>
                <a:lnTo>
                  <a:pt x="94" y="588"/>
                </a:lnTo>
                <a:lnTo>
                  <a:pt x="89" y="624"/>
                </a:lnTo>
                <a:lnTo>
                  <a:pt x="84" y="649"/>
                </a:lnTo>
                <a:lnTo>
                  <a:pt x="81" y="664"/>
                </a:lnTo>
                <a:lnTo>
                  <a:pt x="81" y="664"/>
                </a:lnTo>
                <a:lnTo>
                  <a:pt x="79" y="670"/>
                </a:lnTo>
                <a:lnTo>
                  <a:pt x="78" y="679"/>
                </a:lnTo>
                <a:lnTo>
                  <a:pt x="77" y="691"/>
                </a:lnTo>
                <a:lnTo>
                  <a:pt x="77" y="691"/>
                </a:lnTo>
                <a:lnTo>
                  <a:pt x="55" y="715"/>
                </a:lnTo>
                <a:lnTo>
                  <a:pt x="41" y="731"/>
                </a:lnTo>
                <a:lnTo>
                  <a:pt x="32" y="740"/>
                </a:lnTo>
                <a:lnTo>
                  <a:pt x="32" y="740"/>
                </a:lnTo>
                <a:lnTo>
                  <a:pt x="31" y="742"/>
                </a:lnTo>
                <a:lnTo>
                  <a:pt x="29" y="746"/>
                </a:lnTo>
                <a:lnTo>
                  <a:pt x="26" y="761"/>
                </a:lnTo>
                <a:lnTo>
                  <a:pt x="23" y="780"/>
                </a:lnTo>
                <a:lnTo>
                  <a:pt x="23" y="780"/>
                </a:lnTo>
                <a:lnTo>
                  <a:pt x="14" y="786"/>
                </a:lnTo>
                <a:lnTo>
                  <a:pt x="8" y="790"/>
                </a:lnTo>
                <a:lnTo>
                  <a:pt x="6" y="792"/>
                </a:lnTo>
                <a:lnTo>
                  <a:pt x="5" y="793"/>
                </a:lnTo>
                <a:lnTo>
                  <a:pt x="5" y="793"/>
                </a:lnTo>
                <a:lnTo>
                  <a:pt x="1" y="811"/>
                </a:lnTo>
                <a:lnTo>
                  <a:pt x="0" y="824"/>
                </a:lnTo>
                <a:lnTo>
                  <a:pt x="0" y="827"/>
                </a:lnTo>
                <a:lnTo>
                  <a:pt x="1" y="829"/>
                </a:lnTo>
                <a:lnTo>
                  <a:pt x="1" y="829"/>
                </a:lnTo>
                <a:lnTo>
                  <a:pt x="5" y="832"/>
                </a:lnTo>
                <a:lnTo>
                  <a:pt x="11" y="838"/>
                </a:lnTo>
                <a:lnTo>
                  <a:pt x="17" y="842"/>
                </a:lnTo>
                <a:lnTo>
                  <a:pt x="22" y="845"/>
                </a:lnTo>
                <a:lnTo>
                  <a:pt x="27" y="847"/>
                </a:lnTo>
                <a:lnTo>
                  <a:pt x="27" y="847"/>
                </a:lnTo>
                <a:lnTo>
                  <a:pt x="39" y="848"/>
                </a:lnTo>
                <a:lnTo>
                  <a:pt x="49" y="848"/>
                </a:lnTo>
                <a:lnTo>
                  <a:pt x="59" y="847"/>
                </a:lnTo>
                <a:lnTo>
                  <a:pt x="59" y="847"/>
                </a:lnTo>
                <a:lnTo>
                  <a:pt x="60" y="849"/>
                </a:lnTo>
                <a:lnTo>
                  <a:pt x="63" y="853"/>
                </a:lnTo>
                <a:lnTo>
                  <a:pt x="65" y="855"/>
                </a:lnTo>
                <a:lnTo>
                  <a:pt x="69" y="856"/>
                </a:lnTo>
                <a:lnTo>
                  <a:pt x="72" y="857"/>
                </a:lnTo>
                <a:lnTo>
                  <a:pt x="77" y="856"/>
                </a:lnTo>
                <a:lnTo>
                  <a:pt x="77" y="856"/>
                </a:lnTo>
                <a:lnTo>
                  <a:pt x="103" y="849"/>
                </a:lnTo>
                <a:lnTo>
                  <a:pt x="116" y="845"/>
                </a:lnTo>
                <a:lnTo>
                  <a:pt x="120" y="844"/>
                </a:lnTo>
                <a:lnTo>
                  <a:pt x="121" y="842"/>
                </a:lnTo>
                <a:lnTo>
                  <a:pt x="121" y="842"/>
                </a:lnTo>
                <a:lnTo>
                  <a:pt x="120" y="846"/>
                </a:lnTo>
                <a:lnTo>
                  <a:pt x="118" y="857"/>
                </a:lnTo>
                <a:lnTo>
                  <a:pt x="117" y="864"/>
                </a:lnTo>
                <a:lnTo>
                  <a:pt x="117" y="870"/>
                </a:lnTo>
                <a:lnTo>
                  <a:pt x="119" y="877"/>
                </a:lnTo>
                <a:lnTo>
                  <a:pt x="121" y="883"/>
                </a:lnTo>
                <a:lnTo>
                  <a:pt x="121" y="883"/>
                </a:lnTo>
                <a:lnTo>
                  <a:pt x="126" y="888"/>
                </a:lnTo>
                <a:lnTo>
                  <a:pt x="131" y="893"/>
                </a:lnTo>
                <a:lnTo>
                  <a:pt x="144" y="903"/>
                </a:lnTo>
                <a:lnTo>
                  <a:pt x="154" y="912"/>
                </a:lnTo>
                <a:lnTo>
                  <a:pt x="156" y="915"/>
                </a:lnTo>
                <a:lnTo>
                  <a:pt x="157" y="918"/>
                </a:lnTo>
                <a:lnTo>
                  <a:pt x="157" y="918"/>
                </a:lnTo>
                <a:lnTo>
                  <a:pt x="156" y="922"/>
                </a:lnTo>
                <a:lnTo>
                  <a:pt x="154" y="927"/>
                </a:lnTo>
                <a:lnTo>
                  <a:pt x="150" y="933"/>
                </a:lnTo>
                <a:lnTo>
                  <a:pt x="148" y="939"/>
                </a:lnTo>
                <a:lnTo>
                  <a:pt x="147" y="945"/>
                </a:lnTo>
                <a:lnTo>
                  <a:pt x="147" y="952"/>
                </a:lnTo>
                <a:lnTo>
                  <a:pt x="148" y="954"/>
                </a:lnTo>
                <a:lnTo>
                  <a:pt x="150" y="958"/>
                </a:lnTo>
                <a:lnTo>
                  <a:pt x="154" y="961"/>
                </a:lnTo>
                <a:lnTo>
                  <a:pt x="157" y="963"/>
                </a:lnTo>
                <a:lnTo>
                  <a:pt x="157" y="963"/>
                </a:lnTo>
                <a:lnTo>
                  <a:pt x="165" y="968"/>
                </a:lnTo>
                <a:lnTo>
                  <a:pt x="173" y="970"/>
                </a:lnTo>
                <a:lnTo>
                  <a:pt x="179" y="971"/>
                </a:lnTo>
                <a:lnTo>
                  <a:pt x="185" y="972"/>
                </a:lnTo>
                <a:lnTo>
                  <a:pt x="189" y="971"/>
                </a:lnTo>
                <a:lnTo>
                  <a:pt x="194" y="970"/>
                </a:lnTo>
                <a:lnTo>
                  <a:pt x="196" y="969"/>
                </a:lnTo>
                <a:lnTo>
                  <a:pt x="197" y="968"/>
                </a:lnTo>
                <a:lnTo>
                  <a:pt x="197" y="968"/>
                </a:lnTo>
                <a:lnTo>
                  <a:pt x="197" y="968"/>
                </a:lnTo>
                <a:lnTo>
                  <a:pt x="198" y="971"/>
                </a:lnTo>
                <a:lnTo>
                  <a:pt x="199" y="982"/>
                </a:lnTo>
                <a:lnTo>
                  <a:pt x="201" y="990"/>
                </a:lnTo>
                <a:lnTo>
                  <a:pt x="203" y="998"/>
                </a:lnTo>
                <a:lnTo>
                  <a:pt x="206" y="1006"/>
                </a:lnTo>
                <a:lnTo>
                  <a:pt x="211" y="1012"/>
                </a:lnTo>
                <a:lnTo>
                  <a:pt x="211" y="1012"/>
                </a:lnTo>
                <a:lnTo>
                  <a:pt x="220" y="1023"/>
                </a:lnTo>
                <a:lnTo>
                  <a:pt x="225" y="1032"/>
                </a:lnTo>
                <a:lnTo>
                  <a:pt x="226" y="1037"/>
                </a:lnTo>
                <a:lnTo>
                  <a:pt x="226" y="1040"/>
                </a:lnTo>
                <a:lnTo>
                  <a:pt x="225" y="1045"/>
                </a:lnTo>
                <a:lnTo>
                  <a:pt x="224" y="1048"/>
                </a:lnTo>
                <a:lnTo>
                  <a:pt x="224" y="1048"/>
                </a:lnTo>
                <a:lnTo>
                  <a:pt x="222" y="1054"/>
                </a:lnTo>
                <a:lnTo>
                  <a:pt x="218" y="1065"/>
                </a:lnTo>
                <a:lnTo>
                  <a:pt x="213" y="1095"/>
                </a:lnTo>
                <a:lnTo>
                  <a:pt x="209" y="1113"/>
                </a:lnTo>
                <a:lnTo>
                  <a:pt x="207" y="1132"/>
                </a:lnTo>
                <a:lnTo>
                  <a:pt x="206" y="1151"/>
                </a:lnTo>
                <a:lnTo>
                  <a:pt x="206" y="1169"/>
                </a:lnTo>
                <a:lnTo>
                  <a:pt x="206" y="1169"/>
                </a:lnTo>
                <a:lnTo>
                  <a:pt x="206" y="1193"/>
                </a:lnTo>
                <a:lnTo>
                  <a:pt x="205" y="1200"/>
                </a:lnTo>
                <a:lnTo>
                  <a:pt x="205" y="1203"/>
                </a:lnTo>
                <a:lnTo>
                  <a:pt x="204" y="1205"/>
                </a:lnTo>
                <a:lnTo>
                  <a:pt x="203" y="1207"/>
                </a:lnTo>
                <a:lnTo>
                  <a:pt x="202" y="1207"/>
                </a:lnTo>
                <a:lnTo>
                  <a:pt x="202" y="1209"/>
                </a:lnTo>
                <a:lnTo>
                  <a:pt x="202" y="1209"/>
                </a:lnTo>
                <a:lnTo>
                  <a:pt x="199" y="1236"/>
                </a:lnTo>
                <a:lnTo>
                  <a:pt x="199" y="1252"/>
                </a:lnTo>
                <a:lnTo>
                  <a:pt x="201" y="1258"/>
                </a:lnTo>
                <a:lnTo>
                  <a:pt x="202" y="1262"/>
                </a:lnTo>
                <a:lnTo>
                  <a:pt x="202" y="1262"/>
                </a:lnTo>
                <a:lnTo>
                  <a:pt x="204" y="1264"/>
                </a:lnTo>
                <a:lnTo>
                  <a:pt x="208" y="1264"/>
                </a:lnTo>
                <a:lnTo>
                  <a:pt x="213" y="1264"/>
                </a:lnTo>
                <a:lnTo>
                  <a:pt x="217" y="1262"/>
                </a:lnTo>
                <a:lnTo>
                  <a:pt x="222" y="1265"/>
                </a:lnTo>
                <a:lnTo>
                  <a:pt x="224" y="1266"/>
                </a:lnTo>
                <a:lnTo>
                  <a:pt x="226" y="1269"/>
                </a:lnTo>
                <a:lnTo>
                  <a:pt x="228" y="1272"/>
                </a:lnTo>
                <a:lnTo>
                  <a:pt x="230" y="1277"/>
                </a:lnTo>
                <a:lnTo>
                  <a:pt x="233" y="1289"/>
                </a:lnTo>
                <a:lnTo>
                  <a:pt x="233" y="1289"/>
                </a:lnTo>
                <a:lnTo>
                  <a:pt x="235" y="1306"/>
                </a:lnTo>
                <a:lnTo>
                  <a:pt x="236" y="1324"/>
                </a:lnTo>
                <a:lnTo>
                  <a:pt x="237" y="1360"/>
                </a:lnTo>
                <a:lnTo>
                  <a:pt x="237" y="1390"/>
                </a:lnTo>
                <a:lnTo>
                  <a:pt x="237" y="1405"/>
                </a:lnTo>
                <a:lnTo>
                  <a:pt x="237" y="1405"/>
                </a:lnTo>
                <a:lnTo>
                  <a:pt x="235" y="1414"/>
                </a:lnTo>
                <a:lnTo>
                  <a:pt x="232" y="1427"/>
                </a:lnTo>
                <a:lnTo>
                  <a:pt x="227" y="1439"/>
                </a:lnTo>
                <a:lnTo>
                  <a:pt x="224" y="1446"/>
                </a:lnTo>
                <a:lnTo>
                  <a:pt x="224" y="1446"/>
                </a:lnTo>
                <a:lnTo>
                  <a:pt x="207" y="1458"/>
                </a:lnTo>
                <a:lnTo>
                  <a:pt x="193" y="1468"/>
                </a:lnTo>
                <a:lnTo>
                  <a:pt x="193" y="1468"/>
                </a:lnTo>
                <a:lnTo>
                  <a:pt x="190" y="1471"/>
                </a:lnTo>
                <a:lnTo>
                  <a:pt x="184" y="1477"/>
                </a:lnTo>
                <a:lnTo>
                  <a:pt x="184" y="1477"/>
                </a:lnTo>
                <a:lnTo>
                  <a:pt x="179" y="1478"/>
                </a:lnTo>
                <a:lnTo>
                  <a:pt x="172" y="1479"/>
                </a:lnTo>
                <a:lnTo>
                  <a:pt x="148" y="1480"/>
                </a:lnTo>
                <a:lnTo>
                  <a:pt x="137" y="1481"/>
                </a:lnTo>
                <a:lnTo>
                  <a:pt x="126" y="1485"/>
                </a:lnTo>
                <a:lnTo>
                  <a:pt x="121" y="1487"/>
                </a:lnTo>
                <a:lnTo>
                  <a:pt x="117" y="1489"/>
                </a:lnTo>
                <a:lnTo>
                  <a:pt x="115" y="1491"/>
                </a:lnTo>
                <a:lnTo>
                  <a:pt x="112" y="1495"/>
                </a:lnTo>
                <a:lnTo>
                  <a:pt x="112" y="1495"/>
                </a:lnTo>
                <a:lnTo>
                  <a:pt x="110" y="1503"/>
                </a:lnTo>
                <a:lnTo>
                  <a:pt x="110" y="1511"/>
                </a:lnTo>
                <a:lnTo>
                  <a:pt x="110" y="1520"/>
                </a:lnTo>
                <a:lnTo>
                  <a:pt x="112" y="1530"/>
                </a:lnTo>
                <a:lnTo>
                  <a:pt x="115" y="1538"/>
                </a:lnTo>
                <a:lnTo>
                  <a:pt x="118" y="1547"/>
                </a:lnTo>
                <a:lnTo>
                  <a:pt x="123" y="1553"/>
                </a:lnTo>
                <a:lnTo>
                  <a:pt x="127" y="1555"/>
                </a:lnTo>
                <a:lnTo>
                  <a:pt x="130" y="1557"/>
                </a:lnTo>
                <a:lnTo>
                  <a:pt x="130" y="1557"/>
                </a:lnTo>
                <a:lnTo>
                  <a:pt x="139" y="1560"/>
                </a:lnTo>
                <a:lnTo>
                  <a:pt x="149" y="1562"/>
                </a:lnTo>
                <a:lnTo>
                  <a:pt x="160" y="1563"/>
                </a:lnTo>
                <a:lnTo>
                  <a:pt x="173" y="1564"/>
                </a:lnTo>
                <a:lnTo>
                  <a:pt x="195" y="1564"/>
                </a:lnTo>
                <a:lnTo>
                  <a:pt x="211" y="1562"/>
                </a:lnTo>
                <a:lnTo>
                  <a:pt x="211" y="1562"/>
                </a:lnTo>
                <a:lnTo>
                  <a:pt x="218" y="1561"/>
                </a:lnTo>
                <a:lnTo>
                  <a:pt x="228" y="1562"/>
                </a:lnTo>
                <a:lnTo>
                  <a:pt x="254" y="1564"/>
                </a:lnTo>
                <a:lnTo>
                  <a:pt x="300" y="1571"/>
                </a:lnTo>
                <a:lnTo>
                  <a:pt x="300" y="1571"/>
                </a:lnTo>
                <a:lnTo>
                  <a:pt x="307" y="1571"/>
                </a:lnTo>
                <a:lnTo>
                  <a:pt x="316" y="1570"/>
                </a:lnTo>
                <a:lnTo>
                  <a:pt x="336" y="1566"/>
                </a:lnTo>
                <a:lnTo>
                  <a:pt x="352" y="1561"/>
                </a:lnTo>
                <a:lnTo>
                  <a:pt x="362" y="1557"/>
                </a:lnTo>
                <a:lnTo>
                  <a:pt x="362" y="1557"/>
                </a:lnTo>
                <a:lnTo>
                  <a:pt x="365" y="1555"/>
                </a:lnTo>
                <a:lnTo>
                  <a:pt x="367" y="1552"/>
                </a:lnTo>
                <a:lnTo>
                  <a:pt x="372" y="1542"/>
                </a:lnTo>
                <a:lnTo>
                  <a:pt x="378" y="1532"/>
                </a:lnTo>
                <a:lnTo>
                  <a:pt x="380" y="1522"/>
                </a:lnTo>
                <a:lnTo>
                  <a:pt x="380" y="1522"/>
                </a:lnTo>
                <a:lnTo>
                  <a:pt x="381" y="1504"/>
                </a:lnTo>
                <a:lnTo>
                  <a:pt x="381" y="1496"/>
                </a:lnTo>
                <a:lnTo>
                  <a:pt x="380" y="1490"/>
                </a:lnTo>
                <a:lnTo>
                  <a:pt x="380" y="1490"/>
                </a:lnTo>
                <a:lnTo>
                  <a:pt x="379" y="1489"/>
                </a:lnTo>
                <a:lnTo>
                  <a:pt x="377" y="1488"/>
                </a:lnTo>
                <a:lnTo>
                  <a:pt x="370" y="1488"/>
                </a:lnTo>
                <a:lnTo>
                  <a:pt x="362" y="1490"/>
                </a:lnTo>
                <a:lnTo>
                  <a:pt x="367" y="1455"/>
                </a:lnTo>
                <a:lnTo>
                  <a:pt x="367" y="1455"/>
                </a:lnTo>
                <a:lnTo>
                  <a:pt x="370" y="1453"/>
                </a:lnTo>
                <a:lnTo>
                  <a:pt x="374" y="1450"/>
                </a:lnTo>
                <a:lnTo>
                  <a:pt x="376" y="1446"/>
                </a:lnTo>
                <a:lnTo>
                  <a:pt x="376" y="1446"/>
                </a:lnTo>
                <a:lnTo>
                  <a:pt x="377" y="1440"/>
                </a:lnTo>
                <a:lnTo>
                  <a:pt x="377" y="1432"/>
                </a:lnTo>
                <a:lnTo>
                  <a:pt x="377" y="1409"/>
                </a:lnTo>
                <a:lnTo>
                  <a:pt x="375" y="1383"/>
                </a:lnTo>
                <a:lnTo>
                  <a:pt x="374" y="1373"/>
                </a:lnTo>
                <a:lnTo>
                  <a:pt x="371" y="1365"/>
                </a:lnTo>
                <a:lnTo>
                  <a:pt x="371" y="1365"/>
                </a:lnTo>
                <a:lnTo>
                  <a:pt x="369" y="1357"/>
                </a:lnTo>
                <a:lnTo>
                  <a:pt x="368" y="1345"/>
                </a:lnTo>
                <a:lnTo>
                  <a:pt x="365" y="1316"/>
                </a:lnTo>
                <a:lnTo>
                  <a:pt x="362" y="1280"/>
                </a:lnTo>
                <a:lnTo>
                  <a:pt x="416" y="1329"/>
                </a:lnTo>
                <a:lnTo>
                  <a:pt x="416" y="1329"/>
                </a:lnTo>
                <a:lnTo>
                  <a:pt x="417" y="1334"/>
                </a:lnTo>
                <a:lnTo>
                  <a:pt x="419" y="1343"/>
                </a:lnTo>
                <a:lnTo>
                  <a:pt x="422" y="1347"/>
                </a:lnTo>
                <a:lnTo>
                  <a:pt x="424" y="1352"/>
                </a:lnTo>
                <a:lnTo>
                  <a:pt x="426" y="1355"/>
                </a:lnTo>
                <a:lnTo>
                  <a:pt x="429" y="1356"/>
                </a:lnTo>
                <a:lnTo>
                  <a:pt x="429" y="1356"/>
                </a:lnTo>
                <a:lnTo>
                  <a:pt x="454" y="1358"/>
                </a:lnTo>
                <a:lnTo>
                  <a:pt x="467" y="1362"/>
                </a:lnTo>
                <a:lnTo>
                  <a:pt x="474" y="1363"/>
                </a:lnTo>
                <a:lnTo>
                  <a:pt x="479" y="1365"/>
                </a:lnTo>
                <a:lnTo>
                  <a:pt x="479" y="1365"/>
                </a:lnTo>
                <a:lnTo>
                  <a:pt x="505" y="1381"/>
                </a:lnTo>
                <a:lnTo>
                  <a:pt x="521" y="1391"/>
                </a:lnTo>
                <a:lnTo>
                  <a:pt x="528" y="1396"/>
                </a:lnTo>
                <a:lnTo>
                  <a:pt x="532" y="1401"/>
                </a:lnTo>
                <a:lnTo>
                  <a:pt x="532" y="1401"/>
                </a:lnTo>
                <a:lnTo>
                  <a:pt x="547" y="1418"/>
                </a:lnTo>
                <a:lnTo>
                  <a:pt x="553" y="1424"/>
                </a:lnTo>
                <a:lnTo>
                  <a:pt x="559" y="1428"/>
                </a:lnTo>
                <a:lnTo>
                  <a:pt x="559" y="1428"/>
                </a:lnTo>
                <a:lnTo>
                  <a:pt x="561" y="1428"/>
                </a:lnTo>
                <a:lnTo>
                  <a:pt x="565" y="1428"/>
                </a:lnTo>
                <a:lnTo>
                  <a:pt x="570" y="1425"/>
                </a:lnTo>
                <a:lnTo>
                  <a:pt x="572" y="1425"/>
                </a:lnTo>
                <a:lnTo>
                  <a:pt x="575" y="1427"/>
                </a:lnTo>
                <a:lnTo>
                  <a:pt x="576" y="1428"/>
                </a:lnTo>
                <a:lnTo>
                  <a:pt x="577" y="1432"/>
                </a:lnTo>
                <a:lnTo>
                  <a:pt x="577" y="1432"/>
                </a:lnTo>
                <a:lnTo>
                  <a:pt x="579" y="1437"/>
                </a:lnTo>
                <a:lnTo>
                  <a:pt x="582" y="1442"/>
                </a:lnTo>
                <a:lnTo>
                  <a:pt x="591" y="1451"/>
                </a:lnTo>
                <a:lnTo>
                  <a:pt x="600" y="1459"/>
                </a:lnTo>
                <a:lnTo>
                  <a:pt x="603" y="1461"/>
                </a:lnTo>
                <a:lnTo>
                  <a:pt x="604" y="1463"/>
                </a:lnTo>
                <a:lnTo>
                  <a:pt x="604" y="1463"/>
                </a:lnTo>
                <a:lnTo>
                  <a:pt x="603" y="1482"/>
                </a:lnTo>
                <a:lnTo>
                  <a:pt x="603" y="1497"/>
                </a:lnTo>
                <a:lnTo>
                  <a:pt x="604" y="1508"/>
                </a:lnTo>
                <a:lnTo>
                  <a:pt x="604" y="1508"/>
                </a:lnTo>
                <a:lnTo>
                  <a:pt x="605" y="1522"/>
                </a:lnTo>
                <a:lnTo>
                  <a:pt x="605" y="1538"/>
                </a:lnTo>
                <a:lnTo>
                  <a:pt x="603" y="1554"/>
                </a:lnTo>
                <a:lnTo>
                  <a:pt x="601" y="1558"/>
                </a:lnTo>
                <a:lnTo>
                  <a:pt x="599" y="1562"/>
                </a:lnTo>
                <a:lnTo>
                  <a:pt x="599" y="1562"/>
                </a:lnTo>
                <a:lnTo>
                  <a:pt x="591" y="1567"/>
                </a:lnTo>
                <a:lnTo>
                  <a:pt x="585" y="1573"/>
                </a:lnTo>
                <a:lnTo>
                  <a:pt x="579" y="1579"/>
                </a:lnTo>
                <a:lnTo>
                  <a:pt x="573" y="1585"/>
                </a:lnTo>
                <a:lnTo>
                  <a:pt x="569" y="1592"/>
                </a:lnTo>
                <a:lnTo>
                  <a:pt x="567" y="1600"/>
                </a:lnTo>
                <a:lnTo>
                  <a:pt x="567" y="1603"/>
                </a:lnTo>
                <a:lnTo>
                  <a:pt x="568" y="1606"/>
                </a:lnTo>
                <a:lnTo>
                  <a:pt x="568" y="1606"/>
                </a:lnTo>
                <a:lnTo>
                  <a:pt x="572" y="1616"/>
                </a:lnTo>
                <a:lnTo>
                  <a:pt x="575" y="1621"/>
                </a:lnTo>
                <a:lnTo>
                  <a:pt x="577" y="1623"/>
                </a:lnTo>
                <a:lnTo>
                  <a:pt x="580" y="1625"/>
                </a:lnTo>
                <a:lnTo>
                  <a:pt x="584" y="1627"/>
                </a:lnTo>
                <a:lnTo>
                  <a:pt x="595" y="1629"/>
                </a:lnTo>
                <a:lnTo>
                  <a:pt x="595" y="1629"/>
                </a:lnTo>
                <a:lnTo>
                  <a:pt x="603" y="1629"/>
                </a:lnTo>
                <a:lnTo>
                  <a:pt x="611" y="1628"/>
                </a:lnTo>
                <a:lnTo>
                  <a:pt x="630" y="1623"/>
                </a:lnTo>
                <a:lnTo>
                  <a:pt x="646" y="1618"/>
                </a:lnTo>
                <a:lnTo>
                  <a:pt x="653" y="1615"/>
                </a:lnTo>
                <a:lnTo>
                  <a:pt x="653" y="1615"/>
                </a:lnTo>
                <a:lnTo>
                  <a:pt x="669" y="1602"/>
                </a:lnTo>
                <a:lnTo>
                  <a:pt x="684" y="1591"/>
                </a:lnTo>
                <a:lnTo>
                  <a:pt x="697" y="1580"/>
                </a:lnTo>
                <a:lnTo>
                  <a:pt x="697" y="1580"/>
                </a:lnTo>
                <a:lnTo>
                  <a:pt x="704" y="1572"/>
                </a:lnTo>
                <a:lnTo>
                  <a:pt x="712" y="1558"/>
                </a:lnTo>
                <a:lnTo>
                  <a:pt x="732" y="1525"/>
                </a:lnTo>
                <a:lnTo>
                  <a:pt x="755" y="1481"/>
                </a:lnTo>
                <a:lnTo>
                  <a:pt x="755" y="1481"/>
                </a:lnTo>
                <a:lnTo>
                  <a:pt x="763" y="1479"/>
                </a:lnTo>
                <a:lnTo>
                  <a:pt x="780" y="1471"/>
                </a:lnTo>
                <a:lnTo>
                  <a:pt x="789" y="1467"/>
                </a:lnTo>
                <a:lnTo>
                  <a:pt x="797" y="1461"/>
                </a:lnTo>
                <a:lnTo>
                  <a:pt x="802" y="1456"/>
                </a:lnTo>
                <a:lnTo>
                  <a:pt x="805" y="1453"/>
                </a:lnTo>
                <a:lnTo>
                  <a:pt x="805" y="1450"/>
                </a:lnTo>
                <a:lnTo>
                  <a:pt x="805" y="1450"/>
                </a:lnTo>
                <a:lnTo>
                  <a:pt x="803" y="1444"/>
                </a:lnTo>
                <a:lnTo>
                  <a:pt x="801" y="1438"/>
                </a:lnTo>
                <a:lnTo>
                  <a:pt x="797" y="1432"/>
                </a:lnTo>
                <a:lnTo>
                  <a:pt x="792" y="1427"/>
                </a:lnTo>
                <a:lnTo>
                  <a:pt x="781" y="1415"/>
                </a:lnTo>
                <a:lnTo>
                  <a:pt x="773" y="1405"/>
                </a:lnTo>
                <a:lnTo>
                  <a:pt x="773" y="1405"/>
                </a:lnTo>
                <a:lnTo>
                  <a:pt x="770" y="1401"/>
                </a:lnTo>
                <a:lnTo>
                  <a:pt x="764" y="1398"/>
                </a:lnTo>
                <a:lnTo>
                  <a:pt x="754" y="1391"/>
                </a:lnTo>
                <a:lnTo>
                  <a:pt x="738" y="1383"/>
                </a:lnTo>
                <a:lnTo>
                  <a:pt x="738" y="1383"/>
                </a:lnTo>
                <a:lnTo>
                  <a:pt x="730" y="1380"/>
                </a:lnTo>
                <a:lnTo>
                  <a:pt x="724" y="1379"/>
                </a:lnTo>
                <a:lnTo>
                  <a:pt x="724" y="1379"/>
                </a:lnTo>
                <a:lnTo>
                  <a:pt x="721" y="1375"/>
                </a:lnTo>
                <a:lnTo>
                  <a:pt x="716" y="1372"/>
                </a:lnTo>
                <a:lnTo>
                  <a:pt x="711" y="1365"/>
                </a:lnTo>
                <a:lnTo>
                  <a:pt x="711" y="1365"/>
                </a:lnTo>
                <a:lnTo>
                  <a:pt x="701" y="1355"/>
                </a:lnTo>
                <a:lnTo>
                  <a:pt x="687" y="1344"/>
                </a:lnTo>
                <a:lnTo>
                  <a:pt x="674" y="1334"/>
                </a:lnTo>
                <a:lnTo>
                  <a:pt x="666" y="1329"/>
                </a:lnTo>
                <a:lnTo>
                  <a:pt x="666" y="1329"/>
                </a:lnTo>
                <a:lnTo>
                  <a:pt x="659" y="1324"/>
                </a:lnTo>
                <a:lnTo>
                  <a:pt x="646" y="1312"/>
                </a:lnTo>
                <a:lnTo>
                  <a:pt x="608" y="1271"/>
                </a:lnTo>
                <a:lnTo>
                  <a:pt x="569" y="1232"/>
                </a:lnTo>
                <a:lnTo>
                  <a:pt x="550" y="1213"/>
                </a:lnTo>
                <a:lnTo>
                  <a:pt x="550" y="1213"/>
                </a:lnTo>
                <a:lnTo>
                  <a:pt x="520" y="1193"/>
                </a:lnTo>
                <a:lnTo>
                  <a:pt x="492" y="1173"/>
                </a:lnTo>
                <a:lnTo>
                  <a:pt x="492" y="1173"/>
                </a:lnTo>
                <a:lnTo>
                  <a:pt x="501" y="1132"/>
                </a:lnTo>
                <a:lnTo>
                  <a:pt x="511" y="1092"/>
                </a:lnTo>
                <a:lnTo>
                  <a:pt x="517" y="1070"/>
                </a:lnTo>
                <a:lnTo>
                  <a:pt x="523" y="1048"/>
                </a:lnTo>
                <a:lnTo>
                  <a:pt x="523" y="1048"/>
                </a:lnTo>
                <a:lnTo>
                  <a:pt x="533" y="1014"/>
                </a:lnTo>
                <a:lnTo>
                  <a:pt x="539" y="996"/>
                </a:lnTo>
                <a:lnTo>
                  <a:pt x="540" y="983"/>
                </a:lnTo>
                <a:lnTo>
                  <a:pt x="541" y="972"/>
                </a:lnTo>
                <a:lnTo>
                  <a:pt x="541" y="972"/>
                </a:lnTo>
                <a:lnTo>
                  <a:pt x="542" y="959"/>
                </a:lnTo>
                <a:lnTo>
                  <a:pt x="541" y="945"/>
                </a:lnTo>
                <a:lnTo>
                  <a:pt x="541" y="932"/>
                </a:lnTo>
                <a:lnTo>
                  <a:pt x="541" y="932"/>
                </a:lnTo>
                <a:lnTo>
                  <a:pt x="542" y="932"/>
                </a:lnTo>
                <a:lnTo>
                  <a:pt x="547" y="931"/>
                </a:lnTo>
                <a:lnTo>
                  <a:pt x="549" y="928"/>
                </a:lnTo>
                <a:lnTo>
                  <a:pt x="551" y="925"/>
                </a:lnTo>
                <a:lnTo>
                  <a:pt x="553" y="921"/>
                </a:lnTo>
                <a:lnTo>
                  <a:pt x="554" y="914"/>
                </a:lnTo>
                <a:lnTo>
                  <a:pt x="554" y="914"/>
                </a:lnTo>
                <a:lnTo>
                  <a:pt x="559" y="891"/>
                </a:lnTo>
                <a:lnTo>
                  <a:pt x="560" y="885"/>
                </a:lnTo>
                <a:lnTo>
                  <a:pt x="560" y="883"/>
                </a:lnTo>
                <a:lnTo>
                  <a:pt x="559" y="883"/>
                </a:lnTo>
                <a:lnTo>
                  <a:pt x="559" y="883"/>
                </a:lnTo>
                <a:lnTo>
                  <a:pt x="562" y="885"/>
                </a:lnTo>
                <a:lnTo>
                  <a:pt x="567" y="885"/>
                </a:lnTo>
                <a:lnTo>
                  <a:pt x="571" y="885"/>
                </a:lnTo>
                <a:lnTo>
                  <a:pt x="576" y="884"/>
                </a:lnTo>
                <a:lnTo>
                  <a:pt x="578" y="882"/>
                </a:lnTo>
                <a:lnTo>
                  <a:pt x="579" y="879"/>
                </a:lnTo>
                <a:lnTo>
                  <a:pt x="580" y="876"/>
                </a:lnTo>
                <a:lnTo>
                  <a:pt x="581" y="872"/>
                </a:lnTo>
                <a:lnTo>
                  <a:pt x="581" y="867"/>
                </a:lnTo>
                <a:lnTo>
                  <a:pt x="581" y="860"/>
                </a:lnTo>
                <a:lnTo>
                  <a:pt x="581" y="860"/>
                </a:lnTo>
                <a:lnTo>
                  <a:pt x="579" y="847"/>
                </a:lnTo>
                <a:lnTo>
                  <a:pt x="576" y="834"/>
                </a:lnTo>
                <a:lnTo>
                  <a:pt x="572" y="822"/>
                </a:lnTo>
                <a:lnTo>
                  <a:pt x="568" y="812"/>
                </a:lnTo>
                <a:lnTo>
                  <a:pt x="560" y="797"/>
                </a:lnTo>
                <a:lnTo>
                  <a:pt x="557" y="791"/>
                </a:lnTo>
                <a:lnTo>
                  <a:pt x="554" y="789"/>
                </a:lnTo>
                <a:lnTo>
                  <a:pt x="554" y="789"/>
                </a:lnTo>
                <a:lnTo>
                  <a:pt x="551" y="784"/>
                </a:lnTo>
                <a:lnTo>
                  <a:pt x="544" y="777"/>
                </a:lnTo>
                <a:lnTo>
                  <a:pt x="529" y="752"/>
                </a:lnTo>
                <a:lnTo>
                  <a:pt x="505" y="717"/>
                </a:lnTo>
                <a:lnTo>
                  <a:pt x="505" y="717"/>
                </a:lnTo>
                <a:lnTo>
                  <a:pt x="506" y="703"/>
                </a:lnTo>
                <a:lnTo>
                  <a:pt x="510" y="673"/>
                </a:lnTo>
                <a:lnTo>
                  <a:pt x="514" y="628"/>
                </a:lnTo>
                <a:lnTo>
                  <a:pt x="514" y="628"/>
                </a:lnTo>
                <a:lnTo>
                  <a:pt x="515" y="627"/>
                </a:lnTo>
                <a:lnTo>
                  <a:pt x="519" y="627"/>
                </a:lnTo>
                <a:lnTo>
                  <a:pt x="530" y="625"/>
                </a:lnTo>
                <a:lnTo>
                  <a:pt x="542" y="622"/>
                </a:lnTo>
                <a:lnTo>
                  <a:pt x="547" y="621"/>
                </a:lnTo>
                <a:lnTo>
                  <a:pt x="550" y="619"/>
                </a:lnTo>
                <a:lnTo>
                  <a:pt x="550" y="619"/>
                </a:lnTo>
                <a:lnTo>
                  <a:pt x="554" y="612"/>
                </a:lnTo>
                <a:lnTo>
                  <a:pt x="559" y="600"/>
                </a:lnTo>
                <a:lnTo>
                  <a:pt x="563" y="585"/>
                </a:lnTo>
                <a:lnTo>
                  <a:pt x="568" y="566"/>
                </a:lnTo>
                <a:lnTo>
                  <a:pt x="568" y="566"/>
                </a:lnTo>
                <a:lnTo>
                  <a:pt x="570" y="547"/>
                </a:lnTo>
                <a:lnTo>
                  <a:pt x="570" y="538"/>
                </a:lnTo>
                <a:lnTo>
                  <a:pt x="570" y="529"/>
                </a:lnTo>
                <a:lnTo>
                  <a:pt x="568" y="520"/>
                </a:lnTo>
                <a:lnTo>
                  <a:pt x="565" y="510"/>
                </a:lnTo>
                <a:lnTo>
                  <a:pt x="560" y="499"/>
                </a:lnTo>
                <a:lnTo>
                  <a:pt x="554" y="485"/>
                </a:lnTo>
                <a:lnTo>
                  <a:pt x="554" y="485"/>
                </a:lnTo>
                <a:lnTo>
                  <a:pt x="542" y="461"/>
                </a:lnTo>
                <a:lnTo>
                  <a:pt x="530" y="443"/>
                </a:lnTo>
                <a:lnTo>
                  <a:pt x="520" y="427"/>
                </a:lnTo>
                <a:lnTo>
                  <a:pt x="510" y="414"/>
                </a:lnTo>
                <a:lnTo>
                  <a:pt x="510" y="414"/>
                </a:lnTo>
                <a:lnTo>
                  <a:pt x="490" y="382"/>
                </a:lnTo>
                <a:lnTo>
                  <a:pt x="480" y="369"/>
                </a:lnTo>
                <a:lnTo>
                  <a:pt x="474" y="363"/>
                </a:lnTo>
                <a:lnTo>
                  <a:pt x="470" y="360"/>
                </a:lnTo>
                <a:lnTo>
                  <a:pt x="470" y="360"/>
                </a:lnTo>
                <a:lnTo>
                  <a:pt x="463" y="357"/>
                </a:lnTo>
                <a:lnTo>
                  <a:pt x="454" y="353"/>
                </a:lnTo>
                <a:lnTo>
                  <a:pt x="432" y="345"/>
                </a:lnTo>
                <a:lnTo>
                  <a:pt x="403" y="338"/>
                </a:lnTo>
                <a:lnTo>
                  <a:pt x="403" y="338"/>
                </a:lnTo>
                <a:lnTo>
                  <a:pt x="400" y="329"/>
                </a:lnTo>
                <a:lnTo>
                  <a:pt x="397" y="322"/>
                </a:lnTo>
                <a:lnTo>
                  <a:pt x="394" y="315"/>
                </a:lnTo>
                <a:lnTo>
                  <a:pt x="394" y="315"/>
                </a:lnTo>
                <a:lnTo>
                  <a:pt x="389" y="306"/>
                </a:lnTo>
                <a:lnTo>
                  <a:pt x="385" y="294"/>
                </a:lnTo>
                <a:lnTo>
                  <a:pt x="381" y="282"/>
                </a:lnTo>
                <a:lnTo>
                  <a:pt x="380" y="275"/>
                </a:lnTo>
                <a:lnTo>
                  <a:pt x="380" y="275"/>
                </a:lnTo>
                <a:lnTo>
                  <a:pt x="381" y="274"/>
                </a:lnTo>
                <a:lnTo>
                  <a:pt x="385" y="273"/>
                </a:lnTo>
                <a:lnTo>
                  <a:pt x="393" y="272"/>
                </a:lnTo>
                <a:lnTo>
                  <a:pt x="397" y="271"/>
                </a:lnTo>
                <a:lnTo>
                  <a:pt x="400" y="266"/>
                </a:lnTo>
                <a:lnTo>
                  <a:pt x="403" y="261"/>
                </a:lnTo>
                <a:lnTo>
                  <a:pt x="403" y="253"/>
                </a:lnTo>
                <a:lnTo>
                  <a:pt x="403" y="253"/>
                </a:lnTo>
                <a:lnTo>
                  <a:pt x="400" y="234"/>
                </a:lnTo>
                <a:lnTo>
                  <a:pt x="397" y="216"/>
                </a:lnTo>
                <a:lnTo>
                  <a:pt x="394" y="199"/>
                </a:lnTo>
                <a:lnTo>
                  <a:pt x="394" y="199"/>
                </a:lnTo>
                <a:lnTo>
                  <a:pt x="394" y="187"/>
                </a:lnTo>
                <a:lnTo>
                  <a:pt x="394" y="155"/>
                </a:lnTo>
                <a:lnTo>
                  <a:pt x="394" y="155"/>
                </a:lnTo>
                <a:lnTo>
                  <a:pt x="394" y="146"/>
                </a:lnTo>
                <a:lnTo>
                  <a:pt x="393" y="137"/>
                </a:lnTo>
                <a:lnTo>
                  <a:pt x="390" y="129"/>
                </a:lnTo>
                <a:lnTo>
                  <a:pt x="387" y="122"/>
                </a:lnTo>
                <a:lnTo>
                  <a:pt x="379" y="106"/>
                </a:lnTo>
                <a:lnTo>
                  <a:pt x="371" y="87"/>
                </a:lnTo>
                <a:lnTo>
                  <a:pt x="371" y="87"/>
                </a:lnTo>
                <a:lnTo>
                  <a:pt x="369" y="82"/>
                </a:lnTo>
                <a:lnTo>
                  <a:pt x="365" y="75"/>
                </a:lnTo>
                <a:lnTo>
                  <a:pt x="355" y="62"/>
                </a:lnTo>
                <a:lnTo>
                  <a:pt x="341" y="48"/>
                </a:lnTo>
                <a:lnTo>
                  <a:pt x="327" y="34"/>
                </a:lnTo>
                <a:lnTo>
                  <a:pt x="312" y="22"/>
                </a:lnTo>
                <a:lnTo>
                  <a:pt x="298" y="12"/>
                </a:lnTo>
                <a:lnTo>
                  <a:pt x="287" y="5"/>
                </a:lnTo>
                <a:lnTo>
                  <a:pt x="281" y="4"/>
                </a:lnTo>
                <a:lnTo>
                  <a:pt x="278" y="3"/>
                </a:lnTo>
                <a:lnTo>
                  <a:pt x="278" y="3"/>
                </a:lnTo>
                <a:lnTo>
                  <a:pt x="264" y="2"/>
                </a:lnTo>
                <a:lnTo>
                  <a:pt x="249" y="0"/>
                </a:lnTo>
                <a:lnTo>
                  <a:pt x="233" y="0"/>
                </a:lnTo>
                <a:lnTo>
                  <a:pt x="224" y="0"/>
                </a:lnTo>
                <a:lnTo>
                  <a:pt x="215" y="3"/>
                </a:lnTo>
                <a:lnTo>
                  <a:pt x="215" y="3"/>
                </a:lnTo>
                <a:lnTo>
                  <a:pt x="201" y="7"/>
                </a:lnTo>
                <a:lnTo>
                  <a:pt x="189" y="10"/>
                </a:lnTo>
                <a:lnTo>
                  <a:pt x="182" y="14"/>
                </a:lnTo>
                <a:lnTo>
                  <a:pt x="175" y="16"/>
                </a:lnTo>
                <a:lnTo>
                  <a:pt x="175" y="16"/>
                </a:lnTo>
                <a:lnTo>
                  <a:pt x="160" y="19"/>
                </a:lnTo>
                <a:lnTo>
                  <a:pt x="139" y="27"/>
                </a:lnTo>
                <a:lnTo>
                  <a:pt x="118" y="34"/>
                </a:lnTo>
                <a:lnTo>
                  <a:pt x="108" y="38"/>
                </a:lnTo>
                <a:lnTo>
                  <a:pt x="108" y="38"/>
                </a:lnTo>
                <a:lnTo>
                  <a:pt x="97" y="48"/>
                </a:lnTo>
                <a:lnTo>
                  <a:pt x="86" y="61"/>
                </a:lnTo>
                <a:lnTo>
                  <a:pt x="86" y="61"/>
                </a:lnTo>
                <a:lnTo>
                  <a:pt x="82" y="64"/>
                </a:lnTo>
                <a:lnTo>
                  <a:pt x="77" y="69"/>
                </a:lnTo>
                <a:lnTo>
                  <a:pt x="68" y="74"/>
                </a:lnTo>
                <a:lnTo>
                  <a:pt x="68" y="74"/>
                </a:lnTo>
                <a:lnTo>
                  <a:pt x="64" y="77"/>
                </a:lnTo>
                <a:lnTo>
                  <a:pt x="61" y="82"/>
                </a:lnTo>
                <a:lnTo>
                  <a:pt x="59" y="87"/>
                </a:lnTo>
                <a:lnTo>
                  <a:pt x="59" y="87"/>
                </a:lnTo>
                <a:lnTo>
                  <a:pt x="58" y="92"/>
                </a:lnTo>
                <a:lnTo>
                  <a:pt x="54" y="101"/>
                </a:lnTo>
                <a:lnTo>
                  <a:pt x="54" y="10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" name="Freeform 40"/>
          <p:cNvSpPr>
            <a:spLocks/>
          </p:cNvSpPr>
          <p:nvPr/>
        </p:nvSpPr>
        <p:spPr bwMode="auto">
          <a:xfrm>
            <a:off x="4315964" y="4959170"/>
            <a:ext cx="1377534" cy="1196820"/>
          </a:xfrm>
          <a:custGeom>
            <a:avLst/>
            <a:gdLst>
              <a:gd name="T0" fmla="*/ 95 w 404"/>
              <a:gd name="T1" fmla="*/ 149 h 351"/>
              <a:gd name="T2" fmla="*/ 95 w 404"/>
              <a:gd name="T3" fmla="*/ 163 h 351"/>
              <a:gd name="T4" fmla="*/ 81 w 404"/>
              <a:gd name="T5" fmla="*/ 187 h 351"/>
              <a:gd name="T6" fmla="*/ 69 w 404"/>
              <a:gd name="T7" fmla="*/ 194 h 351"/>
              <a:gd name="T8" fmla="*/ 52 w 404"/>
              <a:gd name="T9" fmla="*/ 221 h 351"/>
              <a:gd name="T10" fmla="*/ 29 w 404"/>
              <a:gd name="T11" fmla="*/ 273 h 351"/>
              <a:gd name="T12" fmla="*/ 14 w 404"/>
              <a:gd name="T13" fmla="*/ 285 h 351"/>
              <a:gd name="T14" fmla="*/ 11 w 404"/>
              <a:gd name="T15" fmla="*/ 301 h 351"/>
              <a:gd name="T16" fmla="*/ 1 w 404"/>
              <a:gd name="T17" fmla="*/ 315 h 351"/>
              <a:gd name="T18" fmla="*/ 3 w 404"/>
              <a:gd name="T19" fmla="*/ 333 h 351"/>
              <a:gd name="T20" fmla="*/ 14 w 404"/>
              <a:gd name="T21" fmla="*/ 351 h 351"/>
              <a:gd name="T22" fmla="*/ 18 w 404"/>
              <a:gd name="T23" fmla="*/ 346 h 351"/>
              <a:gd name="T24" fmla="*/ 14 w 404"/>
              <a:gd name="T25" fmla="*/ 336 h 351"/>
              <a:gd name="T26" fmla="*/ 22 w 404"/>
              <a:gd name="T27" fmla="*/ 340 h 351"/>
              <a:gd name="T28" fmla="*/ 30 w 404"/>
              <a:gd name="T29" fmla="*/ 336 h 351"/>
              <a:gd name="T30" fmla="*/ 41 w 404"/>
              <a:gd name="T31" fmla="*/ 318 h 351"/>
              <a:gd name="T32" fmla="*/ 58 w 404"/>
              <a:gd name="T33" fmla="*/ 323 h 351"/>
              <a:gd name="T34" fmla="*/ 72 w 404"/>
              <a:gd name="T35" fmla="*/ 303 h 351"/>
              <a:gd name="T36" fmla="*/ 101 w 404"/>
              <a:gd name="T37" fmla="*/ 254 h 351"/>
              <a:gd name="T38" fmla="*/ 127 w 404"/>
              <a:gd name="T39" fmla="*/ 218 h 351"/>
              <a:gd name="T40" fmla="*/ 137 w 404"/>
              <a:gd name="T41" fmla="*/ 195 h 351"/>
              <a:gd name="T42" fmla="*/ 138 w 404"/>
              <a:gd name="T43" fmla="*/ 251 h 351"/>
              <a:gd name="T44" fmla="*/ 140 w 404"/>
              <a:gd name="T45" fmla="*/ 297 h 351"/>
              <a:gd name="T46" fmla="*/ 140 w 404"/>
              <a:gd name="T47" fmla="*/ 317 h 351"/>
              <a:gd name="T48" fmla="*/ 133 w 404"/>
              <a:gd name="T49" fmla="*/ 339 h 351"/>
              <a:gd name="T50" fmla="*/ 150 w 404"/>
              <a:gd name="T51" fmla="*/ 345 h 351"/>
              <a:gd name="T52" fmla="*/ 187 w 404"/>
              <a:gd name="T53" fmla="*/ 343 h 351"/>
              <a:gd name="T54" fmla="*/ 203 w 404"/>
              <a:gd name="T55" fmla="*/ 316 h 351"/>
              <a:gd name="T56" fmla="*/ 203 w 404"/>
              <a:gd name="T57" fmla="*/ 297 h 351"/>
              <a:gd name="T58" fmla="*/ 199 w 404"/>
              <a:gd name="T59" fmla="*/ 277 h 351"/>
              <a:gd name="T60" fmla="*/ 215 w 404"/>
              <a:gd name="T61" fmla="*/ 280 h 351"/>
              <a:gd name="T62" fmla="*/ 250 w 404"/>
              <a:gd name="T63" fmla="*/ 280 h 351"/>
              <a:gd name="T64" fmla="*/ 304 w 404"/>
              <a:gd name="T65" fmla="*/ 280 h 351"/>
              <a:gd name="T66" fmla="*/ 304 w 404"/>
              <a:gd name="T67" fmla="*/ 294 h 351"/>
              <a:gd name="T68" fmla="*/ 309 w 404"/>
              <a:gd name="T69" fmla="*/ 321 h 351"/>
              <a:gd name="T70" fmla="*/ 311 w 404"/>
              <a:gd name="T71" fmla="*/ 332 h 351"/>
              <a:gd name="T72" fmla="*/ 347 w 404"/>
              <a:gd name="T73" fmla="*/ 335 h 351"/>
              <a:gd name="T74" fmla="*/ 370 w 404"/>
              <a:gd name="T75" fmla="*/ 318 h 351"/>
              <a:gd name="T76" fmla="*/ 384 w 404"/>
              <a:gd name="T77" fmla="*/ 296 h 351"/>
              <a:gd name="T78" fmla="*/ 402 w 404"/>
              <a:gd name="T79" fmla="*/ 271 h 351"/>
              <a:gd name="T80" fmla="*/ 397 w 404"/>
              <a:gd name="T81" fmla="*/ 234 h 351"/>
              <a:gd name="T82" fmla="*/ 386 w 404"/>
              <a:gd name="T83" fmla="*/ 209 h 351"/>
              <a:gd name="T84" fmla="*/ 374 w 404"/>
              <a:gd name="T85" fmla="*/ 181 h 351"/>
              <a:gd name="T86" fmla="*/ 366 w 404"/>
              <a:gd name="T87" fmla="*/ 159 h 351"/>
              <a:gd name="T88" fmla="*/ 358 w 404"/>
              <a:gd name="T89" fmla="*/ 136 h 351"/>
              <a:gd name="T90" fmla="*/ 338 w 404"/>
              <a:gd name="T91" fmla="*/ 117 h 351"/>
              <a:gd name="T92" fmla="*/ 304 w 404"/>
              <a:gd name="T93" fmla="*/ 81 h 351"/>
              <a:gd name="T94" fmla="*/ 265 w 404"/>
              <a:gd name="T95" fmla="*/ 71 h 351"/>
              <a:gd name="T96" fmla="*/ 221 w 404"/>
              <a:gd name="T97" fmla="*/ 64 h 351"/>
              <a:gd name="T98" fmla="*/ 203 w 404"/>
              <a:gd name="T99" fmla="*/ 46 h 351"/>
              <a:gd name="T100" fmla="*/ 190 w 404"/>
              <a:gd name="T101" fmla="*/ 22 h 351"/>
              <a:gd name="T102" fmla="*/ 168 w 404"/>
              <a:gd name="T103" fmla="*/ 6 h 351"/>
              <a:gd name="T104" fmla="*/ 139 w 404"/>
              <a:gd name="T105" fmla="*/ 4 h 351"/>
              <a:gd name="T106" fmla="*/ 119 w 404"/>
              <a:gd name="T107" fmla="*/ 1 h 351"/>
              <a:gd name="T108" fmla="*/ 85 w 404"/>
              <a:gd name="T109" fmla="*/ 26 h 351"/>
              <a:gd name="T110" fmla="*/ 74 w 404"/>
              <a:gd name="T111" fmla="*/ 53 h 351"/>
              <a:gd name="T112" fmla="*/ 66 w 404"/>
              <a:gd name="T113" fmla="*/ 64 h 351"/>
              <a:gd name="T114" fmla="*/ 77 w 404"/>
              <a:gd name="T115" fmla="*/ 81 h 351"/>
              <a:gd name="T116" fmla="*/ 84 w 404"/>
              <a:gd name="T117" fmla="*/ 104 h 351"/>
              <a:gd name="T118" fmla="*/ 101 w 404"/>
              <a:gd name="T119" fmla="*/ 121 h 351"/>
              <a:gd name="T120" fmla="*/ 97 w 404"/>
              <a:gd name="T121" fmla="*/ 132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4" h="351">
                <a:moveTo>
                  <a:pt x="97" y="132"/>
                </a:moveTo>
                <a:lnTo>
                  <a:pt x="97" y="132"/>
                </a:lnTo>
                <a:lnTo>
                  <a:pt x="96" y="137"/>
                </a:lnTo>
                <a:lnTo>
                  <a:pt x="95" y="143"/>
                </a:lnTo>
                <a:lnTo>
                  <a:pt x="95" y="149"/>
                </a:lnTo>
                <a:lnTo>
                  <a:pt x="95" y="149"/>
                </a:lnTo>
                <a:lnTo>
                  <a:pt x="96" y="157"/>
                </a:lnTo>
                <a:lnTo>
                  <a:pt x="95" y="162"/>
                </a:lnTo>
                <a:lnTo>
                  <a:pt x="95" y="162"/>
                </a:lnTo>
                <a:lnTo>
                  <a:pt x="95" y="163"/>
                </a:lnTo>
                <a:lnTo>
                  <a:pt x="93" y="166"/>
                </a:lnTo>
                <a:lnTo>
                  <a:pt x="92" y="168"/>
                </a:lnTo>
                <a:lnTo>
                  <a:pt x="88" y="171"/>
                </a:lnTo>
                <a:lnTo>
                  <a:pt x="88" y="171"/>
                </a:lnTo>
                <a:lnTo>
                  <a:pt x="81" y="187"/>
                </a:lnTo>
                <a:lnTo>
                  <a:pt x="81" y="187"/>
                </a:lnTo>
                <a:lnTo>
                  <a:pt x="79" y="189"/>
                </a:lnTo>
                <a:lnTo>
                  <a:pt x="77" y="190"/>
                </a:lnTo>
                <a:lnTo>
                  <a:pt x="74" y="191"/>
                </a:lnTo>
                <a:lnTo>
                  <a:pt x="69" y="194"/>
                </a:lnTo>
                <a:lnTo>
                  <a:pt x="68" y="196"/>
                </a:lnTo>
                <a:lnTo>
                  <a:pt x="66" y="199"/>
                </a:lnTo>
                <a:lnTo>
                  <a:pt x="66" y="199"/>
                </a:lnTo>
                <a:lnTo>
                  <a:pt x="60" y="209"/>
                </a:lnTo>
                <a:lnTo>
                  <a:pt x="52" y="221"/>
                </a:lnTo>
                <a:lnTo>
                  <a:pt x="46" y="233"/>
                </a:lnTo>
                <a:lnTo>
                  <a:pt x="41" y="243"/>
                </a:lnTo>
                <a:lnTo>
                  <a:pt x="41" y="243"/>
                </a:lnTo>
                <a:lnTo>
                  <a:pt x="33" y="264"/>
                </a:lnTo>
                <a:lnTo>
                  <a:pt x="29" y="273"/>
                </a:lnTo>
                <a:lnTo>
                  <a:pt x="28" y="277"/>
                </a:lnTo>
                <a:lnTo>
                  <a:pt x="25" y="279"/>
                </a:lnTo>
                <a:lnTo>
                  <a:pt x="25" y="279"/>
                </a:lnTo>
                <a:lnTo>
                  <a:pt x="18" y="282"/>
                </a:lnTo>
                <a:lnTo>
                  <a:pt x="14" y="285"/>
                </a:lnTo>
                <a:lnTo>
                  <a:pt x="13" y="287"/>
                </a:lnTo>
                <a:lnTo>
                  <a:pt x="13" y="289"/>
                </a:lnTo>
                <a:lnTo>
                  <a:pt x="13" y="289"/>
                </a:lnTo>
                <a:lnTo>
                  <a:pt x="12" y="298"/>
                </a:lnTo>
                <a:lnTo>
                  <a:pt x="11" y="301"/>
                </a:lnTo>
                <a:lnTo>
                  <a:pt x="11" y="301"/>
                </a:lnTo>
                <a:lnTo>
                  <a:pt x="10" y="303"/>
                </a:lnTo>
                <a:lnTo>
                  <a:pt x="7" y="305"/>
                </a:lnTo>
                <a:lnTo>
                  <a:pt x="4" y="309"/>
                </a:lnTo>
                <a:lnTo>
                  <a:pt x="1" y="315"/>
                </a:lnTo>
                <a:lnTo>
                  <a:pt x="1" y="315"/>
                </a:lnTo>
                <a:lnTo>
                  <a:pt x="0" y="318"/>
                </a:lnTo>
                <a:lnTo>
                  <a:pt x="0" y="322"/>
                </a:lnTo>
                <a:lnTo>
                  <a:pt x="1" y="327"/>
                </a:lnTo>
                <a:lnTo>
                  <a:pt x="3" y="333"/>
                </a:lnTo>
                <a:lnTo>
                  <a:pt x="3" y="333"/>
                </a:lnTo>
                <a:lnTo>
                  <a:pt x="5" y="341"/>
                </a:lnTo>
                <a:lnTo>
                  <a:pt x="10" y="350"/>
                </a:lnTo>
                <a:lnTo>
                  <a:pt x="10" y="350"/>
                </a:lnTo>
                <a:lnTo>
                  <a:pt x="14" y="351"/>
                </a:lnTo>
                <a:lnTo>
                  <a:pt x="18" y="351"/>
                </a:lnTo>
                <a:lnTo>
                  <a:pt x="19" y="350"/>
                </a:lnTo>
                <a:lnTo>
                  <a:pt x="19" y="350"/>
                </a:lnTo>
                <a:lnTo>
                  <a:pt x="19" y="348"/>
                </a:lnTo>
                <a:lnTo>
                  <a:pt x="18" y="346"/>
                </a:lnTo>
                <a:lnTo>
                  <a:pt x="15" y="343"/>
                </a:lnTo>
                <a:lnTo>
                  <a:pt x="15" y="343"/>
                </a:lnTo>
                <a:lnTo>
                  <a:pt x="15" y="340"/>
                </a:lnTo>
                <a:lnTo>
                  <a:pt x="14" y="336"/>
                </a:lnTo>
                <a:lnTo>
                  <a:pt x="14" y="336"/>
                </a:lnTo>
                <a:lnTo>
                  <a:pt x="18" y="328"/>
                </a:lnTo>
                <a:lnTo>
                  <a:pt x="18" y="328"/>
                </a:lnTo>
                <a:lnTo>
                  <a:pt x="19" y="334"/>
                </a:lnTo>
                <a:lnTo>
                  <a:pt x="21" y="337"/>
                </a:lnTo>
                <a:lnTo>
                  <a:pt x="22" y="340"/>
                </a:lnTo>
                <a:lnTo>
                  <a:pt x="24" y="340"/>
                </a:lnTo>
                <a:lnTo>
                  <a:pt x="24" y="340"/>
                </a:lnTo>
                <a:lnTo>
                  <a:pt x="25" y="340"/>
                </a:lnTo>
                <a:lnTo>
                  <a:pt x="28" y="339"/>
                </a:lnTo>
                <a:lnTo>
                  <a:pt x="30" y="336"/>
                </a:lnTo>
                <a:lnTo>
                  <a:pt x="32" y="330"/>
                </a:lnTo>
                <a:lnTo>
                  <a:pt x="32" y="330"/>
                </a:lnTo>
                <a:lnTo>
                  <a:pt x="37" y="323"/>
                </a:lnTo>
                <a:lnTo>
                  <a:pt x="41" y="318"/>
                </a:lnTo>
                <a:lnTo>
                  <a:pt x="41" y="318"/>
                </a:lnTo>
                <a:lnTo>
                  <a:pt x="46" y="321"/>
                </a:lnTo>
                <a:lnTo>
                  <a:pt x="49" y="323"/>
                </a:lnTo>
                <a:lnTo>
                  <a:pt x="54" y="324"/>
                </a:lnTo>
                <a:lnTo>
                  <a:pt x="54" y="324"/>
                </a:lnTo>
                <a:lnTo>
                  <a:pt x="58" y="323"/>
                </a:lnTo>
                <a:lnTo>
                  <a:pt x="60" y="321"/>
                </a:lnTo>
                <a:lnTo>
                  <a:pt x="63" y="318"/>
                </a:lnTo>
                <a:lnTo>
                  <a:pt x="64" y="315"/>
                </a:lnTo>
                <a:lnTo>
                  <a:pt x="64" y="315"/>
                </a:lnTo>
                <a:lnTo>
                  <a:pt x="72" y="303"/>
                </a:lnTo>
                <a:lnTo>
                  <a:pt x="81" y="289"/>
                </a:lnTo>
                <a:lnTo>
                  <a:pt x="81" y="289"/>
                </a:lnTo>
                <a:lnTo>
                  <a:pt x="92" y="269"/>
                </a:lnTo>
                <a:lnTo>
                  <a:pt x="101" y="254"/>
                </a:lnTo>
                <a:lnTo>
                  <a:pt x="101" y="254"/>
                </a:lnTo>
                <a:lnTo>
                  <a:pt x="105" y="246"/>
                </a:lnTo>
                <a:lnTo>
                  <a:pt x="111" y="240"/>
                </a:lnTo>
                <a:lnTo>
                  <a:pt x="111" y="240"/>
                </a:lnTo>
                <a:lnTo>
                  <a:pt x="116" y="232"/>
                </a:lnTo>
                <a:lnTo>
                  <a:pt x="127" y="218"/>
                </a:lnTo>
                <a:lnTo>
                  <a:pt x="127" y="218"/>
                </a:lnTo>
                <a:lnTo>
                  <a:pt x="131" y="210"/>
                </a:lnTo>
                <a:lnTo>
                  <a:pt x="133" y="203"/>
                </a:lnTo>
                <a:lnTo>
                  <a:pt x="137" y="195"/>
                </a:lnTo>
                <a:lnTo>
                  <a:pt x="137" y="195"/>
                </a:lnTo>
                <a:lnTo>
                  <a:pt x="136" y="210"/>
                </a:lnTo>
                <a:lnTo>
                  <a:pt x="134" y="225"/>
                </a:lnTo>
                <a:lnTo>
                  <a:pt x="136" y="240"/>
                </a:lnTo>
                <a:lnTo>
                  <a:pt x="136" y="240"/>
                </a:lnTo>
                <a:lnTo>
                  <a:pt x="138" y="251"/>
                </a:lnTo>
                <a:lnTo>
                  <a:pt x="140" y="262"/>
                </a:lnTo>
                <a:lnTo>
                  <a:pt x="143" y="271"/>
                </a:lnTo>
                <a:lnTo>
                  <a:pt x="143" y="277"/>
                </a:lnTo>
                <a:lnTo>
                  <a:pt x="143" y="277"/>
                </a:lnTo>
                <a:lnTo>
                  <a:pt x="140" y="297"/>
                </a:lnTo>
                <a:lnTo>
                  <a:pt x="146" y="308"/>
                </a:lnTo>
                <a:lnTo>
                  <a:pt x="146" y="308"/>
                </a:lnTo>
                <a:lnTo>
                  <a:pt x="142" y="315"/>
                </a:lnTo>
                <a:lnTo>
                  <a:pt x="142" y="315"/>
                </a:lnTo>
                <a:lnTo>
                  <a:pt x="140" y="317"/>
                </a:lnTo>
                <a:lnTo>
                  <a:pt x="136" y="323"/>
                </a:lnTo>
                <a:lnTo>
                  <a:pt x="134" y="326"/>
                </a:lnTo>
                <a:lnTo>
                  <a:pt x="133" y="331"/>
                </a:lnTo>
                <a:lnTo>
                  <a:pt x="132" y="334"/>
                </a:lnTo>
                <a:lnTo>
                  <a:pt x="133" y="339"/>
                </a:lnTo>
                <a:lnTo>
                  <a:pt x="133" y="339"/>
                </a:lnTo>
                <a:lnTo>
                  <a:pt x="134" y="340"/>
                </a:lnTo>
                <a:lnTo>
                  <a:pt x="137" y="342"/>
                </a:lnTo>
                <a:lnTo>
                  <a:pt x="142" y="344"/>
                </a:lnTo>
                <a:lnTo>
                  <a:pt x="150" y="345"/>
                </a:lnTo>
                <a:lnTo>
                  <a:pt x="159" y="346"/>
                </a:lnTo>
                <a:lnTo>
                  <a:pt x="175" y="345"/>
                </a:lnTo>
                <a:lnTo>
                  <a:pt x="184" y="345"/>
                </a:lnTo>
                <a:lnTo>
                  <a:pt x="184" y="345"/>
                </a:lnTo>
                <a:lnTo>
                  <a:pt x="187" y="343"/>
                </a:lnTo>
                <a:lnTo>
                  <a:pt x="192" y="339"/>
                </a:lnTo>
                <a:lnTo>
                  <a:pt x="196" y="333"/>
                </a:lnTo>
                <a:lnTo>
                  <a:pt x="200" y="326"/>
                </a:lnTo>
                <a:lnTo>
                  <a:pt x="200" y="326"/>
                </a:lnTo>
                <a:lnTo>
                  <a:pt x="203" y="316"/>
                </a:lnTo>
                <a:lnTo>
                  <a:pt x="203" y="308"/>
                </a:lnTo>
                <a:lnTo>
                  <a:pt x="203" y="308"/>
                </a:lnTo>
                <a:lnTo>
                  <a:pt x="202" y="300"/>
                </a:lnTo>
                <a:lnTo>
                  <a:pt x="203" y="297"/>
                </a:lnTo>
                <a:lnTo>
                  <a:pt x="203" y="297"/>
                </a:lnTo>
                <a:lnTo>
                  <a:pt x="203" y="294"/>
                </a:lnTo>
                <a:lnTo>
                  <a:pt x="202" y="290"/>
                </a:lnTo>
                <a:lnTo>
                  <a:pt x="202" y="290"/>
                </a:lnTo>
                <a:lnTo>
                  <a:pt x="200" y="284"/>
                </a:lnTo>
                <a:lnTo>
                  <a:pt x="199" y="277"/>
                </a:lnTo>
                <a:lnTo>
                  <a:pt x="200" y="271"/>
                </a:lnTo>
                <a:lnTo>
                  <a:pt x="200" y="271"/>
                </a:lnTo>
                <a:lnTo>
                  <a:pt x="203" y="275"/>
                </a:lnTo>
                <a:lnTo>
                  <a:pt x="209" y="278"/>
                </a:lnTo>
                <a:lnTo>
                  <a:pt x="215" y="280"/>
                </a:lnTo>
                <a:lnTo>
                  <a:pt x="215" y="280"/>
                </a:lnTo>
                <a:lnTo>
                  <a:pt x="223" y="281"/>
                </a:lnTo>
                <a:lnTo>
                  <a:pt x="231" y="281"/>
                </a:lnTo>
                <a:lnTo>
                  <a:pt x="250" y="280"/>
                </a:lnTo>
                <a:lnTo>
                  <a:pt x="250" y="280"/>
                </a:lnTo>
                <a:lnTo>
                  <a:pt x="270" y="279"/>
                </a:lnTo>
                <a:lnTo>
                  <a:pt x="283" y="279"/>
                </a:lnTo>
                <a:lnTo>
                  <a:pt x="283" y="279"/>
                </a:lnTo>
                <a:lnTo>
                  <a:pt x="295" y="280"/>
                </a:lnTo>
                <a:lnTo>
                  <a:pt x="304" y="280"/>
                </a:lnTo>
                <a:lnTo>
                  <a:pt x="304" y="280"/>
                </a:lnTo>
                <a:lnTo>
                  <a:pt x="303" y="286"/>
                </a:lnTo>
                <a:lnTo>
                  <a:pt x="303" y="290"/>
                </a:lnTo>
                <a:lnTo>
                  <a:pt x="304" y="294"/>
                </a:lnTo>
                <a:lnTo>
                  <a:pt x="304" y="294"/>
                </a:lnTo>
                <a:lnTo>
                  <a:pt x="311" y="301"/>
                </a:lnTo>
                <a:lnTo>
                  <a:pt x="314" y="307"/>
                </a:lnTo>
                <a:lnTo>
                  <a:pt x="314" y="307"/>
                </a:lnTo>
                <a:lnTo>
                  <a:pt x="311" y="314"/>
                </a:lnTo>
                <a:lnTo>
                  <a:pt x="309" y="321"/>
                </a:lnTo>
                <a:lnTo>
                  <a:pt x="308" y="324"/>
                </a:lnTo>
                <a:lnTo>
                  <a:pt x="308" y="326"/>
                </a:lnTo>
                <a:lnTo>
                  <a:pt x="308" y="326"/>
                </a:lnTo>
                <a:lnTo>
                  <a:pt x="309" y="330"/>
                </a:lnTo>
                <a:lnTo>
                  <a:pt x="311" y="332"/>
                </a:lnTo>
                <a:lnTo>
                  <a:pt x="315" y="335"/>
                </a:lnTo>
                <a:lnTo>
                  <a:pt x="322" y="336"/>
                </a:lnTo>
                <a:lnTo>
                  <a:pt x="329" y="336"/>
                </a:lnTo>
                <a:lnTo>
                  <a:pt x="329" y="336"/>
                </a:lnTo>
                <a:lnTo>
                  <a:pt x="347" y="335"/>
                </a:lnTo>
                <a:lnTo>
                  <a:pt x="355" y="334"/>
                </a:lnTo>
                <a:lnTo>
                  <a:pt x="358" y="332"/>
                </a:lnTo>
                <a:lnTo>
                  <a:pt x="360" y="330"/>
                </a:lnTo>
                <a:lnTo>
                  <a:pt x="360" y="330"/>
                </a:lnTo>
                <a:lnTo>
                  <a:pt x="370" y="318"/>
                </a:lnTo>
                <a:lnTo>
                  <a:pt x="376" y="310"/>
                </a:lnTo>
                <a:lnTo>
                  <a:pt x="376" y="298"/>
                </a:lnTo>
                <a:lnTo>
                  <a:pt x="376" y="298"/>
                </a:lnTo>
                <a:lnTo>
                  <a:pt x="381" y="297"/>
                </a:lnTo>
                <a:lnTo>
                  <a:pt x="384" y="296"/>
                </a:lnTo>
                <a:lnTo>
                  <a:pt x="386" y="294"/>
                </a:lnTo>
                <a:lnTo>
                  <a:pt x="386" y="294"/>
                </a:lnTo>
                <a:lnTo>
                  <a:pt x="387" y="280"/>
                </a:lnTo>
                <a:lnTo>
                  <a:pt x="397" y="280"/>
                </a:lnTo>
                <a:lnTo>
                  <a:pt x="402" y="271"/>
                </a:lnTo>
                <a:lnTo>
                  <a:pt x="402" y="271"/>
                </a:lnTo>
                <a:lnTo>
                  <a:pt x="403" y="257"/>
                </a:lnTo>
                <a:lnTo>
                  <a:pt x="404" y="243"/>
                </a:lnTo>
                <a:lnTo>
                  <a:pt x="404" y="243"/>
                </a:lnTo>
                <a:lnTo>
                  <a:pt x="397" y="234"/>
                </a:lnTo>
                <a:lnTo>
                  <a:pt x="390" y="224"/>
                </a:lnTo>
                <a:lnTo>
                  <a:pt x="390" y="224"/>
                </a:lnTo>
                <a:lnTo>
                  <a:pt x="387" y="221"/>
                </a:lnTo>
                <a:lnTo>
                  <a:pt x="387" y="215"/>
                </a:lnTo>
                <a:lnTo>
                  <a:pt x="386" y="209"/>
                </a:lnTo>
                <a:lnTo>
                  <a:pt x="384" y="205"/>
                </a:lnTo>
                <a:lnTo>
                  <a:pt x="384" y="205"/>
                </a:lnTo>
                <a:lnTo>
                  <a:pt x="378" y="195"/>
                </a:lnTo>
                <a:lnTo>
                  <a:pt x="375" y="188"/>
                </a:lnTo>
                <a:lnTo>
                  <a:pt x="374" y="181"/>
                </a:lnTo>
                <a:lnTo>
                  <a:pt x="374" y="181"/>
                </a:lnTo>
                <a:lnTo>
                  <a:pt x="373" y="173"/>
                </a:lnTo>
                <a:lnTo>
                  <a:pt x="369" y="167"/>
                </a:lnTo>
                <a:lnTo>
                  <a:pt x="366" y="159"/>
                </a:lnTo>
                <a:lnTo>
                  <a:pt x="366" y="159"/>
                </a:lnTo>
                <a:lnTo>
                  <a:pt x="365" y="149"/>
                </a:lnTo>
                <a:lnTo>
                  <a:pt x="364" y="139"/>
                </a:lnTo>
                <a:lnTo>
                  <a:pt x="364" y="139"/>
                </a:lnTo>
                <a:lnTo>
                  <a:pt x="363" y="137"/>
                </a:lnTo>
                <a:lnTo>
                  <a:pt x="358" y="136"/>
                </a:lnTo>
                <a:lnTo>
                  <a:pt x="352" y="135"/>
                </a:lnTo>
                <a:lnTo>
                  <a:pt x="349" y="134"/>
                </a:lnTo>
                <a:lnTo>
                  <a:pt x="349" y="134"/>
                </a:lnTo>
                <a:lnTo>
                  <a:pt x="342" y="125"/>
                </a:lnTo>
                <a:lnTo>
                  <a:pt x="338" y="117"/>
                </a:lnTo>
                <a:lnTo>
                  <a:pt x="338" y="117"/>
                </a:lnTo>
                <a:lnTo>
                  <a:pt x="324" y="100"/>
                </a:lnTo>
                <a:lnTo>
                  <a:pt x="313" y="88"/>
                </a:lnTo>
                <a:lnTo>
                  <a:pt x="309" y="83"/>
                </a:lnTo>
                <a:lnTo>
                  <a:pt x="304" y="81"/>
                </a:lnTo>
                <a:lnTo>
                  <a:pt x="304" y="81"/>
                </a:lnTo>
                <a:lnTo>
                  <a:pt x="296" y="78"/>
                </a:lnTo>
                <a:lnTo>
                  <a:pt x="284" y="76"/>
                </a:lnTo>
                <a:lnTo>
                  <a:pt x="265" y="71"/>
                </a:lnTo>
                <a:lnTo>
                  <a:pt x="265" y="71"/>
                </a:lnTo>
                <a:lnTo>
                  <a:pt x="247" y="68"/>
                </a:lnTo>
                <a:lnTo>
                  <a:pt x="233" y="65"/>
                </a:lnTo>
                <a:lnTo>
                  <a:pt x="233" y="65"/>
                </a:lnTo>
                <a:lnTo>
                  <a:pt x="221" y="64"/>
                </a:lnTo>
                <a:lnTo>
                  <a:pt x="221" y="64"/>
                </a:lnTo>
                <a:lnTo>
                  <a:pt x="218" y="58"/>
                </a:lnTo>
                <a:lnTo>
                  <a:pt x="213" y="52"/>
                </a:lnTo>
                <a:lnTo>
                  <a:pt x="210" y="50"/>
                </a:lnTo>
                <a:lnTo>
                  <a:pt x="210" y="50"/>
                </a:lnTo>
                <a:lnTo>
                  <a:pt x="203" y="46"/>
                </a:lnTo>
                <a:lnTo>
                  <a:pt x="199" y="44"/>
                </a:lnTo>
                <a:lnTo>
                  <a:pt x="199" y="44"/>
                </a:lnTo>
                <a:lnTo>
                  <a:pt x="195" y="34"/>
                </a:lnTo>
                <a:lnTo>
                  <a:pt x="192" y="26"/>
                </a:lnTo>
                <a:lnTo>
                  <a:pt x="190" y="22"/>
                </a:lnTo>
                <a:lnTo>
                  <a:pt x="186" y="18"/>
                </a:lnTo>
                <a:lnTo>
                  <a:pt x="186" y="18"/>
                </a:lnTo>
                <a:lnTo>
                  <a:pt x="181" y="13"/>
                </a:lnTo>
                <a:lnTo>
                  <a:pt x="175" y="9"/>
                </a:lnTo>
                <a:lnTo>
                  <a:pt x="168" y="6"/>
                </a:lnTo>
                <a:lnTo>
                  <a:pt x="160" y="4"/>
                </a:lnTo>
                <a:lnTo>
                  <a:pt x="160" y="4"/>
                </a:lnTo>
                <a:lnTo>
                  <a:pt x="152" y="1"/>
                </a:lnTo>
                <a:lnTo>
                  <a:pt x="146" y="1"/>
                </a:lnTo>
                <a:lnTo>
                  <a:pt x="139" y="4"/>
                </a:lnTo>
                <a:lnTo>
                  <a:pt x="139" y="4"/>
                </a:lnTo>
                <a:lnTo>
                  <a:pt x="132" y="1"/>
                </a:lnTo>
                <a:lnTo>
                  <a:pt x="125" y="0"/>
                </a:lnTo>
                <a:lnTo>
                  <a:pt x="122" y="0"/>
                </a:lnTo>
                <a:lnTo>
                  <a:pt x="119" y="1"/>
                </a:lnTo>
                <a:lnTo>
                  <a:pt x="119" y="1"/>
                </a:lnTo>
                <a:lnTo>
                  <a:pt x="111" y="5"/>
                </a:lnTo>
                <a:lnTo>
                  <a:pt x="103" y="10"/>
                </a:lnTo>
                <a:lnTo>
                  <a:pt x="94" y="17"/>
                </a:lnTo>
                <a:lnTo>
                  <a:pt x="85" y="26"/>
                </a:lnTo>
                <a:lnTo>
                  <a:pt x="85" y="26"/>
                </a:lnTo>
                <a:lnTo>
                  <a:pt x="82" y="32"/>
                </a:lnTo>
                <a:lnTo>
                  <a:pt x="79" y="36"/>
                </a:lnTo>
                <a:lnTo>
                  <a:pt x="76" y="45"/>
                </a:lnTo>
                <a:lnTo>
                  <a:pt x="74" y="53"/>
                </a:lnTo>
                <a:lnTo>
                  <a:pt x="73" y="55"/>
                </a:lnTo>
                <a:lnTo>
                  <a:pt x="70" y="58"/>
                </a:lnTo>
                <a:lnTo>
                  <a:pt x="70" y="58"/>
                </a:lnTo>
                <a:lnTo>
                  <a:pt x="67" y="61"/>
                </a:lnTo>
                <a:lnTo>
                  <a:pt x="66" y="64"/>
                </a:lnTo>
                <a:lnTo>
                  <a:pt x="66" y="68"/>
                </a:lnTo>
                <a:lnTo>
                  <a:pt x="64" y="72"/>
                </a:lnTo>
                <a:lnTo>
                  <a:pt x="70" y="68"/>
                </a:lnTo>
                <a:lnTo>
                  <a:pt x="73" y="86"/>
                </a:lnTo>
                <a:lnTo>
                  <a:pt x="77" y="81"/>
                </a:lnTo>
                <a:lnTo>
                  <a:pt x="77" y="81"/>
                </a:lnTo>
                <a:lnTo>
                  <a:pt x="78" y="89"/>
                </a:lnTo>
                <a:lnTo>
                  <a:pt x="81" y="97"/>
                </a:lnTo>
                <a:lnTo>
                  <a:pt x="84" y="104"/>
                </a:lnTo>
                <a:lnTo>
                  <a:pt x="84" y="104"/>
                </a:lnTo>
                <a:lnTo>
                  <a:pt x="92" y="113"/>
                </a:lnTo>
                <a:lnTo>
                  <a:pt x="97" y="117"/>
                </a:lnTo>
                <a:lnTo>
                  <a:pt x="97" y="117"/>
                </a:lnTo>
                <a:lnTo>
                  <a:pt x="100" y="119"/>
                </a:lnTo>
                <a:lnTo>
                  <a:pt x="101" y="121"/>
                </a:lnTo>
                <a:lnTo>
                  <a:pt x="101" y="122"/>
                </a:lnTo>
                <a:lnTo>
                  <a:pt x="101" y="122"/>
                </a:lnTo>
                <a:lnTo>
                  <a:pt x="98" y="128"/>
                </a:lnTo>
                <a:lnTo>
                  <a:pt x="97" y="132"/>
                </a:lnTo>
                <a:lnTo>
                  <a:pt x="97" y="13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" name="Freeform 9"/>
          <p:cNvSpPr>
            <a:spLocks/>
          </p:cNvSpPr>
          <p:nvPr/>
        </p:nvSpPr>
        <p:spPr bwMode="auto">
          <a:xfrm>
            <a:off x="8351791" y="4687469"/>
            <a:ext cx="814388" cy="1754188"/>
          </a:xfrm>
          <a:custGeom>
            <a:avLst/>
            <a:gdLst>
              <a:gd name="T0" fmla="*/ 120 w 513"/>
              <a:gd name="T1" fmla="*/ 250 h 1105"/>
              <a:gd name="T2" fmla="*/ 89 w 513"/>
              <a:gd name="T3" fmla="*/ 268 h 1105"/>
              <a:gd name="T4" fmla="*/ 80 w 513"/>
              <a:gd name="T5" fmla="*/ 340 h 1105"/>
              <a:gd name="T6" fmla="*/ 39 w 513"/>
              <a:gd name="T7" fmla="*/ 416 h 1105"/>
              <a:gd name="T8" fmla="*/ 26 w 513"/>
              <a:gd name="T9" fmla="*/ 485 h 1105"/>
              <a:gd name="T10" fmla="*/ 19 w 513"/>
              <a:gd name="T11" fmla="*/ 537 h 1105"/>
              <a:gd name="T12" fmla="*/ 4 w 513"/>
              <a:gd name="T13" fmla="*/ 612 h 1105"/>
              <a:gd name="T14" fmla="*/ 17 w 513"/>
              <a:gd name="T15" fmla="*/ 675 h 1105"/>
              <a:gd name="T16" fmla="*/ 18 w 513"/>
              <a:gd name="T17" fmla="*/ 642 h 1105"/>
              <a:gd name="T18" fmla="*/ 29 w 513"/>
              <a:gd name="T19" fmla="*/ 635 h 1105"/>
              <a:gd name="T20" fmla="*/ 43 w 513"/>
              <a:gd name="T21" fmla="*/ 597 h 1105"/>
              <a:gd name="T22" fmla="*/ 60 w 513"/>
              <a:gd name="T23" fmla="*/ 601 h 1105"/>
              <a:gd name="T24" fmla="*/ 53 w 513"/>
              <a:gd name="T25" fmla="*/ 648 h 1105"/>
              <a:gd name="T26" fmla="*/ 70 w 513"/>
              <a:gd name="T27" fmla="*/ 801 h 1105"/>
              <a:gd name="T28" fmla="*/ 48 w 513"/>
              <a:gd name="T29" fmla="*/ 889 h 1105"/>
              <a:gd name="T30" fmla="*/ 48 w 513"/>
              <a:gd name="T31" fmla="*/ 992 h 1105"/>
              <a:gd name="T32" fmla="*/ 32 w 513"/>
              <a:gd name="T33" fmla="*/ 1034 h 1105"/>
              <a:gd name="T34" fmla="*/ 1 w 513"/>
              <a:gd name="T35" fmla="*/ 1081 h 1105"/>
              <a:gd name="T36" fmla="*/ 20 w 513"/>
              <a:gd name="T37" fmla="*/ 1103 h 1105"/>
              <a:gd name="T38" fmla="*/ 93 w 513"/>
              <a:gd name="T39" fmla="*/ 1097 h 1105"/>
              <a:gd name="T40" fmla="*/ 124 w 513"/>
              <a:gd name="T41" fmla="*/ 1081 h 1105"/>
              <a:gd name="T42" fmla="*/ 140 w 513"/>
              <a:gd name="T43" fmla="*/ 1034 h 1105"/>
              <a:gd name="T44" fmla="*/ 142 w 513"/>
              <a:gd name="T45" fmla="*/ 1014 h 1105"/>
              <a:gd name="T46" fmla="*/ 149 w 513"/>
              <a:gd name="T47" fmla="*/ 970 h 1105"/>
              <a:gd name="T48" fmla="*/ 159 w 513"/>
              <a:gd name="T49" fmla="*/ 946 h 1105"/>
              <a:gd name="T50" fmla="*/ 160 w 513"/>
              <a:gd name="T51" fmla="*/ 907 h 1105"/>
              <a:gd name="T52" fmla="*/ 169 w 513"/>
              <a:gd name="T53" fmla="*/ 867 h 1105"/>
              <a:gd name="T54" fmla="*/ 200 w 513"/>
              <a:gd name="T55" fmla="*/ 786 h 1105"/>
              <a:gd name="T56" fmla="*/ 267 w 513"/>
              <a:gd name="T57" fmla="*/ 833 h 1105"/>
              <a:gd name="T58" fmla="*/ 272 w 513"/>
              <a:gd name="T59" fmla="*/ 880 h 1105"/>
              <a:gd name="T60" fmla="*/ 307 w 513"/>
              <a:gd name="T61" fmla="*/ 943 h 1105"/>
              <a:gd name="T62" fmla="*/ 323 w 513"/>
              <a:gd name="T63" fmla="*/ 991 h 1105"/>
              <a:gd name="T64" fmla="*/ 345 w 513"/>
              <a:gd name="T65" fmla="*/ 1061 h 1105"/>
              <a:gd name="T66" fmla="*/ 417 w 513"/>
              <a:gd name="T67" fmla="*/ 1090 h 1105"/>
              <a:gd name="T68" fmla="*/ 473 w 513"/>
              <a:gd name="T69" fmla="*/ 1066 h 1105"/>
              <a:gd name="T70" fmla="*/ 422 w 513"/>
              <a:gd name="T71" fmla="*/ 1004 h 1105"/>
              <a:gd name="T72" fmla="*/ 413 w 513"/>
              <a:gd name="T73" fmla="*/ 992 h 1105"/>
              <a:gd name="T74" fmla="*/ 424 w 513"/>
              <a:gd name="T75" fmla="*/ 889 h 1105"/>
              <a:gd name="T76" fmla="*/ 396 w 513"/>
              <a:gd name="T77" fmla="*/ 791 h 1105"/>
              <a:gd name="T78" fmla="*/ 383 w 513"/>
              <a:gd name="T79" fmla="*/ 652 h 1105"/>
              <a:gd name="T80" fmla="*/ 418 w 513"/>
              <a:gd name="T81" fmla="*/ 560 h 1105"/>
              <a:gd name="T82" fmla="*/ 441 w 513"/>
              <a:gd name="T83" fmla="*/ 633 h 1105"/>
              <a:gd name="T84" fmla="*/ 464 w 513"/>
              <a:gd name="T85" fmla="*/ 639 h 1105"/>
              <a:gd name="T86" fmla="*/ 464 w 513"/>
              <a:gd name="T87" fmla="*/ 675 h 1105"/>
              <a:gd name="T88" fmla="*/ 497 w 513"/>
              <a:gd name="T89" fmla="*/ 662 h 1105"/>
              <a:gd name="T90" fmla="*/ 498 w 513"/>
              <a:gd name="T91" fmla="*/ 594 h 1105"/>
              <a:gd name="T92" fmla="*/ 513 w 513"/>
              <a:gd name="T93" fmla="*/ 585 h 1105"/>
              <a:gd name="T94" fmla="*/ 486 w 513"/>
              <a:gd name="T95" fmla="*/ 545 h 1105"/>
              <a:gd name="T96" fmla="*/ 429 w 513"/>
              <a:gd name="T97" fmla="*/ 402 h 1105"/>
              <a:gd name="T98" fmla="*/ 388 w 513"/>
              <a:gd name="T99" fmla="*/ 295 h 1105"/>
              <a:gd name="T100" fmla="*/ 388 w 513"/>
              <a:gd name="T101" fmla="*/ 265 h 1105"/>
              <a:gd name="T102" fmla="*/ 334 w 513"/>
              <a:gd name="T103" fmla="*/ 241 h 1105"/>
              <a:gd name="T104" fmla="*/ 349 w 513"/>
              <a:gd name="T105" fmla="*/ 87 h 1105"/>
              <a:gd name="T106" fmla="*/ 310 w 513"/>
              <a:gd name="T107" fmla="*/ 36 h 1105"/>
              <a:gd name="T108" fmla="*/ 223 w 513"/>
              <a:gd name="T109" fmla="*/ 0 h 1105"/>
              <a:gd name="T110" fmla="*/ 147 w 513"/>
              <a:gd name="T111" fmla="*/ 44 h 1105"/>
              <a:gd name="T112" fmla="*/ 133 w 513"/>
              <a:gd name="T113" fmla="*/ 81 h 1105"/>
              <a:gd name="T114" fmla="*/ 139 w 513"/>
              <a:gd name="T115" fmla="*/ 132 h 1105"/>
              <a:gd name="T116" fmla="*/ 130 w 513"/>
              <a:gd name="T117" fmla="*/ 159 h 1105"/>
              <a:gd name="T118" fmla="*/ 121 w 513"/>
              <a:gd name="T119" fmla="*/ 190 h 1105"/>
              <a:gd name="T120" fmla="*/ 133 w 513"/>
              <a:gd name="T121" fmla="*/ 224 h 1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13" h="1105">
                <a:moveTo>
                  <a:pt x="129" y="237"/>
                </a:moveTo>
                <a:lnTo>
                  <a:pt x="129" y="237"/>
                </a:lnTo>
                <a:lnTo>
                  <a:pt x="128" y="237"/>
                </a:lnTo>
                <a:lnTo>
                  <a:pt x="124" y="241"/>
                </a:lnTo>
                <a:lnTo>
                  <a:pt x="121" y="246"/>
                </a:lnTo>
                <a:lnTo>
                  <a:pt x="120" y="248"/>
                </a:lnTo>
                <a:lnTo>
                  <a:pt x="120" y="250"/>
                </a:lnTo>
                <a:lnTo>
                  <a:pt x="120" y="250"/>
                </a:lnTo>
                <a:lnTo>
                  <a:pt x="120" y="254"/>
                </a:lnTo>
                <a:lnTo>
                  <a:pt x="118" y="256"/>
                </a:lnTo>
                <a:lnTo>
                  <a:pt x="115" y="259"/>
                </a:lnTo>
                <a:lnTo>
                  <a:pt x="115" y="259"/>
                </a:lnTo>
                <a:lnTo>
                  <a:pt x="103" y="263"/>
                </a:lnTo>
                <a:lnTo>
                  <a:pt x="94" y="266"/>
                </a:lnTo>
                <a:lnTo>
                  <a:pt x="89" y="268"/>
                </a:lnTo>
                <a:lnTo>
                  <a:pt x="89" y="268"/>
                </a:lnTo>
                <a:lnTo>
                  <a:pt x="81" y="272"/>
                </a:lnTo>
                <a:lnTo>
                  <a:pt x="79" y="273"/>
                </a:lnTo>
                <a:lnTo>
                  <a:pt x="76" y="275"/>
                </a:lnTo>
                <a:lnTo>
                  <a:pt x="75" y="278"/>
                </a:lnTo>
                <a:lnTo>
                  <a:pt x="75" y="282"/>
                </a:lnTo>
                <a:lnTo>
                  <a:pt x="75" y="282"/>
                </a:lnTo>
                <a:lnTo>
                  <a:pt x="77" y="315"/>
                </a:lnTo>
                <a:lnTo>
                  <a:pt x="80" y="340"/>
                </a:lnTo>
                <a:lnTo>
                  <a:pt x="80" y="340"/>
                </a:lnTo>
                <a:lnTo>
                  <a:pt x="73" y="350"/>
                </a:lnTo>
                <a:lnTo>
                  <a:pt x="60" y="372"/>
                </a:lnTo>
                <a:lnTo>
                  <a:pt x="52" y="384"/>
                </a:lnTo>
                <a:lnTo>
                  <a:pt x="45" y="397"/>
                </a:lnTo>
                <a:lnTo>
                  <a:pt x="41" y="408"/>
                </a:lnTo>
                <a:lnTo>
                  <a:pt x="39" y="412"/>
                </a:lnTo>
                <a:lnTo>
                  <a:pt x="39" y="416"/>
                </a:lnTo>
                <a:lnTo>
                  <a:pt x="39" y="416"/>
                </a:lnTo>
                <a:lnTo>
                  <a:pt x="39" y="427"/>
                </a:lnTo>
                <a:lnTo>
                  <a:pt x="37" y="438"/>
                </a:lnTo>
                <a:lnTo>
                  <a:pt x="35" y="451"/>
                </a:lnTo>
                <a:lnTo>
                  <a:pt x="35" y="451"/>
                </a:lnTo>
                <a:lnTo>
                  <a:pt x="34" y="458"/>
                </a:lnTo>
                <a:lnTo>
                  <a:pt x="30" y="470"/>
                </a:lnTo>
                <a:lnTo>
                  <a:pt x="26" y="485"/>
                </a:lnTo>
                <a:lnTo>
                  <a:pt x="22" y="496"/>
                </a:lnTo>
                <a:lnTo>
                  <a:pt x="22" y="496"/>
                </a:lnTo>
                <a:lnTo>
                  <a:pt x="17" y="505"/>
                </a:lnTo>
                <a:lnTo>
                  <a:pt x="15" y="512"/>
                </a:lnTo>
                <a:lnTo>
                  <a:pt x="13" y="518"/>
                </a:lnTo>
                <a:lnTo>
                  <a:pt x="13" y="518"/>
                </a:lnTo>
                <a:lnTo>
                  <a:pt x="17" y="530"/>
                </a:lnTo>
                <a:lnTo>
                  <a:pt x="19" y="537"/>
                </a:lnTo>
                <a:lnTo>
                  <a:pt x="22" y="541"/>
                </a:lnTo>
                <a:lnTo>
                  <a:pt x="22" y="541"/>
                </a:lnTo>
                <a:lnTo>
                  <a:pt x="23" y="541"/>
                </a:lnTo>
                <a:lnTo>
                  <a:pt x="22" y="543"/>
                </a:lnTo>
                <a:lnTo>
                  <a:pt x="17" y="559"/>
                </a:lnTo>
                <a:lnTo>
                  <a:pt x="17" y="559"/>
                </a:lnTo>
                <a:lnTo>
                  <a:pt x="9" y="591"/>
                </a:lnTo>
                <a:lnTo>
                  <a:pt x="4" y="612"/>
                </a:lnTo>
                <a:lnTo>
                  <a:pt x="4" y="612"/>
                </a:lnTo>
                <a:lnTo>
                  <a:pt x="5" y="624"/>
                </a:lnTo>
                <a:lnTo>
                  <a:pt x="7" y="646"/>
                </a:lnTo>
                <a:lnTo>
                  <a:pt x="9" y="657"/>
                </a:lnTo>
                <a:lnTo>
                  <a:pt x="12" y="667"/>
                </a:lnTo>
                <a:lnTo>
                  <a:pt x="15" y="673"/>
                </a:lnTo>
                <a:lnTo>
                  <a:pt x="16" y="675"/>
                </a:lnTo>
                <a:lnTo>
                  <a:pt x="17" y="675"/>
                </a:lnTo>
                <a:lnTo>
                  <a:pt x="17" y="675"/>
                </a:lnTo>
                <a:lnTo>
                  <a:pt x="19" y="673"/>
                </a:lnTo>
                <a:lnTo>
                  <a:pt x="19" y="669"/>
                </a:lnTo>
                <a:lnTo>
                  <a:pt x="19" y="661"/>
                </a:lnTo>
                <a:lnTo>
                  <a:pt x="17" y="652"/>
                </a:lnTo>
                <a:lnTo>
                  <a:pt x="17" y="648"/>
                </a:lnTo>
                <a:lnTo>
                  <a:pt x="17" y="648"/>
                </a:lnTo>
                <a:lnTo>
                  <a:pt x="18" y="642"/>
                </a:lnTo>
                <a:lnTo>
                  <a:pt x="19" y="633"/>
                </a:lnTo>
                <a:lnTo>
                  <a:pt x="20" y="624"/>
                </a:lnTo>
                <a:lnTo>
                  <a:pt x="22" y="621"/>
                </a:lnTo>
                <a:lnTo>
                  <a:pt x="22" y="621"/>
                </a:lnTo>
                <a:lnTo>
                  <a:pt x="23" y="624"/>
                </a:lnTo>
                <a:lnTo>
                  <a:pt x="26" y="630"/>
                </a:lnTo>
                <a:lnTo>
                  <a:pt x="27" y="633"/>
                </a:lnTo>
                <a:lnTo>
                  <a:pt x="29" y="635"/>
                </a:lnTo>
                <a:lnTo>
                  <a:pt x="32" y="636"/>
                </a:lnTo>
                <a:lnTo>
                  <a:pt x="35" y="635"/>
                </a:lnTo>
                <a:lnTo>
                  <a:pt x="35" y="635"/>
                </a:lnTo>
                <a:lnTo>
                  <a:pt x="37" y="631"/>
                </a:lnTo>
                <a:lnTo>
                  <a:pt x="39" y="626"/>
                </a:lnTo>
                <a:lnTo>
                  <a:pt x="42" y="613"/>
                </a:lnTo>
                <a:lnTo>
                  <a:pt x="42" y="601"/>
                </a:lnTo>
                <a:lnTo>
                  <a:pt x="43" y="597"/>
                </a:lnTo>
                <a:lnTo>
                  <a:pt x="44" y="594"/>
                </a:lnTo>
                <a:lnTo>
                  <a:pt x="44" y="594"/>
                </a:lnTo>
                <a:lnTo>
                  <a:pt x="47" y="590"/>
                </a:lnTo>
                <a:lnTo>
                  <a:pt x="52" y="582"/>
                </a:lnTo>
                <a:lnTo>
                  <a:pt x="57" y="572"/>
                </a:lnTo>
                <a:lnTo>
                  <a:pt x="57" y="572"/>
                </a:lnTo>
                <a:lnTo>
                  <a:pt x="60" y="589"/>
                </a:lnTo>
                <a:lnTo>
                  <a:pt x="60" y="601"/>
                </a:lnTo>
                <a:lnTo>
                  <a:pt x="58" y="608"/>
                </a:lnTo>
                <a:lnTo>
                  <a:pt x="57" y="612"/>
                </a:lnTo>
                <a:lnTo>
                  <a:pt x="57" y="612"/>
                </a:lnTo>
                <a:lnTo>
                  <a:pt x="54" y="621"/>
                </a:lnTo>
                <a:lnTo>
                  <a:pt x="52" y="632"/>
                </a:lnTo>
                <a:lnTo>
                  <a:pt x="51" y="641"/>
                </a:lnTo>
                <a:lnTo>
                  <a:pt x="52" y="646"/>
                </a:lnTo>
                <a:lnTo>
                  <a:pt x="53" y="648"/>
                </a:lnTo>
                <a:lnTo>
                  <a:pt x="53" y="648"/>
                </a:lnTo>
                <a:lnTo>
                  <a:pt x="61" y="654"/>
                </a:lnTo>
                <a:lnTo>
                  <a:pt x="75" y="661"/>
                </a:lnTo>
                <a:lnTo>
                  <a:pt x="93" y="670"/>
                </a:lnTo>
                <a:lnTo>
                  <a:pt x="93" y="670"/>
                </a:lnTo>
                <a:lnTo>
                  <a:pt x="83" y="733"/>
                </a:lnTo>
                <a:lnTo>
                  <a:pt x="74" y="781"/>
                </a:lnTo>
                <a:lnTo>
                  <a:pt x="70" y="801"/>
                </a:lnTo>
                <a:lnTo>
                  <a:pt x="66" y="813"/>
                </a:lnTo>
                <a:lnTo>
                  <a:pt x="66" y="813"/>
                </a:lnTo>
                <a:lnTo>
                  <a:pt x="60" y="833"/>
                </a:lnTo>
                <a:lnTo>
                  <a:pt x="53" y="855"/>
                </a:lnTo>
                <a:lnTo>
                  <a:pt x="48" y="875"/>
                </a:lnTo>
                <a:lnTo>
                  <a:pt x="47" y="882"/>
                </a:lnTo>
                <a:lnTo>
                  <a:pt x="48" y="889"/>
                </a:lnTo>
                <a:lnTo>
                  <a:pt x="48" y="889"/>
                </a:lnTo>
                <a:lnTo>
                  <a:pt x="52" y="906"/>
                </a:lnTo>
                <a:lnTo>
                  <a:pt x="55" y="931"/>
                </a:lnTo>
                <a:lnTo>
                  <a:pt x="57" y="953"/>
                </a:lnTo>
                <a:lnTo>
                  <a:pt x="57" y="965"/>
                </a:lnTo>
                <a:lnTo>
                  <a:pt x="57" y="965"/>
                </a:lnTo>
                <a:lnTo>
                  <a:pt x="52" y="979"/>
                </a:lnTo>
                <a:lnTo>
                  <a:pt x="49" y="985"/>
                </a:lnTo>
                <a:lnTo>
                  <a:pt x="48" y="992"/>
                </a:lnTo>
                <a:lnTo>
                  <a:pt x="48" y="992"/>
                </a:lnTo>
                <a:lnTo>
                  <a:pt x="49" y="996"/>
                </a:lnTo>
                <a:lnTo>
                  <a:pt x="52" y="1001"/>
                </a:lnTo>
                <a:lnTo>
                  <a:pt x="53" y="1003"/>
                </a:lnTo>
                <a:lnTo>
                  <a:pt x="53" y="1005"/>
                </a:lnTo>
                <a:lnTo>
                  <a:pt x="53" y="1005"/>
                </a:lnTo>
                <a:lnTo>
                  <a:pt x="41" y="1022"/>
                </a:lnTo>
                <a:lnTo>
                  <a:pt x="32" y="1034"/>
                </a:lnTo>
                <a:lnTo>
                  <a:pt x="26" y="1041"/>
                </a:lnTo>
                <a:lnTo>
                  <a:pt x="26" y="1041"/>
                </a:lnTo>
                <a:lnTo>
                  <a:pt x="22" y="1047"/>
                </a:lnTo>
                <a:lnTo>
                  <a:pt x="14" y="1058"/>
                </a:lnTo>
                <a:lnTo>
                  <a:pt x="7" y="1069"/>
                </a:lnTo>
                <a:lnTo>
                  <a:pt x="4" y="1077"/>
                </a:lnTo>
                <a:lnTo>
                  <a:pt x="4" y="1077"/>
                </a:lnTo>
                <a:lnTo>
                  <a:pt x="1" y="1081"/>
                </a:lnTo>
                <a:lnTo>
                  <a:pt x="0" y="1084"/>
                </a:lnTo>
                <a:lnTo>
                  <a:pt x="0" y="1087"/>
                </a:lnTo>
                <a:lnTo>
                  <a:pt x="0" y="1089"/>
                </a:lnTo>
                <a:lnTo>
                  <a:pt x="3" y="1092"/>
                </a:lnTo>
                <a:lnTo>
                  <a:pt x="6" y="1096"/>
                </a:lnTo>
                <a:lnTo>
                  <a:pt x="13" y="1099"/>
                </a:lnTo>
                <a:lnTo>
                  <a:pt x="13" y="1099"/>
                </a:lnTo>
                <a:lnTo>
                  <a:pt x="20" y="1103"/>
                </a:lnTo>
                <a:lnTo>
                  <a:pt x="28" y="1104"/>
                </a:lnTo>
                <a:lnTo>
                  <a:pt x="36" y="1105"/>
                </a:lnTo>
                <a:lnTo>
                  <a:pt x="44" y="1105"/>
                </a:lnTo>
                <a:lnTo>
                  <a:pt x="57" y="1105"/>
                </a:lnTo>
                <a:lnTo>
                  <a:pt x="66" y="1104"/>
                </a:lnTo>
                <a:lnTo>
                  <a:pt x="66" y="1104"/>
                </a:lnTo>
                <a:lnTo>
                  <a:pt x="84" y="1099"/>
                </a:lnTo>
                <a:lnTo>
                  <a:pt x="93" y="1097"/>
                </a:lnTo>
                <a:lnTo>
                  <a:pt x="97" y="1095"/>
                </a:lnTo>
                <a:lnTo>
                  <a:pt x="97" y="1095"/>
                </a:lnTo>
                <a:lnTo>
                  <a:pt x="102" y="1092"/>
                </a:lnTo>
                <a:lnTo>
                  <a:pt x="110" y="1090"/>
                </a:lnTo>
                <a:lnTo>
                  <a:pt x="119" y="1087"/>
                </a:lnTo>
                <a:lnTo>
                  <a:pt x="122" y="1085"/>
                </a:lnTo>
                <a:lnTo>
                  <a:pt x="124" y="1081"/>
                </a:lnTo>
                <a:lnTo>
                  <a:pt x="124" y="1081"/>
                </a:lnTo>
                <a:lnTo>
                  <a:pt x="128" y="1070"/>
                </a:lnTo>
                <a:lnTo>
                  <a:pt x="130" y="1053"/>
                </a:lnTo>
                <a:lnTo>
                  <a:pt x="133" y="1032"/>
                </a:lnTo>
                <a:lnTo>
                  <a:pt x="133" y="1032"/>
                </a:lnTo>
                <a:lnTo>
                  <a:pt x="134" y="1033"/>
                </a:lnTo>
                <a:lnTo>
                  <a:pt x="138" y="1034"/>
                </a:lnTo>
                <a:lnTo>
                  <a:pt x="139" y="1035"/>
                </a:lnTo>
                <a:lnTo>
                  <a:pt x="140" y="1034"/>
                </a:lnTo>
                <a:lnTo>
                  <a:pt x="141" y="1032"/>
                </a:lnTo>
                <a:lnTo>
                  <a:pt x="142" y="1028"/>
                </a:lnTo>
                <a:lnTo>
                  <a:pt x="142" y="1028"/>
                </a:lnTo>
                <a:lnTo>
                  <a:pt x="142" y="1020"/>
                </a:lnTo>
                <a:lnTo>
                  <a:pt x="141" y="1017"/>
                </a:lnTo>
                <a:lnTo>
                  <a:pt x="140" y="1015"/>
                </a:lnTo>
                <a:lnTo>
                  <a:pt x="142" y="1014"/>
                </a:lnTo>
                <a:lnTo>
                  <a:pt x="142" y="1014"/>
                </a:lnTo>
                <a:lnTo>
                  <a:pt x="151" y="1011"/>
                </a:lnTo>
                <a:lnTo>
                  <a:pt x="154" y="1009"/>
                </a:lnTo>
                <a:lnTo>
                  <a:pt x="156" y="1008"/>
                </a:lnTo>
                <a:lnTo>
                  <a:pt x="156" y="1005"/>
                </a:lnTo>
                <a:lnTo>
                  <a:pt x="156" y="1005"/>
                </a:lnTo>
                <a:lnTo>
                  <a:pt x="147" y="970"/>
                </a:lnTo>
                <a:lnTo>
                  <a:pt x="147" y="970"/>
                </a:lnTo>
                <a:lnTo>
                  <a:pt x="149" y="970"/>
                </a:lnTo>
                <a:lnTo>
                  <a:pt x="153" y="967"/>
                </a:lnTo>
                <a:lnTo>
                  <a:pt x="156" y="966"/>
                </a:lnTo>
                <a:lnTo>
                  <a:pt x="158" y="964"/>
                </a:lnTo>
                <a:lnTo>
                  <a:pt x="159" y="961"/>
                </a:lnTo>
                <a:lnTo>
                  <a:pt x="160" y="956"/>
                </a:lnTo>
                <a:lnTo>
                  <a:pt x="160" y="956"/>
                </a:lnTo>
                <a:lnTo>
                  <a:pt x="160" y="952"/>
                </a:lnTo>
                <a:lnTo>
                  <a:pt x="159" y="946"/>
                </a:lnTo>
                <a:lnTo>
                  <a:pt x="156" y="936"/>
                </a:lnTo>
                <a:lnTo>
                  <a:pt x="152" y="927"/>
                </a:lnTo>
                <a:lnTo>
                  <a:pt x="151" y="924"/>
                </a:lnTo>
                <a:lnTo>
                  <a:pt x="151" y="920"/>
                </a:lnTo>
                <a:lnTo>
                  <a:pt x="151" y="920"/>
                </a:lnTo>
                <a:lnTo>
                  <a:pt x="153" y="916"/>
                </a:lnTo>
                <a:lnTo>
                  <a:pt x="158" y="910"/>
                </a:lnTo>
                <a:lnTo>
                  <a:pt x="160" y="907"/>
                </a:lnTo>
                <a:lnTo>
                  <a:pt x="162" y="903"/>
                </a:lnTo>
                <a:lnTo>
                  <a:pt x="163" y="897"/>
                </a:lnTo>
                <a:lnTo>
                  <a:pt x="164" y="889"/>
                </a:lnTo>
                <a:lnTo>
                  <a:pt x="164" y="889"/>
                </a:lnTo>
                <a:lnTo>
                  <a:pt x="166" y="877"/>
                </a:lnTo>
                <a:lnTo>
                  <a:pt x="168" y="871"/>
                </a:lnTo>
                <a:lnTo>
                  <a:pt x="169" y="869"/>
                </a:lnTo>
                <a:lnTo>
                  <a:pt x="169" y="867"/>
                </a:lnTo>
                <a:lnTo>
                  <a:pt x="169" y="867"/>
                </a:lnTo>
                <a:lnTo>
                  <a:pt x="171" y="855"/>
                </a:lnTo>
                <a:lnTo>
                  <a:pt x="173" y="836"/>
                </a:lnTo>
                <a:lnTo>
                  <a:pt x="173" y="836"/>
                </a:lnTo>
                <a:lnTo>
                  <a:pt x="175" y="830"/>
                </a:lnTo>
                <a:lnTo>
                  <a:pt x="178" y="823"/>
                </a:lnTo>
                <a:lnTo>
                  <a:pt x="187" y="808"/>
                </a:lnTo>
                <a:lnTo>
                  <a:pt x="200" y="786"/>
                </a:lnTo>
                <a:lnTo>
                  <a:pt x="200" y="786"/>
                </a:lnTo>
                <a:lnTo>
                  <a:pt x="202" y="786"/>
                </a:lnTo>
                <a:lnTo>
                  <a:pt x="206" y="790"/>
                </a:lnTo>
                <a:lnTo>
                  <a:pt x="219" y="799"/>
                </a:lnTo>
                <a:lnTo>
                  <a:pt x="235" y="811"/>
                </a:lnTo>
                <a:lnTo>
                  <a:pt x="249" y="822"/>
                </a:lnTo>
                <a:lnTo>
                  <a:pt x="249" y="822"/>
                </a:lnTo>
                <a:lnTo>
                  <a:pt x="267" y="833"/>
                </a:lnTo>
                <a:lnTo>
                  <a:pt x="271" y="837"/>
                </a:lnTo>
                <a:lnTo>
                  <a:pt x="272" y="840"/>
                </a:lnTo>
                <a:lnTo>
                  <a:pt x="272" y="840"/>
                </a:lnTo>
                <a:lnTo>
                  <a:pt x="271" y="858"/>
                </a:lnTo>
                <a:lnTo>
                  <a:pt x="269" y="870"/>
                </a:lnTo>
                <a:lnTo>
                  <a:pt x="271" y="876"/>
                </a:lnTo>
                <a:lnTo>
                  <a:pt x="272" y="880"/>
                </a:lnTo>
                <a:lnTo>
                  <a:pt x="272" y="880"/>
                </a:lnTo>
                <a:lnTo>
                  <a:pt x="277" y="889"/>
                </a:lnTo>
                <a:lnTo>
                  <a:pt x="284" y="899"/>
                </a:lnTo>
                <a:lnTo>
                  <a:pt x="291" y="907"/>
                </a:lnTo>
                <a:lnTo>
                  <a:pt x="294" y="912"/>
                </a:lnTo>
                <a:lnTo>
                  <a:pt x="294" y="912"/>
                </a:lnTo>
                <a:lnTo>
                  <a:pt x="301" y="927"/>
                </a:lnTo>
                <a:lnTo>
                  <a:pt x="305" y="937"/>
                </a:lnTo>
                <a:lnTo>
                  <a:pt x="307" y="943"/>
                </a:lnTo>
                <a:lnTo>
                  <a:pt x="307" y="943"/>
                </a:lnTo>
                <a:lnTo>
                  <a:pt x="309" y="945"/>
                </a:lnTo>
                <a:lnTo>
                  <a:pt x="312" y="947"/>
                </a:lnTo>
                <a:lnTo>
                  <a:pt x="314" y="951"/>
                </a:lnTo>
                <a:lnTo>
                  <a:pt x="315" y="953"/>
                </a:lnTo>
                <a:lnTo>
                  <a:pt x="316" y="956"/>
                </a:lnTo>
                <a:lnTo>
                  <a:pt x="316" y="956"/>
                </a:lnTo>
                <a:lnTo>
                  <a:pt x="323" y="991"/>
                </a:lnTo>
                <a:lnTo>
                  <a:pt x="330" y="1019"/>
                </a:lnTo>
                <a:lnTo>
                  <a:pt x="343" y="1019"/>
                </a:lnTo>
                <a:lnTo>
                  <a:pt x="343" y="1019"/>
                </a:lnTo>
                <a:lnTo>
                  <a:pt x="343" y="1037"/>
                </a:lnTo>
                <a:lnTo>
                  <a:pt x="342" y="1050"/>
                </a:lnTo>
                <a:lnTo>
                  <a:pt x="343" y="1059"/>
                </a:lnTo>
                <a:lnTo>
                  <a:pt x="343" y="1059"/>
                </a:lnTo>
                <a:lnTo>
                  <a:pt x="345" y="1061"/>
                </a:lnTo>
                <a:lnTo>
                  <a:pt x="351" y="1066"/>
                </a:lnTo>
                <a:lnTo>
                  <a:pt x="368" y="1075"/>
                </a:lnTo>
                <a:lnTo>
                  <a:pt x="392" y="1086"/>
                </a:lnTo>
                <a:lnTo>
                  <a:pt x="392" y="1086"/>
                </a:lnTo>
                <a:lnTo>
                  <a:pt x="394" y="1087"/>
                </a:lnTo>
                <a:lnTo>
                  <a:pt x="403" y="1090"/>
                </a:lnTo>
                <a:lnTo>
                  <a:pt x="410" y="1090"/>
                </a:lnTo>
                <a:lnTo>
                  <a:pt x="417" y="1090"/>
                </a:lnTo>
                <a:lnTo>
                  <a:pt x="427" y="1089"/>
                </a:lnTo>
                <a:lnTo>
                  <a:pt x="437" y="1086"/>
                </a:lnTo>
                <a:lnTo>
                  <a:pt x="437" y="1086"/>
                </a:lnTo>
                <a:lnTo>
                  <a:pt x="456" y="1079"/>
                </a:lnTo>
                <a:lnTo>
                  <a:pt x="463" y="1076"/>
                </a:lnTo>
                <a:lnTo>
                  <a:pt x="468" y="1073"/>
                </a:lnTo>
                <a:lnTo>
                  <a:pt x="472" y="1070"/>
                </a:lnTo>
                <a:lnTo>
                  <a:pt x="473" y="1066"/>
                </a:lnTo>
                <a:lnTo>
                  <a:pt x="472" y="1061"/>
                </a:lnTo>
                <a:lnTo>
                  <a:pt x="468" y="1054"/>
                </a:lnTo>
                <a:lnTo>
                  <a:pt x="468" y="1054"/>
                </a:lnTo>
                <a:lnTo>
                  <a:pt x="461" y="1043"/>
                </a:lnTo>
                <a:lnTo>
                  <a:pt x="457" y="1038"/>
                </a:lnTo>
                <a:lnTo>
                  <a:pt x="441" y="1023"/>
                </a:lnTo>
                <a:lnTo>
                  <a:pt x="441" y="1023"/>
                </a:lnTo>
                <a:lnTo>
                  <a:pt x="422" y="1004"/>
                </a:lnTo>
                <a:lnTo>
                  <a:pt x="418" y="998"/>
                </a:lnTo>
                <a:lnTo>
                  <a:pt x="415" y="992"/>
                </a:lnTo>
                <a:lnTo>
                  <a:pt x="415" y="992"/>
                </a:lnTo>
                <a:lnTo>
                  <a:pt x="413" y="991"/>
                </a:lnTo>
                <a:lnTo>
                  <a:pt x="412" y="992"/>
                </a:lnTo>
                <a:lnTo>
                  <a:pt x="412" y="996"/>
                </a:lnTo>
                <a:lnTo>
                  <a:pt x="412" y="996"/>
                </a:lnTo>
                <a:lnTo>
                  <a:pt x="413" y="992"/>
                </a:lnTo>
                <a:lnTo>
                  <a:pt x="415" y="974"/>
                </a:lnTo>
                <a:lnTo>
                  <a:pt x="415" y="974"/>
                </a:lnTo>
                <a:lnTo>
                  <a:pt x="418" y="945"/>
                </a:lnTo>
                <a:lnTo>
                  <a:pt x="421" y="920"/>
                </a:lnTo>
                <a:lnTo>
                  <a:pt x="424" y="901"/>
                </a:lnTo>
                <a:lnTo>
                  <a:pt x="424" y="895"/>
                </a:lnTo>
                <a:lnTo>
                  <a:pt x="424" y="889"/>
                </a:lnTo>
                <a:lnTo>
                  <a:pt x="424" y="889"/>
                </a:lnTo>
                <a:lnTo>
                  <a:pt x="421" y="880"/>
                </a:lnTo>
                <a:lnTo>
                  <a:pt x="417" y="869"/>
                </a:lnTo>
                <a:lnTo>
                  <a:pt x="413" y="857"/>
                </a:lnTo>
                <a:lnTo>
                  <a:pt x="410" y="840"/>
                </a:lnTo>
                <a:lnTo>
                  <a:pt x="410" y="840"/>
                </a:lnTo>
                <a:lnTo>
                  <a:pt x="408" y="829"/>
                </a:lnTo>
                <a:lnTo>
                  <a:pt x="405" y="817"/>
                </a:lnTo>
                <a:lnTo>
                  <a:pt x="396" y="791"/>
                </a:lnTo>
                <a:lnTo>
                  <a:pt x="388" y="769"/>
                </a:lnTo>
                <a:lnTo>
                  <a:pt x="383" y="755"/>
                </a:lnTo>
                <a:lnTo>
                  <a:pt x="383" y="755"/>
                </a:lnTo>
                <a:lnTo>
                  <a:pt x="382" y="717"/>
                </a:lnTo>
                <a:lnTo>
                  <a:pt x="383" y="675"/>
                </a:lnTo>
                <a:lnTo>
                  <a:pt x="383" y="675"/>
                </a:lnTo>
                <a:lnTo>
                  <a:pt x="383" y="658"/>
                </a:lnTo>
                <a:lnTo>
                  <a:pt x="383" y="652"/>
                </a:lnTo>
                <a:lnTo>
                  <a:pt x="415" y="621"/>
                </a:lnTo>
                <a:lnTo>
                  <a:pt x="415" y="621"/>
                </a:lnTo>
                <a:lnTo>
                  <a:pt x="413" y="585"/>
                </a:lnTo>
                <a:lnTo>
                  <a:pt x="413" y="560"/>
                </a:lnTo>
                <a:lnTo>
                  <a:pt x="413" y="552"/>
                </a:lnTo>
                <a:lnTo>
                  <a:pt x="415" y="550"/>
                </a:lnTo>
                <a:lnTo>
                  <a:pt x="415" y="550"/>
                </a:lnTo>
                <a:lnTo>
                  <a:pt x="418" y="560"/>
                </a:lnTo>
                <a:lnTo>
                  <a:pt x="422" y="581"/>
                </a:lnTo>
                <a:lnTo>
                  <a:pt x="428" y="612"/>
                </a:lnTo>
                <a:lnTo>
                  <a:pt x="446" y="612"/>
                </a:lnTo>
                <a:lnTo>
                  <a:pt x="446" y="612"/>
                </a:lnTo>
                <a:lnTo>
                  <a:pt x="445" y="616"/>
                </a:lnTo>
                <a:lnTo>
                  <a:pt x="443" y="623"/>
                </a:lnTo>
                <a:lnTo>
                  <a:pt x="441" y="629"/>
                </a:lnTo>
                <a:lnTo>
                  <a:pt x="441" y="633"/>
                </a:lnTo>
                <a:lnTo>
                  <a:pt x="444" y="637"/>
                </a:lnTo>
                <a:lnTo>
                  <a:pt x="446" y="639"/>
                </a:lnTo>
                <a:lnTo>
                  <a:pt x="446" y="639"/>
                </a:lnTo>
                <a:lnTo>
                  <a:pt x="453" y="641"/>
                </a:lnTo>
                <a:lnTo>
                  <a:pt x="458" y="640"/>
                </a:lnTo>
                <a:lnTo>
                  <a:pt x="463" y="640"/>
                </a:lnTo>
                <a:lnTo>
                  <a:pt x="464" y="639"/>
                </a:lnTo>
                <a:lnTo>
                  <a:pt x="464" y="639"/>
                </a:lnTo>
                <a:lnTo>
                  <a:pt x="466" y="647"/>
                </a:lnTo>
                <a:lnTo>
                  <a:pt x="468" y="652"/>
                </a:lnTo>
                <a:lnTo>
                  <a:pt x="468" y="657"/>
                </a:lnTo>
                <a:lnTo>
                  <a:pt x="468" y="657"/>
                </a:lnTo>
                <a:lnTo>
                  <a:pt x="464" y="665"/>
                </a:lnTo>
                <a:lnTo>
                  <a:pt x="463" y="669"/>
                </a:lnTo>
                <a:lnTo>
                  <a:pt x="463" y="673"/>
                </a:lnTo>
                <a:lnTo>
                  <a:pt x="464" y="675"/>
                </a:lnTo>
                <a:lnTo>
                  <a:pt x="464" y="675"/>
                </a:lnTo>
                <a:lnTo>
                  <a:pt x="466" y="677"/>
                </a:lnTo>
                <a:lnTo>
                  <a:pt x="470" y="677"/>
                </a:lnTo>
                <a:lnTo>
                  <a:pt x="476" y="677"/>
                </a:lnTo>
                <a:lnTo>
                  <a:pt x="482" y="675"/>
                </a:lnTo>
                <a:lnTo>
                  <a:pt x="487" y="673"/>
                </a:lnTo>
                <a:lnTo>
                  <a:pt x="493" y="668"/>
                </a:lnTo>
                <a:lnTo>
                  <a:pt x="497" y="662"/>
                </a:lnTo>
                <a:lnTo>
                  <a:pt x="499" y="657"/>
                </a:lnTo>
                <a:lnTo>
                  <a:pt x="499" y="657"/>
                </a:lnTo>
                <a:lnTo>
                  <a:pt x="505" y="629"/>
                </a:lnTo>
                <a:lnTo>
                  <a:pt x="508" y="612"/>
                </a:lnTo>
                <a:lnTo>
                  <a:pt x="508" y="612"/>
                </a:lnTo>
                <a:lnTo>
                  <a:pt x="507" y="608"/>
                </a:lnTo>
                <a:lnTo>
                  <a:pt x="503" y="601"/>
                </a:lnTo>
                <a:lnTo>
                  <a:pt x="498" y="594"/>
                </a:lnTo>
                <a:lnTo>
                  <a:pt x="495" y="590"/>
                </a:lnTo>
                <a:lnTo>
                  <a:pt x="495" y="590"/>
                </a:lnTo>
                <a:lnTo>
                  <a:pt x="495" y="589"/>
                </a:lnTo>
                <a:lnTo>
                  <a:pt x="496" y="589"/>
                </a:lnTo>
                <a:lnTo>
                  <a:pt x="503" y="589"/>
                </a:lnTo>
                <a:lnTo>
                  <a:pt x="510" y="588"/>
                </a:lnTo>
                <a:lnTo>
                  <a:pt x="512" y="587"/>
                </a:lnTo>
                <a:lnTo>
                  <a:pt x="513" y="585"/>
                </a:lnTo>
                <a:lnTo>
                  <a:pt x="513" y="585"/>
                </a:lnTo>
                <a:lnTo>
                  <a:pt x="512" y="583"/>
                </a:lnTo>
                <a:lnTo>
                  <a:pt x="510" y="580"/>
                </a:lnTo>
                <a:lnTo>
                  <a:pt x="502" y="571"/>
                </a:lnTo>
                <a:lnTo>
                  <a:pt x="493" y="560"/>
                </a:lnTo>
                <a:lnTo>
                  <a:pt x="489" y="553"/>
                </a:lnTo>
                <a:lnTo>
                  <a:pt x="486" y="545"/>
                </a:lnTo>
                <a:lnTo>
                  <a:pt x="486" y="545"/>
                </a:lnTo>
                <a:lnTo>
                  <a:pt x="469" y="495"/>
                </a:lnTo>
                <a:lnTo>
                  <a:pt x="460" y="469"/>
                </a:lnTo>
                <a:lnTo>
                  <a:pt x="457" y="460"/>
                </a:lnTo>
                <a:lnTo>
                  <a:pt x="455" y="456"/>
                </a:lnTo>
                <a:lnTo>
                  <a:pt x="455" y="456"/>
                </a:lnTo>
                <a:lnTo>
                  <a:pt x="448" y="444"/>
                </a:lnTo>
                <a:lnTo>
                  <a:pt x="438" y="422"/>
                </a:lnTo>
                <a:lnTo>
                  <a:pt x="429" y="402"/>
                </a:lnTo>
                <a:lnTo>
                  <a:pt x="426" y="397"/>
                </a:lnTo>
                <a:lnTo>
                  <a:pt x="424" y="393"/>
                </a:lnTo>
                <a:lnTo>
                  <a:pt x="424" y="393"/>
                </a:lnTo>
                <a:lnTo>
                  <a:pt x="421" y="390"/>
                </a:lnTo>
                <a:lnTo>
                  <a:pt x="418" y="381"/>
                </a:lnTo>
                <a:lnTo>
                  <a:pt x="409" y="355"/>
                </a:lnTo>
                <a:lnTo>
                  <a:pt x="397" y="317"/>
                </a:lnTo>
                <a:lnTo>
                  <a:pt x="388" y="295"/>
                </a:lnTo>
                <a:lnTo>
                  <a:pt x="388" y="295"/>
                </a:lnTo>
                <a:lnTo>
                  <a:pt x="391" y="283"/>
                </a:lnTo>
                <a:lnTo>
                  <a:pt x="392" y="274"/>
                </a:lnTo>
                <a:lnTo>
                  <a:pt x="392" y="270"/>
                </a:lnTo>
                <a:lnTo>
                  <a:pt x="392" y="268"/>
                </a:lnTo>
                <a:lnTo>
                  <a:pt x="392" y="268"/>
                </a:lnTo>
                <a:lnTo>
                  <a:pt x="391" y="267"/>
                </a:lnTo>
                <a:lnTo>
                  <a:pt x="388" y="265"/>
                </a:lnTo>
                <a:lnTo>
                  <a:pt x="380" y="263"/>
                </a:lnTo>
                <a:lnTo>
                  <a:pt x="373" y="260"/>
                </a:lnTo>
                <a:lnTo>
                  <a:pt x="370" y="259"/>
                </a:lnTo>
                <a:lnTo>
                  <a:pt x="370" y="259"/>
                </a:lnTo>
                <a:lnTo>
                  <a:pt x="364" y="256"/>
                </a:lnTo>
                <a:lnTo>
                  <a:pt x="352" y="250"/>
                </a:lnTo>
                <a:lnTo>
                  <a:pt x="334" y="241"/>
                </a:lnTo>
                <a:lnTo>
                  <a:pt x="334" y="241"/>
                </a:lnTo>
                <a:lnTo>
                  <a:pt x="340" y="201"/>
                </a:lnTo>
                <a:lnTo>
                  <a:pt x="344" y="167"/>
                </a:lnTo>
                <a:lnTo>
                  <a:pt x="348" y="134"/>
                </a:lnTo>
                <a:lnTo>
                  <a:pt x="348" y="134"/>
                </a:lnTo>
                <a:lnTo>
                  <a:pt x="350" y="111"/>
                </a:lnTo>
                <a:lnTo>
                  <a:pt x="350" y="102"/>
                </a:lnTo>
                <a:lnTo>
                  <a:pt x="350" y="94"/>
                </a:lnTo>
                <a:lnTo>
                  <a:pt x="349" y="87"/>
                </a:lnTo>
                <a:lnTo>
                  <a:pt x="346" y="79"/>
                </a:lnTo>
                <a:lnTo>
                  <a:pt x="343" y="72"/>
                </a:lnTo>
                <a:lnTo>
                  <a:pt x="339" y="63"/>
                </a:lnTo>
                <a:lnTo>
                  <a:pt x="339" y="63"/>
                </a:lnTo>
                <a:lnTo>
                  <a:pt x="333" y="54"/>
                </a:lnTo>
                <a:lnTo>
                  <a:pt x="325" y="47"/>
                </a:lnTo>
                <a:lnTo>
                  <a:pt x="317" y="40"/>
                </a:lnTo>
                <a:lnTo>
                  <a:pt x="310" y="36"/>
                </a:lnTo>
                <a:lnTo>
                  <a:pt x="292" y="27"/>
                </a:lnTo>
                <a:lnTo>
                  <a:pt x="276" y="18"/>
                </a:lnTo>
                <a:lnTo>
                  <a:pt x="276" y="18"/>
                </a:lnTo>
                <a:lnTo>
                  <a:pt x="268" y="14"/>
                </a:lnTo>
                <a:lnTo>
                  <a:pt x="259" y="10"/>
                </a:lnTo>
                <a:lnTo>
                  <a:pt x="243" y="5"/>
                </a:lnTo>
                <a:lnTo>
                  <a:pt x="228" y="1"/>
                </a:lnTo>
                <a:lnTo>
                  <a:pt x="223" y="0"/>
                </a:lnTo>
                <a:lnTo>
                  <a:pt x="223" y="0"/>
                </a:lnTo>
                <a:lnTo>
                  <a:pt x="204" y="9"/>
                </a:lnTo>
                <a:lnTo>
                  <a:pt x="182" y="18"/>
                </a:lnTo>
                <a:lnTo>
                  <a:pt x="182" y="18"/>
                </a:lnTo>
                <a:lnTo>
                  <a:pt x="175" y="21"/>
                </a:lnTo>
                <a:lnTo>
                  <a:pt x="161" y="31"/>
                </a:lnTo>
                <a:lnTo>
                  <a:pt x="154" y="37"/>
                </a:lnTo>
                <a:lnTo>
                  <a:pt x="147" y="44"/>
                </a:lnTo>
                <a:lnTo>
                  <a:pt x="141" y="50"/>
                </a:lnTo>
                <a:lnTo>
                  <a:pt x="138" y="58"/>
                </a:lnTo>
                <a:lnTo>
                  <a:pt x="138" y="58"/>
                </a:lnTo>
                <a:lnTo>
                  <a:pt x="134" y="71"/>
                </a:lnTo>
                <a:lnTo>
                  <a:pt x="133" y="77"/>
                </a:lnTo>
                <a:lnTo>
                  <a:pt x="133" y="79"/>
                </a:lnTo>
                <a:lnTo>
                  <a:pt x="133" y="81"/>
                </a:lnTo>
                <a:lnTo>
                  <a:pt x="133" y="81"/>
                </a:lnTo>
                <a:lnTo>
                  <a:pt x="137" y="96"/>
                </a:lnTo>
                <a:lnTo>
                  <a:pt x="138" y="108"/>
                </a:lnTo>
                <a:lnTo>
                  <a:pt x="138" y="113"/>
                </a:lnTo>
                <a:lnTo>
                  <a:pt x="138" y="116"/>
                </a:lnTo>
                <a:lnTo>
                  <a:pt x="138" y="116"/>
                </a:lnTo>
                <a:lnTo>
                  <a:pt x="138" y="122"/>
                </a:lnTo>
                <a:lnTo>
                  <a:pt x="138" y="126"/>
                </a:lnTo>
                <a:lnTo>
                  <a:pt x="139" y="132"/>
                </a:lnTo>
                <a:lnTo>
                  <a:pt x="139" y="133"/>
                </a:lnTo>
                <a:lnTo>
                  <a:pt x="138" y="134"/>
                </a:lnTo>
                <a:lnTo>
                  <a:pt x="138" y="134"/>
                </a:lnTo>
                <a:lnTo>
                  <a:pt x="137" y="135"/>
                </a:lnTo>
                <a:lnTo>
                  <a:pt x="135" y="139"/>
                </a:lnTo>
                <a:lnTo>
                  <a:pt x="133" y="146"/>
                </a:lnTo>
                <a:lnTo>
                  <a:pt x="132" y="155"/>
                </a:lnTo>
                <a:lnTo>
                  <a:pt x="130" y="159"/>
                </a:lnTo>
                <a:lnTo>
                  <a:pt x="129" y="161"/>
                </a:lnTo>
                <a:lnTo>
                  <a:pt x="129" y="161"/>
                </a:lnTo>
                <a:lnTo>
                  <a:pt x="125" y="165"/>
                </a:lnTo>
                <a:lnTo>
                  <a:pt x="123" y="173"/>
                </a:lnTo>
                <a:lnTo>
                  <a:pt x="121" y="181"/>
                </a:lnTo>
                <a:lnTo>
                  <a:pt x="120" y="188"/>
                </a:lnTo>
                <a:lnTo>
                  <a:pt x="120" y="188"/>
                </a:lnTo>
                <a:lnTo>
                  <a:pt x="121" y="190"/>
                </a:lnTo>
                <a:lnTo>
                  <a:pt x="122" y="192"/>
                </a:lnTo>
                <a:lnTo>
                  <a:pt x="127" y="197"/>
                </a:lnTo>
                <a:lnTo>
                  <a:pt x="133" y="201"/>
                </a:lnTo>
                <a:lnTo>
                  <a:pt x="133" y="201"/>
                </a:lnTo>
                <a:lnTo>
                  <a:pt x="134" y="212"/>
                </a:lnTo>
                <a:lnTo>
                  <a:pt x="134" y="219"/>
                </a:lnTo>
                <a:lnTo>
                  <a:pt x="134" y="222"/>
                </a:lnTo>
                <a:lnTo>
                  <a:pt x="133" y="224"/>
                </a:lnTo>
                <a:lnTo>
                  <a:pt x="133" y="224"/>
                </a:lnTo>
                <a:lnTo>
                  <a:pt x="131" y="227"/>
                </a:lnTo>
                <a:lnTo>
                  <a:pt x="130" y="231"/>
                </a:lnTo>
                <a:lnTo>
                  <a:pt x="129" y="237"/>
                </a:lnTo>
                <a:lnTo>
                  <a:pt x="129" y="23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2" name="Freeform 9">
            <a:extLst>
              <a:ext uri="{FF2B5EF4-FFF2-40B4-BE49-F238E27FC236}">
                <a16:creationId xmlns:a16="http://schemas.microsoft.com/office/drawing/2014/main" id="{8FE68A7A-E548-46B0-B14D-5671C4C9F00E}"/>
              </a:ext>
            </a:extLst>
          </p:cNvPr>
          <p:cNvSpPr>
            <a:spLocks/>
          </p:cNvSpPr>
          <p:nvPr/>
        </p:nvSpPr>
        <p:spPr bwMode="auto">
          <a:xfrm>
            <a:off x="848803" y="4687469"/>
            <a:ext cx="703930" cy="1644474"/>
          </a:xfrm>
          <a:custGeom>
            <a:avLst/>
            <a:gdLst>
              <a:gd name="T0" fmla="*/ 82 w 357"/>
              <a:gd name="T1" fmla="*/ 99 h 834"/>
              <a:gd name="T2" fmla="*/ 91 w 357"/>
              <a:gd name="T3" fmla="*/ 45 h 834"/>
              <a:gd name="T4" fmla="*/ 130 w 357"/>
              <a:gd name="T5" fmla="*/ 7 h 834"/>
              <a:gd name="T6" fmla="*/ 181 w 357"/>
              <a:gd name="T7" fmla="*/ 1 h 834"/>
              <a:gd name="T8" fmla="*/ 235 w 357"/>
              <a:gd name="T9" fmla="*/ 16 h 834"/>
              <a:gd name="T10" fmla="*/ 263 w 357"/>
              <a:gd name="T11" fmla="*/ 102 h 834"/>
              <a:gd name="T12" fmla="*/ 247 w 357"/>
              <a:gd name="T13" fmla="*/ 146 h 834"/>
              <a:gd name="T14" fmla="*/ 279 w 357"/>
              <a:gd name="T15" fmla="*/ 182 h 834"/>
              <a:gd name="T16" fmla="*/ 310 w 357"/>
              <a:gd name="T17" fmla="*/ 248 h 834"/>
              <a:gd name="T18" fmla="*/ 305 w 357"/>
              <a:gd name="T19" fmla="*/ 367 h 834"/>
              <a:gd name="T20" fmla="*/ 338 w 357"/>
              <a:gd name="T21" fmla="*/ 502 h 834"/>
              <a:gd name="T22" fmla="*/ 346 w 357"/>
              <a:gd name="T23" fmla="*/ 587 h 834"/>
              <a:gd name="T24" fmla="*/ 333 w 357"/>
              <a:gd name="T25" fmla="*/ 668 h 834"/>
              <a:gd name="T26" fmla="*/ 338 w 357"/>
              <a:gd name="T27" fmla="*/ 699 h 834"/>
              <a:gd name="T28" fmla="*/ 334 w 357"/>
              <a:gd name="T29" fmla="*/ 767 h 834"/>
              <a:gd name="T30" fmla="*/ 353 w 357"/>
              <a:gd name="T31" fmla="*/ 783 h 834"/>
              <a:gd name="T32" fmla="*/ 351 w 357"/>
              <a:gd name="T33" fmla="*/ 826 h 834"/>
              <a:gd name="T34" fmla="*/ 210 w 357"/>
              <a:gd name="T35" fmla="*/ 833 h 834"/>
              <a:gd name="T36" fmla="*/ 218 w 357"/>
              <a:gd name="T37" fmla="*/ 811 h 834"/>
              <a:gd name="T38" fmla="*/ 288 w 357"/>
              <a:gd name="T39" fmla="*/ 767 h 834"/>
              <a:gd name="T40" fmla="*/ 252 w 357"/>
              <a:gd name="T41" fmla="*/ 698 h 834"/>
              <a:gd name="T42" fmla="*/ 227 w 357"/>
              <a:gd name="T43" fmla="*/ 619 h 834"/>
              <a:gd name="T44" fmla="*/ 208 w 357"/>
              <a:gd name="T45" fmla="*/ 590 h 834"/>
              <a:gd name="T46" fmla="*/ 175 w 357"/>
              <a:gd name="T47" fmla="*/ 643 h 834"/>
              <a:gd name="T48" fmla="*/ 175 w 357"/>
              <a:gd name="T49" fmla="*/ 745 h 834"/>
              <a:gd name="T50" fmla="*/ 180 w 357"/>
              <a:gd name="T51" fmla="*/ 779 h 834"/>
              <a:gd name="T52" fmla="*/ 133 w 357"/>
              <a:gd name="T53" fmla="*/ 787 h 834"/>
              <a:gd name="T54" fmla="*/ 111 w 357"/>
              <a:gd name="T55" fmla="*/ 801 h 834"/>
              <a:gd name="T56" fmla="*/ 58 w 357"/>
              <a:gd name="T57" fmla="*/ 798 h 834"/>
              <a:gd name="T58" fmla="*/ 57 w 357"/>
              <a:gd name="T59" fmla="*/ 776 h 834"/>
              <a:gd name="T60" fmla="*/ 86 w 357"/>
              <a:gd name="T61" fmla="*/ 772 h 834"/>
              <a:gd name="T62" fmla="*/ 109 w 357"/>
              <a:gd name="T63" fmla="*/ 711 h 834"/>
              <a:gd name="T64" fmla="*/ 77 w 357"/>
              <a:gd name="T65" fmla="*/ 637 h 834"/>
              <a:gd name="T66" fmla="*/ 83 w 357"/>
              <a:gd name="T67" fmla="*/ 541 h 834"/>
              <a:gd name="T68" fmla="*/ 126 w 357"/>
              <a:gd name="T69" fmla="*/ 468 h 834"/>
              <a:gd name="T70" fmla="*/ 134 w 357"/>
              <a:gd name="T71" fmla="*/ 428 h 834"/>
              <a:gd name="T72" fmla="*/ 121 w 357"/>
              <a:gd name="T73" fmla="*/ 340 h 834"/>
              <a:gd name="T74" fmla="*/ 126 w 357"/>
              <a:gd name="T75" fmla="*/ 375 h 834"/>
              <a:gd name="T76" fmla="*/ 89 w 357"/>
              <a:gd name="T77" fmla="*/ 387 h 834"/>
              <a:gd name="T78" fmla="*/ 62 w 357"/>
              <a:gd name="T79" fmla="*/ 391 h 834"/>
              <a:gd name="T80" fmla="*/ 42 w 357"/>
              <a:gd name="T81" fmla="*/ 350 h 834"/>
              <a:gd name="T82" fmla="*/ 3 w 357"/>
              <a:gd name="T83" fmla="*/ 304 h 834"/>
              <a:gd name="T84" fmla="*/ 3 w 357"/>
              <a:gd name="T85" fmla="*/ 285 h 834"/>
              <a:gd name="T86" fmla="*/ 9 w 357"/>
              <a:gd name="T87" fmla="*/ 246 h 834"/>
              <a:gd name="T88" fmla="*/ 17 w 357"/>
              <a:gd name="T89" fmla="*/ 222 h 834"/>
              <a:gd name="T90" fmla="*/ 15 w 357"/>
              <a:gd name="T91" fmla="*/ 209 h 834"/>
              <a:gd name="T92" fmla="*/ 12 w 357"/>
              <a:gd name="T93" fmla="*/ 172 h 834"/>
              <a:gd name="T94" fmla="*/ 42 w 357"/>
              <a:gd name="T95" fmla="*/ 198 h 834"/>
              <a:gd name="T96" fmla="*/ 59 w 357"/>
              <a:gd name="T97" fmla="*/ 210 h 834"/>
              <a:gd name="T98" fmla="*/ 82 w 357"/>
              <a:gd name="T99" fmla="*/ 238 h 834"/>
              <a:gd name="T100" fmla="*/ 95 w 357"/>
              <a:gd name="T101" fmla="*/ 242 h 834"/>
              <a:gd name="T102" fmla="*/ 110 w 357"/>
              <a:gd name="T103" fmla="*/ 269 h 834"/>
              <a:gd name="T104" fmla="*/ 118 w 357"/>
              <a:gd name="T105" fmla="*/ 211 h 834"/>
              <a:gd name="T106" fmla="*/ 129 w 357"/>
              <a:gd name="T107" fmla="*/ 189 h 834"/>
              <a:gd name="T108" fmla="*/ 111 w 357"/>
              <a:gd name="T109" fmla="*/ 169 h 834"/>
              <a:gd name="T110" fmla="*/ 105 w 357"/>
              <a:gd name="T111" fmla="*/ 142 h 834"/>
              <a:gd name="T112" fmla="*/ 93 w 357"/>
              <a:gd name="T113" fmla="*/ 115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7" h="834">
                <a:moveTo>
                  <a:pt x="93" y="115"/>
                </a:moveTo>
                <a:lnTo>
                  <a:pt x="93" y="115"/>
                </a:lnTo>
                <a:lnTo>
                  <a:pt x="92" y="113"/>
                </a:lnTo>
                <a:lnTo>
                  <a:pt x="89" y="112"/>
                </a:lnTo>
                <a:lnTo>
                  <a:pt x="87" y="109"/>
                </a:lnTo>
                <a:lnTo>
                  <a:pt x="85" y="105"/>
                </a:lnTo>
                <a:lnTo>
                  <a:pt x="82" y="99"/>
                </a:lnTo>
                <a:lnTo>
                  <a:pt x="82" y="92"/>
                </a:lnTo>
                <a:lnTo>
                  <a:pt x="82" y="83"/>
                </a:lnTo>
                <a:lnTo>
                  <a:pt x="82" y="83"/>
                </a:lnTo>
                <a:lnTo>
                  <a:pt x="82" y="72"/>
                </a:lnTo>
                <a:lnTo>
                  <a:pt x="85" y="63"/>
                </a:lnTo>
                <a:lnTo>
                  <a:pt x="87" y="53"/>
                </a:lnTo>
                <a:lnTo>
                  <a:pt x="91" y="45"/>
                </a:lnTo>
                <a:lnTo>
                  <a:pt x="94" y="36"/>
                </a:lnTo>
                <a:lnTo>
                  <a:pt x="100" y="29"/>
                </a:lnTo>
                <a:lnTo>
                  <a:pt x="106" y="22"/>
                </a:lnTo>
                <a:lnTo>
                  <a:pt x="114" y="16"/>
                </a:lnTo>
                <a:lnTo>
                  <a:pt x="114" y="16"/>
                </a:lnTo>
                <a:lnTo>
                  <a:pt x="122" y="11"/>
                </a:lnTo>
                <a:lnTo>
                  <a:pt x="130" y="7"/>
                </a:lnTo>
                <a:lnTo>
                  <a:pt x="139" y="5"/>
                </a:lnTo>
                <a:lnTo>
                  <a:pt x="146" y="4"/>
                </a:lnTo>
                <a:lnTo>
                  <a:pt x="159" y="4"/>
                </a:lnTo>
                <a:lnTo>
                  <a:pt x="164" y="4"/>
                </a:lnTo>
                <a:lnTo>
                  <a:pt x="164" y="4"/>
                </a:lnTo>
                <a:lnTo>
                  <a:pt x="173" y="2"/>
                </a:lnTo>
                <a:lnTo>
                  <a:pt x="181" y="1"/>
                </a:lnTo>
                <a:lnTo>
                  <a:pt x="191" y="0"/>
                </a:lnTo>
                <a:lnTo>
                  <a:pt x="203" y="0"/>
                </a:lnTo>
                <a:lnTo>
                  <a:pt x="215" y="2"/>
                </a:lnTo>
                <a:lnTo>
                  <a:pt x="220" y="5"/>
                </a:lnTo>
                <a:lnTo>
                  <a:pt x="226" y="7"/>
                </a:lnTo>
                <a:lnTo>
                  <a:pt x="230" y="11"/>
                </a:lnTo>
                <a:lnTo>
                  <a:pt x="235" y="16"/>
                </a:lnTo>
                <a:lnTo>
                  <a:pt x="235" y="16"/>
                </a:lnTo>
                <a:lnTo>
                  <a:pt x="244" y="25"/>
                </a:lnTo>
                <a:lnTo>
                  <a:pt x="249" y="36"/>
                </a:lnTo>
                <a:lnTo>
                  <a:pt x="253" y="47"/>
                </a:lnTo>
                <a:lnTo>
                  <a:pt x="256" y="58"/>
                </a:lnTo>
                <a:lnTo>
                  <a:pt x="259" y="81"/>
                </a:lnTo>
                <a:lnTo>
                  <a:pt x="263" y="102"/>
                </a:lnTo>
                <a:lnTo>
                  <a:pt x="263" y="102"/>
                </a:lnTo>
                <a:lnTo>
                  <a:pt x="268" y="122"/>
                </a:lnTo>
                <a:lnTo>
                  <a:pt x="269" y="137"/>
                </a:lnTo>
                <a:lnTo>
                  <a:pt x="271" y="150"/>
                </a:lnTo>
                <a:lnTo>
                  <a:pt x="259" y="146"/>
                </a:lnTo>
                <a:lnTo>
                  <a:pt x="263" y="154"/>
                </a:lnTo>
                <a:lnTo>
                  <a:pt x="247" y="146"/>
                </a:lnTo>
                <a:lnTo>
                  <a:pt x="256" y="170"/>
                </a:lnTo>
                <a:lnTo>
                  <a:pt x="256" y="170"/>
                </a:lnTo>
                <a:lnTo>
                  <a:pt x="257" y="170"/>
                </a:lnTo>
                <a:lnTo>
                  <a:pt x="262" y="171"/>
                </a:lnTo>
                <a:lnTo>
                  <a:pt x="270" y="175"/>
                </a:lnTo>
                <a:lnTo>
                  <a:pt x="279" y="182"/>
                </a:lnTo>
                <a:lnTo>
                  <a:pt x="279" y="182"/>
                </a:lnTo>
                <a:lnTo>
                  <a:pt x="284" y="187"/>
                </a:lnTo>
                <a:lnTo>
                  <a:pt x="290" y="195"/>
                </a:lnTo>
                <a:lnTo>
                  <a:pt x="299" y="215"/>
                </a:lnTo>
                <a:lnTo>
                  <a:pt x="306" y="234"/>
                </a:lnTo>
                <a:lnTo>
                  <a:pt x="309" y="242"/>
                </a:lnTo>
                <a:lnTo>
                  <a:pt x="310" y="248"/>
                </a:lnTo>
                <a:lnTo>
                  <a:pt x="310" y="248"/>
                </a:lnTo>
                <a:lnTo>
                  <a:pt x="315" y="321"/>
                </a:lnTo>
                <a:lnTo>
                  <a:pt x="303" y="321"/>
                </a:lnTo>
                <a:lnTo>
                  <a:pt x="303" y="321"/>
                </a:lnTo>
                <a:lnTo>
                  <a:pt x="302" y="326"/>
                </a:lnTo>
                <a:lnTo>
                  <a:pt x="302" y="340"/>
                </a:lnTo>
                <a:lnTo>
                  <a:pt x="303" y="352"/>
                </a:lnTo>
                <a:lnTo>
                  <a:pt x="305" y="367"/>
                </a:lnTo>
                <a:lnTo>
                  <a:pt x="309" y="383"/>
                </a:lnTo>
                <a:lnTo>
                  <a:pt x="315" y="403"/>
                </a:lnTo>
                <a:lnTo>
                  <a:pt x="338" y="474"/>
                </a:lnTo>
                <a:lnTo>
                  <a:pt x="338" y="474"/>
                </a:lnTo>
                <a:lnTo>
                  <a:pt x="339" y="482"/>
                </a:lnTo>
                <a:lnTo>
                  <a:pt x="338" y="502"/>
                </a:lnTo>
                <a:lnTo>
                  <a:pt x="338" y="502"/>
                </a:lnTo>
                <a:lnTo>
                  <a:pt x="337" y="511"/>
                </a:lnTo>
                <a:lnTo>
                  <a:pt x="335" y="517"/>
                </a:lnTo>
                <a:lnTo>
                  <a:pt x="334" y="522"/>
                </a:lnTo>
                <a:lnTo>
                  <a:pt x="334" y="522"/>
                </a:lnTo>
                <a:lnTo>
                  <a:pt x="340" y="551"/>
                </a:lnTo>
                <a:lnTo>
                  <a:pt x="345" y="575"/>
                </a:lnTo>
                <a:lnTo>
                  <a:pt x="346" y="587"/>
                </a:lnTo>
                <a:lnTo>
                  <a:pt x="346" y="597"/>
                </a:lnTo>
                <a:lnTo>
                  <a:pt x="346" y="597"/>
                </a:lnTo>
                <a:lnTo>
                  <a:pt x="343" y="629"/>
                </a:lnTo>
                <a:lnTo>
                  <a:pt x="340" y="643"/>
                </a:lnTo>
                <a:lnTo>
                  <a:pt x="338" y="652"/>
                </a:lnTo>
                <a:lnTo>
                  <a:pt x="338" y="652"/>
                </a:lnTo>
                <a:lnTo>
                  <a:pt x="333" y="668"/>
                </a:lnTo>
                <a:lnTo>
                  <a:pt x="332" y="676"/>
                </a:lnTo>
                <a:lnTo>
                  <a:pt x="333" y="680"/>
                </a:lnTo>
                <a:lnTo>
                  <a:pt x="334" y="684"/>
                </a:lnTo>
                <a:lnTo>
                  <a:pt x="334" y="684"/>
                </a:lnTo>
                <a:lnTo>
                  <a:pt x="337" y="691"/>
                </a:lnTo>
                <a:lnTo>
                  <a:pt x="338" y="696"/>
                </a:lnTo>
                <a:lnTo>
                  <a:pt x="338" y="699"/>
                </a:lnTo>
                <a:lnTo>
                  <a:pt x="331" y="699"/>
                </a:lnTo>
                <a:lnTo>
                  <a:pt x="331" y="699"/>
                </a:lnTo>
                <a:lnTo>
                  <a:pt x="331" y="732"/>
                </a:lnTo>
                <a:lnTo>
                  <a:pt x="333" y="755"/>
                </a:lnTo>
                <a:lnTo>
                  <a:pt x="333" y="763"/>
                </a:lnTo>
                <a:lnTo>
                  <a:pt x="334" y="767"/>
                </a:lnTo>
                <a:lnTo>
                  <a:pt x="334" y="767"/>
                </a:lnTo>
                <a:lnTo>
                  <a:pt x="335" y="768"/>
                </a:lnTo>
                <a:lnTo>
                  <a:pt x="338" y="769"/>
                </a:lnTo>
                <a:lnTo>
                  <a:pt x="343" y="772"/>
                </a:lnTo>
                <a:lnTo>
                  <a:pt x="346" y="773"/>
                </a:lnTo>
                <a:lnTo>
                  <a:pt x="349" y="775"/>
                </a:lnTo>
                <a:lnTo>
                  <a:pt x="351" y="779"/>
                </a:lnTo>
                <a:lnTo>
                  <a:pt x="353" y="783"/>
                </a:lnTo>
                <a:lnTo>
                  <a:pt x="353" y="783"/>
                </a:lnTo>
                <a:lnTo>
                  <a:pt x="357" y="793"/>
                </a:lnTo>
                <a:lnTo>
                  <a:pt x="357" y="804"/>
                </a:lnTo>
                <a:lnTo>
                  <a:pt x="356" y="815"/>
                </a:lnTo>
                <a:lnTo>
                  <a:pt x="353" y="822"/>
                </a:lnTo>
                <a:lnTo>
                  <a:pt x="353" y="822"/>
                </a:lnTo>
                <a:lnTo>
                  <a:pt x="351" y="826"/>
                </a:lnTo>
                <a:lnTo>
                  <a:pt x="347" y="828"/>
                </a:lnTo>
                <a:lnTo>
                  <a:pt x="337" y="832"/>
                </a:lnTo>
                <a:lnTo>
                  <a:pt x="327" y="833"/>
                </a:lnTo>
                <a:lnTo>
                  <a:pt x="322" y="834"/>
                </a:lnTo>
                <a:lnTo>
                  <a:pt x="212" y="834"/>
                </a:lnTo>
                <a:lnTo>
                  <a:pt x="212" y="834"/>
                </a:lnTo>
                <a:lnTo>
                  <a:pt x="210" y="833"/>
                </a:lnTo>
                <a:lnTo>
                  <a:pt x="206" y="830"/>
                </a:lnTo>
                <a:lnTo>
                  <a:pt x="205" y="827"/>
                </a:lnTo>
                <a:lnTo>
                  <a:pt x="204" y="825"/>
                </a:lnTo>
                <a:lnTo>
                  <a:pt x="205" y="821"/>
                </a:lnTo>
                <a:lnTo>
                  <a:pt x="208" y="819"/>
                </a:lnTo>
                <a:lnTo>
                  <a:pt x="208" y="819"/>
                </a:lnTo>
                <a:lnTo>
                  <a:pt x="218" y="811"/>
                </a:lnTo>
                <a:lnTo>
                  <a:pt x="232" y="804"/>
                </a:lnTo>
                <a:lnTo>
                  <a:pt x="247" y="795"/>
                </a:lnTo>
                <a:lnTo>
                  <a:pt x="287" y="779"/>
                </a:lnTo>
                <a:lnTo>
                  <a:pt x="287" y="779"/>
                </a:lnTo>
                <a:lnTo>
                  <a:pt x="287" y="778"/>
                </a:lnTo>
                <a:lnTo>
                  <a:pt x="288" y="774"/>
                </a:lnTo>
                <a:lnTo>
                  <a:pt x="288" y="767"/>
                </a:lnTo>
                <a:lnTo>
                  <a:pt x="287" y="760"/>
                </a:lnTo>
                <a:lnTo>
                  <a:pt x="287" y="760"/>
                </a:lnTo>
                <a:lnTo>
                  <a:pt x="275" y="725"/>
                </a:lnTo>
                <a:lnTo>
                  <a:pt x="267" y="699"/>
                </a:lnTo>
                <a:lnTo>
                  <a:pt x="267" y="699"/>
                </a:lnTo>
                <a:lnTo>
                  <a:pt x="263" y="699"/>
                </a:lnTo>
                <a:lnTo>
                  <a:pt x="252" y="698"/>
                </a:lnTo>
                <a:lnTo>
                  <a:pt x="246" y="696"/>
                </a:lnTo>
                <a:lnTo>
                  <a:pt x="241" y="693"/>
                </a:lnTo>
                <a:lnTo>
                  <a:pt x="238" y="690"/>
                </a:lnTo>
                <a:lnTo>
                  <a:pt x="235" y="684"/>
                </a:lnTo>
                <a:lnTo>
                  <a:pt x="235" y="684"/>
                </a:lnTo>
                <a:lnTo>
                  <a:pt x="230" y="641"/>
                </a:lnTo>
                <a:lnTo>
                  <a:pt x="227" y="619"/>
                </a:lnTo>
                <a:lnTo>
                  <a:pt x="226" y="610"/>
                </a:lnTo>
                <a:lnTo>
                  <a:pt x="223" y="605"/>
                </a:lnTo>
                <a:lnTo>
                  <a:pt x="223" y="605"/>
                </a:lnTo>
                <a:lnTo>
                  <a:pt x="218" y="599"/>
                </a:lnTo>
                <a:lnTo>
                  <a:pt x="214" y="594"/>
                </a:lnTo>
                <a:lnTo>
                  <a:pt x="208" y="590"/>
                </a:lnTo>
                <a:lnTo>
                  <a:pt x="208" y="590"/>
                </a:lnTo>
                <a:lnTo>
                  <a:pt x="205" y="596"/>
                </a:lnTo>
                <a:lnTo>
                  <a:pt x="196" y="617"/>
                </a:lnTo>
                <a:lnTo>
                  <a:pt x="196" y="617"/>
                </a:lnTo>
                <a:lnTo>
                  <a:pt x="192" y="623"/>
                </a:lnTo>
                <a:lnTo>
                  <a:pt x="188" y="629"/>
                </a:lnTo>
                <a:lnTo>
                  <a:pt x="181" y="638"/>
                </a:lnTo>
                <a:lnTo>
                  <a:pt x="175" y="643"/>
                </a:lnTo>
                <a:lnTo>
                  <a:pt x="173" y="645"/>
                </a:lnTo>
                <a:lnTo>
                  <a:pt x="164" y="645"/>
                </a:lnTo>
                <a:lnTo>
                  <a:pt x="157" y="645"/>
                </a:lnTo>
                <a:lnTo>
                  <a:pt x="164" y="739"/>
                </a:lnTo>
                <a:lnTo>
                  <a:pt x="164" y="739"/>
                </a:lnTo>
                <a:lnTo>
                  <a:pt x="170" y="742"/>
                </a:lnTo>
                <a:lnTo>
                  <a:pt x="175" y="745"/>
                </a:lnTo>
                <a:lnTo>
                  <a:pt x="180" y="751"/>
                </a:lnTo>
                <a:lnTo>
                  <a:pt x="180" y="751"/>
                </a:lnTo>
                <a:lnTo>
                  <a:pt x="182" y="755"/>
                </a:lnTo>
                <a:lnTo>
                  <a:pt x="183" y="760"/>
                </a:lnTo>
                <a:lnTo>
                  <a:pt x="183" y="768"/>
                </a:lnTo>
                <a:lnTo>
                  <a:pt x="182" y="775"/>
                </a:lnTo>
                <a:lnTo>
                  <a:pt x="180" y="779"/>
                </a:lnTo>
                <a:lnTo>
                  <a:pt x="180" y="779"/>
                </a:lnTo>
                <a:lnTo>
                  <a:pt x="170" y="784"/>
                </a:lnTo>
                <a:lnTo>
                  <a:pt x="162" y="786"/>
                </a:lnTo>
                <a:lnTo>
                  <a:pt x="152" y="787"/>
                </a:lnTo>
                <a:lnTo>
                  <a:pt x="152" y="787"/>
                </a:lnTo>
                <a:lnTo>
                  <a:pt x="142" y="786"/>
                </a:lnTo>
                <a:lnTo>
                  <a:pt x="133" y="787"/>
                </a:lnTo>
                <a:lnTo>
                  <a:pt x="124" y="789"/>
                </a:lnTo>
                <a:lnTo>
                  <a:pt x="122" y="790"/>
                </a:lnTo>
                <a:lnTo>
                  <a:pt x="121" y="791"/>
                </a:lnTo>
                <a:lnTo>
                  <a:pt x="121" y="791"/>
                </a:lnTo>
                <a:lnTo>
                  <a:pt x="120" y="795"/>
                </a:lnTo>
                <a:lnTo>
                  <a:pt x="117" y="798"/>
                </a:lnTo>
                <a:lnTo>
                  <a:pt x="111" y="801"/>
                </a:lnTo>
                <a:lnTo>
                  <a:pt x="101" y="803"/>
                </a:lnTo>
                <a:lnTo>
                  <a:pt x="101" y="803"/>
                </a:lnTo>
                <a:lnTo>
                  <a:pt x="88" y="803"/>
                </a:lnTo>
                <a:lnTo>
                  <a:pt x="75" y="802"/>
                </a:lnTo>
                <a:lnTo>
                  <a:pt x="64" y="801"/>
                </a:lnTo>
                <a:lnTo>
                  <a:pt x="58" y="798"/>
                </a:lnTo>
                <a:lnTo>
                  <a:pt x="58" y="798"/>
                </a:lnTo>
                <a:lnTo>
                  <a:pt x="50" y="795"/>
                </a:lnTo>
                <a:lnTo>
                  <a:pt x="46" y="791"/>
                </a:lnTo>
                <a:lnTo>
                  <a:pt x="46" y="789"/>
                </a:lnTo>
                <a:lnTo>
                  <a:pt x="46" y="787"/>
                </a:lnTo>
                <a:lnTo>
                  <a:pt x="46" y="787"/>
                </a:lnTo>
                <a:lnTo>
                  <a:pt x="51" y="783"/>
                </a:lnTo>
                <a:lnTo>
                  <a:pt x="57" y="776"/>
                </a:lnTo>
                <a:lnTo>
                  <a:pt x="64" y="773"/>
                </a:lnTo>
                <a:lnTo>
                  <a:pt x="67" y="772"/>
                </a:lnTo>
                <a:lnTo>
                  <a:pt x="70" y="772"/>
                </a:lnTo>
                <a:lnTo>
                  <a:pt x="70" y="772"/>
                </a:lnTo>
                <a:lnTo>
                  <a:pt x="80" y="772"/>
                </a:lnTo>
                <a:lnTo>
                  <a:pt x="85" y="772"/>
                </a:lnTo>
                <a:lnTo>
                  <a:pt x="86" y="772"/>
                </a:lnTo>
                <a:lnTo>
                  <a:pt x="86" y="772"/>
                </a:lnTo>
                <a:lnTo>
                  <a:pt x="88" y="767"/>
                </a:lnTo>
                <a:lnTo>
                  <a:pt x="93" y="760"/>
                </a:lnTo>
                <a:lnTo>
                  <a:pt x="93" y="760"/>
                </a:lnTo>
                <a:lnTo>
                  <a:pt x="110" y="739"/>
                </a:lnTo>
                <a:lnTo>
                  <a:pt x="110" y="739"/>
                </a:lnTo>
                <a:lnTo>
                  <a:pt x="109" y="711"/>
                </a:lnTo>
                <a:lnTo>
                  <a:pt x="107" y="690"/>
                </a:lnTo>
                <a:lnTo>
                  <a:pt x="106" y="680"/>
                </a:lnTo>
                <a:lnTo>
                  <a:pt x="105" y="672"/>
                </a:lnTo>
                <a:lnTo>
                  <a:pt x="105" y="672"/>
                </a:lnTo>
                <a:lnTo>
                  <a:pt x="100" y="649"/>
                </a:lnTo>
                <a:lnTo>
                  <a:pt x="98" y="637"/>
                </a:lnTo>
                <a:lnTo>
                  <a:pt x="77" y="637"/>
                </a:lnTo>
                <a:lnTo>
                  <a:pt x="77" y="637"/>
                </a:lnTo>
                <a:lnTo>
                  <a:pt x="77" y="623"/>
                </a:lnTo>
                <a:lnTo>
                  <a:pt x="77" y="594"/>
                </a:lnTo>
                <a:lnTo>
                  <a:pt x="77" y="578"/>
                </a:lnTo>
                <a:lnTo>
                  <a:pt x="80" y="561"/>
                </a:lnTo>
                <a:lnTo>
                  <a:pt x="82" y="547"/>
                </a:lnTo>
                <a:lnTo>
                  <a:pt x="83" y="541"/>
                </a:lnTo>
                <a:lnTo>
                  <a:pt x="86" y="538"/>
                </a:lnTo>
                <a:lnTo>
                  <a:pt x="86" y="538"/>
                </a:lnTo>
                <a:lnTo>
                  <a:pt x="106" y="504"/>
                </a:lnTo>
                <a:lnTo>
                  <a:pt x="116" y="488"/>
                </a:lnTo>
                <a:lnTo>
                  <a:pt x="121" y="479"/>
                </a:lnTo>
                <a:lnTo>
                  <a:pt x="121" y="479"/>
                </a:lnTo>
                <a:lnTo>
                  <a:pt x="126" y="468"/>
                </a:lnTo>
                <a:lnTo>
                  <a:pt x="129" y="463"/>
                </a:lnTo>
                <a:lnTo>
                  <a:pt x="126" y="455"/>
                </a:lnTo>
                <a:lnTo>
                  <a:pt x="126" y="455"/>
                </a:lnTo>
                <a:lnTo>
                  <a:pt x="127" y="452"/>
                </a:lnTo>
                <a:lnTo>
                  <a:pt x="129" y="447"/>
                </a:lnTo>
                <a:lnTo>
                  <a:pt x="129" y="447"/>
                </a:lnTo>
                <a:lnTo>
                  <a:pt x="134" y="428"/>
                </a:lnTo>
                <a:lnTo>
                  <a:pt x="136" y="414"/>
                </a:lnTo>
                <a:lnTo>
                  <a:pt x="138" y="406"/>
                </a:lnTo>
                <a:lnTo>
                  <a:pt x="136" y="399"/>
                </a:lnTo>
                <a:lnTo>
                  <a:pt x="136" y="399"/>
                </a:lnTo>
                <a:lnTo>
                  <a:pt x="134" y="382"/>
                </a:lnTo>
                <a:lnTo>
                  <a:pt x="128" y="363"/>
                </a:lnTo>
                <a:lnTo>
                  <a:pt x="121" y="340"/>
                </a:lnTo>
                <a:lnTo>
                  <a:pt x="114" y="340"/>
                </a:lnTo>
                <a:lnTo>
                  <a:pt x="114" y="340"/>
                </a:lnTo>
                <a:lnTo>
                  <a:pt x="121" y="357"/>
                </a:lnTo>
                <a:lnTo>
                  <a:pt x="124" y="369"/>
                </a:lnTo>
                <a:lnTo>
                  <a:pt x="126" y="373"/>
                </a:lnTo>
                <a:lnTo>
                  <a:pt x="126" y="375"/>
                </a:lnTo>
                <a:lnTo>
                  <a:pt x="126" y="375"/>
                </a:lnTo>
                <a:lnTo>
                  <a:pt x="115" y="383"/>
                </a:lnTo>
                <a:lnTo>
                  <a:pt x="107" y="386"/>
                </a:lnTo>
                <a:lnTo>
                  <a:pt x="104" y="387"/>
                </a:lnTo>
                <a:lnTo>
                  <a:pt x="101" y="387"/>
                </a:lnTo>
                <a:lnTo>
                  <a:pt x="101" y="387"/>
                </a:lnTo>
                <a:lnTo>
                  <a:pt x="93" y="387"/>
                </a:lnTo>
                <a:lnTo>
                  <a:pt x="89" y="387"/>
                </a:lnTo>
                <a:lnTo>
                  <a:pt x="89" y="387"/>
                </a:lnTo>
                <a:lnTo>
                  <a:pt x="85" y="389"/>
                </a:lnTo>
                <a:lnTo>
                  <a:pt x="80" y="391"/>
                </a:lnTo>
                <a:lnTo>
                  <a:pt x="74" y="392"/>
                </a:lnTo>
                <a:lnTo>
                  <a:pt x="74" y="392"/>
                </a:lnTo>
                <a:lnTo>
                  <a:pt x="65" y="392"/>
                </a:lnTo>
                <a:lnTo>
                  <a:pt x="62" y="391"/>
                </a:lnTo>
                <a:lnTo>
                  <a:pt x="58" y="387"/>
                </a:lnTo>
                <a:lnTo>
                  <a:pt x="58" y="387"/>
                </a:lnTo>
                <a:lnTo>
                  <a:pt x="53" y="382"/>
                </a:lnTo>
                <a:lnTo>
                  <a:pt x="51" y="375"/>
                </a:lnTo>
                <a:lnTo>
                  <a:pt x="46" y="359"/>
                </a:lnTo>
                <a:lnTo>
                  <a:pt x="46" y="359"/>
                </a:lnTo>
                <a:lnTo>
                  <a:pt x="42" y="350"/>
                </a:lnTo>
                <a:lnTo>
                  <a:pt x="38" y="339"/>
                </a:lnTo>
                <a:lnTo>
                  <a:pt x="30" y="324"/>
                </a:lnTo>
                <a:lnTo>
                  <a:pt x="30" y="324"/>
                </a:lnTo>
                <a:lnTo>
                  <a:pt x="18" y="317"/>
                </a:lnTo>
                <a:lnTo>
                  <a:pt x="10" y="311"/>
                </a:lnTo>
                <a:lnTo>
                  <a:pt x="6" y="307"/>
                </a:lnTo>
                <a:lnTo>
                  <a:pt x="3" y="304"/>
                </a:lnTo>
                <a:lnTo>
                  <a:pt x="3" y="304"/>
                </a:lnTo>
                <a:lnTo>
                  <a:pt x="1" y="301"/>
                </a:lnTo>
                <a:lnTo>
                  <a:pt x="0" y="298"/>
                </a:lnTo>
                <a:lnTo>
                  <a:pt x="0" y="292"/>
                </a:lnTo>
                <a:lnTo>
                  <a:pt x="3" y="287"/>
                </a:lnTo>
                <a:lnTo>
                  <a:pt x="3" y="285"/>
                </a:lnTo>
                <a:lnTo>
                  <a:pt x="3" y="285"/>
                </a:lnTo>
                <a:lnTo>
                  <a:pt x="1" y="276"/>
                </a:lnTo>
                <a:lnTo>
                  <a:pt x="1" y="270"/>
                </a:lnTo>
                <a:lnTo>
                  <a:pt x="3" y="265"/>
                </a:lnTo>
                <a:lnTo>
                  <a:pt x="3" y="265"/>
                </a:lnTo>
                <a:lnTo>
                  <a:pt x="11" y="253"/>
                </a:lnTo>
                <a:lnTo>
                  <a:pt x="11" y="253"/>
                </a:lnTo>
                <a:lnTo>
                  <a:pt x="9" y="246"/>
                </a:lnTo>
                <a:lnTo>
                  <a:pt x="7" y="240"/>
                </a:lnTo>
                <a:lnTo>
                  <a:pt x="6" y="233"/>
                </a:lnTo>
                <a:lnTo>
                  <a:pt x="6" y="233"/>
                </a:lnTo>
                <a:lnTo>
                  <a:pt x="7" y="230"/>
                </a:lnTo>
                <a:lnTo>
                  <a:pt x="9" y="228"/>
                </a:lnTo>
                <a:lnTo>
                  <a:pt x="12" y="225"/>
                </a:lnTo>
                <a:lnTo>
                  <a:pt x="17" y="222"/>
                </a:lnTo>
                <a:lnTo>
                  <a:pt x="18" y="219"/>
                </a:lnTo>
                <a:lnTo>
                  <a:pt x="18" y="217"/>
                </a:lnTo>
                <a:lnTo>
                  <a:pt x="18" y="217"/>
                </a:lnTo>
                <a:lnTo>
                  <a:pt x="19" y="209"/>
                </a:lnTo>
                <a:lnTo>
                  <a:pt x="18" y="205"/>
                </a:lnTo>
                <a:lnTo>
                  <a:pt x="18" y="205"/>
                </a:lnTo>
                <a:lnTo>
                  <a:pt x="15" y="209"/>
                </a:lnTo>
                <a:lnTo>
                  <a:pt x="12" y="210"/>
                </a:lnTo>
                <a:lnTo>
                  <a:pt x="11" y="210"/>
                </a:lnTo>
                <a:lnTo>
                  <a:pt x="11" y="210"/>
                </a:lnTo>
                <a:lnTo>
                  <a:pt x="3" y="182"/>
                </a:lnTo>
                <a:lnTo>
                  <a:pt x="3" y="182"/>
                </a:lnTo>
                <a:lnTo>
                  <a:pt x="7" y="177"/>
                </a:lnTo>
                <a:lnTo>
                  <a:pt x="12" y="172"/>
                </a:lnTo>
                <a:lnTo>
                  <a:pt x="18" y="170"/>
                </a:lnTo>
                <a:lnTo>
                  <a:pt x="18" y="170"/>
                </a:lnTo>
                <a:lnTo>
                  <a:pt x="26" y="169"/>
                </a:lnTo>
                <a:lnTo>
                  <a:pt x="32" y="169"/>
                </a:lnTo>
                <a:lnTo>
                  <a:pt x="39" y="170"/>
                </a:lnTo>
                <a:lnTo>
                  <a:pt x="50" y="194"/>
                </a:lnTo>
                <a:lnTo>
                  <a:pt x="42" y="198"/>
                </a:lnTo>
                <a:lnTo>
                  <a:pt x="42" y="198"/>
                </a:lnTo>
                <a:lnTo>
                  <a:pt x="45" y="203"/>
                </a:lnTo>
                <a:lnTo>
                  <a:pt x="47" y="206"/>
                </a:lnTo>
                <a:lnTo>
                  <a:pt x="50" y="210"/>
                </a:lnTo>
                <a:lnTo>
                  <a:pt x="50" y="210"/>
                </a:lnTo>
                <a:lnTo>
                  <a:pt x="54" y="210"/>
                </a:lnTo>
                <a:lnTo>
                  <a:pt x="59" y="210"/>
                </a:lnTo>
                <a:lnTo>
                  <a:pt x="65" y="211"/>
                </a:lnTo>
                <a:lnTo>
                  <a:pt x="68" y="211"/>
                </a:lnTo>
                <a:lnTo>
                  <a:pt x="70" y="213"/>
                </a:lnTo>
                <a:lnTo>
                  <a:pt x="70" y="213"/>
                </a:lnTo>
                <a:lnTo>
                  <a:pt x="75" y="219"/>
                </a:lnTo>
                <a:lnTo>
                  <a:pt x="79" y="228"/>
                </a:lnTo>
                <a:lnTo>
                  <a:pt x="82" y="238"/>
                </a:lnTo>
                <a:lnTo>
                  <a:pt x="82" y="238"/>
                </a:lnTo>
                <a:lnTo>
                  <a:pt x="86" y="235"/>
                </a:lnTo>
                <a:lnTo>
                  <a:pt x="91" y="235"/>
                </a:lnTo>
                <a:lnTo>
                  <a:pt x="92" y="235"/>
                </a:lnTo>
                <a:lnTo>
                  <a:pt x="93" y="238"/>
                </a:lnTo>
                <a:lnTo>
                  <a:pt x="93" y="238"/>
                </a:lnTo>
                <a:lnTo>
                  <a:pt x="95" y="242"/>
                </a:lnTo>
                <a:lnTo>
                  <a:pt x="97" y="248"/>
                </a:lnTo>
                <a:lnTo>
                  <a:pt x="97" y="256"/>
                </a:lnTo>
                <a:lnTo>
                  <a:pt x="98" y="260"/>
                </a:lnTo>
                <a:lnTo>
                  <a:pt x="98" y="260"/>
                </a:lnTo>
                <a:lnTo>
                  <a:pt x="100" y="264"/>
                </a:lnTo>
                <a:lnTo>
                  <a:pt x="104" y="266"/>
                </a:lnTo>
                <a:lnTo>
                  <a:pt x="110" y="269"/>
                </a:lnTo>
                <a:lnTo>
                  <a:pt x="110" y="269"/>
                </a:lnTo>
                <a:lnTo>
                  <a:pt x="114" y="241"/>
                </a:lnTo>
                <a:lnTo>
                  <a:pt x="114" y="241"/>
                </a:lnTo>
                <a:lnTo>
                  <a:pt x="116" y="225"/>
                </a:lnTo>
                <a:lnTo>
                  <a:pt x="117" y="213"/>
                </a:lnTo>
                <a:lnTo>
                  <a:pt x="117" y="213"/>
                </a:lnTo>
                <a:lnTo>
                  <a:pt x="118" y="211"/>
                </a:lnTo>
                <a:lnTo>
                  <a:pt x="120" y="209"/>
                </a:lnTo>
                <a:lnTo>
                  <a:pt x="126" y="203"/>
                </a:lnTo>
                <a:lnTo>
                  <a:pt x="133" y="198"/>
                </a:lnTo>
                <a:lnTo>
                  <a:pt x="133" y="198"/>
                </a:lnTo>
                <a:lnTo>
                  <a:pt x="133" y="194"/>
                </a:lnTo>
                <a:lnTo>
                  <a:pt x="132" y="192"/>
                </a:lnTo>
                <a:lnTo>
                  <a:pt x="129" y="189"/>
                </a:lnTo>
                <a:lnTo>
                  <a:pt x="129" y="189"/>
                </a:lnTo>
                <a:lnTo>
                  <a:pt x="123" y="187"/>
                </a:lnTo>
                <a:lnTo>
                  <a:pt x="121" y="186"/>
                </a:lnTo>
                <a:lnTo>
                  <a:pt x="121" y="182"/>
                </a:lnTo>
                <a:lnTo>
                  <a:pt x="114" y="174"/>
                </a:lnTo>
                <a:lnTo>
                  <a:pt x="114" y="174"/>
                </a:lnTo>
                <a:lnTo>
                  <a:pt x="111" y="169"/>
                </a:lnTo>
                <a:lnTo>
                  <a:pt x="110" y="160"/>
                </a:lnTo>
                <a:lnTo>
                  <a:pt x="110" y="150"/>
                </a:lnTo>
                <a:lnTo>
                  <a:pt x="110" y="150"/>
                </a:lnTo>
                <a:lnTo>
                  <a:pt x="110" y="147"/>
                </a:lnTo>
                <a:lnTo>
                  <a:pt x="109" y="145"/>
                </a:lnTo>
                <a:lnTo>
                  <a:pt x="105" y="142"/>
                </a:lnTo>
                <a:lnTo>
                  <a:pt x="105" y="142"/>
                </a:lnTo>
                <a:lnTo>
                  <a:pt x="101" y="141"/>
                </a:lnTo>
                <a:lnTo>
                  <a:pt x="100" y="139"/>
                </a:lnTo>
                <a:lnTo>
                  <a:pt x="98" y="134"/>
                </a:lnTo>
                <a:lnTo>
                  <a:pt x="98" y="134"/>
                </a:lnTo>
                <a:lnTo>
                  <a:pt x="95" y="129"/>
                </a:lnTo>
                <a:lnTo>
                  <a:pt x="94" y="123"/>
                </a:lnTo>
                <a:lnTo>
                  <a:pt x="93" y="115"/>
                </a:lnTo>
                <a:lnTo>
                  <a:pt x="93" y="11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5" name="Freeform 30">
            <a:extLst>
              <a:ext uri="{FF2B5EF4-FFF2-40B4-BE49-F238E27FC236}">
                <a16:creationId xmlns:a16="http://schemas.microsoft.com/office/drawing/2014/main" id="{66017C32-8D1B-434D-A749-45402BC5213C}"/>
              </a:ext>
            </a:extLst>
          </p:cNvPr>
          <p:cNvSpPr>
            <a:spLocks/>
          </p:cNvSpPr>
          <p:nvPr/>
        </p:nvSpPr>
        <p:spPr bwMode="auto">
          <a:xfrm>
            <a:off x="6464149" y="4687469"/>
            <a:ext cx="749451" cy="1573492"/>
          </a:xfrm>
          <a:custGeom>
            <a:avLst/>
            <a:gdLst>
              <a:gd name="T0" fmla="*/ 229 w 422"/>
              <a:gd name="T1" fmla="*/ 34 h 886"/>
              <a:gd name="T2" fmla="*/ 203 w 422"/>
              <a:gd name="T3" fmla="*/ 90 h 886"/>
              <a:gd name="T4" fmla="*/ 205 w 422"/>
              <a:gd name="T5" fmla="*/ 138 h 886"/>
              <a:gd name="T6" fmla="*/ 164 w 422"/>
              <a:gd name="T7" fmla="*/ 197 h 886"/>
              <a:gd name="T8" fmla="*/ 104 w 422"/>
              <a:gd name="T9" fmla="*/ 276 h 886"/>
              <a:gd name="T10" fmla="*/ 71 w 422"/>
              <a:gd name="T11" fmla="*/ 348 h 886"/>
              <a:gd name="T12" fmla="*/ 65 w 422"/>
              <a:gd name="T13" fmla="*/ 373 h 886"/>
              <a:gd name="T14" fmla="*/ 50 w 422"/>
              <a:gd name="T15" fmla="*/ 429 h 886"/>
              <a:gd name="T16" fmla="*/ 59 w 422"/>
              <a:gd name="T17" fmla="*/ 503 h 886"/>
              <a:gd name="T18" fmla="*/ 44 w 422"/>
              <a:gd name="T19" fmla="*/ 609 h 886"/>
              <a:gd name="T20" fmla="*/ 44 w 422"/>
              <a:gd name="T21" fmla="*/ 645 h 886"/>
              <a:gd name="T22" fmla="*/ 27 w 422"/>
              <a:gd name="T23" fmla="*/ 747 h 886"/>
              <a:gd name="T24" fmla="*/ 5 w 422"/>
              <a:gd name="T25" fmla="*/ 793 h 886"/>
              <a:gd name="T26" fmla="*/ 3 w 422"/>
              <a:gd name="T27" fmla="*/ 826 h 886"/>
              <a:gd name="T28" fmla="*/ 11 w 422"/>
              <a:gd name="T29" fmla="*/ 867 h 886"/>
              <a:gd name="T30" fmla="*/ 46 w 422"/>
              <a:gd name="T31" fmla="*/ 885 h 886"/>
              <a:gd name="T32" fmla="*/ 88 w 422"/>
              <a:gd name="T33" fmla="*/ 881 h 886"/>
              <a:gd name="T34" fmla="*/ 74 w 422"/>
              <a:gd name="T35" fmla="*/ 825 h 886"/>
              <a:gd name="T36" fmla="*/ 67 w 422"/>
              <a:gd name="T37" fmla="*/ 783 h 886"/>
              <a:gd name="T38" fmla="*/ 86 w 422"/>
              <a:gd name="T39" fmla="*/ 733 h 886"/>
              <a:gd name="T40" fmla="*/ 135 w 422"/>
              <a:gd name="T41" fmla="*/ 731 h 886"/>
              <a:gd name="T42" fmla="*/ 181 w 422"/>
              <a:gd name="T43" fmla="*/ 611 h 886"/>
              <a:gd name="T44" fmla="*/ 215 w 422"/>
              <a:gd name="T45" fmla="*/ 609 h 886"/>
              <a:gd name="T46" fmla="*/ 237 w 422"/>
              <a:gd name="T47" fmla="*/ 652 h 886"/>
              <a:gd name="T48" fmla="*/ 239 w 422"/>
              <a:gd name="T49" fmla="*/ 670 h 886"/>
              <a:gd name="T50" fmla="*/ 211 w 422"/>
              <a:gd name="T51" fmla="*/ 763 h 886"/>
              <a:gd name="T52" fmla="*/ 203 w 422"/>
              <a:gd name="T53" fmla="*/ 786 h 886"/>
              <a:gd name="T54" fmla="*/ 243 w 422"/>
              <a:gd name="T55" fmla="*/ 841 h 886"/>
              <a:gd name="T56" fmla="*/ 297 w 422"/>
              <a:gd name="T57" fmla="*/ 885 h 886"/>
              <a:gd name="T58" fmla="*/ 324 w 422"/>
              <a:gd name="T59" fmla="*/ 877 h 886"/>
              <a:gd name="T60" fmla="*/ 332 w 422"/>
              <a:gd name="T61" fmla="*/ 855 h 886"/>
              <a:gd name="T62" fmla="*/ 308 w 422"/>
              <a:gd name="T63" fmla="*/ 819 h 886"/>
              <a:gd name="T64" fmla="*/ 297 w 422"/>
              <a:gd name="T65" fmla="*/ 802 h 886"/>
              <a:gd name="T66" fmla="*/ 274 w 422"/>
              <a:gd name="T67" fmla="*/ 780 h 886"/>
              <a:gd name="T68" fmla="*/ 294 w 422"/>
              <a:gd name="T69" fmla="*/ 723 h 886"/>
              <a:gd name="T70" fmla="*/ 329 w 422"/>
              <a:gd name="T71" fmla="*/ 695 h 886"/>
              <a:gd name="T72" fmla="*/ 336 w 422"/>
              <a:gd name="T73" fmla="*/ 617 h 886"/>
              <a:gd name="T74" fmla="*/ 314 w 422"/>
              <a:gd name="T75" fmla="*/ 516 h 886"/>
              <a:gd name="T76" fmla="*/ 303 w 422"/>
              <a:gd name="T77" fmla="*/ 485 h 886"/>
              <a:gd name="T78" fmla="*/ 312 w 422"/>
              <a:gd name="T79" fmla="*/ 488 h 886"/>
              <a:gd name="T80" fmla="*/ 314 w 422"/>
              <a:gd name="T81" fmla="*/ 468 h 886"/>
              <a:gd name="T82" fmla="*/ 301 w 422"/>
              <a:gd name="T83" fmla="*/ 396 h 886"/>
              <a:gd name="T84" fmla="*/ 329 w 422"/>
              <a:gd name="T85" fmla="*/ 276 h 886"/>
              <a:gd name="T86" fmla="*/ 346 w 422"/>
              <a:gd name="T87" fmla="*/ 252 h 886"/>
              <a:gd name="T88" fmla="*/ 355 w 422"/>
              <a:gd name="T89" fmla="*/ 228 h 886"/>
              <a:gd name="T90" fmla="*/ 375 w 422"/>
              <a:gd name="T91" fmla="*/ 216 h 886"/>
              <a:gd name="T92" fmla="*/ 381 w 422"/>
              <a:gd name="T93" fmla="*/ 190 h 886"/>
              <a:gd name="T94" fmla="*/ 394 w 422"/>
              <a:gd name="T95" fmla="*/ 164 h 886"/>
              <a:gd name="T96" fmla="*/ 411 w 422"/>
              <a:gd name="T97" fmla="*/ 150 h 886"/>
              <a:gd name="T98" fmla="*/ 413 w 422"/>
              <a:gd name="T99" fmla="*/ 81 h 886"/>
              <a:gd name="T100" fmla="*/ 383 w 422"/>
              <a:gd name="T101" fmla="*/ 42 h 886"/>
              <a:gd name="T102" fmla="*/ 354 w 422"/>
              <a:gd name="T103" fmla="*/ 17 h 886"/>
              <a:gd name="T104" fmla="*/ 298 w 422"/>
              <a:gd name="T105" fmla="*/ 0 h 886"/>
              <a:gd name="T106" fmla="*/ 278 w 422"/>
              <a:gd name="T107" fmla="*/ 6 h 8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22" h="886">
                <a:moveTo>
                  <a:pt x="269" y="10"/>
                </a:moveTo>
                <a:lnTo>
                  <a:pt x="269" y="10"/>
                </a:lnTo>
                <a:lnTo>
                  <a:pt x="263" y="13"/>
                </a:lnTo>
                <a:lnTo>
                  <a:pt x="247" y="21"/>
                </a:lnTo>
                <a:lnTo>
                  <a:pt x="238" y="26"/>
                </a:lnTo>
                <a:lnTo>
                  <a:pt x="229" y="34"/>
                </a:lnTo>
                <a:lnTo>
                  <a:pt x="221" y="43"/>
                </a:lnTo>
                <a:lnTo>
                  <a:pt x="215" y="53"/>
                </a:lnTo>
                <a:lnTo>
                  <a:pt x="215" y="53"/>
                </a:lnTo>
                <a:lnTo>
                  <a:pt x="209" y="66"/>
                </a:lnTo>
                <a:lnTo>
                  <a:pt x="205" y="78"/>
                </a:lnTo>
                <a:lnTo>
                  <a:pt x="203" y="90"/>
                </a:lnTo>
                <a:lnTo>
                  <a:pt x="200" y="102"/>
                </a:lnTo>
                <a:lnTo>
                  <a:pt x="200" y="112"/>
                </a:lnTo>
                <a:lnTo>
                  <a:pt x="200" y="123"/>
                </a:lnTo>
                <a:lnTo>
                  <a:pt x="203" y="132"/>
                </a:lnTo>
                <a:lnTo>
                  <a:pt x="205" y="138"/>
                </a:lnTo>
                <a:lnTo>
                  <a:pt x="205" y="138"/>
                </a:lnTo>
                <a:lnTo>
                  <a:pt x="218" y="156"/>
                </a:lnTo>
                <a:lnTo>
                  <a:pt x="222" y="162"/>
                </a:lnTo>
                <a:lnTo>
                  <a:pt x="222" y="162"/>
                </a:lnTo>
                <a:lnTo>
                  <a:pt x="209" y="169"/>
                </a:lnTo>
                <a:lnTo>
                  <a:pt x="179" y="186"/>
                </a:lnTo>
                <a:lnTo>
                  <a:pt x="164" y="197"/>
                </a:lnTo>
                <a:lnTo>
                  <a:pt x="148" y="207"/>
                </a:lnTo>
                <a:lnTo>
                  <a:pt x="135" y="218"/>
                </a:lnTo>
                <a:lnTo>
                  <a:pt x="131" y="222"/>
                </a:lnTo>
                <a:lnTo>
                  <a:pt x="129" y="227"/>
                </a:lnTo>
                <a:lnTo>
                  <a:pt x="129" y="227"/>
                </a:lnTo>
                <a:lnTo>
                  <a:pt x="104" y="276"/>
                </a:lnTo>
                <a:lnTo>
                  <a:pt x="88" y="309"/>
                </a:lnTo>
                <a:lnTo>
                  <a:pt x="84" y="334"/>
                </a:lnTo>
                <a:lnTo>
                  <a:pt x="84" y="334"/>
                </a:lnTo>
                <a:lnTo>
                  <a:pt x="76" y="340"/>
                </a:lnTo>
                <a:lnTo>
                  <a:pt x="72" y="345"/>
                </a:lnTo>
                <a:lnTo>
                  <a:pt x="71" y="348"/>
                </a:lnTo>
                <a:lnTo>
                  <a:pt x="71" y="351"/>
                </a:lnTo>
                <a:lnTo>
                  <a:pt x="71" y="351"/>
                </a:lnTo>
                <a:lnTo>
                  <a:pt x="70" y="357"/>
                </a:lnTo>
                <a:lnTo>
                  <a:pt x="69" y="365"/>
                </a:lnTo>
                <a:lnTo>
                  <a:pt x="65" y="373"/>
                </a:lnTo>
                <a:lnTo>
                  <a:pt x="65" y="373"/>
                </a:lnTo>
                <a:lnTo>
                  <a:pt x="62" y="378"/>
                </a:lnTo>
                <a:lnTo>
                  <a:pt x="57" y="391"/>
                </a:lnTo>
                <a:lnTo>
                  <a:pt x="53" y="409"/>
                </a:lnTo>
                <a:lnTo>
                  <a:pt x="50" y="418"/>
                </a:lnTo>
                <a:lnTo>
                  <a:pt x="50" y="429"/>
                </a:lnTo>
                <a:lnTo>
                  <a:pt x="50" y="429"/>
                </a:lnTo>
                <a:lnTo>
                  <a:pt x="52" y="448"/>
                </a:lnTo>
                <a:lnTo>
                  <a:pt x="54" y="465"/>
                </a:lnTo>
                <a:lnTo>
                  <a:pt x="57" y="482"/>
                </a:lnTo>
                <a:lnTo>
                  <a:pt x="65" y="486"/>
                </a:lnTo>
                <a:lnTo>
                  <a:pt x="65" y="486"/>
                </a:lnTo>
                <a:lnTo>
                  <a:pt x="59" y="503"/>
                </a:lnTo>
                <a:lnTo>
                  <a:pt x="52" y="544"/>
                </a:lnTo>
                <a:lnTo>
                  <a:pt x="44" y="585"/>
                </a:lnTo>
                <a:lnTo>
                  <a:pt x="43" y="601"/>
                </a:lnTo>
                <a:lnTo>
                  <a:pt x="43" y="606"/>
                </a:lnTo>
                <a:lnTo>
                  <a:pt x="44" y="609"/>
                </a:lnTo>
                <a:lnTo>
                  <a:pt x="44" y="609"/>
                </a:lnTo>
                <a:lnTo>
                  <a:pt x="45" y="614"/>
                </a:lnTo>
                <a:lnTo>
                  <a:pt x="46" y="619"/>
                </a:lnTo>
                <a:lnTo>
                  <a:pt x="48" y="630"/>
                </a:lnTo>
                <a:lnTo>
                  <a:pt x="46" y="639"/>
                </a:lnTo>
                <a:lnTo>
                  <a:pt x="44" y="645"/>
                </a:lnTo>
                <a:lnTo>
                  <a:pt x="44" y="645"/>
                </a:lnTo>
                <a:lnTo>
                  <a:pt x="41" y="656"/>
                </a:lnTo>
                <a:lnTo>
                  <a:pt x="37" y="674"/>
                </a:lnTo>
                <a:lnTo>
                  <a:pt x="32" y="699"/>
                </a:lnTo>
                <a:lnTo>
                  <a:pt x="32" y="699"/>
                </a:lnTo>
                <a:lnTo>
                  <a:pt x="29" y="726"/>
                </a:lnTo>
                <a:lnTo>
                  <a:pt x="27" y="747"/>
                </a:lnTo>
                <a:lnTo>
                  <a:pt x="26" y="756"/>
                </a:lnTo>
                <a:lnTo>
                  <a:pt x="23" y="763"/>
                </a:lnTo>
                <a:lnTo>
                  <a:pt x="23" y="763"/>
                </a:lnTo>
                <a:lnTo>
                  <a:pt x="18" y="773"/>
                </a:lnTo>
                <a:lnTo>
                  <a:pt x="11" y="783"/>
                </a:lnTo>
                <a:lnTo>
                  <a:pt x="5" y="793"/>
                </a:lnTo>
                <a:lnTo>
                  <a:pt x="2" y="800"/>
                </a:lnTo>
                <a:lnTo>
                  <a:pt x="2" y="800"/>
                </a:lnTo>
                <a:lnTo>
                  <a:pt x="0" y="809"/>
                </a:lnTo>
                <a:lnTo>
                  <a:pt x="0" y="817"/>
                </a:lnTo>
                <a:lnTo>
                  <a:pt x="0" y="817"/>
                </a:lnTo>
                <a:lnTo>
                  <a:pt x="3" y="826"/>
                </a:lnTo>
                <a:lnTo>
                  <a:pt x="6" y="836"/>
                </a:lnTo>
                <a:lnTo>
                  <a:pt x="9" y="846"/>
                </a:lnTo>
                <a:lnTo>
                  <a:pt x="9" y="846"/>
                </a:lnTo>
                <a:lnTo>
                  <a:pt x="9" y="856"/>
                </a:lnTo>
                <a:lnTo>
                  <a:pt x="10" y="862"/>
                </a:lnTo>
                <a:lnTo>
                  <a:pt x="11" y="867"/>
                </a:lnTo>
                <a:lnTo>
                  <a:pt x="14" y="871"/>
                </a:lnTo>
                <a:lnTo>
                  <a:pt x="19" y="876"/>
                </a:lnTo>
                <a:lnTo>
                  <a:pt x="26" y="880"/>
                </a:lnTo>
                <a:lnTo>
                  <a:pt x="36" y="882"/>
                </a:lnTo>
                <a:lnTo>
                  <a:pt x="36" y="882"/>
                </a:lnTo>
                <a:lnTo>
                  <a:pt x="46" y="885"/>
                </a:lnTo>
                <a:lnTo>
                  <a:pt x="57" y="886"/>
                </a:lnTo>
                <a:lnTo>
                  <a:pt x="65" y="886"/>
                </a:lnTo>
                <a:lnTo>
                  <a:pt x="72" y="885"/>
                </a:lnTo>
                <a:lnTo>
                  <a:pt x="83" y="884"/>
                </a:lnTo>
                <a:lnTo>
                  <a:pt x="88" y="881"/>
                </a:lnTo>
                <a:lnTo>
                  <a:pt x="88" y="881"/>
                </a:lnTo>
                <a:lnTo>
                  <a:pt x="88" y="879"/>
                </a:lnTo>
                <a:lnTo>
                  <a:pt x="88" y="873"/>
                </a:lnTo>
                <a:lnTo>
                  <a:pt x="88" y="866"/>
                </a:lnTo>
                <a:lnTo>
                  <a:pt x="88" y="866"/>
                </a:lnTo>
                <a:lnTo>
                  <a:pt x="80" y="846"/>
                </a:lnTo>
                <a:lnTo>
                  <a:pt x="74" y="825"/>
                </a:lnTo>
                <a:lnTo>
                  <a:pt x="74" y="825"/>
                </a:lnTo>
                <a:lnTo>
                  <a:pt x="71" y="815"/>
                </a:lnTo>
                <a:lnTo>
                  <a:pt x="69" y="806"/>
                </a:lnTo>
                <a:lnTo>
                  <a:pt x="69" y="806"/>
                </a:lnTo>
                <a:lnTo>
                  <a:pt x="67" y="794"/>
                </a:lnTo>
                <a:lnTo>
                  <a:pt x="67" y="783"/>
                </a:lnTo>
                <a:lnTo>
                  <a:pt x="67" y="774"/>
                </a:lnTo>
                <a:lnTo>
                  <a:pt x="67" y="774"/>
                </a:lnTo>
                <a:lnTo>
                  <a:pt x="71" y="764"/>
                </a:lnTo>
                <a:lnTo>
                  <a:pt x="78" y="750"/>
                </a:lnTo>
                <a:lnTo>
                  <a:pt x="86" y="733"/>
                </a:lnTo>
                <a:lnTo>
                  <a:pt x="86" y="733"/>
                </a:lnTo>
                <a:lnTo>
                  <a:pt x="104" y="735"/>
                </a:lnTo>
                <a:lnTo>
                  <a:pt x="118" y="736"/>
                </a:lnTo>
                <a:lnTo>
                  <a:pt x="125" y="736"/>
                </a:lnTo>
                <a:lnTo>
                  <a:pt x="129" y="736"/>
                </a:lnTo>
                <a:lnTo>
                  <a:pt x="129" y="736"/>
                </a:lnTo>
                <a:lnTo>
                  <a:pt x="135" y="731"/>
                </a:lnTo>
                <a:lnTo>
                  <a:pt x="136" y="730"/>
                </a:lnTo>
                <a:lnTo>
                  <a:pt x="136" y="729"/>
                </a:lnTo>
                <a:lnTo>
                  <a:pt x="136" y="729"/>
                </a:lnTo>
                <a:lnTo>
                  <a:pt x="156" y="673"/>
                </a:lnTo>
                <a:lnTo>
                  <a:pt x="172" y="634"/>
                </a:lnTo>
                <a:lnTo>
                  <a:pt x="181" y="611"/>
                </a:lnTo>
                <a:lnTo>
                  <a:pt x="181" y="611"/>
                </a:lnTo>
                <a:lnTo>
                  <a:pt x="188" y="594"/>
                </a:lnTo>
                <a:lnTo>
                  <a:pt x="192" y="585"/>
                </a:lnTo>
                <a:lnTo>
                  <a:pt x="192" y="585"/>
                </a:lnTo>
                <a:lnTo>
                  <a:pt x="205" y="598"/>
                </a:lnTo>
                <a:lnTo>
                  <a:pt x="215" y="609"/>
                </a:lnTo>
                <a:lnTo>
                  <a:pt x="218" y="614"/>
                </a:lnTo>
                <a:lnTo>
                  <a:pt x="221" y="619"/>
                </a:lnTo>
                <a:lnTo>
                  <a:pt x="221" y="619"/>
                </a:lnTo>
                <a:lnTo>
                  <a:pt x="225" y="630"/>
                </a:lnTo>
                <a:lnTo>
                  <a:pt x="229" y="639"/>
                </a:lnTo>
                <a:lnTo>
                  <a:pt x="237" y="652"/>
                </a:lnTo>
                <a:lnTo>
                  <a:pt x="237" y="652"/>
                </a:lnTo>
                <a:lnTo>
                  <a:pt x="237" y="656"/>
                </a:lnTo>
                <a:lnTo>
                  <a:pt x="238" y="661"/>
                </a:lnTo>
                <a:lnTo>
                  <a:pt x="238" y="666"/>
                </a:lnTo>
                <a:lnTo>
                  <a:pt x="239" y="670"/>
                </a:lnTo>
                <a:lnTo>
                  <a:pt x="239" y="670"/>
                </a:lnTo>
                <a:lnTo>
                  <a:pt x="241" y="675"/>
                </a:lnTo>
                <a:lnTo>
                  <a:pt x="241" y="679"/>
                </a:lnTo>
                <a:lnTo>
                  <a:pt x="239" y="695"/>
                </a:lnTo>
                <a:lnTo>
                  <a:pt x="237" y="738"/>
                </a:lnTo>
                <a:lnTo>
                  <a:pt x="237" y="738"/>
                </a:lnTo>
                <a:lnTo>
                  <a:pt x="211" y="763"/>
                </a:lnTo>
                <a:lnTo>
                  <a:pt x="211" y="763"/>
                </a:lnTo>
                <a:lnTo>
                  <a:pt x="207" y="766"/>
                </a:lnTo>
                <a:lnTo>
                  <a:pt x="204" y="772"/>
                </a:lnTo>
                <a:lnTo>
                  <a:pt x="203" y="777"/>
                </a:lnTo>
                <a:lnTo>
                  <a:pt x="203" y="786"/>
                </a:lnTo>
                <a:lnTo>
                  <a:pt x="203" y="786"/>
                </a:lnTo>
                <a:lnTo>
                  <a:pt x="204" y="793"/>
                </a:lnTo>
                <a:lnTo>
                  <a:pt x="208" y="799"/>
                </a:lnTo>
                <a:lnTo>
                  <a:pt x="213" y="807"/>
                </a:lnTo>
                <a:lnTo>
                  <a:pt x="218" y="813"/>
                </a:lnTo>
                <a:lnTo>
                  <a:pt x="233" y="828"/>
                </a:lnTo>
                <a:lnTo>
                  <a:pt x="243" y="841"/>
                </a:lnTo>
                <a:lnTo>
                  <a:pt x="243" y="841"/>
                </a:lnTo>
                <a:lnTo>
                  <a:pt x="254" y="854"/>
                </a:lnTo>
                <a:lnTo>
                  <a:pt x="271" y="868"/>
                </a:lnTo>
                <a:lnTo>
                  <a:pt x="280" y="875"/>
                </a:lnTo>
                <a:lnTo>
                  <a:pt x="289" y="881"/>
                </a:lnTo>
                <a:lnTo>
                  <a:pt x="297" y="885"/>
                </a:lnTo>
                <a:lnTo>
                  <a:pt x="303" y="886"/>
                </a:lnTo>
                <a:lnTo>
                  <a:pt x="303" y="886"/>
                </a:lnTo>
                <a:lnTo>
                  <a:pt x="310" y="885"/>
                </a:lnTo>
                <a:lnTo>
                  <a:pt x="315" y="884"/>
                </a:lnTo>
                <a:lnTo>
                  <a:pt x="320" y="881"/>
                </a:lnTo>
                <a:lnTo>
                  <a:pt x="324" y="877"/>
                </a:lnTo>
                <a:lnTo>
                  <a:pt x="328" y="872"/>
                </a:lnTo>
                <a:lnTo>
                  <a:pt x="330" y="868"/>
                </a:lnTo>
                <a:lnTo>
                  <a:pt x="332" y="863"/>
                </a:lnTo>
                <a:lnTo>
                  <a:pt x="332" y="859"/>
                </a:lnTo>
                <a:lnTo>
                  <a:pt x="332" y="859"/>
                </a:lnTo>
                <a:lnTo>
                  <a:pt x="332" y="855"/>
                </a:lnTo>
                <a:lnTo>
                  <a:pt x="329" y="850"/>
                </a:lnTo>
                <a:lnTo>
                  <a:pt x="324" y="838"/>
                </a:lnTo>
                <a:lnTo>
                  <a:pt x="316" y="828"/>
                </a:lnTo>
                <a:lnTo>
                  <a:pt x="312" y="823"/>
                </a:lnTo>
                <a:lnTo>
                  <a:pt x="312" y="823"/>
                </a:lnTo>
                <a:lnTo>
                  <a:pt x="308" y="819"/>
                </a:lnTo>
                <a:lnTo>
                  <a:pt x="304" y="817"/>
                </a:lnTo>
                <a:lnTo>
                  <a:pt x="301" y="815"/>
                </a:lnTo>
                <a:lnTo>
                  <a:pt x="301" y="815"/>
                </a:lnTo>
                <a:lnTo>
                  <a:pt x="301" y="811"/>
                </a:lnTo>
                <a:lnTo>
                  <a:pt x="299" y="807"/>
                </a:lnTo>
                <a:lnTo>
                  <a:pt x="297" y="802"/>
                </a:lnTo>
                <a:lnTo>
                  <a:pt x="297" y="802"/>
                </a:lnTo>
                <a:lnTo>
                  <a:pt x="291" y="796"/>
                </a:lnTo>
                <a:lnTo>
                  <a:pt x="286" y="793"/>
                </a:lnTo>
                <a:lnTo>
                  <a:pt x="280" y="787"/>
                </a:lnTo>
                <a:lnTo>
                  <a:pt x="277" y="785"/>
                </a:lnTo>
                <a:lnTo>
                  <a:pt x="274" y="780"/>
                </a:lnTo>
                <a:lnTo>
                  <a:pt x="274" y="780"/>
                </a:lnTo>
                <a:lnTo>
                  <a:pt x="274" y="773"/>
                </a:lnTo>
                <a:lnTo>
                  <a:pt x="277" y="764"/>
                </a:lnTo>
                <a:lnTo>
                  <a:pt x="281" y="753"/>
                </a:lnTo>
                <a:lnTo>
                  <a:pt x="285" y="743"/>
                </a:lnTo>
                <a:lnTo>
                  <a:pt x="294" y="723"/>
                </a:lnTo>
                <a:lnTo>
                  <a:pt x="298" y="716"/>
                </a:lnTo>
                <a:lnTo>
                  <a:pt x="319" y="710"/>
                </a:lnTo>
                <a:lnTo>
                  <a:pt x="319" y="710"/>
                </a:lnTo>
                <a:lnTo>
                  <a:pt x="323" y="707"/>
                </a:lnTo>
                <a:lnTo>
                  <a:pt x="327" y="701"/>
                </a:lnTo>
                <a:lnTo>
                  <a:pt x="329" y="695"/>
                </a:lnTo>
                <a:lnTo>
                  <a:pt x="329" y="695"/>
                </a:lnTo>
                <a:lnTo>
                  <a:pt x="334" y="661"/>
                </a:lnTo>
                <a:lnTo>
                  <a:pt x="336" y="640"/>
                </a:lnTo>
                <a:lnTo>
                  <a:pt x="337" y="624"/>
                </a:lnTo>
                <a:lnTo>
                  <a:pt x="337" y="624"/>
                </a:lnTo>
                <a:lnTo>
                  <a:pt x="336" y="617"/>
                </a:lnTo>
                <a:lnTo>
                  <a:pt x="333" y="604"/>
                </a:lnTo>
                <a:lnTo>
                  <a:pt x="324" y="570"/>
                </a:lnTo>
                <a:lnTo>
                  <a:pt x="311" y="523"/>
                </a:lnTo>
                <a:lnTo>
                  <a:pt x="311" y="523"/>
                </a:lnTo>
                <a:lnTo>
                  <a:pt x="312" y="520"/>
                </a:lnTo>
                <a:lnTo>
                  <a:pt x="314" y="516"/>
                </a:lnTo>
                <a:lnTo>
                  <a:pt x="314" y="514"/>
                </a:lnTo>
                <a:lnTo>
                  <a:pt x="314" y="514"/>
                </a:lnTo>
                <a:lnTo>
                  <a:pt x="303" y="499"/>
                </a:lnTo>
                <a:lnTo>
                  <a:pt x="295" y="488"/>
                </a:lnTo>
                <a:lnTo>
                  <a:pt x="303" y="485"/>
                </a:lnTo>
                <a:lnTo>
                  <a:pt x="303" y="485"/>
                </a:lnTo>
                <a:lnTo>
                  <a:pt x="302" y="486"/>
                </a:lnTo>
                <a:lnTo>
                  <a:pt x="302" y="489"/>
                </a:lnTo>
                <a:lnTo>
                  <a:pt x="303" y="489"/>
                </a:lnTo>
                <a:lnTo>
                  <a:pt x="303" y="489"/>
                </a:lnTo>
                <a:lnTo>
                  <a:pt x="307" y="489"/>
                </a:lnTo>
                <a:lnTo>
                  <a:pt x="312" y="488"/>
                </a:lnTo>
                <a:lnTo>
                  <a:pt x="315" y="485"/>
                </a:lnTo>
                <a:lnTo>
                  <a:pt x="317" y="481"/>
                </a:lnTo>
                <a:lnTo>
                  <a:pt x="317" y="481"/>
                </a:lnTo>
                <a:lnTo>
                  <a:pt x="315" y="473"/>
                </a:lnTo>
                <a:lnTo>
                  <a:pt x="314" y="468"/>
                </a:lnTo>
                <a:lnTo>
                  <a:pt x="314" y="468"/>
                </a:lnTo>
                <a:lnTo>
                  <a:pt x="312" y="446"/>
                </a:lnTo>
                <a:lnTo>
                  <a:pt x="308" y="417"/>
                </a:lnTo>
                <a:lnTo>
                  <a:pt x="308" y="417"/>
                </a:lnTo>
                <a:lnTo>
                  <a:pt x="307" y="409"/>
                </a:lnTo>
                <a:lnTo>
                  <a:pt x="303" y="403"/>
                </a:lnTo>
                <a:lnTo>
                  <a:pt x="301" y="396"/>
                </a:lnTo>
                <a:lnTo>
                  <a:pt x="295" y="362"/>
                </a:lnTo>
                <a:lnTo>
                  <a:pt x="295" y="362"/>
                </a:lnTo>
                <a:lnTo>
                  <a:pt x="315" y="298"/>
                </a:lnTo>
                <a:lnTo>
                  <a:pt x="315" y="298"/>
                </a:lnTo>
                <a:lnTo>
                  <a:pt x="329" y="276"/>
                </a:lnTo>
                <a:lnTo>
                  <a:pt x="329" y="276"/>
                </a:lnTo>
                <a:lnTo>
                  <a:pt x="337" y="270"/>
                </a:lnTo>
                <a:lnTo>
                  <a:pt x="342" y="265"/>
                </a:lnTo>
                <a:lnTo>
                  <a:pt x="345" y="261"/>
                </a:lnTo>
                <a:lnTo>
                  <a:pt x="346" y="258"/>
                </a:lnTo>
                <a:lnTo>
                  <a:pt x="346" y="258"/>
                </a:lnTo>
                <a:lnTo>
                  <a:pt x="346" y="252"/>
                </a:lnTo>
                <a:lnTo>
                  <a:pt x="345" y="245"/>
                </a:lnTo>
                <a:lnTo>
                  <a:pt x="342" y="236"/>
                </a:lnTo>
                <a:lnTo>
                  <a:pt x="342" y="236"/>
                </a:lnTo>
                <a:lnTo>
                  <a:pt x="347" y="233"/>
                </a:lnTo>
                <a:lnTo>
                  <a:pt x="355" y="228"/>
                </a:lnTo>
                <a:lnTo>
                  <a:pt x="355" y="228"/>
                </a:lnTo>
                <a:lnTo>
                  <a:pt x="368" y="218"/>
                </a:lnTo>
                <a:lnTo>
                  <a:pt x="368" y="218"/>
                </a:lnTo>
                <a:lnTo>
                  <a:pt x="370" y="218"/>
                </a:lnTo>
                <a:lnTo>
                  <a:pt x="372" y="218"/>
                </a:lnTo>
                <a:lnTo>
                  <a:pt x="375" y="216"/>
                </a:lnTo>
                <a:lnTo>
                  <a:pt x="375" y="216"/>
                </a:lnTo>
                <a:lnTo>
                  <a:pt x="379" y="211"/>
                </a:lnTo>
                <a:lnTo>
                  <a:pt x="380" y="209"/>
                </a:lnTo>
                <a:lnTo>
                  <a:pt x="381" y="205"/>
                </a:lnTo>
                <a:lnTo>
                  <a:pt x="381" y="205"/>
                </a:lnTo>
                <a:lnTo>
                  <a:pt x="381" y="198"/>
                </a:lnTo>
                <a:lnTo>
                  <a:pt x="381" y="190"/>
                </a:lnTo>
                <a:lnTo>
                  <a:pt x="381" y="190"/>
                </a:lnTo>
                <a:lnTo>
                  <a:pt x="383" y="186"/>
                </a:lnTo>
                <a:lnTo>
                  <a:pt x="385" y="182"/>
                </a:lnTo>
                <a:lnTo>
                  <a:pt x="389" y="173"/>
                </a:lnTo>
                <a:lnTo>
                  <a:pt x="389" y="173"/>
                </a:lnTo>
                <a:lnTo>
                  <a:pt x="394" y="164"/>
                </a:lnTo>
                <a:lnTo>
                  <a:pt x="398" y="159"/>
                </a:lnTo>
                <a:lnTo>
                  <a:pt x="398" y="159"/>
                </a:lnTo>
                <a:lnTo>
                  <a:pt x="405" y="155"/>
                </a:lnTo>
                <a:lnTo>
                  <a:pt x="409" y="152"/>
                </a:lnTo>
                <a:lnTo>
                  <a:pt x="411" y="150"/>
                </a:lnTo>
                <a:lnTo>
                  <a:pt x="411" y="150"/>
                </a:lnTo>
                <a:lnTo>
                  <a:pt x="422" y="126"/>
                </a:lnTo>
                <a:lnTo>
                  <a:pt x="422" y="126"/>
                </a:lnTo>
                <a:lnTo>
                  <a:pt x="420" y="115"/>
                </a:lnTo>
                <a:lnTo>
                  <a:pt x="420" y="103"/>
                </a:lnTo>
                <a:lnTo>
                  <a:pt x="416" y="98"/>
                </a:lnTo>
                <a:lnTo>
                  <a:pt x="413" y="81"/>
                </a:lnTo>
                <a:lnTo>
                  <a:pt x="410" y="81"/>
                </a:lnTo>
                <a:lnTo>
                  <a:pt x="410" y="81"/>
                </a:lnTo>
                <a:lnTo>
                  <a:pt x="398" y="61"/>
                </a:lnTo>
                <a:lnTo>
                  <a:pt x="398" y="61"/>
                </a:lnTo>
                <a:lnTo>
                  <a:pt x="394" y="50"/>
                </a:lnTo>
                <a:lnTo>
                  <a:pt x="383" y="42"/>
                </a:lnTo>
                <a:lnTo>
                  <a:pt x="370" y="22"/>
                </a:lnTo>
                <a:lnTo>
                  <a:pt x="370" y="22"/>
                </a:lnTo>
                <a:lnTo>
                  <a:pt x="363" y="21"/>
                </a:lnTo>
                <a:lnTo>
                  <a:pt x="358" y="18"/>
                </a:lnTo>
                <a:lnTo>
                  <a:pt x="354" y="17"/>
                </a:lnTo>
                <a:lnTo>
                  <a:pt x="354" y="17"/>
                </a:lnTo>
                <a:lnTo>
                  <a:pt x="344" y="9"/>
                </a:lnTo>
                <a:lnTo>
                  <a:pt x="334" y="4"/>
                </a:lnTo>
                <a:lnTo>
                  <a:pt x="308" y="4"/>
                </a:lnTo>
                <a:lnTo>
                  <a:pt x="308" y="4"/>
                </a:lnTo>
                <a:lnTo>
                  <a:pt x="304" y="1"/>
                </a:lnTo>
                <a:lnTo>
                  <a:pt x="298" y="0"/>
                </a:lnTo>
                <a:lnTo>
                  <a:pt x="298" y="0"/>
                </a:lnTo>
                <a:lnTo>
                  <a:pt x="291" y="0"/>
                </a:lnTo>
                <a:lnTo>
                  <a:pt x="285" y="1"/>
                </a:lnTo>
                <a:lnTo>
                  <a:pt x="285" y="1"/>
                </a:lnTo>
                <a:lnTo>
                  <a:pt x="281" y="5"/>
                </a:lnTo>
                <a:lnTo>
                  <a:pt x="278" y="6"/>
                </a:lnTo>
                <a:lnTo>
                  <a:pt x="269" y="1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E97605F8-D0F2-4638-A849-42A8FFFB1417}"/>
              </a:ext>
            </a:extLst>
          </p:cNvPr>
          <p:cNvSpPr>
            <a:spLocks/>
          </p:cNvSpPr>
          <p:nvPr/>
        </p:nvSpPr>
        <p:spPr bwMode="auto">
          <a:xfrm>
            <a:off x="2376609" y="1133745"/>
            <a:ext cx="1438730" cy="963771"/>
          </a:xfrm>
          <a:custGeom>
            <a:avLst/>
            <a:gdLst>
              <a:gd name="T0" fmla="*/ 793 w 1454"/>
              <a:gd name="T1" fmla="*/ 347 h 974"/>
              <a:gd name="T2" fmla="*/ 623 w 1454"/>
              <a:gd name="T3" fmla="*/ 379 h 974"/>
              <a:gd name="T4" fmla="*/ 567 w 1454"/>
              <a:gd name="T5" fmla="*/ 391 h 974"/>
              <a:gd name="T6" fmla="*/ 427 w 1454"/>
              <a:gd name="T7" fmla="*/ 421 h 974"/>
              <a:gd name="T8" fmla="*/ 376 w 1454"/>
              <a:gd name="T9" fmla="*/ 481 h 974"/>
              <a:gd name="T10" fmla="*/ 288 w 1454"/>
              <a:gd name="T11" fmla="*/ 527 h 974"/>
              <a:gd name="T12" fmla="*/ 192 w 1454"/>
              <a:gd name="T13" fmla="*/ 621 h 974"/>
              <a:gd name="T14" fmla="*/ 136 w 1454"/>
              <a:gd name="T15" fmla="*/ 673 h 974"/>
              <a:gd name="T16" fmla="*/ 150 w 1454"/>
              <a:gd name="T17" fmla="*/ 685 h 974"/>
              <a:gd name="T18" fmla="*/ 166 w 1454"/>
              <a:gd name="T19" fmla="*/ 687 h 974"/>
              <a:gd name="T20" fmla="*/ 194 w 1454"/>
              <a:gd name="T21" fmla="*/ 681 h 974"/>
              <a:gd name="T22" fmla="*/ 236 w 1454"/>
              <a:gd name="T23" fmla="*/ 661 h 974"/>
              <a:gd name="T24" fmla="*/ 282 w 1454"/>
              <a:gd name="T25" fmla="*/ 739 h 974"/>
              <a:gd name="T26" fmla="*/ 234 w 1454"/>
              <a:gd name="T27" fmla="*/ 737 h 974"/>
              <a:gd name="T28" fmla="*/ 86 w 1454"/>
              <a:gd name="T29" fmla="*/ 757 h 974"/>
              <a:gd name="T30" fmla="*/ 34 w 1454"/>
              <a:gd name="T31" fmla="*/ 759 h 974"/>
              <a:gd name="T32" fmla="*/ 6 w 1454"/>
              <a:gd name="T33" fmla="*/ 856 h 974"/>
              <a:gd name="T34" fmla="*/ 6 w 1454"/>
              <a:gd name="T35" fmla="*/ 948 h 974"/>
              <a:gd name="T36" fmla="*/ 18 w 1454"/>
              <a:gd name="T37" fmla="*/ 958 h 974"/>
              <a:gd name="T38" fmla="*/ 40 w 1454"/>
              <a:gd name="T39" fmla="*/ 968 h 974"/>
              <a:gd name="T40" fmla="*/ 52 w 1454"/>
              <a:gd name="T41" fmla="*/ 972 h 974"/>
              <a:gd name="T42" fmla="*/ 66 w 1454"/>
              <a:gd name="T43" fmla="*/ 968 h 974"/>
              <a:gd name="T44" fmla="*/ 84 w 1454"/>
              <a:gd name="T45" fmla="*/ 934 h 974"/>
              <a:gd name="T46" fmla="*/ 106 w 1454"/>
              <a:gd name="T47" fmla="*/ 850 h 974"/>
              <a:gd name="T48" fmla="*/ 292 w 1454"/>
              <a:gd name="T49" fmla="*/ 872 h 974"/>
              <a:gd name="T50" fmla="*/ 389 w 1454"/>
              <a:gd name="T51" fmla="*/ 862 h 974"/>
              <a:gd name="T52" fmla="*/ 451 w 1454"/>
              <a:gd name="T53" fmla="*/ 842 h 974"/>
              <a:gd name="T54" fmla="*/ 549 w 1454"/>
              <a:gd name="T55" fmla="*/ 781 h 974"/>
              <a:gd name="T56" fmla="*/ 601 w 1454"/>
              <a:gd name="T57" fmla="*/ 779 h 974"/>
              <a:gd name="T58" fmla="*/ 787 w 1454"/>
              <a:gd name="T59" fmla="*/ 793 h 974"/>
              <a:gd name="T60" fmla="*/ 911 w 1454"/>
              <a:gd name="T61" fmla="*/ 785 h 974"/>
              <a:gd name="T62" fmla="*/ 999 w 1454"/>
              <a:gd name="T63" fmla="*/ 707 h 974"/>
              <a:gd name="T64" fmla="*/ 1157 w 1454"/>
              <a:gd name="T65" fmla="*/ 767 h 974"/>
              <a:gd name="T66" fmla="*/ 1286 w 1454"/>
              <a:gd name="T67" fmla="*/ 733 h 974"/>
              <a:gd name="T68" fmla="*/ 1396 w 1454"/>
              <a:gd name="T69" fmla="*/ 631 h 974"/>
              <a:gd name="T70" fmla="*/ 1454 w 1454"/>
              <a:gd name="T71" fmla="*/ 589 h 974"/>
              <a:gd name="T72" fmla="*/ 1444 w 1454"/>
              <a:gd name="T73" fmla="*/ 571 h 974"/>
              <a:gd name="T74" fmla="*/ 1428 w 1454"/>
              <a:gd name="T75" fmla="*/ 547 h 974"/>
              <a:gd name="T76" fmla="*/ 1416 w 1454"/>
              <a:gd name="T77" fmla="*/ 529 h 974"/>
              <a:gd name="T78" fmla="*/ 1396 w 1454"/>
              <a:gd name="T79" fmla="*/ 521 h 974"/>
              <a:gd name="T80" fmla="*/ 1376 w 1454"/>
              <a:gd name="T81" fmla="*/ 517 h 974"/>
              <a:gd name="T82" fmla="*/ 1330 w 1454"/>
              <a:gd name="T83" fmla="*/ 545 h 974"/>
              <a:gd name="T84" fmla="*/ 1304 w 1454"/>
              <a:gd name="T85" fmla="*/ 587 h 974"/>
              <a:gd name="T86" fmla="*/ 1194 w 1454"/>
              <a:gd name="T87" fmla="*/ 623 h 974"/>
              <a:gd name="T88" fmla="*/ 1139 w 1454"/>
              <a:gd name="T89" fmla="*/ 623 h 974"/>
              <a:gd name="T90" fmla="*/ 1093 w 1454"/>
              <a:gd name="T91" fmla="*/ 581 h 974"/>
              <a:gd name="T92" fmla="*/ 1057 w 1454"/>
              <a:gd name="T93" fmla="*/ 549 h 974"/>
              <a:gd name="T94" fmla="*/ 1069 w 1454"/>
              <a:gd name="T95" fmla="*/ 511 h 974"/>
              <a:gd name="T96" fmla="*/ 1079 w 1454"/>
              <a:gd name="T97" fmla="*/ 489 h 974"/>
              <a:gd name="T98" fmla="*/ 1160 w 1454"/>
              <a:gd name="T99" fmla="*/ 491 h 974"/>
              <a:gd name="T100" fmla="*/ 1208 w 1454"/>
              <a:gd name="T101" fmla="*/ 449 h 974"/>
              <a:gd name="T102" fmla="*/ 1232 w 1454"/>
              <a:gd name="T103" fmla="*/ 411 h 974"/>
              <a:gd name="T104" fmla="*/ 1254 w 1454"/>
              <a:gd name="T105" fmla="*/ 379 h 974"/>
              <a:gd name="T106" fmla="*/ 1242 w 1454"/>
              <a:gd name="T107" fmla="*/ 335 h 974"/>
              <a:gd name="T108" fmla="*/ 1274 w 1454"/>
              <a:gd name="T109" fmla="*/ 240 h 974"/>
              <a:gd name="T110" fmla="*/ 1274 w 1454"/>
              <a:gd name="T111" fmla="*/ 150 h 974"/>
              <a:gd name="T112" fmla="*/ 1214 w 1454"/>
              <a:gd name="T113" fmla="*/ 70 h 974"/>
              <a:gd name="T114" fmla="*/ 1101 w 1454"/>
              <a:gd name="T115" fmla="*/ 4 h 974"/>
              <a:gd name="T116" fmla="*/ 979 w 1454"/>
              <a:gd name="T117" fmla="*/ 6 h 974"/>
              <a:gd name="T118" fmla="*/ 885 w 1454"/>
              <a:gd name="T119" fmla="*/ 56 h 974"/>
              <a:gd name="T120" fmla="*/ 843 w 1454"/>
              <a:gd name="T121" fmla="*/ 194 h 974"/>
              <a:gd name="T122" fmla="*/ 869 w 1454"/>
              <a:gd name="T123" fmla="*/ 299 h 9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54" h="974">
                <a:moveTo>
                  <a:pt x="869" y="299"/>
                </a:moveTo>
                <a:lnTo>
                  <a:pt x="869" y="299"/>
                </a:lnTo>
                <a:lnTo>
                  <a:pt x="847" y="311"/>
                </a:lnTo>
                <a:lnTo>
                  <a:pt x="809" y="335"/>
                </a:lnTo>
                <a:lnTo>
                  <a:pt x="809" y="335"/>
                </a:lnTo>
                <a:lnTo>
                  <a:pt x="793" y="347"/>
                </a:lnTo>
                <a:lnTo>
                  <a:pt x="779" y="353"/>
                </a:lnTo>
                <a:lnTo>
                  <a:pt x="763" y="359"/>
                </a:lnTo>
                <a:lnTo>
                  <a:pt x="745" y="361"/>
                </a:lnTo>
                <a:lnTo>
                  <a:pt x="745" y="361"/>
                </a:lnTo>
                <a:lnTo>
                  <a:pt x="675" y="371"/>
                </a:lnTo>
                <a:lnTo>
                  <a:pt x="623" y="379"/>
                </a:lnTo>
                <a:lnTo>
                  <a:pt x="623" y="379"/>
                </a:lnTo>
                <a:lnTo>
                  <a:pt x="619" y="381"/>
                </a:lnTo>
                <a:lnTo>
                  <a:pt x="611" y="385"/>
                </a:lnTo>
                <a:lnTo>
                  <a:pt x="595" y="389"/>
                </a:lnTo>
                <a:lnTo>
                  <a:pt x="567" y="391"/>
                </a:lnTo>
                <a:lnTo>
                  <a:pt x="567" y="391"/>
                </a:lnTo>
                <a:lnTo>
                  <a:pt x="529" y="395"/>
                </a:lnTo>
                <a:lnTo>
                  <a:pt x="493" y="399"/>
                </a:lnTo>
                <a:lnTo>
                  <a:pt x="461" y="405"/>
                </a:lnTo>
                <a:lnTo>
                  <a:pt x="441" y="413"/>
                </a:lnTo>
                <a:lnTo>
                  <a:pt x="441" y="413"/>
                </a:lnTo>
                <a:lnTo>
                  <a:pt x="427" y="421"/>
                </a:lnTo>
                <a:lnTo>
                  <a:pt x="413" y="431"/>
                </a:lnTo>
                <a:lnTo>
                  <a:pt x="401" y="445"/>
                </a:lnTo>
                <a:lnTo>
                  <a:pt x="391" y="457"/>
                </a:lnTo>
                <a:lnTo>
                  <a:pt x="391" y="457"/>
                </a:lnTo>
                <a:lnTo>
                  <a:pt x="376" y="481"/>
                </a:lnTo>
                <a:lnTo>
                  <a:pt x="376" y="481"/>
                </a:lnTo>
                <a:lnTo>
                  <a:pt x="370" y="481"/>
                </a:lnTo>
                <a:lnTo>
                  <a:pt x="354" y="485"/>
                </a:lnTo>
                <a:lnTo>
                  <a:pt x="342" y="491"/>
                </a:lnTo>
                <a:lnTo>
                  <a:pt x="328" y="499"/>
                </a:lnTo>
                <a:lnTo>
                  <a:pt x="310" y="511"/>
                </a:lnTo>
                <a:lnTo>
                  <a:pt x="288" y="527"/>
                </a:lnTo>
                <a:lnTo>
                  <a:pt x="288" y="527"/>
                </a:lnTo>
                <a:lnTo>
                  <a:pt x="266" y="543"/>
                </a:lnTo>
                <a:lnTo>
                  <a:pt x="250" y="559"/>
                </a:lnTo>
                <a:lnTo>
                  <a:pt x="222" y="587"/>
                </a:lnTo>
                <a:lnTo>
                  <a:pt x="204" y="609"/>
                </a:lnTo>
                <a:lnTo>
                  <a:pt x="192" y="621"/>
                </a:lnTo>
                <a:lnTo>
                  <a:pt x="192" y="621"/>
                </a:lnTo>
                <a:lnTo>
                  <a:pt x="164" y="643"/>
                </a:lnTo>
                <a:lnTo>
                  <a:pt x="148" y="655"/>
                </a:lnTo>
                <a:lnTo>
                  <a:pt x="140" y="665"/>
                </a:lnTo>
                <a:lnTo>
                  <a:pt x="140" y="665"/>
                </a:lnTo>
                <a:lnTo>
                  <a:pt x="136" y="673"/>
                </a:lnTo>
                <a:lnTo>
                  <a:pt x="134" y="679"/>
                </a:lnTo>
                <a:lnTo>
                  <a:pt x="136" y="683"/>
                </a:lnTo>
                <a:lnTo>
                  <a:pt x="140" y="685"/>
                </a:lnTo>
                <a:lnTo>
                  <a:pt x="140" y="685"/>
                </a:lnTo>
                <a:lnTo>
                  <a:pt x="146" y="685"/>
                </a:lnTo>
                <a:lnTo>
                  <a:pt x="150" y="685"/>
                </a:lnTo>
                <a:lnTo>
                  <a:pt x="154" y="681"/>
                </a:lnTo>
                <a:lnTo>
                  <a:pt x="154" y="681"/>
                </a:lnTo>
                <a:lnTo>
                  <a:pt x="154" y="683"/>
                </a:lnTo>
                <a:lnTo>
                  <a:pt x="160" y="687"/>
                </a:lnTo>
                <a:lnTo>
                  <a:pt x="160" y="687"/>
                </a:lnTo>
                <a:lnTo>
                  <a:pt x="166" y="687"/>
                </a:lnTo>
                <a:lnTo>
                  <a:pt x="168" y="687"/>
                </a:lnTo>
                <a:lnTo>
                  <a:pt x="168" y="687"/>
                </a:lnTo>
                <a:lnTo>
                  <a:pt x="178" y="683"/>
                </a:lnTo>
                <a:lnTo>
                  <a:pt x="186" y="681"/>
                </a:lnTo>
                <a:lnTo>
                  <a:pt x="194" y="681"/>
                </a:lnTo>
                <a:lnTo>
                  <a:pt x="194" y="681"/>
                </a:lnTo>
                <a:lnTo>
                  <a:pt x="202" y="681"/>
                </a:lnTo>
                <a:lnTo>
                  <a:pt x="210" y="679"/>
                </a:lnTo>
                <a:lnTo>
                  <a:pt x="218" y="677"/>
                </a:lnTo>
                <a:lnTo>
                  <a:pt x="226" y="669"/>
                </a:lnTo>
                <a:lnTo>
                  <a:pt x="226" y="669"/>
                </a:lnTo>
                <a:lnTo>
                  <a:pt x="236" y="661"/>
                </a:lnTo>
                <a:lnTo>
                  <a:pt x="240" y="657"/>
                </a:lnTo>
                <a:lnTo>
                  <a:pt x="240" y="657"/>
                </a:lnTo>
                <a:lnTo>
                  <a:pt x="312" y="623"/>
                </a:lnTo>
                <a:lnTo>
                  <a:pt x="284" y="723"/>
                </a:lnTo>
                <a:lnTo>
                  <a:pt x="282" y="739"/>
                </a:lnTo>
                <a:lnTo>
                  <a:pt x="282" y="739"/>
                </a:lnTo>
                <a:lnTo>
                  <a:pt x="284" y="749"/>
                </a:lnTo>
                <a:lnTo>
                  <a:pt x="286" y="757"/>
                </a:lnTo>
                <a:lnTo>
                  <a:pt x="286" y="757"/>
                </a:lnTo>
                <a:lnTo>
                  <a:pt x="268" y="747"/>
                </a:lnTo>
                <a:lnTo>
                  <a:pt x="248" y="741"/>
                </a:lnTo>
                <a:lnTo>
                  <a:pt x="234" y="737"/>
                </a:lnTo>
                <a:lnTo>
                  <a:pt x="220" y="735"/>
                </a:lnTo>
                <a:lnTo>
                  <a:pt x="220" y="735"/>
                </a:lnTo>
                <a:lnTo>
                  <a:pt x="202" y="735"/>
                </a:lnTo>
                <a:lnTo>
                  <a:pt x="180" y="739"/>
                </a:lnTo>
                <a:lnTo>
                  <a:pt x="130" y="747"/>
                </a:lnTo>
                <a:lnTo>
                  <a:pt x="86" y="757"/>
                </a:lnTo>
                <a:lnTo>
                  <a:pt x="62" y="761"/>
                </a:lnTo>
                <a:lnTo>
                  <a:pt x="62" y="761"/>
                </a:lnTo>
                <a:lnTo>
                  <a:pt x="52" y="759"/>
                </a:lnTo>
                <a:lnTo>
                  <a:pt x="44" y="757"/>
                </a:lnTo>
                <a:lnTo>
                  <a:pt x="40" y="757"/>
                </a:lnTo>
                <a:lnTo>
                  <a:pt x="34" y="759"/>
                </a:lnTo>
                <a:lnTo>
                  <a:pt x="30" y="763"/>
                </a:lnTo>
                <a:lnTo>
                  <a:pt x="24" y="771"/>
                </a:lnTo>
                <a:lnTo>
                  <a:pt x="24" y="771"/>
                </a:lnTo>
                <a:lnTo>
                  <a:pt x="20" y="783"/>
                </a:lnTo>
                <a:lnTo>
                  <a:pt x="14" y="805"/>
                </a:lnTo>
                <a:lnTo>
                  <a:pt x="6" y="856"/>
                </a:lnTo>
                <a:lnTo>
                  <a:pt x="2" y="908"/>
                </a:lnTo>
                <a:lnTo>
                  <a:pt x="0" y="934"/>
                </a:lnTo>
                <a:lnTo>
                  <a:pt x="0" y="934"/>
                </a:lnTo>
                <a:lnTo>
                  <a:pt x="0" y="946"/>
                </a:lnTo>
                <a:lnTo>
                  <a:pt x="2" y="948"/>
                </a:lnTo>
                <a:lnTo>
                  <a:pt x="6" y="948"/>
                </a:lnTo>
                <a:lnTo>
                  <a:pt x="6" y="948"/>
                </a:lnTo>
                <a:lnTo>
                  <a:pt x="8" y="948"/>
                </a:lnTo>
                <a:lnTo>
                  <a:pt x="12" y="952"/>
                </a:lnTo>
                <a:lnTo>
                  <a:pt x="14" y="956"/>
                </a:lnTo>
                <a:lnTo>
                  <a:pt x="18" y="958"/>
                </a:lnTo>
                <a:lnTo>
                  <a:pt x="18" y="958"/>
                </a:lnTo>
                <a:lnTo>
                  <a:pt x="32" y="958"/>
                </a:lnTo>
                <a:lnTo>
                  <a:pt x="32" y="958"/>
                </a:lnTo>
                <a:lnTo>
                  <a:pt x="34" y="962"/>
                </a:lnTo>
                <a:lnTo>
                  <a:pt x="36" y="966"/>
                </a:lnTo>
                <a:lnTo>
                  <a:pt x="40" y="968"/>
                </a:lnTo>
                <a:lnTo>
                  <a:pt x="40" y="968"/>
                </a:lnTo>
                <a:lnTo>
                  <a:pt x="44" y="966"/>
                </a:lnTo>
                <a:lnTo>
                  <a:pt x="46" y="966"/>
                </a:lnTo>
                <a:lnTo>
                  <a:pt x="50" y="964"/>
                </a:lnTo>
                <a:lnTo>
                  <a:pt x="50" y="964"/>
                </a:lnTo>
                <a:lnTo>
                  <a:pt x="50" y="968"/>
                </a:lnTo>
                <a:lnTo>
                  <a:pt x="52" y="972"/>
                </a:lnTo>
                <a:lnTo>
                  <a:pt x="56" y="974"/>
                </a:lnTo>
                <a:lnTo>
                  <a:pt x="56" y="974"/>
                </a:lnTo>
                <a:lnTo>
                  <a:pt x="62" y="974"/>
                </a:lnTo>
                <a:lnTo>
                  <a:pt x="64" y="972"/>
                </a:lnTo>
                <a:lnTo>
                  <a:pt x="66" y="968"/>
                </a:lnTo>
                <a:lnTo>
                  <a:pt x="66" y="968"/>
                </a:lnTo>
                <a:lnTo>
                  <a:pt x="72" y="968"/>
                </a:lnTo>
                <a:lnTo>
                  <a:pt x="76" y="966"/>
                </a:lnTo>
                <a:lnTo>
                  <a:pt x="80" y="962"/>
                </a:lnTo>
                <a:lnTo>
                  <a:pt x="80" y="962"/>
                </a:lnTo>
                <a:lnTo>
                  <a:pt x="82" y="950"/>
                </a:lnTo>
                <a:lnTo>
                  <a:pt x="84" y="934"/>
                </a:lnTo>
                <a:lnTo>
                  <a:pt x="84" y="914"/>
                </a:lnTo>
                <a:lnTo>
                  <a:pt x="84" y="914"/>
                </a:lnTo>
                <a:lnTo>
                  <a:pt x="92" y="884"/>
                </a:lnTo>
                <a:lnTo>
                  <a:pt x="92" y="884"/>
                </a:lnTo>
                <a:lnTo>
                  <a:pt x="100" y="862"/>
                </a:lnTo>
                <a:lnTo>
                  <a:pt x="106" y="850"/>
                </a:lnTo>
                <a:lnTo>
                  <a:pt x="106" y="850"/>
                </a:lnTo>
                <a:lnTo>
                  <a:pt x="172" y="856"/>
                </a:lnTo>
                <a:lnTo>
                  <a:pt x="222" y="862"/>
                </a:lnTo>
                <a:lnTo>
                  <a:pt x="252" y="866"/>
                </a:lnTo>
                <a:lnTo>
                  <a:pt x="252" y="866"/>
                </a:lnTo>
                <a:lnTo>
                  <a:pt x="292" y="872"/>
                </a:lnTo>
                <a:lnTo>
                  <a:pt x="338" y="878"/>
                </a:lnTo>
                <a:lnTo>
                  <a:pt x="338" y="878"/>
                </a:lnTo>
                <a:lnTo>
                  <a:pt x="348" y="878"/>
                </a:lnTo>
                <a:lnTo>
                  <a:pt x="358" y="876"/>
                </a:lnTo>
                <a:lnTo>
                  <a:pt x="376" y="868"/>
                </a:lnTo>
                <a:lnTo>
                  <a:pt x="389" y="862"/>
                </a:lnTo>
                <a:lnTo>
                  <a:pt x="395" y="858"/>
                </a:lnTo>
                <a:lnTo>
                  <a:pt x="395" y="858"/>
                </a:lnTo>
                <a:lnTo>
                  <a:pt x="415" y="858"/>
                </a:lnTo>
                <a:lnTo>
                  <a:pt x="415" y="858"/>
                </a:lnTo>
                <a:lnTo>
                  <a:pt x="429" y="854"/>
                </a:lnTo>
                <a:lnTo>
                  <a:pt x="451" y="842"/>
                </a:lnTo>
                <a:lnTo>
                  <a:pt x="479" y="828"/>
                </a:lnTo>
                <a:lnTo>
                  <a:pt x="501" y="814"/>
                </a:lnTo>
                <a:lnTo>
                  <a:pt x="501" y="814"/>
                </a:lnTo>
                <a:lnTo>
                  <a:pt x="533" y="791"/>
                </a:lnTo>
                <a:lnTo>
                  <a:pt x="543" y="783"/>
                </a:lnTo>
                <a:lnTo>
                  <a:pt x="549" y="781"/>
                </a:lnTo>
                <a:lnTo>
                  <a:pt x="555" y="781"/>
                </a:lnTo>
                <a:lnTo>
                  <a:pt x="555" y="781"/>
                </a:lnTo>
                <a:lnTo>
                  <a:pt x="571" y="781"/>
                </a:lnTo>
                <a:lnTo>
                  <a:pt x="583" y="779"/>
                </a:lnTo>
                <a:lnTo>
                  <a:pt x="583" y="779"/>
                </a:lnTo>
                <a:lnTo>
                  <a:pt x="601" y="779"/>
                </a:lnTo>
                <a:lnTo>
                  <a:pt x="627" y="779"/>
                </a:lnTo>
                <a:lnTo>
                  <a:pt x="673" y="779"/>
                </a:lnTo>
                <a:lnTo>
                  <a:pt x="673" y="779"/>
                </a:lnTo>
                <a:lnTo>
                  <a:pt x="687" y="779"/>
                </a:lnTo>
                <a:lnTo>
                  <a:pt x="711" y="783"/>
                </a:lnTo>
                <a:lnTo>
                  <a:pt x="787" y="793"/>
                </a:lnTo>
                <a:lnTo>
                  <a:pt x="787" y="793"/>
                </a:lnTo>
                <a:lnTo>
                  <a:pt x="811" y="795"/>
                </a:lnTo>
                <a:lnTo>
                  <a:pt x="833" y="795"/>
                </a:lnTo>
                <a:lnTo>
                  <a:pt x="871" y="793"/>
                </a:lnTo>
                <a:lnTo>
                  <a:pt x="899" y="789"/>
                </a:lnTo>
                <a:lnTo>
                  <a:pt x="911" y="785"/>
                </a:lnTo>
                <a:lnTo>
                  <a:pt x="911" y="785"/>
                </a:lnTo>
                <a:lnTo>
                  <a:pt x="925" y="769"/>
                </a:lnTo>
                <a:lnTo>
                  <a:pt x="949" y="739"/>
                </a:lnTo>
                <a:lnTo>
                  <a:pt x="979" y="695"/>
                </a:lnTo>
                <a:lnTo>
                  <a:pt x="979" y="695"/>
                </a:lnTo>
                <a:lnTo>
                  <a:pt x="999" y="707"/>
                </a:lnTo>
                <a:lnTo>
                  <a:pt x="1045" y="733"/>
                </a:lnTo>
                <a:lnTo>
                  <a:pt x="1075" y="745"/>
                </a:lnTo>
                <a:lnTo>
                  <a:pt x="1103" y="757"/>
                </a:lnTo>
                <a:lnTo>
                  <a:pt x="1131" y="765"/>
                </a:lnTo>
                <a:lnTo>
                  <a:pt x="1145" y="767"/>
                </a:lnTo>
                <a:lnTo>
                  <a:pt x="1157" y="767"/>
                </a:lnTo>
                <a:lnTo>
                  <a:pt x="1157" y="767"/>
                </a:lnTo>
                <a:lnTo>
                  <a:pt x="1200" y="761"/>
                </a:lnTo>
                <a:lnTo>
                  <a:pt x="1224" y="757"/>
                </a:lnTo>
                <a:lnTo>
                  <a:pt x="1246" y="751"/>
                </a:lnTo>
                <a:lnTo>
                  <a:pt x="1266" y="743"/>
                </a:lnTo>
                <a:lnTo>
                  <a:pt x="1286" y="733"/>
                </a:lnTo>
                <a:lnTo>
                  <a:pt x="1306" y="721"/>
                </a:lnTo>
                <a:lnTo>
                  <a:pt x="1322" y="707"/>
                </a:lnTo>
                <a:lnTo>
                  <a:pt x="1322" y="707"/>
                </a:lnTo>
                <a:lnTo>
                  <a:pt x="1352" y="679"/>
                </a:lnTo>
                <a:lnTo>
                  <a:pt x="1376" y="655"/>
                </a:lnTo>
                <a:lnTo>
                  <a:pt x="1396" y="631"/>
                </a:lnTo>
                <a:lnTo>
                  <a:pt x="1396" y="631"/>
                </a:lnTo>
                <a:lnTo>
                  <a:pt x="1404" y="627"/>
                </a:lnTo>
                <a:lnTo>
                  <a:pt x="1424" y="617"/>
                </a:lnTo>
                <a:lnTo>
                  <a:pt x="1444" y="603"/>
                </a:lnTo>
                <a:lnTo>
                  <a:pt x="1450" y="597"/>
                </a:lnTo>
                <a:lnTo>
                  <a:pt x="1454" y="589"/>
                </a:lnTo>
                <a:lnTo>
                  <a:pt x="1454" y="589"/>
                </a:lnTo>
                <a:lnTo>
                  <a:pt x="1452" y="579"/>
                </a:lnTo>
                <a:lnTo>
                  <a:pt x="1450" y="575"/>
                </a:lnTo>
                <a:lnTo>
                  <a:pt x="1446" y="571"/>
                </a:lnTo>
                <a:lnTo>
                  <a:pt x="1444" y="571"/>
                </a:lnTo>
                <a:lnTo>
                  <a:pt x="1444" y="571"/>
                </a:lnTo>
                <a:lnTo>
                  <a:pt x="1442" y="561"/>
                </a:lnTo>
                <a:lnTo>
                  <a:pt x="1440" y="555"/>
                </a:lnTo>
                <a:lnTo>
                  <a:pt x="1436" y="551"/>
                </a:lnTo>
                <a:lnTo>
                  <a:pt x="1436" y="551"/>
                </a:lnTo>
                <a:lnTo>
                  <a:pt x="1432" y="549"/>
                </a:lnTo>
                <a:lnTo>
                  <a:pt x="1428" y="547"/>
                </a:lnTo>
                <a:lnTo>
                  <a:pt x="1424" y="547"/>
                </a:lnTo>
                <a:lnTo>
                  <a:pt x="1424" y="547"/>
                </a:lnTo>
                <a:lnTo>
                  <a:pt x="1424" y="541"/>
                </a:lnTo>
                <a:lnTo>
                  <a:pt x="1420" y="535"/>
                </a:lnTo>
                <a:lnTo>
                  <a:pt x="1416" y="529"/>
                </a:lnTo>
                <a:lnTo>
                  <a:pt x="1416" y="529"/>
                </a:lnTo>
                <a:lnTo>
                  <a:pt x="1410" y="527"/>
                </a:lnTo>
                <a:lnTo>
                  <a:pt x="1404" y="527"/>
                </a:lnTo>
                <a:lnTo>
                  <a:pt x="1398" y="527"/>
                </a:lnTo>
                <a:lnTo>
                  <a:pt x="1398" y="527"/>
                </a:lnTo>
                <a:lnTo>
                  <a:pt x="1398" y="525"/>
                </a:lnTo>
                <a:lnTo>
                  <a:pt x="1396" y="521"/>
                </a:lnTo>
                <a:lnTo>
                  <a:pt x="1392" y="515"/>
                </a:lnTo>
                <a:lnTo>
                  <a:pt x="1388" y="515"/>
                </a:lnTo>
                <a:lnTo>
                  <a:pt x="1384" y="513"/>
                </a:lnTo>
                <a:lnTo>
                  <a:pt x="1384" y="513"/>
                </a:lnTo>
                <a:lnTo>
                  <a:pt x="1380" y="515"/>
                </a:lnTo>
                <a:lnTo>
                  <a:pt x="1376" y="517"/>
                </a:lnTo>
                <a:lnTo>
                  <a:pt x="1370" y="521"/>
                </a:lnTo>
                <a:lnTo>
                  <a:pt x="1364" y="529"/>
                </a:lnTo>
                <a:lnTo>
                  <a:pt x="1364" y="529"/>
                </a:lnTo>
                <a:lnTo>
                  <a:pt x="1348" y="535"/>
                </a:lnTo>
                <a:lnTo>
                  <a:pt x="1336" y="541"/>
                </a:lnTo>
                <a:lnTo>
                  <a:pt x="1330" y="545"/>
                </a:lnTo>
                <a:lnTo>
                  <a:pt x="1328" y="549"/>
                </a:lnTo>
                <a:lnTo>
                  <a:pt x="1328" y="549"/>
                </a:lnTo>
                <a:lnTo>
                  <a:pt x="1324" y="565"/>
                </a:lnTo>
                <a:lnTo>
                  <a:pt x="1322" y="575"/>
                </a:lnTo>
                <a:lnTo>
                  <a:pt x="1322" y="575"/>
                </a:lnTo>
                <a:lnTo>
                  <a:pt x="1304" y="587"/>
                </a:lnTo>
                <a:lnTo>
                  <a:pt x="1286" y="597"/>
                </a:lnTo>
                <a:lnTo>
                  <a:pt x="1264" y="605"/>
                </a:lnTo>
                <a:lnTo>
                  <a:pt x="1264" y="605"/>
                </a:lnTo>
                <a:lnTo>
                  <a:pt x="1238" y="613"/>
                </a:lnTo>
                <a:lnTo>
                  <a:pt x="1214" y="619"/>
                </a:lnTo>
                <a:lnTo>
                  <a:pt x="1194" y="623"/>
                </a:lnTo>
                <a:lnTo>
                  <a:pt x="1180" y="627"/>
                </a:lnTo>
                <a:lnTo>
                  <a:pt x="1180" y="627"/>
                </a:lnTo>
                <a:lnTo>
                  <a:pt x="1162" y="637"/>
                </a:lnTo>
                <a:lnTo>
                  <a:pt x="1162" y="637"/>
                </a:lnTo>
                <a:lnTo>
                  <a:pt x="1149" y="629"/>
                </a:lnTo>
                <a:lnTo>
                  <a:pt x="1139" y="623"/>
                </a:lnTo>
                <a:lnTo>
                  <a:pt x="1127" y="619"/>
                </a:lnTo>
                <a:lnTo>
                  <a:pt x="1127" y="619"/>
                </a:lnTo>
                <a:lnTo>
                  <a:pt x="1105" y="613"/>
                </a:lnTo>
                <a:lnTo>
                  <a:pt x="1105" y="613"/>
                </a:lnTo>
                <a:lnTo>
                  <a:pt x="1099" y="597"/>
                </a:lnTo>
                <a:lnTo>
                  <a:pt x="1093" y="581"/>
                </a:lnTo>
                <a:lnTo>
                  <a:pt x="1087" y="575"/>
                </a:lnTo>
                <a:lnTo>
                  <a:pt x="1081" y="567"/>
                </a:lnTo>
                <a:lnTo>
                  <a:pt x="1081" y="567"/>
                </a:lnTo>
                <a:lnTo>
                  <a:pt x="1063" y="551"/>
                </a:lnTo>
                <a:lnTo>
                  <a:pt x="1057" y="549"/>
                </a:lnTo>
                <a:lnTo>
                  <a:pt x="1057" y="549"/>
                </a:lnTo>
                <a:lnTo>
                  <a:pt x="1069" y="535"/>
                </a:lnTo>
                <a:lnTo>
                  <a:pt x="1075" y="525"/>
                </a:lnTo>
                <a:lnTo>
                  <a:pt x="1077" y="521"/>
                </a:lnTo>
                <a:lnTo>
                  <a:pt x="1077" y="517"/>
                </a:lnTo>
                <a:lnTo>
                  <a:pt x="1077" y="517"/>
                </a:lnTo>
                <a:lnTo>
                  <a:pt x="1069" y="511"/>
                </a:lnTo>
                <a:lnTo>
                  <a:pt x="1055" y="503"/>
                </a:lnTo>
                <a:lnTo>
                  <a:pt x="1033" y="493"/>
                </a:lnTo>
                <a:lnTo>
                  <a:pt x="1041" y="475"/>
                </a:lnTo>
                <a:lnTo>
                  <a:pt x="1041" y="475"/>
                </a:lnTo>
                <a:lnTo>
                  <a:pt x="1051" y="479"/>
                </a:lnTo>
                <a:lnTo>
                  <a:pt x="1079" y="489"/>
                </a:lnTo>
                <a:lnTo>
                  <a:pt x="1111" y="497"/>
                </a:lnTo>
                <a:lnTo>
                  <a:pt x="1127" y="499"/>
                </a:lnTo>
                <a:lnTo>
                  <a:pt x="1139" y="499"/>
                </a:lnTo>
                <a:lnTo>
                  <a:pt x="1139" y="499"/>
                </a:lnTo>
                <a:lnTo>
                  <a:pt x="1151" y="495"/>
                </a:lnTo>
                <a:lnTo>
                  <a:pt x="1160" y="491"/>
                </a:lnTo>
                <a:lnTo>
                  <a:pt x="1172" y="485"/>
                </a:lnTo>
                <a:lnTo>
                  <a:pt x="1182" y="479"/>
                </a:lnTo>
                <a:lnTo>
                  <a:pt x="1198" y="463"/>
                </a:lnTo>
                <a:lnTo>
                  <a:pt x="1204" y="457"/>
                </a:lnTo>
                <a:lnTo>
                  <a:pt x="1208" y="449"/>
                </a:lnTo>
                <a:lnTo>
                  <a:pt x="1208" y="449"/>
                </a:lnTo>
                <a:lnTo>
                  <a:pt x="1216" y="435"/>
                </a:lnTo>
                <a:lnTo>
                  <a:pt x="1222" y="427"/>
                </a:lnTo>
                <a:lnTo>
                  <a:pt x="1228" y="419"/>
                </a:lnTo>
                <a:lnTo>
                  <a:pt x="1228" y="419"/>
                </a:lnTo>
                <a:lnTo>
                  <a:pt x="1230" y="415"/>
                </a:lnTo>
                <a:lnTo>
                  <a:pt x="1232" y="411"/>
                </a:lnTo>
                <a:lnTo>
                  <a:pt x="1232" y="411"/>
                </a:lnTo>
                <a:lnTo>
                  <a:pt x="1230" y="401"/>
                </a:lnTo>
                <a:lnTo>
                  <a:pt x="1230" y="401"/>
                </a:lnTo>
                <a:lnTo>
                  <a:pt x="1242" y="393"/>
                </a:lnTo>
                <a:lnTo>
                  <a:pt x="1250" y="383"/>
                </a:lnTo>
                <a:lnTo>
                  <a:pt x="1254" y="379"/>
                </a:lnTo>
                <a:lnTo>
                  <a:pt x="1254" y="375"/>
                </a:lnTo>
                <a:lnTo>
                  <a:pt x="1254" y="375"/>
                </a:lnTo>
                <a:lnTo>
                  <a:pt x="1252" y="365"/>
                </a:lnTo>
                <a:lnTo>
                  <a:pt x="1248" y="351"/>
                </a:lnTo>
                <a:lnTo>
                  <a:pt x="1242" y="335"/>
                </a:lnTo>
                <a:lnTo>
                  <a:pt x="1242" y="335"/>
                </a:lnTo>
                <a:lnTo>
                  <a:pt x="1250" y="323"/>
                </a:lnTo>
                <a:lnTo>
                  <a:pt x="1256" y="311"/>
                </a:lnTo>
                <a:lnTo>
                  <a:pt x="1260" y="301"/>
                </a:lnTo>
                <a:lnTo>
                  <a:pt x="1260" y="301"/>
                </a:lnTo>
                <a:lnTo>
                  <a:pt x="1270" y="264"/>
                </a:lnTo>
                <a:lnTo>
                  <a:pt x="1274" y="240"/>
                </a:lnTo>
                <a:lnTo>
                  <a:pt x="1276" y="218"/>
                </a:lnTo>
                <a:lnTo>
                  <a:pt x="1276" y="218"/>
                </a:lnTo>
                <a:lnTo>
                  <a:pt x="1274" y="184"/>
                </a:lnTo>
                <a:lnTo>
                  <a:pt x="1274" y="170"/>
                </a:lnTo>
                <a:lnTo>
                  <a:pt x="1280" y="176"/>
                </a:lnTo>
                <a:lnTo>
                  <a:pt x="1274" y="150"/>
                </a:lnTo>
                <a:lnTo>
                  <a:pt x="1278" y="148"/>
                </a:lnTo>
                <a:lnTo>
                  <a:pt x="1264" y="128"/>
                </a:lnTo>
                <a:lnTo>
                  <a:pt x="1264" y="128"/>
                </a:lnTo>
                <a:lnTo>
                  <a:pt x="1250" y="110"/>
                </a:lnTo>
                <a:lnTo>
                  <a:pt x="1234" y="92"/>
                </a:lnTo>
                <a:lnTo>
                  <a:pt x="1214" y="70"/>
                </a:lnTo>
                <a:lnTo>
                  <a:pt x="1188" y="46"/>
                </a:lnTo>
                <a:lnTo>
                  <a:pt x="1160" y="26"/>
                </a:lnTo>
                <a:lnTo>
                  <a:pt x="1147" y="18"/>
                </a:lnTo>
                <a:lnTo>
                  <a:pt x="1131" y="12"/>
                </a:lnTo>
                <a:lnTo>
                  <a:pt x="1115" y="6"/>
                </a:lnTo>
                <a:lnTo>
                  <a:pt x="1101" y="4"/>
                </a:lnTo>
                <a:lnTo>
                  <a:pt x="1101" y="4"/>
                </a:lnTo>
                <a:lnTo>
                  <a:pt x="1071" y="0"/>
                </a:lnTo>
                <a:lnTo>
                  <a:pt x="1043" y="0"/>
                </a:lnTo>
                <a:lnTo>
                  <a:pt x="1021" y="0"/>
                </a:lnTo>
                <a:lnTo>
                  <a:pt x="999" y="2"/>
                </a:lnTo>
                <a:lnTo>
                  <a:pt x="979" y="6"/>
                </a:lnTo>
                <a:lnTo>
                  <a:pt x="963" y="10"/>
                </a:lnTo>
                <a:lnTo>
                  <a:pt x="931" y="20"/>
                </a:lnTo>
                <a:lnTo>
                  <a:pt x="931" y="20"/>
                </a:lnTo>
                <a:lnTo>
                  <a:pt x="915" y="30"/>
                </a:lnTo>
                <a:lnTo>
                  <a:pt x="899" y="42"/>
                </a:lnTo>
                <a:lnTo>
                  <a:pt x="885" y="56"/>
                </a:lnTo>
                <a:lnTo>
                  <a:pt x="871" y="74"/>
                </a:lnTo>
                <a:lnTo>
                  <a:pt x="861" y="92"/>
                </a:lnTo>
                <a:lnTo>
                  <a:pt x="851" y="110"/>
                </a:lnTo>
                <a:lnTo>
                  <a:pt x="845" y="130"/>
                </a:lnTo>
                <a:lnTo>
                  <a:pt x="843" y="148"/>
                </a:lnTo>
                <a:lnTo>
                  <a:pt x="843" y="194"/>
                </a:lnTo>
                <a:lnTo>
                  <a:pt x="849" y="188"/>
                </a:lnTo>
                <a:lnTo>
                  <a:pt x="851" y="220"/>
                </a:lnTo>
                <a:lnTo>
                  <a:pt x="857" y="214"/>
                </a:lnTo>
                <a:lnTo>
                  <a:pt x="859" y="281"/>
                </a:lnTo>
                <a:lnTo>
                  <a:pt x="867" y="275"/>
                </a:lnTo>
                <a:lnTo>
                  <a:pt x="869" y="299"/>
                </a:lnTo>
                <a:close/>
              </a:path>
            </a:pathLst>
          </a:custGeom>
          <a:solidFill>
            <a:schemeClr val="tx1"/>
          </a:solidFill>
          <a:ln w="1270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7" name="Freeform 6">
            <a:extLst>
              <a:ext uri="{FF2B5EF4-FFF2-40B4-BE49-F238E27FC236}">
                <a16:creationId xmlns:a16="http://schemas.microsoft.com/office/drawing/2014/main" id="{45078A8A-9570-4102-A49F-8D39262B33A1}"/>
              </a:ext>
            </a:extLst>
          </p:cNvPr>
          <p:cNvSpPr>
            <a:spLocks/>
          </p:cNvSpPr>
          <p:nvPr/>
        </p:nvSpPr>
        <p:spPr bwMode="auto">
          <a:xfrm>
            <a:off x="6003425" y="3140328"/>
            <a:ext cx="1580591" cy="1088772"/>
          </a:xfrm>
          <a:custGeom>
            <a:avLst/>
            <a:gdLst>
              <a:gd name="T0" fmla="*/ 1216 w 1774"/>
              <a:gd name="T1" fmla="*/ 352 h 1222"/>
              <a:gd name="T2" fmla="*/ 1047 w 1774"/>
              <a:gd name="T3" fmla="*/ 318 h 1222"/>
              <a:gd name="T4" fmla="*/ 821 w 1774"/>
              <a:gd name="T5" fmla="*/ 254 h 1222"/>
              <a:gd name="T6" fmla="*/ 595 w 1774"/>
              <a:gd name="T7" fmla="*/ 212 h 1222"/>
              <a:gd name="T8" fmla="*/ 497 w 1774"/>
              <a:gd name="T9" fmla="*/ 258 h 1222"/>
              <a:gd name="T10" fmla="*/ 409 w 1774"/>
              <a:gd name="T11" fmla="*/ 224 h 1222"/>
              <a:gd name="T12" fmla="*/ 230 w 1774"/>
              <a:gd name="T13" fmla="*/ 234 h 1222"/>
              <a:gd name="T14" fmla="*/ 180 w 1774"/>
              <a:gd name="T15" fmla="*/ 234 h 1222"/>
              <a:gd name="T16" fmla="*/ 142 w 1774"/>
              <a:gd name="T17" fmla="*/ 268 h 1222"/>
              <a:gd name="T18" fmla="*/ 168 w 1774"/>
              <a:gd name="T19" fmla="*/ 306 h 1222"/>
              <a:gd name="T20" fmla="*/ 206 w 1774"/>
              <a:gd name="T21" fmla="*/ 340 h 1222"/>
              <a:gd name="T22" fmla="*/ 252 w 1774"/>
              <a:gd name="T23" fmla="*/ 332 h 1222"/>
              <a:gd name="T24" fmla="*/ 361 w 1774"/>
              <a:gd name="T25" fmla="*/ 362 h 1222"/>
              <a:gd name="T26" fmla="*/ 308 w 1774"/>
              <a:gd name="T27" fmla="*/ 418 h 1222"/>
              <a:gd name="T28" fmla="*/ 262 w 1774"/>
              <a:gd name="T29" fmla="*/ 456 h 1222"/>
              <a:gd name="T30" fmla="*/ 168 w 1774"/>
              <a:gd name="T31" fmla="*/ 442 h 1222"/>
              <a:gd name="T32" fmla="*/ 16 w 1774"/>
              <a:gd name="T33" fmla="*/ 506 h 1222"/>
              <a:gd name="T34" fmla="*/ 4 w 1774"/>
              <a:gd name="T35" fmla="*/ 529 h 1222"/>
              <a:gd name="T36" fmla="*/ 6 w 1774"/>
              <a:gd name="T37" fmla="*/ 545 h 1222"/>
              <a:gd name="T38" fmla="*/ 2 w 1774"/>
              <a:gd name="T39" fmla="*/ 565 h 1222"/>
              <a:gd name="T40" fmla="*/ 14 w 1774"/>
              <a:gd name="T41" fmla="*/ 583 h 1222"/>
              <a:gd name="T42" fmla="*/ 24 w 1774"/>
              <a:gd name="T43" fmla="*/ 603 h 1222"/>
              <a:gd name="T44" fmla="*/ 70 w 1774"/>
              <a:gd name="T45" fmla="*/ 607 h 1222"/>
              <a:gd name="T46" fmla="*/ 178 w 1774"/>
              <a:gd name="T47" fmla="*/ 597 h 1222"/>
              <a:gd name="T48" fmla="*/ 274 w 1774"/>
              <a:gd name="T49" fmla="*/ 733 h 1222"/>
              <a:gd name="T50" fmla="*/ 377 w 1774"/>
              <a:gd name="T51" fmla="*/ 737 h 1222"/>
              <a:gd name="T52" fmla="*/ 531 w 1774"/>
              <a:gd name="T53" fmla="*/ 707 h 1222"/>
              <a:gd name="T54" fmla="*/ 579 w 1774"/>
              <a:gd name="T55" fmla="*/ 713 h 1222"/>
              <a:gd name="T56" fmla="*/ 717 w 1774"/>
              <a:gd name="T57" fmla="*/ 799 h 1222"/>
              <a:gd name="T58" fmla="*/ 869 w 1774"/>
              <a:gd name="T59" fmla="*/ 847 h 1222"/>
              <a:gd name="T60" fmla="*/ 957 w 1774"/>
              <a:gd name="T61" fmla="*/ 881 h 1222"/>
              <a:gd name="T62" fmla="*/ 1039 w 1774"/>
              <a:gd name="T63" fmla="*/ 881 h 1222"/>
              <a:gd name="T64" fmla="*/ 1180 w 1774"/>
              <a:gd name="T65" fmla="*/ 1013 h 1222"/>
              <a:gd name="T66" fmla="*/ 1250 w 1774"/>
              <a:gd name="T67" fmla="*/ 1072 h 1222"/>
              <a:gd name="T68" fmla="*/ 1386 w 1774"/>
              <a:gd name="T69" fmla="*/ 1164 h 1222"/>
              <a:gd name="T70" fmla="*/ 1570 w 1774"/>
              <a:gd name="T71" fmla="*/ 1186 h 1222"/>
              <a:gd name="T72" fmla="*/ 1694 w 1774"/>
              <a:gd name="T73" fmla="*/ 1220 h 1222"/>
              <a:gd name="T74" fmla="*/ 1716 w 1774"/>
              <a:gd name="T75" fmla="*/ 1188 h 1222"/>
              <a:gd name="T76" fmla="*/ 1726 w 1774"/>
              <a:gd name="T77" fmla="*/ 1152 h 1222"/>
              <a:gd name="T78" fmla="*/ 1736 w 1774"/>
              <a:gd name="T79" fmla="*/ 1118 h 1222"/>
              <a:gd name="T80" fmla="*/ 1714 w 1774"/>
              <a:gd name="T81" fmla="*/ 1065 h 1222"/>
              <a:gd name="T82" fmla="*/ 1664 w 1774"/>
              <a:gd name="T83" fmla="*/ 1051 h 1222"/>
              <a:gd name="T84" fmla="*/ 1572 w 1774"/>
              <a:gd name="T85" fmla="*/ 1061 h 1222"/>
              <a:gd name="T86" fmla="*/ 1390 w 1774"/>
              <a:gd name="T87" fmla="*/ 945 h 1222"/>
              <a:gd name="T88" fmla="*/ 1270 w 1774"/>
              <a:gd name="T89" fmla="*/ 823 h 1222"/>
              <a:gd name="T90" fmla="*/ 1304 w 1774"/>
              <a:gd name="T91" fmla="*/ 769 h 1222"/>
              <a:gd name="T92" fmla="*/ 1362 w 1774"/>
              <a:gd name="T93" fmla="*/ 721 h 1222"/>
              <a:gd name="T94" fmla="*/ 1440 w 1774"/>
              <a:gd name="T95" fmla="*/ 717 h 1222"/>
              <a:gd name="T96" fmla="*/ 1516 w 1774"/>
              <a:gd name="T97" fmla="*/ 711 h 1222"/>
              <a:gd name="T98" fmla="*/ 1596 w 1774"/>
              <a:gd name="T99" fmla="*/ 645 h 1222"/>
              <a:gd name="T100" fmla="*/ 1734 w 1774"/>
              <a:gd name="T101" fmla="*/ 388 h 1222"/>
              <a:gd name="T102" fmla="*/ 1756 w 1774"/>
              <a:gd name="T103" fmla="*/ 272 h 1222"/>
              <a:gd name="T104" fmla="*/ 1722 w 1774"/>
              <a:gd name="T105" fmla="*/ 176 h 1222"/>
              <a:gd name="T106" fmla="*/ 1612 w 1774"/>
              <a:gd name="T107" fmla="*/ 56 h 1222"/>
              <a:gd name="T108" fmla="*/ 1534 w 1774"/>
              <a:gd name="T109" fmla="*/ 10 h 1222"/>
              <a:gd name="T110" fmla="*/ 1434 w 1774"/>
              <a:gd name="T111" fmla="*/ 16 h 1222"/>
              <a:gd name="T112" fmla="*/ 1300 w 1774"/>
              <a:gd name="T113" fmla="*/ 106 h 1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74" h="1222">
                <a:moveTo>
                  <a:pt x="1256" y="284"/>
                </a:moveTo>
                <a:lnTo>
                  <a:pt x="1256" y="284"/>
                </a:lnTo>
                <a:lnTo>
                  <a:pt x="1246" y="298"/>
                </a:lnTo>
                <a:lnTo>
                  <a:pt x="1228" y="324"/>
                </a:lnTo>
                <a:lnTo>
                  <a:pt x="1228" y="324"/>
                </a:lnTo>
                <a:lnTo>
                  <a:pt x="1220" y="344"/>
                </a:lnTo>
                <a:lnTo>
                  <a:pt x="1216" y="352"/>
                </a:lnTo>
                <a:lnTo>
                  <a:pt x="1216" y="352"/>
                </a:lnTo>
                <a:lnTo>
                  <a:pt x="1162" y="346"/>
                </a:lnTo>
                <a:lnTo>
                  <a:pt x="1113" y="338"/>
                </a:lnTo>
                <a:lnTo>
                  <a:pt x="1091" y="332"/>
                </a:lnTo>
                <a:lnTo>
                  <a:pt x="1069" y="326"/>
                </a:lnTo>
                <a:lnTo>
                  <a:pt x="1069" y="326"/>
                </a:lnTo>
                <a:lnTo>
                  <a:pt x="1047" y="318"/>
                </a:lnTo>
                <a:lnTo>
                  <a:pt x="1017" y="310"/>
                </a:lnTo>
                <a:lnTo>
                  <a:pt x="951" y="294"/>
                </a:lnTo>
                <a:lnTo>
                  <a:pt x="887" y="278"/>
                </a:lnTo>
                <a:lnTo>
                  <a:pt x="861" y="270"/>
                </a:lnTo>
                <a:lnTo>
                  <a:pt x="841" y="262"/>
                </a:lnTo>
                <a:lnTo>
                  <a:pt x="841" y="262"/>
                </a:lnTo>
                <a:lnTo>
                  <a:pt x="821" y="254"/>
                </a:lnTo>
                <a:lnTo>
                  <a:pt x="793" y="246"/>
                </a:lnTo>
                <a:lnTo>
                  <a:pt x="761" y="236"/>
                </a:lnTo>
                <a:lnTo>
                  <a:pt x="727" y="228"/>
                </a:lnTo>
                <a:lnTo>
                  <a:pt x="691" y="220"/>
                </a:lnTo>
                <a:lnTo>
                  <a:pt x="655" y="216"/>
                </a:lnTo>
                <a:lnTo>
                  <a:pt x="623" y="212"/>
                </a:lnTo>
                <a:lnTo>
                  <a:pt x="595" y="212"/>
                </a:lnTo>
                <a:lnTo>
                  <a:pt x="595" y="212"/>
                </a:lnTo>
                <a:lnTo>
                  <a:pt x="573" y="216"/>
                </a:lnTo>
                <a:lnTo>
                  <a:pt x="553" y="222"/>
                </a:lnTo>
                <a:lnTo>
                  <a:pt x="537" y="230"/>
                </a:lnTo>
                <a:lnTo>
                  <a:pt x="523" y="238"/>
                </a:lnTo>
                <a:lnTo>
                  <a:pt x="503" y="252"/>
                </a:lnTo>
                <a:lnTo>
                  <a:pt x="497" y="258"/>
                </a:lnTo>
                <a:lnTo>
                  <a:pt x="497" y="258"/>
                </a:lnTo>
                <a:lnTo>
                  <a:pt x="489" y="254"/>
                </a:lnTo>
                <a:lnTo>
                  <a:pt x="471" y="242"/>
                </a:lnTo>
                <a:lnTo>
                  <a:pt x="457" y="236"/>
                </a:lnTo>
                <a:lnTo>
                  <a:pt x="443" y="230"/>
                </a:lnTo>
                <a:lnTo>
                  <a:pt x="427" y="226"/>
                </a:lnTo>
                <a:lnTo>
                  <a:pt x="409" y="224"/>
                </a:lnTo>
                <a:lnTo>
                  <a:pt x="409" y="224"/>
                </a:lnTo>
                <a:lnTo>
                  <a:pt x="389" y="222"/>
                </a:lnTo>
                <a:lnTo>
                  <a:pt x="365" y="224"/>
                </a:lnTo>
                <a:lnTo>
                  <a:pt x="316" y="228"/>
                </a:lnTo>
                <a:lnTo>
                  <a:pt x="248" y="236"/>
                </a:lnTo>
                <a:lnTo>
                  <a:pt x="248" y="236"/>
                </a:lnTo>
                <a:lnTo>
                  <a:pt x="230" y="234"/>
                </a:lnTo>
                <a:lnTo>
                  <a:pt x="222" y="234"/>
                </a:lnTo>
                <a:lnTo>
                  <a:pt x="212" y="236"/>
                </a:lnTo>
                <a:lnTo>
                  <a:pt x="212" y="236"/>
                </a:lnTo>
                <a:lnTo>
                  <a:pt x="208" y="236"/>
                </a:lnTo>
                <a:lnTo>
                  <a:pt x="202" y="236"/>
                </a:lnTo>
                <a:lnTo>
                  <a:pt x="188" y="234"/>
                </a:lnTo>
                <a:lnTo>
                  <a:pt x="180" y="234"/>
                </a:lnTo>
                <a:lnTo>
                  <a:pt x="172" y="234"/>
                </a:lnTo>
                <a:lnTo>
                  <a:pt x="164" y="238"/>
                </a:lnTo>
                <a:lnTo>
                  <a:pt x="156" y="244"/>
                </a:lnTo>
                <a:lnTo>
                  <a:pt x="156" y="244"/>
                </a:lnTo>
                <a:lnTo>
                  <a:pt x="150" y="252"/>
                </a:lnTo>
                <a:lnTo>
                  <a:pt x="144" y="260"/>
                </a:lnTo>
                <a:lnTo>
                  <a:pt x="142" y="268"/>
                </a:lnTo>
                <a:lnTo>
                  <a:pt x="142" y="274"/>
                </a:lnTo>
                <a:lnTo>
                  <a:pt x="144" y="280"/>
                </a:lnTo>
                <a:lnTo>
                  <a:pt x="148" y="286"/>
                </a:lnTo>
                <a:lnTo>
                  <a:pt x="152" y="292"/>
                </a:lnTo>
                <a:lnTo>
                  <a:pt x="158" y="296"/>
                </a:lnTo>
                <a:lnTo>
                  <a:pt x="158" y="296"/>
                </a:lnTo>
                <a:lnTo>
                  <a:pt x="168" y="306"/>
                </a:lnTo>
                <a:lnTo>
                  <a:pt x="172" y="314"/>
                </a:lnTo>
                <a:lnTo>
                  <a:pt x="176" y="322"/>
                </a:lnTo>
                <a:lnTo>
                  <a:pt x="184" y="330"/>
                </a:lnTo>
                <a:lnTo>
                  <a:pt x="184" y="330"/>
                </a:lnTo>
                <a:lnTo>
                  <a:pt x="190" y="334"/>
                </a:lnTo>
                <a:lnTo>
                  <a:pt x="194" y="338"/>
                </a:lnTo>
                <a:lnTo>
                  <a:pt x="206" y="340"/>
                </a:lnTo>
                <a:lnTo>
                  <a:pt x="216" y="340"/>
                </a:lnTo>
                <a:lnTo>
                  <a:pt x="222" y="338"/>
                </a:lnTo>
                <a:lnTo>
                  <a:pt x="222" y="338"/>
                </a:lnTo>
                <a:lnTo>
                  <a:pt x="228" y="332"/>
                </a:lnTo>
                <a:lnTo>
                  <a:pt x="228" y="330"/>
                </a:lnTo>
                <a:lnTo>
                  <a:pt x="228" y="330"/>
                </a:lnTo>
                <a:lnTo>
                  <a:pt x="252" y="332"/>
                </a:lnTo>
                <a:lnTo>
                  <a:pt x="274" y="334"/>
                </a:lnTo>
                <a:lnTo>
                  <a:pt x="284" y="336"/>
                </a:lnTo>
                <a:lnTo>
                  <a:pt x="294" y="340"/>
                </a:lnTo>
                <a:lnTo>
                  <a:pt x="294" y="340"/>
                </a:lnTo>
                <a:lnTo>
                  <a:pt x="314" y="348"/>
                </a:lnTo>
                <a:lnTo>
                  <a:pt x="336" y="354"/>
                </a:lnTo>
                <a:lnTo>
                  <a:pt x="361" y="362"/>
                </a:lnTo>
                <a:lnTo>
                  <a:pt x="361" y="362"/>
                </a:lnTo>
                <a:lnTo>
                  <a:pt x="352" y="368"/>
                </a:lnTo>
                <a:lnTo>
                  <a:pt x="334" y="384"/>
                </a:lnTo>
                <a:lnTo>
                  <a:pt x="316" y="402"/>
                </a:lnTo>
                <a:lnTo>
                  <a:pt x="310" y="412"/>
                </a:lnTo>
                <a:lnTo>
                  <a:pt x="308" y="418"/>
                </a:lnTo>
                <a:lnTo>
                  <a:pt x="308" y="418"/>
                </a:lnTo>
                <a:lnTo>
                  <a:pt x="310" y="436"/>
                </a:lnTo>
                <a:lnTo>
                  <a:pt x="310" y="438"/>
                </a:lnTo>
                <a:lnTo>
                  <a:pt x="308" y="442"/>
                </a:lnTo>
                <a:lnTo>
                  <a:pt x="308" y="442"/>
                </a:lnTo>
                <a:lnTo>
                  <a:pt x="290" y="474"/>
                </a:lnTo>
                <a:lnTo>
                  <a:pt x="290" y="474"/>
                </a:lnTo>
                <a:lnTo>
                  <a:pt x="262" y="456"/>
                </a:lnTo>
                <a:lnTo>
                  <a:pt x="238" y="442"/>
                </a:lnTo>
                <a:lnTo>
                  <a:pt x="226" y="438"/>
                </a:lnTo>
                <a:lnTo>
                  <a:pt x="214" y="434"/>
                </a:lnTo>
                <a:lnTo>
                  <a:pt x="214" y="434"/>
                </a:lnTo>
                <a:lnTo>
                  <a:pt x="202" y="434"/>
                </a:lnTo>
                <a:lnTo>
                  <a:pt x="186" y="436"/>
                </a:lnTo>
                <a:lnTo>
                  <a:pt x="168" y="442"/>
                </a:lnTo>
                <a:lnTo>
                  <a:pt x="150" y="448"/>
                </a:lnTo>
                <a:lnTo>
                  <a:pt x="86" y="472"/>
                </a:lnTo>
                <a:lnTo>
                  <a:pt x="86" y="472"/>
                </a:lnTo>
                <a:lnTo>
                  <a:pt x="68" y="480"/>
                </a:lnTo>
                <a:lnTo>
                  <a:pt x="50" y="490"/>
                </a:lnTo>
                <a:lnTo>
                  <a:pt x="34" y="498"/>
                </a:lnTo>
                <a:lnTo>
                  <a:pt x="16" y="506"/>
                </a:lnTo>
                <a:lnTo>
                  <a:pt x="16" y="506"/>
                </a:lnTo>
                <a:lnTo>
                  <a:pt x="10" y="510"/>
                </a:lnTo>
                <a:lnTo>
                  <a:pt x="4" y="512"/>
                </a:lnTo>
                <a:lnTo>
                  <a:pt x="2" y="516"/>
                </a:lnTo>
                <a:lnTo>
                  <a:pt x="2" y="520"/>
                </a:lnTo>
                <a:lnTo>
                  <a:pt x="4" y="526"/>
                </a:lnTo>
                <a:lnTo>
                  <a:pt x="4" y="529"/>
                </a:lnTo>
                <a:lnTo>
                  <a:pt x="4" y="529"/>
                </a:lnTo>
                <a:lnTo>
                  <a:pt x="2" y="531"/>
                </a:lnTo>
                <a:lnTo>
                  <a:pt x="0" y="535"/>
                </a:lnTo>
                <a:lnTo>
                  <a:pt x="0" y="539"/>
                </a:lnTo>
                <a:lnTo>
                  <a:pt x="0" y="539"/>
                </a:lnTo>
                <a:lnTo>
                  <a:pt x="4" y="543"/>
                </a:lnTo>
                <a:lnTo>
                  <a:pt x="6" y="545"/>
                </a:lnTo>
                <a:lnTo>
                  <a:pt x="12" y="545"/>
                </a:lnTo>
                <a:lnTo>
                  <a:pt x="12" y="545"/>
                </a:lnTo>
                <a:lnTo>
                  <a:pt x="6" y="551"/>
                </a:lnTo>
                <a:lnTo>
                  <a:pt x="2" y="557"/>
                </a:lnTo>
                <a:lnTo>
                  <a:pt x="2" y="561"/>
                </a:lnTo>
                <a:lnTo>
                  <a:pt x="2" y="565"/>
                </a:lnTo>
                <a:lnTo>
                  <a:pt x="2" y="565"/>
                </a:lnTo>
                <a:lnTo>
                  <a:pt x="6" y="569"/>
                </a:lnTo>
                <a:lnTo>
                  <a:pt x="8" y="571"/>
                </a:lnTo>
                <a:lnTo>
                  <a:pt x="12" y="571"/>
                </a:lnTo>
                <a:lnTo>
                  <a:pt x="12" y="571"/>
                </a:lnTo>
                <a:lnTo>
                  <a:pt x="10" y="577"/>
                </a:lnTo>
                <a:lnTo>
                  <a:pt x="10" y="581"/>
                </a:lnTo>
                <a:lnTo>
                  <a:pt x="14" y="583"/>
                </a:lnTo>
                <a:lnTo>
                  <a:pt x="14" y="583"/>
                </a:lnTo>
                <a:lnTo>
                  <a:pt x="22" y="589"/>
                </a:lnTo>
                <a:lnTo>
                  <a:pt x="26" y="591"/>
                </a:lnTo>
                <a:lnTo>
                  <a:pt x="26" y="591"/>
                </a:lnTo>
                <a:lnTo>
                  <a:pt x="22" y="593"/>
                </a:lnTo>
                <a:lnTo>
                  <a:pt x="22" y="597"/>
                </a:lnTo>
                <a:lnTo>
                  <a:pt x="24" y="603"/>
                </a:lnTo>
                <a:lnTo>
                  <a:pt x="24" y="603"/>
                </a:lnTo>
                <a:lnTo>
                  <a:pt x="32" y="607"/>
                </a:lnTo>
                <a:lnTo>
                  <a:pt x="38" y="609"/>
                </a:lnTo>
                <a:lnTo>
                  <a:pt x="42" y="609"/>
                </a:lnTo>
                <a:lnTo>
                  <a:pt x="42" y="609"/>
                </a:lnTo>
                <a:lnTo>
                  <a:pt x="58" y="607"/>
                </a:lnTo>
                <a:lnTo>
                  <a:pt x="70" y="607"/>
                </a:lnTo>
                <a:lnTo>
                  <a:pt x="78" y="603"/>
                </a:lnTo>
                <a:lnTo>
                  <a:pt x="78" y="603"/>
                </a:lnTo>
                <a:lnTo>
                  <a:pt x="96" y="595"/>
                </a:lnTo>
                <a:lnTo>
                  <a:pt x="124" y="583"/>
                </a:lnTo>
                <a:lnTo>
                  <a:pt x="164" y="565"/>
                </a:lnTo>
                <a:lnTo>
                  <a:pt x="164" y="565"/>
                </a:lnTo>
                <a:lnTo>
                  <a:pt x="178" y="597"/>
                </a:lnTo>
                <a:lnTo>
                  <a:pt x="208" y="657"/>
                </a:lnTo>
                <a:lnTo>
                  <a:pt x="208" y="657"/>
                </a:lnTo>
                <a:lnTo>
                  <a:pt x="224" y="681"/>
                </a:lnTo>
                <a:lnTo>
                  <a:pt x="236" y="699"/>
                </a:lnTo>
                <a:lnTo>
                  <a:pt x="250" y="713"/>
                </a:lnTo>
                <a:lnTo>
                  <a:pt x="250" y="713"/>
                </a:lnTo>
                <a:lnTo>
                  <a:pt x="274" y="733"/>
                </a:lnTo>
                <a:lnTo>
                  <a:pt x="274" y="733"/>
                </a:lnTo>
                <a:lnTo>
                  <a:pt x="280" y="735"/>
                </a:lnTo>
                <a:lnTo>
                  <a:pt x="286" y="737"/>
                </a:lnTo>
                <a:lnTo>
                  <a:pt x="302" y="739"/>
                </a:lnTo>
                <a:lnTo>
                  <a:pt x="320" y="739"/>
                </a:lnTo>
                <a:lnTo>
                  <a:pt x="342" y="739"/>
                </a:lnTo>
                <a:lnTo>
                  <a:pt x="377" y="737"/>
                </a:lnTo>
                <a:lnTo>
                  <a:pt x="393" y="735"/>
                </a:lnTo>
                <a:lnTo>
                  <a:pt x="485" y="691"/>
                </a:lnTo>
                <a:lnTo>
                  <a:pt x="485" y="691"/>
                </a:lnTo>
                <a:lnTo>
                  <a:pt x="503" y="699"/>
                </a:lnTo>
                <a:lnTo>
                  <a:pt x="517" y="705"/>
                </a:lnTo>
                <a:lnTo>
                  <a:pt x="525" y="707"/>
                </a:lnTo>
                <a:lnTo>
                  <a:pt x="531" y="707"/>
                </a:lnTo>
                <a:lnTo>
                  <a:pt x="531" y="707"/>
                </a:lnTo>
                <a:lnTo>
                  <a:pt x="551" y="705"/>
                </a:lnTo>
                <a:lnTo>
                  <a:pt x="551" y="705"/>
                </a:lnTo>
                <a:lnTo>
                  <a:pt x="551" y="707"/>
                </a:lnTo>
                <a:lnTo>
                  <a:pt x="555" y="709"/>
                </a:lnTo>
                <a:lnTo>
                  <a:pt x="565" y="713"/>
                </a:lnTo>
                <a:lnTo>
                  <a:pt x="579" y="713"/>
                </a:lnTo>
                <a:lnTo>
                  <a:pt x="579" y="713"/>
                </a:lnTo>
                <a:lnTo>
                  <a:pt x="605" y="713"/>
                </a:lnTo>
                <a:lnTo>
                  <a:pt x="605" y="713"/>
                </a:lnTo>
                <a:lnTo>
                  <a:pt x="623" y="729"/>
                </a:lnTo>
                <a:lnTo>
                  <a:pt x="667" y="763"/>
                </a:lnTo>
                <a:lnTo>
                  <a:pt x="693" y="783"/>
                </a:lnTo>
                <a:lnTo>
                  <a:pt x="717" y="799"/>
                </a:lnTo>
                <a:lnTo>
                  <a:pt x="741" y="813"/>
                </a:lnTo>
                <a:lnTo>
                  <a:pt x="759" y="821"/>
                </a:lnTo>
                <a:lnTo>
                  <a:pt x="759" y="821"/>
                </a:lnTo>
                <a:lnTo>
                  <a:pt x="819" y="833"/>
                </a:lnTo>
                <a:lnTo>
                  <a:pt x="847" y="839"/>
                </a:lnTo>
                <a:lnTo>
                  <a:pt x="869" y="847"/>
                </a:lnTo>
                <a:lnTo>
                  <a:pt x="869" y="847"/>
                </a:lnTo>
                <a:lnTo>
                  <a:pt x="889" y="855"/>
                </a:lnTo>
                <a:lnTo>
                  <a:pt x="903" y="857"/>
                </a:lnTo>
                <a:lnTo>
                  <a:pt x="915" y="861"/>
                </a:lnTo>
                <a:lnTo>
                  <a:pt x="933" y="867"/>
                </a:lnTo>
                <a:lnTo>
                  <a:pt x="933" y="867"/>
                </a:lnTo>
                <a:lnTo>
                  <a:pt x="947" y="875"/>
                </a:lnTo>
                <a:lnTo>
                  <a:pt x="957" y="881"/>
                </a:lnTo>
                <a:lnTo>
                  <a:pt x="967" y="885"/>
                </a:lnTo>
                <a:lnTo>
                  <a:pt x="981" y="891"/>
                </a:lnTo>
                <a:lnTo>
                  <a:pt x="981" y="891"/>
                </a:lnTo>
                <a:lnTo>
                  <a:pt x="991" y="893"/>
                </a:lnTo>
                <a:lnTo>
                  <a:pt x="1007" y="891"/>
                </a:lnTo>
                <a:lnTo>
                  <a:pt x="1023" y="885"/>
                </a:lnTo>
                <a:lnTo>
                  <a:pt x="1039" y="881"/>
                </a:lnTo>
                <a:lnTo>
                  <a:pt x="1067" y="869"/>
                </a:lnTo>
                <a:lnTo>
                  <a:pt x="1079" y="863"/>
                </a:lnTo>
                <a:lnTo>
                  <a:pt x="1079" y="863"/>
                </a:lnTo>
                <a:lnTo>
                  <a:pt x="1119" y="925"/>
                </a:lnTo>
                <a:lnTo>
                  <a:pt x="1152" y="975"/>
                </a:lnTo>
                <a:lnTo>
                  <a:pt x="1180" y="1013"/>
                </a:lnTo>
                <a:lnTo>
                  <a:pt x="1180" y="1013"/>
                </a:lnTo>
                <a:lnTo>
                  <a:pt x="1190" y="1025"/>
                </a:lnTo>
                <a:lnTo>
                  <a:pt x="1202" y="1035"/>
                </a:lnTo>
                <a:lnTo>
                  <a:pt x="1220" y="1049"/>
                </a:lnTo>
                <a:lnTo>
                  <a:pt x="1234" y="1057"/>
                </a:lnTo>
                <a:lnTo>
                  <a:pt x="1240" y="1061"/>
                </a:lnTo>
                <a:lnTo>
                  <a:pt x="1240" y="1061"/>
                </a:lnTo>
                <a:lnTo>
                  <a:pt x="1250" y="1072"/>
                </a:lnTo>
                <a:lnTo>
                  <a:pt x="1262" y="1084"/>
                </a:lnTo>
                <a:lnTo>
                  <a:pt x="1280" y="1100"/>
                </a:lnTo>
                <a:lnTo>
                  <a:pt x="1302" y="1118"/>
                </a:lnTo>
                <a:lnTo>
                  <a:pt x="1326" y="1134"/>
                </a:lnTo>
                <a:lnTo>
                  <a:pt x="1356" y="1150"/>
                </a:lnTo>
                <a:lnTo>
                  <a:pt x="1386" y="1164"/>
                </a:lnTo>
                <a:lnTo>
                  <a:pt x="1386" y="1164"/>
                </a:lnTo>
                <a:lnTo>
                  <a:pt x="1420" y="1174"/>
                </a:lnTo>
                <a:lnTo>
                  <a:pt x="1452" y="1180"/>
                </a:lnTo>
                <a:lnTo>
                  <a:pt x="1484" y="1184"/>
                </a:lnTo>
                <a:lnTo>
                  <a:pt x="1512" y="1186"/>
                </a:lnTo>
                <a:lnTo>
                  <a:pt x="1554" y="1188"/>
                </a:lnTo>
                <a:lnTo>
                  <a:pt x="1570" y="1186"/>
                </a:lnTo>
                <a:lnTo>
                  <a:pt x="1570" y="1186"/>
                </a:lnTo>
                <a:lnTo>
                  <a:pt x="1586" y="1194"/>
                </a:lnTo>
                <a:lnTo>
                  <a:pt x="1626" y="1208"/>
                </a:lnTo>
                <a:lnTo>
                  <a:pt x="1668" y="1220"/>
                </a:lnTo>
                <a:lnTo>
                  <a:pt x="1684" y="1222"/>
                </a:lnTo>
                <a:lnTo>
                  <a:pt x="1690" y="1222"/>
                </a:lnTo>
                <a:lnTo>
                  <a:pt x="1694" y="1220"/>
                </a:lnTo>
                <a:lnTo>
                  <a:pt x="1694" y="1220"/>
                </a:lnTo>
                <a:lnTo>
                  <a:pt x="1700" y="1218"/>
                </a:lnTo>
                <a:lnTo>
                  <a:pt x="1706" y="1212"/>
                </a:lnTo>
                <a:lnTo>
                  <a:pt x="1710" y="1202"/>
                </a:lnTo>
                <a:lnTo>
                  <a:pt x="1714" y="1192"/>
                </a:lnTo>
                <a:lnTo>
                  <a:pt x="1714" y="1190"/>
                </a:lnTo>
                <a:lnTo>
                  <a:pt x="1714" y="1190"/>
                </a:lnTo>
                <a:lnTo>
                  <a:pt x="1716" y="1188"/>
                </a:lnTo>
                <a:lnTo>
                  <a:pt x="1718" y="1184"/>
                </a:lnTo>
                <a:lnTo>
                  <a:pt x="1722" y="1176"/>
                </a:lnTo>
                <a:lnTo>
                  <a:pt x="1722" y="1176"/>
                </a:lnTo>
                <a:lnTo>
                  <a:pt x="1726" y="1166"/>
                </a:lnTo>
                <a:lnTo>
                  <a:pt x="1726" y="1160"/>
                </a:lnTo>
                <a:lnTo>
                  <a:pt x="1726" y="1152"/>
                </a:lnTo>
                <a:lnTo>
                  <a:pt x="1726" y="1152"/>
                </a:lnTo>
                <a:lnTo>
                  <a:pt x="1732" y="1150"/>
                </a:lnTo>
                <a:lnTo>
                  <a:pt x="1736" y="1146"/>
                </a:lnTo>
                <a:lnTo>
                  <a:pt x="1740" y="1140"/>
                </a:lnTo>
                <a:lnTo>
                  <a:pt x="1740" y="1140"/>
                </a:lnTo>
                <a:lnTo>
                  <a:pt x="1740" y="1136"/>
                </a:lnTo>
                <a:lnTo>
                  <a:pt x="1740" y="1130"/>
                </a:lnTo>
                <a:lnTo>
                  <a:pt x="1736" y="1118"/>
                </a:lnTo>
                <a:lnTo>
                  <a:pt x="1730" y="1104"/>
                </a:lnTo>
                <a:lnTo>
                  <a:pt x="1730" y="1104"/>
                </a:lnTo>
                <a:lnTo>
                  <a:pt x="1730" y="1100"/>
                </a:lnTo>
                <a:lnTo>
                  <a:pt x="1724" y="1082"/>
                </a:lnTo>
                <a:lnTo>
                  <a:pt x="1724" y="1082"/>
                </a:lnTo>
                <a:lnTo>
                  <a:pt x="1720" y="1072"/>
                </a:lnTo>
                <a:lnTo>
                  <a:pt x="1714" y="1065"/>
                </a:lnTo>
                <a:lnTo>
                  <a:pt x="1708" y="1061"/>
                </a:lnTo>
                <a:lnTo>
                  <a:pt x="1706" y="1061"/>
                </a:lnTo>
                <a:lnTo>
                  <a:pt x="1706" y="1061"/>
                </a:lnTo>
                <a:lnTo>
                  <a:pt x="1676" y="1059"/>
                </a:lnTo>
                <a:lnTo>
                  <a:pt x="1676" y="1059"/>
                </a:lnTo>
                <a:lnTo>
                  <a:pt x="1674" y="1057"/>
                </a:lnTo>
                <a:lnTo>
                  <a:pt x="1664" y="1051"/>
                </a:lnTo>
                <a:lnTo>
                  <a:pt x="1648" y="1047"/>
                </a:lnTo>
                <a:lnTo>
                  <a:pt x="1628" y="1045"/>
                </a:lnTo>
                <a:lnTo>
                  <a:pt x="1628" y="1045"/>
                </a:lnTo>
                <a:lnTo>
                  <a:pt x="1606" y="1047"/>
                </a:lnTo>
                <a:lnTo>
                  <a:pt x="1588" y="1053"/>
                </a:lnTo>
                <a:lnTo>
                  <a:pt x="1576" y="1059"/>
                </a:lnTo>
                <a:lnTo>
                  <a:pt x="1572" y="1061"/>
                </a:lnTo>
                <a:lnTo>
                  <a:pt x="1470" y="1011"/>
                </a:lnTo>
                <a:lnTo>
                  <a:pt x="1470" y="1011"/>
                </a:lnTo>
                <a:lnTo>
                  <a:pt x="1448" y="991"/>
                </a:lnTo>
                <a:lnTo>
                  <a:pt x="1426" y="971"/>
                </a:lnTo>
                <a:lnTo>
                  <a:pt x="1402" y="951"/>
                </a:lnTo>
                <a:lnTo>
                  <a:pt x="1402" y="951"/>
                </a:lnTo>
                <a:lnTo>
                  <a:pt x="1390" y="945"/>
                </a:lnTo>
                <a:lnTo>
                  <a:pt x="1376" y="937"/>
                </a:lnTo>
                <a:lnTo>
                  <a:pt x="1352" y="927"/>
                </a:lnTo>
                <a:lnTo>
                  <a:pt x="1324" y="919"/>
                </a:lnTo>
                <a:lnTo>
                  <a:pt x="1324" y="919"/>
                </a:lnTo>
                <a:lnTo>
                  <a:pt x="1314" y="905"/>
                </a:lnTo>
                <a:lnTo>
                  <a:pt x="1296" y="871"/>
                </a:lnTo>
                <a:lnTo>
                  <a:pt x="1270" y="823"/>
                </a:lnTo>
                <a:lnTo>
                  <a:pt x="1270" y="823"/>
                </a:lnTo>
                <a:lnTo>
                  <a:pt x="1274" y="803"/>
                </a:lnTo>
                <a:lnTo>
                  <a:pt x="1276" y="789"/>
                </a:lnTo>
                <a:lnTo>
                  <a:pt x="1280" y="781"/>
                </a:lnTo>
                <a:lnTo>
                  <a:pt x="1280" y="781"/>
                </a:lnTo>
                <a:lnTo>
                  <a:pt x="1292" y="777"/>
                </a:lnTo>
                <a:lnTo>
                  <a:pt x="1304" y="769"/>
                </a:lnTo>
                <a:lnTo>
                  <a:pt x="1318" y="757"/>
                </a:lnTo>
                <a:lnTo>
                  <a:pt x="1318" y="757"/>
                </a:lnTo>
                <a:lnTo>
                  <a:pt x="1332" y="741"/>
                </a:lnTo>
                <a:lnTo>
                  <a:pt x="1342" y="727"/>
                </a:lnTo>
                <a:lnTo>
                  <a:pt x="1348" y="713"/>
                </a:lnTo>
                <a:lnTo>
                  <a:pt x="1348" y="713"/>
                </a:lnTo>
                <a:lnTo>
                  <a:pt x="1362" y="721"/>
                </a:lnTo>
                <a:lnTo>
                  <a:pt x="1378" y="727"/>
                </a:lnTo>
                <a:lnTo>
                  <a:pt x="1394" y="731"/>
                </a:lnTo>
                <a:lnTo>
                  <a:pt x="1394" y="731"/>
                </a:lnTo>
                <a:lnTo>
                  <a:pt x="1402" y="731"/>
                </a:lnTo>
                <a:lnTo>
                  <a:pt x="1410" y="729"/>
                </a:lnTo>
                <a:lnTo>
                  <a:pt x="1426" y="723"/>
                </a:lnTo>
                <a:lnTo>
                  <a:pt x="1440" y="717"/>
                </a:lnTo>
                <a:lnTo>
                  <a:pt x="1452" y="713"/>
                </a:lnTo>
                <a:lnTo>
                  <a:pt x="1452" y="713"/>
                </a:lnTo>
                <a:lnTo>
                  <a:pt x="1462" y="713"/>
                </a:lnTo>
                <a:lnTo>
                  <a:pt x="1476" y="715"/>
                </a:lnTo>
                <a:lnTo>
                  <a:pt x="1494" y="715"/>
                </a:lnTo>
                <a:lnTo>
                  <a:pt x="1504" y="713"/>
                </a:lnTo>
                <a:lnTo>
                  <a:pt x="1516" y="711"/>
                </a:lnTo>
                <a:lnTo>
                  <a:pt x="1516" y="711"/>
                </a:lnTo>
                <a:lnTo>
                  <a:pt x="1536" y="703"/>
                </a:lnTo>
                <a:lnTo>
                  <a:pt x="1552" y="693"/>
                </a:lnTo>
                <a:lnTo>
                  <a:pt x="1568" y="679"/>
                </a:lnTo>
                <a:lnTo>
                  <a:pt x="1586" y="659"/>
                </a:lnTo>
                <a:lnTo>
                  <a:pt x="1586" y="659"/>
                </a:lnTo>
                <a:lnTo>
                  <a:pt x="1596" y="645"/>
                </a:lnTo>
                <a:lnTo>
                  <a:pt x="1608" y="627"/>
                </a:lnTo>
                <a:lnTo>
                  <a:pt x="1632" y="585"/>
                </a:lnTo>
                <a:lnTo>
                  <a:pt x="1660" y="531"/>
                </a:lnTo>
                <a:lnTo>
                  <a:pt x="1718" y="412"/>
                </a:lnTo>
                <a:lnTo>
                  <a:pt x="1718" y="412"/>
                </a:lnTo>
                <a:lnTo>
                  <a:pt x="1726" y="402"/>
                </a:lnTo>
                <a:lnTo>
                  <a:pt x="1734" y="388"/>
                </a:lnTo>
                <a:lnTo>
                  <a:pt x="1742" y="370"/>
                </a:lnTo>
                <a:lnTo>
                  <a:pt x="1742" y="370"/>
                </a:lnTo>
                <a:lnTo>
                  <a:pt x="1752" y="324"/>
                </a:lnTo>
                <a:lnTo>
                  <a:pt x="1756" y="304"/>
                </a:lnTo>
                <a:lnTo>
                  <a:pt x="1758" y="288"/>
                </a:lnTo>
                <a:lnTo>
                  <a:pt x="1758" y="288"/>
                </a:lnTo>
                <a:lnTo>
                  <a:pt x="1756" y="272"/>
                </a:lnTo>
                <a:lnTo>
                  <a:pt x="1754" y="256"/>
                </a:lnTo>
                <a:lnTo>
                  <a:pt x="1750" y="238"/>
                </a:lnTo>
                <a:lnTo>
                  <a:pt x="1768" y="228"/>
                </a:lnTo>
                <a:lnTo>
                  <a:pt x="1756" y="218"/>
                </a:lnTo>
                <a:lnTo>
                  <a:pt x="1774" y="186"/>
                </a:lnTo>
                <a:lnTo>
                  <a:pt x="1742" y="212"/>
                </a:lnTo>
                <a:lnTo>
                  <a:pt x="1722" y="176"/>
                </a:lnTo>
                <a:lnTo>
                  <a:pt x="1732" y="154"/>
                </a:lnTo>
                <a:lnTo>
                  <a:pt x="1714" y="164"/>
                </a:lnTo>
                <a:lnTo>
                  <a:pt x="1660" y="70"/>
                </a:lnTo>
                <a:lnTo>
                  <a:pt x="1646" y="82"/>
                </a:lnTo>
                <a:lnTo>
                  <a:pt x="1620" y="70"/>
                </a:lnTo>
                <a:lnTo>
                  <a:pt x="1620" y="70"/>
                </a:lnTo>
                <a:lnTo>
                  <a:pt x="1612" y="56"/>
                </a:lnTo>
                <a:lnTo>
                  <a:pt x="1600" y="36"/>
                </a:lnTo>
                <a:lnTo>
                  <a:pt x="1600" y="36"/>
                </a:lnTo>
                <a:lnTo>
                  <a:pt x="1594" y="32"/>
                </a:lnTo>
                <a:lnTo>
                  <a:pt x="1582" y="26"/>
                </a:lnTo>
                <a:lnTo>
                  <a:pt x="1568" y="22"/>
                </a:lnTo>
                <a:lnTo>
                  <a:pt x="1572" y="36"/>
                </a:lnTo>
                <a:lnTo>
                  <a:pt x="1534" y="10"/>
                </a:lnTo>
                <a:lnTo>
                  <a:pt x="1540" y="24"/>
                </a:lnTo>
                <a:lnTo>
                  <a:pt x="1476" y="0"/>
                </a:lnTo>
                <a:lnTo>
                  <a:pt x="1490" y="10"/>
                </a:lnTo>
                <a:lnTo>
                  <a:pt x="1448" y="10"/>
                </a:lnTo>
                <a:lnTo>
                  <a:pt x="1448" y="10"/>
                </a:lnTo>
                <a:lnTo>
                  <a:pt x="1442" y="14"/>
                </a:lnTo>
                <a:lnTo>
                  <a:pt x="1434" y="16"/>
                </a:lnTo>
                <a:lnTo>
                  <a:pt x="1430" y="18"/>
                </a:lnTo>
                <a:lnTo>
                  <a:pt x="1430" y="18"/>
                </a:lnTo>
                <a:lnTo>
                  <a:pt x="1386" y="28"/>
                </a:lnTo>
                <a:lnTo>
                  <a:pt x="1348" y="36"/>
                </a:lnTo>
                <a:lnTo>
                  <a:pt x="1348" y="36"/>
                </a:lnTo>
                <a:lnTo>
                  <a:pt x="1300" y="106"/>
                </a:lnTo>
                <a:lnTo>
                  <a:pt x="1300" y="106"/>
                </a:lnTo>
                <a:lnTo>
                  <a:pt x="1248" y="168"/>
                </a:lnTo>
                <a:lnTo>
                  <a:pt x="1264" y="160"/>
                </a:lnTo>
                <a:lnTo>
                  <a:pt x="1252" y="224"/>
                </a:lnTo>
                <a:lnTo>
                  <a:pt x="1260" y="246"/>
                </a:lnTo>
                <a:lnTo>
                  <a:pt x="1256" y="284"/>
                </a:lnTo>
                <a:close/>
              </a:path>
            </a:pathLst>
          </a:custGeom>
          <a:solidFill>
            <a:schemeClr val="tx1"/>
          </a:solidFill>
          <a:ln w="1270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8" name="Freeform 7">
            <a:extLst>
              <a:ext uri="{FF2B5EF4-FFF2-40B4-BE49-F238E27FC236}">
                <a16:creationId xmlns:a16="http://schemas.microsoft.com/office/drawing/2014/main" id="{6AB4892D-BA03-45AA-A3AA-925D62E888A4}"/>
              </a:ext>
            </a:extLst>
          </p:cNvPr>
          <p:cNvSpPr>
            <a:spLocks/>
          </p:cNvSpPr>
          <p:nvPr/>
        </p:nvSpPr>
        <p:spPr bwMode="auto">
          <a:xfrm>
            <a:off x="4242735" y="3073251"/>
            <a:ext cx="1395283" cy="986409"/>
          </a:xfrm>
          <a:custGeom>
            <a:avLst/>
            <a:gdLst>
              <a:gd name="T0" fmla="*/ 1121 w 1638"/>
              <a:gd name="T1" fmla="*/ 162 h 1158"/>
              <a:gd name="T2" fmla="*/ 1085 w 1638"/>
              <a:gd name="T3" fmla="*/ 146 h 1158"/>
              <a:gd name="T4" fmla="*/ 993 w 1638"/>
              <a:gd name="T5" fmla="*/ 152 h 1158"/>
              <a:gd name="T6" fmla="*/ 911 w 1638"/>
              <a:gd name="T7" fmla="*/ 196 h 1158"/>
              <a:gd name="T8" fmla="*/ 803 w 1638"/>
              <a:gd name="T9" fmla="*/ 270 h 1158"/>
              <a:gd name="T10" fmla="*/ 739 w 1638"/>
              <a:gd name="T11" fmla="*/ 302 h 1158"/>
              <a:gd name="T12" fmla="*/ 650 w 1638"/>
              <a:gd name="T13" fmla="*/ 344 h 1158"/>
              <a:gd name="T14" fmla="*/ 614 w 1638"/>
              <a:gd name="T15" fmla="*/ 364 h 1158"/>
              <a:gd name="T16" fmla="*/ 568 w 1638"/>
              <a:gd name="T17" fmla="*/ 414 h 1158"/>
              <a:gd name="T18" fmla="*/ 526 w 1638"/>
              <a:gd name="T19" fmla="*/ 416 h 1158"/>
              <a:gd name="T20" fmla="*/ 450 w 1638"/>
              <a:gd name="T21" fmla="*/ 444 h 1158"/>
              <a:gd name="T22" fmla="*/ 348 w 1638"/>
              <a:gd name="T23" fmla="*/ 496 h 1158"/>
              <a:gd name="T24" fmla="*/ 264 w 1638"/>
              <a:gd name="T25" fmla="*/ 617 h 1158"/>
              <a:gd name="T26" fmla="*/ 262 w 1638"/>
              <a:gd name="T27" fmla="*/ 741 h 1158"/>
              <a:gd name="T28" fmla="*/ 282 w 1638"/>
              <a:gd name="T29" fmla="*/ 883 h 1158"/>
              <a:gd name="T30" fmla="*/ 110 w 1638"/>
              <a:gd name="T31" fmla="*/ 879 h 1158"/>
              <a:gd name="T32" fmla="*/ 26 w 1638"/>
              <a:gd name="T33" fmla="*/ 895 h 1158"/>
              <a:gd name="T34" fmla="*/ 8 w 1638"/>
              <a:gd name="T35" fmla="*/ 959 h 1158"/>
              <a:gd name="T36" fmla="*/ 16 w 1638"/>
              <a:gd name="T37" fmla="*/ 1037 h 1158"/>
              <a:gd name="T38" fmla="*/ 2 w 1638"/>
              <a:gd name="T39" fmla="*/ 1065 h 1158"/>
              <a:gd name="T40" fmla="*/ 6 w 1638"/>
              <a:gd name="T41" fmla="*/ 1084 h 1158"/>
              <a:gd name="T42" fmla="*/ 0 w 1638"/>
              <a:gd name="T43" fmla="*/ 1096 h 1158"/>
              <a:gd name="T44" fmla="*/ 4 w 1638"/>
              <a:gd name="T45" fmla="*/ 1116 h 1158"/>
              <a:gd name="T46" fmla="*/ 50 w 1638"/>
              <a:gd name="T47" fmla="*/ 1120 h 1158"/>
              <a:gd name="T48" fmla="*/ 84 w 1638"/>
              <a:gd name="T49" fmla="*/ 1092 h 1158"/>
              <a:gd name="T50" fmla="*/ 132 w 1638"/>
              <a:gd name="T51" fmla="*/ 1001 h 1158"/>
              <a:gd name="T52" fmla="*/ 268 w 1638"/>
              <a:gd name="T53" fmla="*/ 1067 h 1158"/>
              <a:gd name="T54" fmla="*/ 260 w 1638"/>
              <a:gd name="T55" fmla="*/ 1148 h 1158"/>
              <a:gd name="T56" fmla="*/ 280 w 1638"/>
              <a:gd name="T57" fmla="*/ 1152 h 1158"/>
              <a:gd name="T58" fmla="*/ 298 w 1638"/>
              <a:gd name="T59" fmla="*/ 1150 h 1158"/>
              <a:gd name="T60" fmla="*/ 318 w 1638"/>
              <a:gd name="T61" fmla="*/ 1158 h 1158"/>
              <a:gd name="T62" fmla="*/ 340 w 1638"/>
              <a:gd name="T63" fmla="*/ 1140 h 1158"/>
              <a:gd name="T64" fmla="*/ 366 w 1638"/>
              <a:gd name="T65" fmla="*/ 1140 h 1158"/>
              <a:gd name="T66" fmla="*/ 406 w 1638"/>
              <a:gd name="T67" fmla="*/ 1116 h 1158"/>
              <a:gd name="T68" fmla="*/ 442 w 1638"/>
              <a:gd name="T69" fmla="*/ 1080 h 1158"/>
              <a:gd name="T70" fmla="*/ 556 w 1638"/>
              <a:gd name="T71" fmla="*/ 1019 h 1158"/>
              <a:gd name="T72" fmla="*/ 658 w 1638"/>
              <a:gd name="T73" fmla="*/ 887 h 1158"/>
              <a:gd name="T74" fmla="*/ 779 w 1638"/>
              <a:gd name="T75" fmla="*/ 837 h 1158"/>
              <a:gd name="T76" fmla="*/ 935 w 1638"/>
              <a:gd name="T77" fmla="*/ 747 h 1158"/>
              <a:gd name="T78" fmla="*/ 1009 w 1638"/>
              <a:gd name="T79" fmla="*/ 701 h 1158"/>
              <a:gd name="T80" fmla="*/ 1099 w 1638"/>
              <a:gd name="T81" fmla="*/ 733 h 1158"/>
              <a:gd name="T82" fmla="*/ 1191 w 1638"/>
              <a:gd name="T83" fmla="*/ 701 h 1158"/>
              <a:gd name="T84" fmla="*/ 1253 w 1638"/>
              <a:gd name="T85" fmla="*/ 611 h 1158"/>
              <a:gd name="T86" fmla="*/ 1299 w 1638"/>
              <a:gd name="T87" fmla="*/ 561 h 1158"/>
              <a:gd name="T88" fmla="*/ 1315 w 1638"/>
              <a:gd name="T89" fmla="*/ 543 h 1158"/>
              <a:gd name="T90" fmla="*/ 1353 w 1638"/>
              <a:gd name="T91" fmla="*/ 533 h 1158"/>
              <a:gd name="T92" fmla="*/ 1462 w 1638"/>
              <a:gd name="T93" fmla="*/ 480 h 1158"/>
              <a:gd name="T94" fmla="*/ 1562 w 1638"/>
              <a:gd name="T95" fmla="*/ 392 h 1158"/>
              <a:gd name="T96" fmla="*/ 1624 w 1638"/>
              <a:gd name="T97" fmla="*/ 290 h 1158"/>
              <a:gd name="T98" fmla="*/ 1628 w 1638"/>
              <a:gd name="T99" fmla="*/ 216 h 1158"/>
              <a:gd name="T100" fmla="*/ 1600 w 1638"/>
              <a:gd name="T101" fmla="*/ 90 h 1158"/>
              <a:gd name="T102" fmla="*/ 1562 w 1638"/>
              <a:gd name="T103" fmla="*/ 70 h 1158"/>
              <a:gd name="T104" fmla="*/ 1486 w 1638"/>
              <a:gd name="T105" fmla="*/ 8 h 1158"/>
              <a:gd name="T106" fmla="*/ 1361 w 1638"/>
              <a:gd name="T107" fmla="*/ 10 h 1158"/>
              <a:gd name="T108" fmla="*/ 1271 w 1638"/>
              <a:gd name="T109" fmla="*/ 92 h 1158"/>
              <a:gd name="T110" fmla="*/ 1209 w 1638"/>
              <a:gd name="T111" fmla="*/ 138 h 1158"/>
              <a:gd name="T112" fmla="*/ 1189 w 1638"/>
              <a:gd name="T113" fmla="*/ 174 h 1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38" h="1158">
                <a:moveTo>
                  <a:pt x="1167" y="200"/>
                </a:moveTo>
                <a:lnTo>
                  <a:pt x="1167" y="200"/>
                </a:lnTo>
                <a:lnTo>
                  <a:pt x="1149" y="182"/>
                </a:lnTo>
                <a:lnTo>
                  <a:pt x="1135" y="170"/>
                </a:lnTo>
                <a:lnTo>
                  <a:pt x="1127" y="164"/>
                </a:lnTo>
                <a:lnTo>
                  <a:pt x="1121" y="162"/>
                </a:lnTo>
                <a:lnTo>
                  <a:pt x="1121" y="162"/>
                </a:lnTo>
                <a:lnTo>
                  <a:pt x="1097" y="156"/>
                </a:lnTo>
                <a:lnTo>
                  <a:pt x="1097" y="156"/>
                </a:lnTo>
                <a:lnTo>
                  <a:pt x="1095" y="152"/>
                </a:lnTo>
                <a:lnTo>
                  <a:pt x="1091" y="150"/>
                </a:lnTo>
                <a:lnTo>
                  <a:pt x="1085" y="146"/>
                </a:lnTo>
                <a:lnTo>
                  <a:pt x="1077" y="144"/>
                </a:lnTo>
                <a:lnTo>
                  <a:pt x="1065" y="142"/>
                </a:lnTo>
                <a:lnTo>
                  <a:pt x="1049" y="142"/>
                </a:lnTo>
                <a:lnTo>
                  <a:pt x="1029" y="144"/>
                </a:lnTo>
                <a:lnTo>
                  <a:pt x="1029" y="144"/>
                </a:lnTo>
                <a:lnTo>
                  <a:pt x="993" y="152"/>
                </a:lnTo>
                <a:lnTo>
                  <a:pt x="965" y="162"/>
                </a:lnTo>
                <a:lnTo>
                  <a:pt x="945" y="170"/>
                </a:lnTo>
                <a:lnTo>
                  <a:pt x="929" y="180"/>
                </a:lnTo>
                <a:lnTo>
                  <a:pt x="929" y="180"/>
                </a:lnTo>
                <a:lnTo>
                  <a:pt x="921" y="186"/>
                </a:lnTo>
                <a:lnTo>
                  <a:pt x="911" y="196"/>
                </a:lnTo>
                <a:lnTo>
                  <a:pt x="891" y="214"/>
                </a:lnTo>
                <a:lnTo>
                  <a:pt x="869" y="238"/>
                </a:lnTo>
                <a:lnTo>
                  <a:pt x="869" y="238"/>
                </a:lnTo>
                <a:lnTo>
                  <a:pt x="841" y="250"/>
                </a:lnTo>
                <a:lnTo>
                  <a:pt x="803" y="270"/>
                </a:lnTo>
                <a:lnTo>
                  <a:pt x="803" y="270"/>
                </a:lnTo>
                <a:lnTo>
                  <a:pt x="791" y="276"/>
                </a:lnTo>
                <a:lnTo>
                  <a:pt x="781" y="284"/>
                </a:lnTo>
                <a:lnTo>
                  <a:pt x="769" y="292"/>
                </a:lnTo>
                <a:lnTo>
                  <a:pt x="751" y="298"/>
                </a:lnTo>
                <a:lnTo>
                  <a:pt x="751" y="298"/>
                </a:lnTo>
                <a:lnTo>
                  <a:pt x="739" y="302"/>
                </a:lnTo>
                <a:lnTo>
                  <a:pt x="727" y="308"/>
                </a:lnTo>
                <a:lnTo>
                  <a:pt x="703" y="320"/>
                </a:lnTo>
                <a:lnTo>
                  <a:pt x="679" y="332"/>
                </a:lnTo>
                <a:lnTo>
                  <a:pt x="664" y="340"/>
                </a:lnTo>
                <a:lnTo>
                  <a:pt x="664" y="340"/>
                </a:lnTo>
                <a:lnTo>
                  <a:pt x="650" y="344"/>
                </a:lnTo>
                <a:lnTo>
                  <a:pt x="634" y="348"/>
                </a:lnTo>
                <a:lnTo>
                  <a:pt x="628" y="350"/>
                </a:lnTo>
                <a:lnTo>
                  <a:pt x="622" y="354"/>
                </a:lnTo>
                <a:lnTo>
                  <a:pt x="616" y="358"/>
                </a:lnTo>
                <a:lnTo>
                  <a:pt x="614" y="364"/>
                </a:lnTo>
                <a:lnTo>
                  <a:pt x="614" y="364"/>
                </a:lnTo>
                <a:lnTo>
                  <a:pt x="604" y="380"/>
                </a:lnTo>
                <a:lnTo>
                  <a:pt x="594" y="396"/>
                </a:lnTo>
                <a:lnTo>
                  <a:pt x="580" y="408"/>
                </a:lnTo>
                <a:lnTo>
                  <a:pt x="574" y="412"/>
                </a:lnTo>
                <a:lnTo>
                  <a:pt x="568" y="414"/>
                </a:lnTo>
                <a:lnTo>
                  <a:pt x="568" y="414"/>
                </a:lnTo>
                <a:lnTo>
                  <a:pt x="558" y="414"/>
                </a:lnTo>
                <a:lnTo>
                  <a:pt x="546" y="412"/>
                </a:lnTo>
                <a:lnTo>
                  <a:pt x="536" y="412"/>
                </a:lnTo>
                <a:lnTo>
                  <a:pt x="532" y="414"/>
                </a:lnTo>
                <a:lnTo>
                  <a:pt x="526" y="416"/>
                </a:lnTo>
                <a:lnTo>
                  <a:pt x="526" y="416"/>
                </a:lnTo>
                <a:lnTo>
                  <a:pt x="512" y="430"/>
                </a:lnTo>
                <a:lnTo>
                  <a:pt x="506" y="436"/>
                </a:lnTo>
                <a:lnTo>
                  <a:pt x="506" y="436"/>
                </a:lnTo>
                <a:lnTo>
                  <a:pt x="490" y="436"/>
                </a:lnTo>
                <a:lnTo>
                  <a:pt x="472" y="438"/>
                </a:lnTo>
                <a:lnTo>
                  <a:pt x="450" y="444"/>
                </a:lnTo>
                <a:lnTo>
                  <a:pt x="424" y="450"/>
                </a:lnTo>
                <a:lnTo>
                  <a:pt x="398" y="462"/>
                </a:lnTo>
                <a:lnTo>
                  <a:pt x="372" y="476"/>
                </a:lnTo>
                <a:lnTo>
                  <a:pt x="360" y="486"/>
                </a:lnTo>
                <a:lnTo>
                  <a:pt x="348" y="496"/>
                </a:lnTo>
                <a:lnTo>
                  <a:pt x="348" y="496"/>
                </a:lnTo>
                <a:lnTo>
                  <a:pt x="326" y="516"/>
                </a:lnTo>
                <a:lnTo>
                  <a:pt x="308" y="537"/>
                </a:lnTo>
                <a:lnTo>
                  <a:pt x="292" y="557"/>
                </a:lnTo>
                <a:lnTo>
                  <a:pt x="280" y="579"/>
                </a:lnTo>
                <a:lnTo>
                  <a:pt x="270" y="597"/>
                </a:lnTo>
                <a:lnTo>
                  <a:pt x="264" y="617"/>
                </a:lnTo>
                <a:lnTo>
                  <a:pt x="260" y="635"/>
                </a:lnTo>
                <a:lnTo>
                  <a:pt x="258" y="651"/>
                </a:lnTo>
                <a:lnTo>
                  <a:pt x="258" y="651"/>
                </a:lnTo>
                <a:lnTo>
                  <a:pt x="256" y="683"/>
                </a:lnTo>
                <a:lnTo>
                  <a:pt x="258" y="713"/>
                </a:lnTo>
                <a:lnTo>
                  <a:pt x="262" y="741"/>
                </a:lnTo>
                <a:lnTo>
                  <a:pt x="264" y="765"/>
                </a:lnTo>
                <a:lnTo>
                  <a:pt x="264" y="765"/>
                </a:lnTo>
                <a:lnTo>
                  <a:pt x="272" y="785"/>
                </a:lnTo>
                <a:lnTo>
                  <a:pt x="280" y="803"/>
                </a:lnTo>
                <a:lnTo>
                  <a:pt x="290" y="819"/>
                </a:lnTo>
                <a:lnTo>
                  <a:pt x="282" y="883"/>
                </a:lnTo>
                <a:lnTo>
                  <a:pt x="282" y="883"/>
                </a:lnTo>
                <a:lnTo>
                  <a:pt x="252" y="883"/>
                </a:lnTo>
                <a:lnTo>
                  <a:pt x="174" y="881"/>
                </a:lnTo>
                <a:lnTo>
                  <a:pt x="174" y="881"/>
                </a:lnTo>
                <a:lnTo>
                  <a:pt x="120" y="879"/>
                </a:lnTo>
                <a:lnTo>
                  <a:pt x="110" y="879"/>
                </a:lnTo>
                <a:lnTo>
                  <a:pt x="98" y="881"/>
                </a:lnTo>
                <a:lnTo>
                  <a:pt x="98" y="881"/>
                </a:lnTo>
                <a:lnTo>
                  <a:pt x="58" y="887"/>
                </a:lnTo>
                <a:lnTo>
                  <a:pt x="40" y="889"/>
                </a:lnTo>
                <a:lnTo>
                  <a:pt x="26" y="895"/>
                </a:lnTo>
                <a:lnTo>
                  <a:pt x="26" y="895"/>
                </a:lnTo>
                <a:lnTo>
                  <a:pt x="16" y="901"/>
                </a:lnTo>
                <a:lnTo>
                  <a:pt x="10" y="911"/>
                </a:lnTo>
                <a:lnTo>
                  <a:pt x="6" y="923"/>
                </a:lnTo>
                <a:lnTo>
                  <a:pt x="6" y="937"/>
                </a:lnTo>
                <a:lnTo>
                  <a:pt x="6" y="937"/>
                </a:lnTo>
                <a:lnTo>
                  <a:pt x="8" y="959"/>
                </a:lnTo>
                <a:lnTo>
                  <a:pt x="14" y="985"/>
                </a:lnTo>
                <a:lnTo>
                  <a:pt x="18" y="1009"/>
                </a:lnTo>
                <a:lnTo>
                  <a:pt x="20" y="1025"/>
                </a:lnTo>
                <a:lnTo>
                  <a:pt x="20" y="1025"/>
                </a:lnTo>
                <a:lnTo>
                  <a:pt x="18" y="1031"/>
                </a:lnTo>
                <a:lnTo>
                  <a:pt x="16" y="1037"/>
                </a:lnTo>
                <a:lnTo>
                  <a:pt x="14" y="1041"/>
                </a:lnTo>
                <a:lnTo>
                  <a:pt x="14" y="1041"/>
                </a:lnTo>
                <a:lnTo>
                  <a:pt x="6" y="1047"/>
                </a:lnTo>
                <a:lnTo>
                  <a:pt x="2" y="1055"/>
                </a:lnTo>
                <a:lnTo>
                  <a:pt x="2" y="1059"/>
                </a:lnTo>
                <a:lnTo>
                  <a:pt x="2" y="1065"/>
                </a:lnTo>
                <a:lnTo>
                  <a:pt x="2" y="1065"/>
                </a:lnTo>
                <a:lnTo>
                  <a:pt x="6" y="1076"/>
                </a:lnTo>
                <a:lnTo>
                  <a:pt x="8" y="1078"/>
                </a:lnTo>
                <a:lnTo>
                  <a:pt x="8" y="1078"/>
                </a:lnTo>
                <a:lnTo>
                  <a:pt x="6" y="1080"/>
                </a:lnTo>
                <a:lnTo>
                  <a:pt x="6" y="1084"/>
                </a:lnTo>
                <a:lnTo>
                  <a:pt x="6" y="1084"/>
                </a:lnTo>
                <a:lnTo>
                  <a:pt x="8" y="1090"/>
                </a:lnTo>
                <a:lnTo>
                  <a:pt x="6" y="1092"/>
                </a:lnTo>
                <a:lnTo>
                  <a:pt x="6" y="1092"/>
                </a:lnTo>
                <a:lnTo>
                  <a:pt x="2" y="1092"/>
                </a:lnTo>
                <a:lnTo>
                  <a:pt x="0" y="1096"/>
                </a:lnTo>
                <a:lnTo>
                  <a:pt x="0" y="1100"/>
                </a:lnTo>
                <a:lnTo>
                  <a:pt x="0" y="1100"/>
                </a:lnTo>
                <a:lnTo>
                  <a:pt x="4" y="1110"/>
                </a:lnTo>
                <a:lnTo>
                  <a:pt x="4" y="1110"/>
                </a:lnTo>
                <a:lnTo>
                  <a:pt x="2" y="1112"/>
                </a:lnTo>
                <a:lnTo>
                  <a:pt x="4" y="1116"/>
                </a:lnTo>
                <a:lnTo>
                  <a:pt x="10" y="1118"/>
                </a:lnTo>
                <a:lnTo>
                  <a:pt x="10" y="1118"/>
                </a:lnTo>
                <a:lnTo>
                  <a:pt x="20" y="1122"/>
                </a:lnTo>
                <a:lnTo>
                  <a:pt x="32" y="1122"/>
                </a:lnTo>
                <a:lnTo>
                  <a:pt x="42" y="1122"/>
                </a:lnTo>
                <a:lnTo>
                  <a:pt x="50" y="1120"/>
                </a:lnTo>
                <a:lnTo>
                  <a:pt x="50" y="1120"/>
                </a:lnTo>
                <a:lnTo>
                  <a:pt x="64" y="1108"/>
                </a:lnTo>
                <a:lnTo>
                  <a:pt x="74" y="1098"/>
                </a:lnTo>
                <a:lnTo>
                  <a:pt x="74" y="1098"/>
                </a:lnTo>
                <a:lnTo>
                  <a:pt x="76" y="1098"/>
                </a:lnTo>
                <a:lnTo>
                  <a:pt x="84" y="1092"/>
                </a:lnTo>
                <a:lnTo>
                  <a:pt x="94" y="1084"/>
                </a:lnTo>
                <a:lnTo>
                  <a:pt x="100" y="1078"/>
                </a:lnTo>
                <a:lnTo>
                  <a:pt x="104" y="1070"/>
                </a:lnTo>
                <a:lnTo>
                  <a:pt x="104" y="1070"/>
                </a:lnTo>
                <a:lnTo>
                  <a:pt x="122" y="1027"/>
                </a:lnTo>
                <a:lnTo>
                  <a:pt x="132" y="1001"/>
                </a:lnTo>
                <a:lnTo>
                  <a:pt x="132" y="1001"/>
                </a:lnTo>
                <a:lnTo>
                  <a:pt x="150" y="1015"/>
                </a:lnTo>
                <a:lnTo>
                  <a:pt x="164" y="1025"/>
                </a:lnTo>
                <a:lnTo>
                  <a:pt x="178" y="1033"/>
                </a:lnTo>
                <a:lnTo>
                  <a:pt x="178" y="1033"/>
                </a:lnTo>
                <a:lnTo>
                  <a:pt x="268" y="1067"/>
                </a:lnTo>
                <a:lnTo>
                  <a:pt x="268" y="1067"/>
                </a:lnTo>
                <a:lnTo>
                  <a:pt x="262" y="1090"/>
                </a:lnTo>
                <a:lnTo>
                  <a:pt x="258" y="1110"/>
                </a:lnTo>
                <a:lnTo>
                  <a:pt x="258" y="1126"/>
                </a:lnTo>
                <a:lnTo>
                  <a:pt x="258" y="1126"/>
                </a:lnTo>
                <a:lnTo>
                  <a:pt x="260" y="1148"/>
                </a:lnTo>
                <a:lnTo>
                  <a:pt x="262" y="1154"/>
                </a:lnTo>
                <a:lnTo>
                  <a:pt x="266" y="1158"/>
                </a:lnTo>
                <a:lnTo>
                  <a:pt x="266" y="1158"/>
                </a:lnTo>
                <a:lnTo>
                  <a:pt x="272" y="1158"/>
                </a:lnTo>
                <a:lnTo>
                  <a:pt x="276" y="1156"/>
                </a:lnTo>
                <a:lnTo>
                  <a:pt x="280" y="1152"/>
                </a:lnTo>
                <a:lnTo>
                  <a:pt x="280" y="1152"/>
                </a:lnTo>
                <a:lnTo>
                  <a:pt x="284" y="1154"/>
                </a:lnTo>
                <a:lnTo>
                  <a:pt x="288" y="1154"/>
                </a:lnTo>
                <a:lnTo>
                  <a:pt x="292" y="1154"/>
                </a:lnTo>
                <a:lnTo>
                  <a:pt x="292" y="1154"/>
                </a:lnTo>
                <a:lnTo>
                  <a:pt x="298" y="1150"/>
                </a:lnTo>
                <a:lnTo>
                  <a:pt x="302" y="1146"/>
                </a:lnTo>
                <a:lnTo>
                  <a:pt x="302" y="1146"/>
                </a:lnTo>
                <a:lnTo>
                  <a:pt x="306" y="1152"/>
                </a:lnTo>
                <a:lnTo>
                  <a:pt x="310" y="1156"/>
                </a:lnTo>
                <a:lnTo>
                  <a:pt x="318" y="1158"/>
                </a:lnTo>
                <a:lnTo>
                  <a:pt x="318" y="1158"/>
                </a:lnTo>
                <a:lnTo>
                  <a:pt x="320" y="1156"/>
                </a:lnTo>
                <a:lnTo>
                  <a:pt x="324" y="1154"/>
                </a:lnTo>
                <a:lnTo>
                  <a:pt x="328" y="1148"/>
                </a:lnTo>
                <a:lnTo>
                  <a:pt x="332" y="1138"/>
                </a:lnTo>
                <a:lnTo>
                  <a:pt x="340" y="1140"/>
                </a:lnTo>
                <a:lnTo>
                  <a:pt x="340" y="1140"/>
                </a:lnTo>
                <a:lnTo>
                  <a:pt x="342" y="1144"/>
                </a:lnTo>
                <a:lnTo>
                  <a:pt x="346" y="1146"/>
                </a:lnTo>
                <a:lnTo>
                  <a:pt x="354" y="1146"/>
                </a:lnTo>
                <a:lnTo>
                  <a:pt x="354" y="1146"/>
                </a:lnTo>
                <a:lnTo>
                  <a:pt x="362" y="1144"/>
                </a:lnTo>
                <a:lnTo>
                  <a:pt x="366" y="1140"/>
                </a:lnTo>
                <a:lnTo>
                  <a:pt x="370" y="1136"/>
                </a:lnTo>
                <a:lnTo>
                  <a:pt x="370" y="1136"/>
                </a:lnTo>
                <a:lnTo>
                  <a:pt x="384" y="1132"/>
                </a:lnTo>
                <a:lnTo>
                  <a:pt x="396" y="1126"/>
                </a:lnTo>
                <a:lnTo>
                  <a:pt x="402" y="1122"/>
                </a:lnTo>
                <a:lnTo>
                  <a:pt x="406" y="1116"/>
                </a:lnTo>
                <a:lnTo>
                  <a:pt x="406" y="1116"/>
                </a:lnTo>
                <a:lnTo>
                  <a:pt x="412" y="1106"/>
                </a:lnTo>
                <a:lnTo>
                  <a:pt x="418" y="1094"/>
                </a:lnTo>
                <a:lnTo>
                  <a:pt x="422" y="1080"/>
                </a:lnTo>
                <a:lnTo>
                  <a:pt x="422" y="1080"/>
                </a:lnTo>
                <a:lnTo>
                  <a:pt x="442" y="1080"/>
                </a:lnTo>
                <a:lnTo>
                  <a:pt x="460" y="1076"/>
                </a:lnTo>
                <a:lnTo>
                  <a:pt x="478" y="1072"/>
                </a:lnTo>
                <a:lnTo>
                  <a:pt x="478" y="1072"/>
                </a:lnTo>
                <a:lnTo>
                  <a:pt x="502" y="1059"/>
                </a:lnTo>
                <a:lnTo>
                  <a:pt x="536" y="1033"/>
                </a:lnTo>
                <a:lnTo>
                  <a:pt x="556" y="1019"/>
                </a:lnTo>
                <a:lnTo>
                  <a:pt x="574" y="1001"/>
                </a:lnTo>
                <a:lnTo>
                  <a:pt x="594" y="981"/>
                </a:lnTo>
                <a:lnTo>
                  <a:pt x="610" y="961"/>
                </a:lnTo>
                <a:lnTo>
                  <a:pt x="610" y="961"/>
                </a:lnTo>
                <a:lnTo>
                  <a:pt x="638" y="921"/>
                </a:lnTo>
                <a:lnTo>
                  <a:pt x="658" y="887"/>
                </a:lnTo>
                <a:lnTo>
                  <a:pt x="671" y="857"/>
                </a:lnTo>
                <a:lnTo>
                  <a:pt x="671" y="857"/>
                </a:lnTo>
                <a:lnTo>
                  <a:pt x="685" y="857"/>
                </a:lnTo>
                <a:lnTo>
                  <a:pt x="715" y="851"/>
                </a:lnTo>
                <a:lnTo>
                  <a:pt x="757" y="843"/>
                </a:lnTo>
                <a:lnTo>
                  <a:pt x="779" y="837"/>
                </a:lnTo>
                <a:lnTo>
                  <a:pt x="799" y="829"/>
                </a:lnTo>
                <a:lnTo>
                  <a:pt x="799" y="829"/>
                </a:lnTo>
                <a:lnTo>
                  <a:pt x="841" y="809"/>
                </a:lnTo>
                <a:lnTo>
                  <a:pt x="881" y="787"/>
                </a:lnTo>
                <a:lnTo>
                  <a:pt x="913" y="765"/>
                </a:lnTo>
                <a:lnTo>
                  <a:pt x="935" y="747"/>
                </a:lnTo>
                <a:lnTo>
                  <a:pt x="935" y="747"/>
                </a:lnTo>
                <a:lnTo>
                  <a:pt x="959" y="723"/>
                </a:lnTo>
                <a:lnTo>
                  <a:pt x="971" y="715"/>
                </a:lnTo>
                <a:lnTo>
                  <a:pt x="971" y="715"/>
                </a:lnTo>
                <a:lnTo>
                  <a:pt x="1009" y="701"/>
                </a:lnTo>
                <a:lnTo>
                  <a:pt x="1009" y="701"/>
                </a:lnTo>
                <a:lnTo>
                  <a:pt x="1035" y="713"/>
                </a:lnTo>
                <a:lnTo>
                  <a:pt x="1059" y="725"/>
                </a:lnTo>
                <a:lnTo>
                  <a:pt x="1073" y="729"/>
                </a:lnTo>
                <a:lnTo>
                  <a:pt x="1085" y="731"/>
                </a:lnTo>
                <a:lnTo>
                  <a:pt x="1085" y="731"/>
                </a:lnTo>
                <a:lnTo>
                  <a:pt x="1099" y="733"/>
                </a:lnTo>
                <a:lnTo>
                  <a:pt x="1113" y="731"/>
                </a:lnTo>
                <a:lnTo>
                  <a:pt x="1129" y="729"/>
                </a:lnTo>
                <a:lnTo>
                  <a:pt x="1145" y="725"/>
                </a:lnTo>
                <a:lnTo>
                  <a:pt x="1161" y="719"/>
                </a:lnTo>
                <a:lnTo>
                  <a:pt x="1177" y="711"/>
                </a:lnTo>
                <a:lnTo>
                  <a:pt x="1191" y="701"/>
                </a:lnTo>
                <a:lnTo>
                  <a:pt x="1205" y="689"/>
                </a:lnTo>
                <a:lnTo>
                  <a:pt x="1205" y="689"/>
                </a:lnTo>
                <a:lnTo>
                  <a:pt x="1219" y="673"/>
                </a:lnTo>
                <a:lnTo>
                  <a:pt x="1231" y="653"/>
                </a:lnTo>
                <a:lnTo>
                  <a:pt x="1243" y="633"/>
                </a:lnTo>
                <a:lnTo>
                  <a:pt x="1253" y="611"/>
                </a:lnTo>
                <a:lnTo>
                  <a:pt x="1267" y="575"/>
                </a:lnTo>
                <a:lnTo>
                  <a:pt x="1273" y="561"/>
                </a:lnTo>
                <a:lnTo>
                  <a:pt x="1273" y="561"/>
                </a:lnTo>
                <a:lnTo>
                  <a:pt x="1283" y="561"/>
                </a:lnTo>
                <a:lnTo>
                  <a:pt x="1299" y="561"/>
                </a:lnTo>
                <a:lnTo>
                  <a:pt x="1299" y="561"/>
                </a:lnTo>
                <a:lnTo>
                  <a:pt x="1305" y="559"/>
                </a:lnTo>
                <a:lnTo>
                  <a:pt x="1311" y="557"/>
                </a:lnTo>
                <a:lnTo>
                  <a:pt x="1313" y="553"/>
                </a:lnTo>
                <a:lnTo>
                  <a:pt x="1315" y="549"/>
                </a:lnTo>
                <a:lnTo>
                  <a:pt x="1315" y="549"/>
                </a:lnTo>
                <a:lnTo>
                  <a:pt x="1315" y="543"/>
                </a:lnTo>
                <a:lnTo>
                  <a:pt x="1313" y="539"/>
                </a:lnTo>
                <a:lnTo>
                  <a:pt x="1311" y="535"/>
                </a:lnTo>
                <a:lnTo>
                  <a:pt x="1323" y="533"/>
                </a:lnTo>
                <a:lnTo>
                  <a:pt x="1323" y="533"/>
                </a:lnTo>
                <a:lnTo>
                  <a:pt x="1353" y="533"/>
                </a:lnTo>
                <a:lnTo>
                  <a:pt x="1353" y="533"/>
                </a:lnTo>
                <a:lnTo>
                  <a:pt x="1365" y="531"/>
                </a:lnTo>
                <a:lnTo>
                  <a:pt x="1379" y="526"/>
                </a:lnTo>
                <a:lnTo>
                  <a:pt x="1413" y="510"/>
                </a:lnTo>
                <a:lnTo>
                  <a:pt x="1444" y="492"/>
                </a:lnTo>
                <a:lnTo>
                  <a:pt x="1462" y="480"/>
                </a:lnTo>
                <a:lnTo>
                  <a:pt x="1462" y="480"/>
                </a:lnTo>
                <a:lnTo>
                  <a:pt x="1472" y="472"/>
                </a:lnTo>
                <a:lnTo>
                  <a:pt x="1482" y="458"/>
                </a:lnTo>
                <a:lnTo>
                  <a:pt x="1494" y="442"/>
                </a:lnTo>
                <a:lnTo>
                  <a:pt x="1494" y="442"/>
                </a:lnTo>
                <a:lnTo>
                  <a:pt x="1524" y="422"/>
                </a:lnTo>
                <a:lnTo>
                  <a:pt x="1562" y="392"/>
                </a:lnTo>
                <a:lnTo>
                  <a:pt x="1562" y="392"/>
                </a:lnTo>
                <a:lnTo>
                  <a:pt x="1574" y="376"/>
                </a:lnTo>
                <a:lnTo>
                  <a:pt x="1586" y="356"/>
                </a:lnTo>
                <a:lnTo>
                  <a:pt x="1602" y="328"/>
                </a:lnTo>
                <a:lnTo>
                  <a:pt x="1628" y="292"/>
                </a:lnTo>
                <a:lnTo>
                  <a:pt x="1624" y="290"/>
                </a:lnTo>
                <a:lnTo>
                  <a:pt x="1634" y="262"/>
                </a:lnTo>
                <a:lnTo>
                  <a:pt x="1626" y="266"/>
                </a:lnTo>
                <a:lnTo>
                  <a:pt x="1638" y="240"/>
                </a:lnTo>
                <a:lnTo>
                  <a:pt x="1626" y="240"/>
                </a:lnTo>
                <a:lnTo>
                  <a:pt x="1632" y="216"/>
                </a:lnTo>
                <a:lnTo>
                  <a:pt x="1628" y="216"/>
                </a:lnTo>
                <a:lnTo>
                  <a:pt x="1634" y="200"/>
                </a:lnTo>
                <a:lnTo>
                  <a:pt x="1628" y="146"/>
                </a:lnTo>
                <a:lnTo>
                  <a:pt x="1622" y="158"/>
                </a:lnTo>
                <a:lnTo>
                  <a:pt x="1620" y="124"/>
                </a:lnTo>
                <a:lnTo>
                  <a:pt x="1614" y="128"/>
                </a:lnTo>
                <a:lnTo>
                  <a:pt x="1600" y="90"/>
                </a:lnTo>
                <a:lnTo>
                  <a:pt x="1596" y="102"/>
                </a:lnTo>
                <a:lnTo>
                  <a:pt x="1568" y="58"/>
                </a:lnTo>
                <a:lnTo>
                  <a:pt x="1568" y="58"/>
                </a:lnTo>
                <a:lnTo>
                  <a:pt x="1566" y="66"/>
                </a:lnTo>
                <a:lnTo>
                  <a:pt x="1562" y="70"/>
                </a:lnTo>
                <a:lnTo>
                  <a:pt x="1562" y="70"/>
                </a:lnTo>
                <a:lnTo>
                  <a:pt x="1546" y="36"/>
                </a:lnTo>
                <a:lnTo>
                  <a:pt x="1532" y="2"/>
                </a:lnTo>
                <a:lnTo>
                  <a:pt x="1536" y="26"/>
                </a:lnTo>
                <a:lnTo>
                  <a:pt x="1512" y="12"/>
                </a:lnTo>
                <a:lnTo>
                  <a:pt x="1512" y="24"/>
                </a:lnTo>
                <a:lnTo>
                  <a:pt x="1486" y="8"/>
                </a:lnTo>
                <a:lnTo>
                  <a:pt x="1486" y="14"/>
                </a:lnTo>
                <a:lnTo>
                  <a:pt x="1450" y="0"/>
                </a:lnTo>
                <a:lnTo>
                  <a:pt x="1393" y="4"/>
                </a:lnTo>
                <a:lnTo>
                  <a:pt x="1393" y="4"/>
                </a:lnTo>
                <a:lnTo>
                  <a:pt x="1375" y="6"/>
                </a:lnTo>
                <a:lnTo>
                  <a:pt x="1361" y="10"/>
                </a:lnTo>
                <a:lnTo>
                  <a:pt x="1351" y="14"/>
                </a:lnTo>
                <a:lnTo>
                  <a:pt x="1351" y="14"/>
                </a:lnTo>
                <a:lnTo>
                  <a:pt x="1321" y="42"/>
                </a:lnTo>
                <a:lnTo>
                  <a:pt x="1293" y="68"/>
                </a:lnTo>
                <a:lnTo>
                  <a:pt x="1293" y="68"/>
                </a:lnTo>
                <a:lnTo>
                  <a:pt x="1271" y="92"/>
                </a:lnTo>
                <a:lnTo>
                  <a:pt x="1251" y="114"/>
                </a:lnTo>
                <a:lnTo>
                  <a:pt x="1251" y="114"/>
                </a:lnTo>
                <a:lnTo>
                  <a:pt x="1239" y="120"/>
                </a:lnTo>
                <a:lnTo>
                  <a:pt x="1225" y="126"/>
                </a:lnTo>
                <a:lnTo>
                  <a:pt x="1225" y="126"/>
                </a:lnTo>
                <a:lnTo>
                  <a:pt x="1209" y="138"/>
                </a:lnTo>
                <a:lnTo>
                  <a:pt x="1197" y="148"/>
                </a:lnTo>
                <a:lnTo>
                  <a:pt x="1193" y="152"/>
                </a:lnTo>
                <a:lnTo>
                  <a:pt x="1191" y="158"/>
                </a:lnTo>
                <a:lnTo>
                  <a:pt x="1191" y="158"/>
                </a:lnTo>
                <a:lnTo>
                  <a:pt x="1189" y="166"/>
                </a:lnTo>
                <a:lnTo>
                  <a:pt x="1189" y="174"/>
                </a:lnTo>
                <a:lnTo>
                  <a:pt x="1189" y="182"/>
                </a:lnTo>
                <a:lnTo>
                  <a:pt x="1167" y="200"/>
                </a:lnTo>
                <a:close/>
              </a:path>
            </a:pathLst>
          </a:custGeom>
          <a:solidFill>
            <a:schemeClr val="tx1"/>
          </a:solidFill>
          <a:ln w="1270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9" name="Freeform 9">
            <a:extLst>
              <a:ext uri="{FF2B5EF4-FFF2-40B4-BE49-F238E27FC236}">
                <a16:creationId xmlns:a16="http://schemas.microsoft.com/office/drawing/2014/main" id="{DB4F6149-0617-4BEC-A933-E5BDDA796264}"/>
              </a:ext>
            </a:extLst>
          </p:cNvPr>
          <p:cNvSpPr>
            <a:spLocks noEditPoints="1"/>
          </p:cNvSpPr>
          <p:nvPr/>
        </p:nvSpPr>
        <p:spPr bwMode="auto">
          <a:xfrm>
            <a:off x="7953071" y="3158970"/>
            <a:ext cx="1551548" cy="814973"/>
          </a:xfrm>
          <a:custGeom>
            <a:avLst/>
            <a:gdLst>
              <a:gd name="T0" fmla="*/ 212 w 1702"/>
              <a:gd name="T1" fmla="*/ 258 h 894"/>
              <a:gd name="T2" fmla="*/ 100 w 1702"/>
              <a:gd name="T3" fmla="*/ 345 h 894"/>
              <a:gd name="T4" fmla="*/ 38 w 1702"/>
              <a:gd name="T5" fmla="*/ 467 h 894"/>
              <a:gd name="T6" fmla="*/ 34 w 1702"/>
              <a:gd name="T7" fmla="*/ 553 h 894"/>
              <a:gd name="T8" fmla="*/ 42 w 1702"/>
              <a:gd name="T9" fmla="*/ 635 h 894"/>
              <a:gd name="T10" fmla="*/ 52 w 1702"/>
              <a:gd name="T11" fmla="*/ 613 h 894"/>
              <a:gd name="T12" fmla="*/ 60 w 1702"/>
              <a:gd name="T13" fmla="*/ 631 h 894"/>
              <a:gd name="T14" fmla="*/ 78 w 1702"/>
              <a:gd name="T15" fmla="*/ 623 h 894"/>
              <a:gd name="T16" fmla="*/ 120 w 1702"/>
              <a:gd name="T17" fmla="*/ 653 h 894"/>
              <a:gd name="T18" fmla="*/ 126 w 1702"/>
              <a:gd name="T19" fmla="*/ 695 h 894"/>
              <a:gd name="T20" fmla="*/ 120 w 1702"/>
              <a:gd name="T21" fmla="*/ 731 h 894"/>
              <a:gd name="T22" fmla="*/ 220 w 1702"/>
              <a:gd name="T23" fmla="*/ 763 h 894"/>
              <a:gd name="T24" fmla="*/ 364 w 1702"/>
              <a:gd name="T25" fmla="*/ 841 h 894"/>
              <a:gd name="T26" fmla="*/ 467 w 1702"/>
              <a:gd name="T27" fmla="*/ 886 h 894"/>
              <a:gd name="T28" fmla="*/ 577 w 1702"/>
              <a:gd name="T29" fmla="*/ 821 h 894"/>
              <a:gd name="T30" fmla="*/ 691 w 1702"/>
              <a:gd name="T31" fmla="*/ 709 h 894"/>
              <a:gd name="T32" fmla="*/ 865 w 1702"/>
              <a:gd name="T33" fmla="*/ 673 h 894"/>
              <a:gd name="T34" fmla="*/ 1035 w 1702"/>
              <a:gd name="T35" fmla="*/ 677 h 894"/>
              <a:gd name="T36" fmla="*/ 1105 w 1702"/>
              <a:gd name="T37" fmla="*/ 681 h 894"/>
              <a:gd name="T38" fmla="*/ 1320 w 1702"/>
              <a:gd name="T39" fmla="*/ 811 h 894"/>
              <a:gd name="T40" fmla="*/ 1444 w 1702"/>
              <a:gd name="T41" fmla="*/ 839 h 894"/>
              <a:gd name="T42" fmla="*/ 1490 w 1702"/>
              <a:gd name="T43" fmla="*/ 687 h 894"/>
              <a:gd name="T44" fmla="*/ 1566 w 1702"/>
              <a:gd name="T45" fmla="*/ 597 h 894"/>
              <a:gd name="T46" fmla="*/ 1666 w 1702"/>
              <a:gd name="T47" fmla="*/ 631 h 894"/>
              <a:gd name="T48" fmla="*/ 1690 w 1702"/>
              <a:gd name="T49" fmla="*/ 613 h 894"/>
              <a:gd name="T50" fmla="*/ 1694 w 1702"/>
              <a:gd name="T51" fmla="*/ 591 h 894"/>
              <a:gd name="T52" fmla="*/ 1702 w 1702"/>
              <a:gd name="T53" fmla="*/ 571 h 894"/>
              <a:gd name="T54" fmla="*/ 1628 w 1702"/>
              <a:gd name="T55" fmla="*/ 529 h 894"/>
              <a:gd name="T56" fmla="*/ 1530 w 1702"/>
              <a:gd name="T57" fmla="*/ 465 h 894"/>
              <a:gd name="T58" fmla="*/ 1448 w 1702"/>
              <a:gd name="T59" fmla="*/ 507 h 894"/>
              <a:gd name="T60" fmla="*/ 1382 w 1702"/>
              <a:gd name="T61" fmla="*/ 298 h 894"/>
              <a:gd name="T62" fmla="*/ 1468 w 1702"/>
              <a:gd name="T63" fmla="*/ 355 h 894"/>
              <a:gd name="T64" fmla="*/ 1596 w 1702"/>
              <a:gd name="T65" fmla="*/ 292 h 894"/>
              <a:gd name="T66" fmla="*/ 1640 w 1702"/>
              <a:gd name="T67" fmla="*/ 262 h 894"/>
              <a:gd name="T68" fmla="*/ 1654 w 1702"/>
              <a:gd name="T69" fmla="*/ 228 h 894"/>
              <a:gd name="T70" fmla="*/ 1638 w 1702"/>
              <a:gd name="T71" fmla="*/ 206 h 894"/>
              <a:gd name="T72" fmla="*/ 1592 w 1702"/>
              <a:gd name="T73" fmla="*/ 214 h 894"/>
              <a:gd name="T74" fmla="*/ 1480 w 1702"/>
              <a:gd name="T75" fmla="*/ 242 h 894"/>
              <a:gd name="T76" fmla="*/ 1408 w 1702"/>
              <a:gd name="T77" fmla="*/ 150 h 894"/>
              <a:gd name="T78" fmla="*/ 1366 w 1702"/>
              <a:gd name="T79" fmla="*/ 86 h 894"/>
              <a:gd name="T80" fmla="*/ 1272 w 1702"/>
              <a:gd name="T81" fmla="*/ 16 h 894"/>
              <a:gd name="T82" fmla="*/ 1210 w 1702"/>
              <a:gd name="T83" fmla="*/ 6 h 894"/>
              <a:gd name="T84" fmla="*/ 1141 w 1702"/>
              <a:gd name="T85" fmla="*/ 80 h 894"/>
              <a:gd name="T86" fmla="*/ 1097 w 1702"/>
              <a:gd name="T87" fmla="*/ 138 h 894"/>
              <a:gd name="T88" fmla="*/ 915 w 1702"/>
              <a:gd name="T89" fmla="*/ 170 h 894"/>
              <a:gd name="T90" fmla="*/ 727 w 1702"/>
              <a:gd name="T91" fmla="*/ 182 h 894"/>
              <a:gd name="T92" fmla="*/ 553 w 1702"/>
              <a:gd name="T93" fmla="*/ 126 h 894"/>
              <a:gd name="T94" fmla="*/ 427 w 1702"/>
              <a:gd name="T95" fmla="*/ 90 h 894"/>
              <a:gd name="T96" fmla="*/ 252 w 1702"/>
              <a:gd name="T97" fmla="*/ 104 h 894"/>
              <a:gd name="T98" fmla="*/ 176 w 1702"/>
              <a:gd name="T99" fmla="*/ 104 h 894"/>
              <a:gd name="T100" fmla="*/ 142 w 1702"/>
              <a:gd name="T101" fmla="*/ 90 h 894"/>
              <a:gd name="T102" fmla="*/ 120 w 1702"/>
              <a:gd name="T103" fmla="*/ 118 h 894"/>
              <a:gd name="T104" fmla="*/ 112 w 1702"/>
              <a:gd name="T105" fmla="*/ 148 h 894"/>
              <a:gd name="T106" fmla="*/ 110 w 1702"/>
              <a:gd name="T107" fmla="*/ 176 h 894"/>
              <a:gd name="T108" fmla="*/ 142 w 1702"/>
              <a:gd name="T109" fmla="*/ 198 h 894"/>
              <a:gd name="T110" fmla="*/ 206 w 1702"/>
              <a:gd name="T111" fmla="*/ 198 h 894"/>
              <a:gd name="T112" fmla="*/ 284 w 1702"/>
              <a:gd name="T113" fmla="*/ 198 h 894"/>
              <a:gd name="T114" fmla="*/ 404 w 1702"/>
              <a:gd name="T115" fmla="*/ 621 h 894"/>
              <a:gd name="T116" fmla="*/ 374 w 1702"/>
              <a:gd name="T117" fmla="*/ 657 h 894"/>
              <a:gd name="T118" fmla="*/ 332 w 1702"/>
              <a:gd name="T119" fmla="*/ 667 h 894"/>
              <a:gd name="T120" fmla="*/ 276 w 1702"/>
              <a:gd name="T121" fmla="*/ 677 h 894"/>
              <a:gd name="T122" fmla="*/ 306 w 1702"/>
              <a:gd name="T123" fmla="*/ 645 h 894"/>
              <a:gd name="T124" fmla="*/ 419 w 1702"/>
              <a:gd name="T125" fmla="*/ 601 h 8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702" h="894">
                <a:moveTo>
                  <a:pt x="302" y="196"/>
                </a:moveTo>
                <a:lnTo>
                  <a:pt x="290" y="238"/>
                </a:lnTo>
                <a:lnTo>
                  <a:pt x="290" y="238"/>
                </a:lnTo>
                <a:lnTo>
                  <a:pt x="284" y="238"/>
                </a:lnTo>
                <a:lnTo>
                  <a:pt x="266" y="240"/>
                </a:lnTo>
                <a:lnTo>
                  <a:pt x="240" y="246"/>
                </a:lnTo>
                <a:lnTo>
                  <a:pt x="226" y="252"/>
                </a:lnTo>
                <a:lnTo>
                  <a:pt x="212" y="258"/>
                </a:lnTo>
                <a:lnTo>
                  <a:pt x="212" y="258"/>
                </a:lnTo>
                <a:lnTo>
                  <a:pt x="184" y="276"/>
                </a:lnTo>
                <a:lnTo>
                  <a:pt x="162" y="294"/>
                </a:lnTo>
                <a:lnTo>
                  <a:pt x="142" y="314"/>
                </a:lnTo>
                <a:lnTo>
                  <a:pt x="142" y="314"/>
                </a:lnTo>
                <a:lnTo>
                  <a:pt x="128" y="322"/>
                </a:lnTo>
                <a:lnTo>
                  <a:pt x="114" y="332"/>
                </a:lnTo>
                <a:lnTo>
                  <a:pt x="100" y="345"/>
                </a:lnTo>
                <a:lnTo>
                  <a:pt x="100" y="345"/>
                </a:lnTo>
                <a:lnTo>
                  <a:pt x="86" y="359"/>
                </a:lnTo>
                <a:lnTo>
                  <a:pt x="78" y="377"/>
                </a:lnTo>
                <a:lnTo>
                  <a:pt x="70" y="395"/>
                </a:lnTo>
                <a:lnTo>
                  <a:pt x="46" y="419"/>
                </a:lnTo>
                <a:lnTo>
                  <a:pt x="52" y="423"/>
                </a:lnTo>
                <a:lnTo>
                  <a:pt x="28" y="469"/>
                </a:lnTo>
                <a:lnTo>
                  <a:pt x="38" y="467"/>
                </a:lnTo>
                <a:lnTo>
                  <a:pt x="10" y="507"/>
                </a:lnTo>
                <a:lnTo>
                  <a:pt x="22" y="501"/>
                </a:lnTo>
                <a:lnTo>
                  <a:pt x="0" y="539"/>
                </a:lnTo>
                <a:lnTo>
                  <a:pt x="26" y="521"/>
                </a:lnTo>
                <a:lnTo>
                  <a:pt x="4" y="559"/>
                </a:lnTo>
                <a:lnTo>
                  <a:pt x="40" y="533"/>
                </a:lnTo>
                <a:lnTo>
                  <a:pt x="40" y="533"/>
                </a:lnTo>
                <a:lnTo>
                  <a:pt x="34" y="553"/>
                </a:lnTo>
                <a:lnTo>
                  <a:pt x="32" y="573"/>
                </a:lnTo>
                <a:lnTo>
                  <a:pt x="30" y="599"/>
                </a:lnTo>
                <a:lnTo>
                  <a:pt x="30" y="633"/>
                </a:lnTo>
                <a:lnTo>
                  <a:pt x="40" y="591"/>
                </a:lnTo>
                <a:lnTo>
                  <a:pt x="40" y="591"/>
                </a:lnTo>
                <a:lnTo>
                  <a:pt x="40" y="609"/>
                </a:lnTo>
                <a:lnTo>
                  <a:pt x="40" y="623"/>
                </a:lnTo>
                <a:lnTo>
                  <a:pt x="42" y="635"/>
                </a:lnTo>
                <a:lnTo>
                  <a:pt x="42" y="635"/>
                </a:lnTo>
                <a:lnTo>
                  <a:pt x="46" y="647"/>
                </a:lnTo>
                <a:lnTo>
                  <a:pt x="48" y="649"/>
                </a:lnTo>
                <a:lnTo>
                  <a:pt x="48" y="649"/>
                </a:lnTo>
                <a:lnTo>
                  <a:pt x="50" y="633"/>
                </a:lnTo>
                <a:lnTo>
                  <a:pt x="50" y="621"/>
                </a:lnTo>
                <a:lnTo>
                  <a:pt x="52" y="613"/>
                </a:lnTo>
                <a:lnTo>
                  <a:pt x="52" y="613"/>
                </a:lnTo>
                <a:lnTo>
                  <a:pt x="58" y="607"/>
                </a:lnTo>
                <a:lnTo>
                  <a:pt x="64" y="601"/>
                </a:lnTo>
                <a:lnTo>
                  <a:pt x="70" y="597"/>
                </a:lnTo>
                <a:lnTo>
                  <a:pt x="70" y="597"/>
                </a:lnTo>
                <a:lnTo>
                  <a:pt x="66" y="607"/>
                </a:lnTo>
                <a:lnTo>
                  <a:pt x="62" y="619"/>
                </a:lnTo>
                <a:lnTo>
                  <a:pt x="60" y="631"/>
                </a:lnTo>
                <a:lnTo>
                  <a:pt x="60" y="631"/>
                </a:lnTo>
                <a:lnTo>
                  <a:pt x="62" y="641"/>
                </a:lnTo>
                <a:lnTo>
                  <a:pt x="62" y="649"/>
                </a:lnTo>
                <a:lnTo>
                  <a:pt x="66" y="657"/>
                </a:lnTo>
                <a:lnTo>
                  <a:pt x="66" y="657"/>
                </a:lnTo>
                <a:lnTo>
                  <a:pt x="70" y="643"/>
                </a:lnTo>
                <a:lnTo>
                  <a:pt x="74" y="631"/>
                </a:lnTo>
                <a:lnTo>
                  <a:pt x="78" y="623"/>
                </a:lnTo>
                <a:lnTo>
                  <a:pt x="78" y="623"/>
                </a:lnTo>
                <a:lnTo>
                  <a:pt x="82" y="617"/>
                </a:lnTo>
                <a:lnTo>
                  <a:pt x="90" y="611"/>
                </a:lnTo>
                <a:lnTo>
                  <a:pt x="96" y="607"/>
                </a:lnTo>
                <a:lnTo>
                  <a:pt x="96" y="607"/>
                </a:lnTo>
                <a:lnTo>
                  <a:pt x="104" y="623"/>
                </a:lnTo>
                <a:lnTo>
                  <a:pt x="114" y="647"/>
                </a:lnTo>
                <a:lnTo>
                  <a:pt x="114" y="647"/>
                </a:lnTo>
                <a:lnTo>
                  <a:pt x="120" y="653"/>
                </a:lnTo>
                <a:lnTo>
                  <a:pt x="128" y="661"/>
                </a:lnTo>
                <a:lnTo>
                  <a:pt x="136" y="669"/>
                </a:lnTo>
                <a:lnTo>
                  <a:pt x="138" y="673"/>
                </a:lnTo>
                <a:lnTo>
                  <a:pt x="138" y="673"/>
                </a:lnTo>
                <a:lnTo>
                  <a:pt x="134" y="681"/>
                </a:lnTo>
                <a:lnTo>
                  <a:pt x="130" y="687"/>
                </a:lnTo>
                <a:lnTo>
                  <a:pt x="126" y="695"/>
                </a:lnTo>
                <a:lnTo>
                  <a:pt x="126" y="695"/>
                </a:lnTo>
                <a:lnTo>
                  <a:pt x="126" y="705"/>
                </a:lnTo>
                <a:lnTo>
                  <a:pt x="126" y="709"/>
                </a:lnTo>
                <a:lnTo>
                  <a:pt x="126" y="709"/>
                </a:lnTo>
                <a:lnTo>
                  <a:pt x="124" y="711"/>
                </a:lnTo>
                <a:lnTo>
                  <a:pt x="122" y="715"/>
                </a:lnTo>
                <a:lnTo>
                  <a:pt x="120" y="721"/>
                </a:lnTo>
                <a:lnTo>
                  <a:pt x="120" y="721"/>
                </a:lnTo>
                <a:lnTo>
                  <a:pt x="120" y="731"/>
                </a:lnTo>
                <a:lnTo>
                  <a:pt x="124" y="739"/>
                </a:lnTo>
                <a:lnTo>
                  <a:pt x="128" y="747"/>
                </a:lnTo>
                <a:lnTo>
                  <a:pt x="136" y="751"/>
                </a:lnTo>
                <a:lnTo>
                  <a:pt x="136" y="751"/>
                </a:lnTo>
                <a:lnTo>
                  <a:pt x="156" y="755"/>
                </a:lnTo>
                <a:lnTo>
                  <a:pt x="184" y="759"/>
                </a:lnTo>
                <a:lnTo>
                  <a:pt x="220" y="763"/>
                </a:lnTo>
                <a:lnTo>
                  <a:pt x="220" y="763"/>
                </a:lnTo>
                <a:lnTo>
                  <a:pt x="250" y="785"/>
                </a:lnTo>
                <a:lnTo>
                  <a:pt x="276" y="803"/>
                </a:lnTo>
                <a:lnTo>
                  <a:pt x="302" y="817"/>
                </a:lnTo>
                <a:lnTo>
                  <a:pt x="302" y="817"/>
                </a:lnTo>
                <a:lnTo>
                  <a:pt x="324" y="827"/>
                </a:lnTo>
                <a:lnTo>
                  <a:pt x="344" y="835"/>
                </a:lnTo>
                <a:lnTo>
                  <a:pt x="364" y="841"/>
                </a:lnTo>
                <a:lnTo>
                  <a:pt x="364" y="841"/>
                </a:lnTo>
                <a:lnTo>
                  <a:pt x="400" y="867"/>
                </a:lnTo>
                <a:lnTo>
                  <a:pt x="429" y="884"/>
                </a:lnTo>
                <a:lnTo>
                  <a:pt x="441" y="892"/>
                </a:lnTo>
                <a:lnTo>
                  <a:pt x="447" y="894"/>
                </a:lnTo>
                <a:lnTo>
                  <a:pt x="447" y="894"/>
                </a:lnTo>
                <a:lnTo>
                  <a:pt x="453" y="894"/>
                </a:lnTo>
                <a:lnTo>
                  <a:pt x="457" y="892"/>
                </a:lnTo>
                <a:lnTo>
                  <a:pt x="467" y="886"/>
                </a:lnTo>
                <a:lnTo>
                  <a:pt x="487" y="871"/>
                </a:lnTo>
                <a:lnTo>
                  <a:pt x="487" y="871"/>
                </a:lnTo>
                <a:lnTo>
                  <a:pt x="511" y="855"/>
                </a:lnTo>
                <a:lnTo>
                  <a:pt x="511" y="855"/>
                </a:lnTo>
                <a:lnTo>
                  <a:pt x="535" y="845"/>
                </a:lnTo>
                <a:lnTo>
                  <a:pt x="555" y="835"/>
                </a:lnTo>
                <a:lnTo>
                  <a:pt x="577" y="821"/>
                </a:lnTo>
                <a:lnTo>
                  <a:pt x="577" y="821"/>
                </a:lnTo>
                <a:lnTo>
                  <a:pt x="595" y="805"/>
                </a:lnTo>
                <a:lnTo>
                  <a:pt x="601" y="801"/>
                </a:lnTo>
                <a:lnTo>
                  <a:pt x="613" y="795"/>
                </a:lnTo>
                <a:lnTo>
                  <a:pt x="613" y="795"/>
                </a:lnTo>
                <a:lnTo>
                  <a:pt x="621" y="789"/>
                </a:lnTo>
                <a:lnTo>
                  <a:pt x="633" y="779"/>
                </a:lnTo>
                <a:lnTo>
                  <a:pt x="657" y="749"/>
                </a:lnTo>
                <a:lnTo>
                  <a:pt x="691" y="709"/>
                </a:lnTo>
                <a:lnTo>
                  <a:pt x="691" y="709"/>
                </a:lnTo>
                <a:lnTo>
                  <a:pt x="715" y="667"/>
                </a:lnTo>
                <a:lnTo>
                  <a:pt x="715" y="667"/>
                </a:lnTo>
                <a:lnTo>
                  <a:pt x="787" y="659"/>
                </a:lnTo>
                <a:lnTo>
                  <a:pt x="787" y="659"/>
                </a:lnTo>
                <a:lnTo>
                  <a:pt x="797" y="661"/>
                </a:lnTo>
                <a:lnTo>
                  <a:pt x="825" y="667"/>
                </a:lnTo>
                <a:lnTo>
                  <a:pt x="865" y="673"/>
                </a:lnTo>
                <a:lnTo>
                  <a:pt x="885" y="673"/>
                </a:lnTo>
                <a:lnTo>
                  <a:pt x="907" y="673"/>
                </a:lnTo>
                <a:lnTo>
                  <a:pt x="907" y="673"/>
                </a:lnTo>
                <a:lnTo>
                  <a:pt x="989" y="667"/>
                </a:lnTo>
                <a:lnTo>
                  <a:pt x="1029" y="663"/>
                </a:lnTo>
                <a:lnTo>
                  <a:pt x="1029" y="663"/>
                </a:lnTo>
                <a:lnTo>
                  <a:pt x="1031" y="667"/>
                </a:lnTo>
                <a:lnTo>
                  <a:pt x="1035" y="677"/>
                </a:lnTo>
                <a:lnTo>
                  <a:pt x="1041" y="683"/>
                </a:lnTo>
                <a:lnTo>
                  <a:pt x="1045" y="687"/>
                </a:lnTo>
                <a:lnTo>
                  <a:pt x="1053" y="691"/>
                </a:lnTo>
                <a:lnTo>
                  <a:pt x="1061" y="693"/>
                </a:lnTo>
                <a:lnTo>
                  <a:pt x="1061" y="693"/>
                </a:lnTo>
                <a:lnTo>
                  <a:pt x="1073" y="691"/>
                </a:lnTo>
                <a:lnTo>
                  <a:pt x="1083" y="689"/>
                </a:lnTo>
                <a:lnTo>
                  <a:pt x="1105" y="681"/>
                </a:lnTo>
                <a:lnTo>
                  <a:pt x="1129" y="669"/>
                </a:lnTo>
                <a:lnTo>
                  <a:pt x="1129" y="669"/>
                </a:lnTo>
                <a:lnTo>
                  <a:pt x="1188" y="719"/>
                </a:lnTo>
                <a:lnTo>
                  <a:pt x="1238" y="759"/>
                </a:lnTo>
                <a:lnTo>
                  <a:pt x="1262" y="775"/>
                </a:lnTo>
                <a:lnTo>
                  <a:pt x="1282" y="789"/>
                </a:lnTo>
                <a:lnTo>
                  <a:pt x="1282" y="789"/>
                </a:lnTo>
                <a:lnTo>
                  <a:pt x="1320" y="811"/>
                </a:lnTo>
                <a:lnTo>
                  <a:pt x="1362" y="835"/>
                </a:lnTo>
                <a:lnTo>
                  <a:pt x="1400" y="855"/>
                </a:lnTo>
                <a:lnTo>
                  <a:pt x="1414" y="859"/>
                </a:lnTo>
                <a:lnTo>
                  <a:pt x="1424" y="861"/>
                </a:lnTo>
                <a:lnTo>
                  <a:pt x="1424" y="861"/>
                </a:lnTo>
                <a:lnTo>
                  <a:pt x="1430" y="857"/>
                </a:lnTo>
                <a:lnTo>
                  <a:pt x="1436" y="849"/>
                </a:lnTo>
                <a:lnTo>
                  <a:pt x="1444" y="839"/>
                </a:lnTo>
                <a:lnTo>
                  <a:pt x="1450" y="827"/>
                </a:lnTo>
                <a:lnTo>
                  <a:pt x="1462" y="797"/>
                </a:lnTo>
                <a:lnTo>
                  <a:pt x="1474" y="767"/>
                </a:lnTo>
                <a:lnTo>
                  <a:pt x="1474" y="767"/>
                </a:lnTo>
                <a:lnTo>
                  <a:pt x="1482" y="739"/>
                </a:lnTo>
                <a:lnTo>
                  <a:pt x="1486" y="713"/>
                </a:lnTo>
                <a:lnTo>
                  <a:pt x="1490" y="687"/>
                </a:lnTo>
                <a:lnTo>
                  <a:pt x="1490" y="687"/>
                </a:lnTo>
                <a:lnTo>
                  <a:pt x="1500" y="665"/>
                </a:lnTo>
                <a:lnTo>
                  <a:pt x="1508" y="645"/>
                </a:lnTo>
                <a:lnTo>
                  <a:pt x="1514" y="625"/>
                </a:lnTo>
                <a:lnTo>
                  <a:pt x="1514" y="625"/>
                </a:lnTo>
                <a:lnTo>
                  <a:pt x="1526" y="575"/>
                </a:lnTo>
                <a:lnTo>
                  <a:pt x="1526" y="575"/>
                </a:lnTo>
                <a:lnTo>
                  <a:pt x="1542" y="583"/>
                </a:lnTo>
                <a:lnTo>
                  <a:pt x="1566" y="597"/>
                </a:lnTo>
                <a:lnTo>
                  <a:pt x="1566" y="597"/>
                </a:lnTo>
                <a:lnTo>
                  <a:pt x="1584" y="609"/>
                </a:lnTo>
                <a:lnTo>
                  <a:pt x="1610" y="623"/>
                </a:lnTo>
                <a:lnTo>
                  <a:pt x="1638" y="633"/>
                </a:lnTo>
                <a:lnTo>
                  <a:pt x="1648" y="635"/>
                </a:lnTo>
                <a:lnTo>
                  <a:pt x="1656" y="635"/>
                </a:lnTo>
                <a:lnTo>
                  <a:pt x="1656" y="635"/>
                </a:lnTo>
                <a:lnTo>
                  <a:pt x="1666" y="631"/>
                </a:lnTo>
                <a:lnTo>
                  <a:pt x="1672" y="625"/>
                </a:lnTo>
                <a:lnTo>
                  <a:pt x="1674" y="619"/>
                </a:lnTo>
                <a:lnTo>
                  <a:pt x="1674" y="619"/>
                </a:lnTo>
                <a:lnTo>
                  <a:pt x="1680" y="621"/>
                </a:lnTo>
                <a:lnTo>
                  <a:pt x="1684" y="619"/>
                </a:lnTo>
                <a:lnTo>
                  <a:pt x="1688" y="617"/>
                </a:lnTo>
                <a:lnTo>
                  <a:pt x="1688" y="617"/>
                </a:lnTo>
                <a:lnTo>
                  <a:pt x="1690" y="613"/>
                </a:lnTo>
                <a:lnTo>
                  <a:pt x="1690" y="609"/>
                </a:lnTo>
                <a:lnTo>
                  <a:pt x="1690" y="605"/>
                </a:lnTo>
                <a:lnTo>
                  <a:pt x="1690" y="605"/>
                </a:lnTo>
                <a:lnTo>
                  <a:pt x="1692" y="603"/>
                </a:lnTo>
                <a:lnTo>
                  <a:pt x="1694" y="601"/>
                </a:lnTo>
                <a:lnTo>
                  <a:pt x="1696" y="597"/>
                </a:lnTo>
                <a:lnTo>
                  <a:pt x="1696" y="597"/>
                </a:lnTo>
                <a:lnTo>
                  <a:pt x="1694" y="591"/>
                </a:lnTo>
                <a:lnTo>
                  <a:pt x="1692" y="589"/>
                </a:lnTo>
                <a:lnTo>
                  <a:pt x="1688" y="585"/>
                </a:lnTo>
                <a:lnTo>
                  <a:pt x="1688" y="585"/>
                </a:lnTo>
                <a:lnTo>
                  <a:pt x="1690" y="585"/>
                </a:lnTo>
                <a:lnTo>
                  <a:pt x="1696" y="585"/>
                </a:lnTo>
                <a:lnTo>
                  <a:pt x="1700" y="581"/>
                </a:lnTo>
                <a:lnTo>
                  <a:pt x="1702" y="577"/>
                </a:lnTo>
                <a:lnTo>
                  <a:pt x="1702" y="571"/>
                </a:lnTo>
                <a:lnTo>
                  <a:pt x="1702" y="571"/>
                </a:lnTo>
                <a:lnTo>
                  <a:pt x="1700" y="561"/>
                </a:lnTo>
                <a:lnTo>
                  <a:pt x="1698" y="559"/>
                </a:lnTo>
                <a:lnTo>
                  <a:pt x="1694" y="557"/>
                </a:lnTo>
                <a:lnTo>
                  <a:pt x="1686" y="553"/>
                </a:lnTo>
                <a:lnTo>
                  <a:pt x="1674" y="549"/>
                </a:lnTo>
                <a:lnTo>
                  <a:pt x="1674" y="549"/>
                </a:lnTo>
                <a:lnTo>
                  <a:pt x="1628" y="529"/>
                </a:lnTo>
                <a:lnTo>
                  <a:pt x="1604" y="517"/>
                </a:lnTo>
                <a:lnTo>
                  <a:pt x="1586" y="507"/>
                </a:lnTo>
                <a:lnTo>
                  <a:pt x="1586" y="507"/>
                </a:lnTo>
                <a:lnTo>
                  <a:pt x="1560" y="483"/>
                </a:lnTo>
                <a:lnTo>
                  <a:pt x="1544" y="471"/>
                </a:lnTo>
                <a:lnTo>
                  <a:pt x="1538" y="467"/>
                </a:lnTo>
                <a:lnTo>
                  <a:pt x="1530" y="465"/>
                </a:lnTo>
                <a:lnTo>
                  <a:pt x="1530" y="465"/>
                </a:lnTo>
                <a:lnTo>
                  <a:pt x="1524" y="465"/>
                </a:lnTo>
                <a:lnTo>
                  <a:pt x="1516" y="465"/>
                </a:lnTo>
                <a:lnTo>
                  <a:pt x="1504" y="469"/>
                </a:lnTo>
                <a:lnTo>
                  <a:pt x="1492" y="475"/>
                </a:lnTo>
                <a:lnTo>
                  <a:pt x="1486" y="479"/>
                </a:lnTo>
                <a:lnTo>
                  <a:pt x="1486" y="479"/>
                </a:lnTo>
                <a:lnTo>
                  <a:pt x="1448" y="507"/>
                </a:lnTo>
                <a:lnTo>
                  <a:pt x="1448" y="507"/>
                </a:lnTo>
                <a:lnTo>
                  <a:pt x="1416" y="429"/>
                </a:lnTo>
                <a:lnTo>
                  <a:pt x="1416" y="429"/>
                </a:lnTo>
                <a:lnTo>
                  <a:pt x="1414" y="419"/>
                </a:lnTo>
                <a:lnTo>
                  <a:pt x="1414" y="407"/>
                </a:lnTo>
                <a:lnTo>
                  <a:pt x="1414" y="391"/>
                </a:lnTo>
                <a:lnTo>
                  <a:pt x="1410" y="373"/>
                </a:lnTo>
                <a:lnTo>
                  <a:pt x="1410" y="373"/>
                </a:lnTo>
                <a:lnTo>
                  <a:pt x="1382" y="298"/>
                </a:lnTo>
                <a:lnTo>
                  <a:pt x="1382" y="298"/>
                </a:lnTo>
                <a:lnTo>
                  <a:pt x="1408" y="308"/>
                </a:lnTo>
                <a:lnTo>
                  <a:pt x="1428" y="320"/>
                </a:lnTo>
                <a:lnTo>
                  <a:pt x="1436" y="326"/>
                </a:lnTo>
                <a:lnTo>
                  <a:pt x="1444" y="332"/>
                </a:lnTo>
                <a:lnTo>
                  <a:pt x="1444" y="332"/>
                </a:lnTo>
                <a:lnTo>
                  <a:pt x="1456" y="345"/>
                </a:lnTo>
                <a:lnTo>
                  <a:pt x="1468" y="355"/>
                </a:lnTo>
                <a:lnTo>
                  <a:pt x="1482" y="363"/>
                </a:lnTo>
                <a:lnTo>
                  <a:pt x="1488" y="365"/>
                </a:lnTo>
                <a:lnTo>
                  <a:pt x="1494" y="367"/>
                </a:lnTo>
                <a:lnTo>
                  <a:pt x="1494" y="367"/>
                </a:lnTo>
                <a:lnTo>
                  <a:pt x="1504" y="363"/>
                </a:lnTo>
                <a:lnTo>
                  <a:pt x="1518" y="355"/>
                </a:lnTo>
                <a:lnTo>
                  <a:pt x="1552" y="330"/>
                </a:lnTo>
                <a:lnTo>
                  <a:pt x="1596" y="292"/>
                </a:lnTo>
                <a:lnTo>
                  <a:pt x="1596" y="292"/>
                </a:lnTo>
                <a:lnTo>
                  <a:pt x="1620" y="274"/>
                </a:lnTo>
                <a:lnTo>
                  <a:pt x="1620" y="274"/>
                </a:lnTo>
                <a:lnTo>
                  <a:pt x="1628" y="274"/>
                </a:lnTo>
                <a:lnTo>
                  <a:pt x="1634" y="272"/>
                </a:lnTo>
                <a:lnTo>
                  <a:pt x="1640" y="268"/>
                </a:lnTo>
                <a:lnTo>
                  <a:pt x="1640" y="268"/>
                </a:lnTo>
                <a:lnTo>
                  <a:pt x="1640" y="262"/>
                </a:lnTo>
                <a:lnTo>
                  <a:pt x="1638" y="256"/>
                </a:lnTo>
                <a:lnTo>
                  <a:pt x="1636" y="252"/>
                </a:lnTo>
                <a:lnTo>
                  <a:pt x="1636" y="252"/>
                </a:lnTo>
                <a:lnTo>
                  <a:pt x="1642" y="248"/>
                </a:lnTo>
                <a:lnTo>
                  <a:pt x="1646" y="244"/>
                </a:lnTo>
                <a:lnTo>
                  <a:pt x="1650" y="240"/>
                </a:lnTo>
                <a:lnTo>
                  <a:pt x="1650" y="240"/>
                </a:lnTo>
                <a:lnTo>
                  <a:pt x="1654" y="228"/>
                </a:lnTo>
                <a:lnTo>
                  <a:pt x="1654" y="228"/>
                </a:lnTo>
                <a:lnTo>
                  <a:pt x="1658" y="222"/>
                </a:lnTo>
                <a:lnTo>
                  <a:pt x="1660" y="214"/>
                </a:lnTo>
                <a:lnTo>
                  <a:pt x="1658" y="210"/>
                </a:lnTo>
                <a:lnTo>
                  <a:pt x="1658" y="210"/>
                </a:lnTo>
                <a:lnTo>
                  <a:pt x="1654" y="206"/>
                </a:lnTo>
                <a:lnTo>
                  <a:pt x="1650" y="206"/>
                </a:lnTo>
                <a:lnTo>
                  <a:pt x="1638" y="206"/>
                </a:lnTo>
                <a:lnTo>
                  <a:pt x="1638" y="206"/>
                </a:lnTo>
                <a:lnTo>
                  <a:pt x="1624" y="204"/>
                </a:lnTo>
                <a:lnTo>
                  <a:pt x="1618" y="204"/>
                </a:lnTo>
                <a:lnTo>
                  <a:pt x="1610" y="206"/>
                </a:lnTo>
                <a:lnTo>
                  <a:pt x="1610" y="206"/>
                </a:lnTo>
                <a:lnTo>
                  <a:pt x="1598" y="212"/>
                </a:lnTo>
                <a:lnTo>
                  <a:pt x="1592" y="214"/>
                </a:lnTo>
                <a:lnTo>
                  <a:pt x="1592" y="214"/>
                </a:lnTo>
                <a:lnTo>
                  <a:pt x="1560" y="228"/>
                </a:lnTo>
                <a:lnTo>
                  <a:pt x="1536" y="238"/>
                </a:lnTo>
                <a:lnTo>
                  <a:pt x="1520" y="242"/>
                </a:lnTo>
                <a:lnTo>
                  <a:pt x="1520" y="242"/>
                </a:lnTo>
                <a:lnTo>
                  <a:pt x="1510" y="242"/>
                </a:lnTo>
                <a:lnTo>
                  <a:pt x="1500" y="244"/>
                </a:lnTo>
                <a:lnTo>
                  <a:pt x="1490" y="244"/>
                </a:lnTo>
                <a:lnTo>
                  <a:pt x="1480" y="242"/>
                </a:lnTo>
                <a:lnTo>
                  <a:pt x="1480" y="242"/>
                </a:lnTo>
                <a:lnTo>
                  <a:pt x="1472" y="236"/>
                </a:lnTo>
                <a:lnTo>
                  <a:pt x="1462" y="226"/>
                </a:lnTo>
                <a:lnTo>
                  <a:pt x="1440" y="202"/>
                </a:lnTo>
                <a:lnTo>
                  <a:pt x="1410" y="166"/>
                </a:lnTo>
                <a:lnTo>
                  <a:pt x="1404" y="160"/>
                </a:lnTo>
                <a:lnTo>
                  <a:pt x="1404" y="160"/>
                </a:lnTo>
                <a:lnTo>
                  <a:pt x="1408" y="150"/>
                </a:lnTo>
                <a:lnTo>
                  <a:pt x="1408" y="140"/>
                </a:lnTo>
                <a:lnTo>
                  <a:pt x="1406" y="130"/>
                </a:lnTo>
                <a:lnTo>
                  <a:pt x="1406" y="130"/>
                </a:lnTo>
                <a:lnTo>
                  <a:pt x="1398" y="116"/>
                </a:lnTo>
                <a:lnTo>
                  <a:pt x="1394" y="110"/>
                </a:lnTo>
                <a:lnTo>
                  <a:pt x="1386" y="102"/>
                </a:lnTo>
                <a:lnTo>
                  <a:pt x="1378" y="94"/>
                </a:lnTo>
                <a:lnTo>
                  <a:pt x="1366" y="86"/>
                </a:lnTo>
                <a:lnTo>
                  <a:pt x="1352" y="78"/>
                </a:lnTo>
                <a:lnTo>
                  <a:pt x="1336" y="70"/>
                </a:lnTo>
                <a:lnTo>
                  <a:pt x="1336" y="70"/>
                </a:lnTo>
                <a:lnTo>
                  <a:pt x="1318" y="62"/>
                </a:lnTo>
                <a:lnTo>
                  <a:pt x="1304" y="52"/>
                </a:lnTo>
                <a:lnTo>
                  <a:pt x="1294" y="42"/>
                </a:lnTo>
                <a:lnTo>
                  <a:pt x="1284" y="34"/>
                </a:lnTo>
                <a:lnTo>
                  <a:pt x="1272" y="16"/>
                </a:lnTo>
                <a:lnTo>
                  <a:pt x="1266" y="6"/>
                </a:lnTo>
                <a:lnTo>
                  <a:pt x="1266" y="6"/>
                </a:lnTo>
                <a:lnTo>
                  <a:pt x="1260" y="2"/>
                </a:lnTo>
                <a:lnTo>
                  <a:pt x="1248" y="0"/>
                </a:lnTo>
                <a:lnTo>
                  <a:pt x="1232" y="0"/>
                </a:lnTo>
                <a:lnTo>
                  <a:pt x="1218" y="4"/>
                </a:lnTo>
                <a:lnTo>
                  <a:pt x="1218" y="4"/>
                </a:lnTo>
                <a:lnTo>
                  <a:pt x="1210" y="6"/>
                </a:lnTo>
                <a:lnTo>
                  <a:pt x="1202" y="12"/>
                </a:lnTo>
                <a:lnTo>
                  <a:pt x="1186" y="24"/>
                </a:lnTo>
                <a:lnTo>
                  <a:pt x="1167" y="44"/>
                </a:lnTo>
                <a:lnTo>
                  <a:pt x="1167" y="44"/>
                </a:lnTo>
                <a:lnTo>
                  <a:pt x="1153" y="60"/>
                </a:lnTo>
                <a:lnTo>
                  <a:pt x="1145" y="72"/>
                </a:lnTo>
                <a:lnTo>
                  <a:pt x="1141" y="80"/>
                </a:lnTo>
                <a:lnTo>
                  <a:pt x="1141" y="80"/>
                </a:lnTo>
                <a:lnTo>
                  <a:pt x="1139" y="86"/>
                </a:lnTo>
                <a:lnTo>
                  <a:pt x="1137" y="88"/>
                </a:lnTo>
                <a:lnTo>
                  <a:pt x="1137" y="88"/>
                </a:lnTo>
                <a:lnTo>
                  <a:pt x="1123" y="100"/>
                </a:lnTo>
                <a:lnTo>
                  <a:pt x="1111" y="110"/>
                </a:lnTo>
                <a:lnTo>
                  <a:pt x="1103" y="122"/>
                </a:lnTo>
                <a:lnTo>
                  <a:pt x="1103" y="122"/>
                </a:lnTo>
                <a:lnTo>
                  <a:pt x="1097" y="138"/>
                </a:lnTo>
                <a:lnTo>
                  <a:pt x="1095" y="144"/>
                </a:lnTo>
                <a:lnTo>
                  <a:pt x="1095" y="144"/>
                </a:lnTo>
                <a:lnTo>
                  <a:pt x="1057" y="148"/>
                </a:lnTo>
                <a:lnTo>
                  <a:pt x="975" y="156"/>
                </a:lnTo>
                <a:lnTo>
                  <a:pt x="975" y="156"/>
                </a:lnTo>
                <a:lnTo>
                  <a:pt x="955" y="160"/>
                </a:lnTo>
                <a:lnTo>
                  <a:pt x="935" y="164"/>
                </a:lnTo>
                <a:lnTo>
                  <a:pt x="915" y="170"/>
                </a:lnTo>
                <a:lnTo>
                  <a:pt x="899" y="176"/>
                </a:lnTo>
                <a:lnTo>
                  <a:pt x="877" y="186"/>
                </a:lnTo>
                <a:lnTo>
                  <a:pt x="869" y="192"/>
                </a:lnTo>
                <a:lnTo>
                  <a:pt x="869" y="192"/>
                </a:lnTo>
                <a:lnTo>
                  <a:pt x="813" y="190"/>
                </a:lnTo>
                <a:lnTo>
                  <a:pt x="765" y="186"/>
                </a:lnTo>
                <a:lnTo>
                  <a:pt x="727" y="182"/>
                </a:lnTo>
                <a:lnTo>
                  <a:pt x="727" y="182"/>
                </a:lnTo>
                <a:lnTo>
                  <a:pt x="691" y="174"/>
                </a:lnTo>
                <a:lnTo>
                  <a:pt x="647" y="162"/>
                </a:lnTo>
                <a:lnTo>
                  <a:pt x="607" y="148"/>
                </a:lnTo>
                <a:lnTo>
                  <a:pt x="589" y="142"/>
                </a:lnTo>
                <a:lnTo>
                  <a:pt x="575" y="134"/>
                </a:lnTo>
                <a:lnTo>
                  <a:pt x="575" y="134"/>
                </a:lnTo>
                <a:lnTo>
                  <a:pt x="565" y="130"/>
                </a:lnTo>
                <a:lnTo>
                  <a:pt x="553" y="126"/>
                </a:lnTo>
                <a:lnTo>
                  <a:pt x="533" y="120"/>
                </a:lnTo>
                <a:lnTo>
                  <a:pt x="519" y="120"/>
                </a:lnTo>
                <a:lnTo>
                  <a:pt x="513" y="120"/>
                </a:lnTo>
                <a:lnTo>
                  <a:pt x="513" y="120"/>
                </a:lnTo>
                <a:lnTo>
                  <a:pt x="485" y="108"/>
                </a:lnTo>
                <a:lnTo>
                  <a:pt x="457" y="98"/>
                </a:lnTo>
                <a:lnTo>
                  <a:pt x="427" y="90"/>
                </a:lnTo>
                <a:lnTo>
                  <a:pt x="427" y="90"/>
                </a:lnTo>
                <a:lnTo>
                  <a:pt x="402" y="86"/>
                </a:lnTo>
                <a:lnTo>
                  <a:pt x="386" y="84"/>
                </a:lnTo>
                <a:lnTo>
                  <a:pt x="374" y="84"/>
                </a:lnTo>
                <a:lnTo>
                  <a:pt x="354" y="98"/>
                </a:lnTo>
                <a:lnTo>
                  <a:pt x="354" y="98"/>
                </a:lnTo>
                <a:lnTo>
                  <a:pt x="308" y="100"/>
                </a:lnTo>
                <a:lnTo>
                  <a:pt x="252" y="104"/>
                </a:lnTo>
                <a:lnTo>
                  <a:pt x="252" y="104"/>
                </a:lnTo>
                <a:lnTo>
                  <a:pt x="234" y="106"/>
                </a:lnTo>
                <a:lnTo>
                  <a:pt x="234" y="106"/>
                </a:lnTo>
                <a:lnTo>
                  <a:pt x="218" y="106"/>
                </a:lnTo>
                <a:lnTo>
                  <a:pt x="218" y="106"/>
                </a:lnTo>
                <a:lnTo>
                  <a:pt x="192" y="106"/>
                </a:lnTo>
                <a:lnTo>
                  <a:pt x="192" y="106"/>
                </a:lnTo>
                <a:lnTo>
                  <a:pt x="182" y="106"/>
                </a:lnTo>
                <a:lnTo>
                  <a:pt x="176" y="104"/>
                </a:lnTo>
                <a:lnTo>
                  <a:pt x="170" y="100"/>
                </a:lnTo>
                <a:lnTo>
                  <a:pt x="170" y="100"/>
                </a:lnTo>
                <a:lnTo>
                  <a:pt x="162" y="92"/>
                </a:lnTo>
                <a:lnTo>
                  <a:pt x="158" y="90"/>
                </a:lnTo>
                <a:lnTo>
                  <a:pt x="152" y="88"/>
                </a:lnTo>
                <a:lnTo>
                  <a:pt x="152" y="88"/>
                </a:lnTo>
                <a:lnTo>
                  <a:pt x="146" y="88"/>
                </a:lnTo>
                <a:lnTo>
                  <a:pt x="142" y="90"/>
                </a:lnTo>
                <a:lnTo>
                  <a:pt x="140" y="94"/>
                </a:lnTo>
                <a:lnTo>
                  <a:pt x="140" y="100"/>
                </a:lnTo>
                <a:lnTo>
                  <a:pt x="140" y="100"/>
                </a:lnTo>
                <a:lnTo>
                  <a:pt x="132" y="104"/>
                </a:lnTo>
                <a:lnTo>
                  <a:pt x="126" y="108"/>
                </a:lnTo>
                <a:lnTo>
                  <a:pt x="122" y="112"/>
                </a:lnTo>
                <a:lnTo>
                  <a:pt x="122" y="112"/>
                </a:lnTo>
                <a:lnTo>
                  <a:pt x="120" y="118"/>
                </a:lnTo>
                <a:lnTo>
                  <a:pt x="120" y="122"/>
                </a:lnTo>
                <a:lnTo>
                  <a:pt x="120" y="126"/>
                </a:lnTo>
                <a:lnTo>
                  <a:pt x="120" y="126"/>
                </a:lnTo>
                <a:lnTo>
                  <a:pt x="116" y="132"/>
                </a:lnTo>
                <a:lnTo>
                  <a:pt x="112" y="136"/>
                </a:lnTo>
                <a:lnTo>
                  <a:pt x="112" y="142"/>
                </a:lnTo>
                <a:lnTo>
                  <a:pt x="112" y="142"/>
                </a:lnTo>
                <a:lnTo>
                  <a:pt x="112" y="148"/>
                </a:lnTo>
                <a:lnTo>
                  <a:pt x="112" y="152"/>
                </a:lnTo>
                <a:lnTo>
                  <a:pt x="114" y="154"/>
                </a:lnTo>
                <a:lnTo>
                  <a:pt x="114" y="154"/>
                </a:lnTo>
                <a:lnTo>
                  <a:pt x="112" y="158"/>
                </a:lnTo>
                <a:lnTo>
                  <a:pt x="110" y="164"/>
                </a:lnTo>
                <a:lnTo>
                  <a:pt x="110" y="168"/>
                </a:lnTo>
                <a:lnTo>
                  <a:pt x="110" y="168"/>
                </a:lnTo>
                <a:lnTo>
                  <a:pt x="110" y="176"/>
                </a:lnTo>
                <a:lnTo>
                  <a:pt x="114" y="184"/>
                </a:lnTo>
                <a:lnTo>
                  <a:pt x="114" y="184"/>
                </a:lnTo>
                <a:lnTo>
                  <a:pt x="118" y="188"/>
                </a:lnTo>
                <a:lnTo>
                  <a:pt x="122" y="192"/>
                </a:lnTo>
                <a:lnTo>
                  <a:pt x="130" y="194"/>
                </a:lnTo>
                <a:lnTo>
                  <a:pt x="130" y="194"/>
                </a:lnTo>
                <a:lnTo>
                  <a:pt x="136" y="196"/>
                </a:lnTo>
                <a:lnTo>
                  <a:pt x="142" y="198"/>
                </a:lnTo>
                <a:lnTo>
                  <a:pt x="152" y="200"/>
                </a:lnTo>
                <a:lnTo>
                  <a:pt x="152" y="200"/>
                </a:lnTo>
                <a:lnTo>
                  <a:pt x="164" y="200"/>
                </a:lnTo>
                <a:lnTo>
                  <a:pt x="170" y="200"/>
                </a:lnTo>
                <a:lnTo>
                  <a:pt x="170" y="200"/>
                </a:lnTo>
                <a:lnTo>
                  <a:pt x="184" y="202"/>
                </a:lnTo>
                <a:lnTo>
                  <a:pt x="206" y="198"/>
                </a:lnTo>
                <a:lnTo>
                  <a:pt x="206" y="198"/>
                </a:lnTo>
                <a:lnTo>
                  <a:pt x="216" y="194"/>
                </a:lnTo>
                <a:lnTo>
                  <a:pt x="224" y="190"/>
                </a:lnTo>
                <a:lnTo>
                  <a:pt x="232" y="188"/>
                </a:lnTo>
                <a:lnTo>
                  <a:pt x="232" y="188"/>
                </a:lnTo>
                <a:lnTo>
                  <a:pt x="244" y="190"/>
                </a:lnTo>
                <a:lnTo>
                  <a:pt x="272" y="196"/>
                </a:lnTo>
                <a:lnTo>
                  <a:pt x="272" y="196"/>
                </a:lnTo>
                <a:lnTo>
                  <a:pt x="284" y="198"/>
                </a:lnTo>
                <a:lnTo>
                  <a:pt x="294" y="198"/>
                </a:lnTo>
                <a:lnTo>
                  <a:pt x="302" y="196"/>
                </a:lnTo>
                <a:lnTo>
                  <a:pt x="302" y="196"/>
                </a:lnTo>
                <a:close/>
                <a:moveTo>
                  <a:pt x="419" y="601"/>
                </a:moveTo>
                <a:lnTo>
                  <a:pt x="413" y="619"/>
                </a:lnTo>
                <a:lnTo>
                  <a:pt x="413" y="619"/>
                </a:lnTo>
                <a:lnTo>
                  <a:pt x="409" y="619"/>
                </a:lnTo>
                <a:lnTo>
                  <a:pt x="404" y="621"/>
                </a:lnTo>
                <a:lnTo>
                  <a:pt x="400" y="625"/>
                </a:lnTo>
                <a:lnTo>
                  <a:pt x="400" y="625"/>
                </a:lnTo>
                <a:lnTo>
                  <a:pt x="394" y="635"/>
                </a:lnTo>
                <a:lnTo>
                  <a:pt x="392" y="641"/>
                </a:lnTo>
                <a:lnTo>
                  <a:pt x="392" y="641"/>
                </a:lnTo>
                <a:lnTo>
                  <a:pt x="386" y="647"/>
                </a:lnTo>
                <a:lnTo>
                  <a:pt x="380" y="651"/>
                </a:lnTo>
                <a:lnTo>
                  <a:pt x="374" y="657"/>
                </a:lnTo>
                <a:lnTo>
                  <a:pt x="374" y="657"/>
                </a:lnTo>
                <a:lnTo>
                  <a:pt x="368" y="669"/>
                </a:lnTo>
                <a:lnTo>
                  <a:pt x="368" y="669"/>
                </a:lnTo>
                <a:lnTo>
                  <a:pt x="360" y="665"/>
                </a:lnTo>
                <a:lnTo>
                  <a:pt x="352" y="663"/>
                </a:lnTo>
                <a:lnTo>
                  <a:pt x="342" y="665"/>
                </a:lnTo>
                <a:lnTo>
                  <a:pt x="342" y="665"/>
                </a:lnTo>
                <a:lnTo>
                  <a:pt x="332" y="667"/>
                </a:lnTo>
                <a:lnTo>
                  <a:pt x="322" y="671"/>
                </a:lnTo>
                <a:lnTo>
                  <a:pt x="308" y="679"/>
                </a:lnTo>
                <a:lnTo>
                  <a:pt x="308" y="679"/>
                </a:lnTo>
                <a:lnTo>
                  <a:pt x="304" y="683"/>
                </a:lnTo>
                <a:lnTo>
                  <a:pt x="296" y="685"/>
                </a:lnTo>
                <a:lnTo>
                  <a:pt x="288" y="687"/>
                </a:lnTo>
                <a:lnTo>
                  <a:pt x="288" y="687"/>
                </a:lnTo>
                <a:lnTo>
                  <a:pt x="276" y="677"/>
                </a:lnTo>
                <a:lnTo>
                  <a:pt x="276" y="677"/>
                </a:lnTo>
                <a:lnTo>
                  <a:pt x="252" y="653"/>
                </a:lnTo>
                <a:lnTo>
                  <a:pt x="252" y="653"/>
                </a:lnTo>
                <a:lnTo>
                  <a:pt x="262" y="649"/>
                </a:lnTo>
                <a:lnTo>
                  <a:pt x="274" y="649"/>
                </a:lnTo>
                <a:lnTo>
                  <a:pt x="290" y="647"/>
                </a:lnTo>
                <a:lnTo>
                  <a:pt x="290" y="647"/>
                </a:lnTo>
                <a:lnTo>
                  <a:pt x="306" y="645"/>
                </a:lnTo>
                <a:lnTo>
                  <a:pt x="322" y="641"/>
                </a:lnTo>
                <a:lnTo>
                  <a:pt x="344" y="633"/>
                </a:lnTo>
                <a:lnTo>
                  <a:pt x="344" y="633"/>
                </a:lnTo>
                <a:lnTo>
                  <a:pt x="362" y="627"/>
                </a:lnTo>
                <a:lnTo>
                  <a:pt x="382" y="619"/>
                </a:lnTo>
                <a:lnTo>
                  <a:pt x="382" y="619"/>
                </a:lnTo>
                <a:lnTo>
                  <a:pt x="419" y="601"/>
                </a:lnTo>
                <a:lnTo>
                  <a:pt x="419" y="601"/>
                </a:lnTo>
                <a:close/>
              </a:path>
            </a:pathLst>
          </a:custGeom>
          <a:solidFill>
            <a:schemeClr val="tx1"/>
          </a:solidFill>
          <a:ln w="1270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91528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5"/>
          <p:cNvSpPr>
            <a:spLocks/>
          </p:cNvSpPr>
          <p:nvPr/>
        </p:nvSpPr>
        <p:spPr bwMode="auto">
          <a:xfrm>
            <a:off x="2808705" y="4496317"/>
            <a:ext cx="683929" cy="1774595"/>
          </a:xfrm>
          <a:custGeom>
            <a:avLst/>
            <a:gdLst>
              <a:gd name="T0" fmla="*/ 199 w 718"/>
              <a:gd name="T1" fmla="*/ 115 h 1863"/>
              <a:gd name="T2" fmla="*/ 185 w 718"/>
              <a:gd name="T3" fmla="*/ 231 h 1863"/>
              <a:gd name="T4" fmla="*/ 236 w 718"/>
              <a:gd name="T5" fmla="*/ 332 h 1863"/>
              <a:gd name="T6" fmla="*/ 217 w 718"/>
              <a:gd name="T7" fmla="*/ 427 h 1863"/>
              <a:gd name="T8" fmla="*/ 112 w 718"/>
              <a:gd name="T9" fmla="*/ 535 h 1863"/>
              <a:gd name="T10" fmla="*/ 103 w 718"/>
              <a:gd name="T11" fmla="*/ 686 h 1863"/>
              <a:gd name="T12" fmla="*/ 139 w 718"/>
              <a:gd name="T13" fmla="*/ 795 h 1863"/>
              <a:gd name="T14" fmla="*/ 123 w 718"/>
              <a:gd name="T15" fmla="*/ 888 h 1863"/>
              <a:gd name="T16" fmla="*/ 67 w 718"/>
              <a:gd name="T17" fmla="*/ 1012 h 1863"/>
              <a:gd name="T18" fmla="*/ 40 w 718"/>
              <a:gd name="T19" fmla="*/ 1077 h 1863"/>
              <a:gd name="T20" fmla="*/ 36 w 718"/>
              <a:gd name="T21" fmla="*/ 1166 h 1863"/>
              <a:gd name="T22" fmla="*/ 36 w 718"/>
              <a:gd name="T23" fmla="*/ 1228 h 1863"/>
              <a:gd name="T24" fmla="*/ 39 w 718"/>
              <a:gd name="T25" fmla="*/ 1359 h 1863"/>
              <a:gd name="T26" fmla="*/ 26 w 718"/>
              <a:gd name="T27" fmla="*/ 1543 h 1863"/>
              <a:gd name="T28" fmla="*/ 10 w 718"/>
              <a:gd name="T29" fmla="*/ 1586 h 1863"/>
              <a:gd name="T30" fmla="*/ 18 w 718"/>
              <a:gd name="T31" fmla="*/ 1742 h 1863"/>
              <a:gd name="T32" fmla="*/ 17 w 718"/>
              <a:gd name="T33" fmla="*/ 1808 h 1863"/>
              <a:gd name="T34" fmla="*/ 160 w 718"/>
              <a:gd name="T35" fmla="*/ 1861 h 1863"/>
              <a:gd name="T36" fmla="*/ 258 w 718"/>
              <a:gd name="T37" fmla="*/ 1845 h 1863"/>
              <a:gd name="T38" fmla="*/ 181 w 718"/>
              <a:gd name="T39" fmla="*/ 1744 h 1863"/>
              <a:gd name="T40" fmla="*/ 172 w 718"/>
              <a:gd name="T41" fmla="*/ 1609 h 1863"/>
              <a:gd name="T42" fmla="*/ 227 w 718"/>
              <a:gd name="T43" fmla="*/ 1528 h 1863"/>
              <a:gd name="T44" fmla="*/ 330 w 718"/>
              <a:gd name="T45" fmla="*/ 1357 h 1863"/>
              <a:gd name="T46" fmla="*/ 408 w 718"/>
              <a:gd name="T47" fmla="*/ 1569 h 1863"/>
              <a:gd name="T48" fmla="*/ 387 w 718"/>
              <a:gd name="T49" fmla="*/ 1610 h 1863"/>
              <a:gd name="T50" fmla="*/ 409 w 718"/>
              <a:gd name="T51" fmla="*/ 1835 h 1863"/>
              <a:gd name="T52" fmla="*/ 634 w 718"/>
              <a:gd name="T53" fmla="*/ 1843 h 1863"/>
              <a:gd name="T54" fmla="*/ 698 w 718"/>
              <a:gd name="T55" fmla="*/ 1808 h 1863"/>
              <a:gd name="T56" fmla="*/ 627 w 718"/>
              <a:gd name="T57" fmla="*/ 1769 h 1863"/>
              <a:gd name="T58" fmla="*/ 563 w 718"/>
              <a:gd name="T59" fmla="*/ 1688 h 1863"/>
              <a:gd name="T60" fmla="*/ 589 w 718"/>
              <a:gd name="T61" fmla="*/ 1433 h 1863"/>
              <a:gd name="T62" fmla="*/ 572 w 718"/>
              <a:gd name="T63" fmla="*/ 1295 h 1863"/>
              <a:gd name="T64" fmla="*/ 527 w 718"/>
              <a:gd name="T65" fmla="*/ 1156 h 1863"/>
              <a:gd name="T66" fmla="*/ 505 w 718"/>
              <a:gd name="T67" fmla="*/ 1077 h 1863"/>
              <a:gd name="T68" fmla="*/ 485 w 718"/>
              <a:gd name="T69" fmla="*/ 1017 h 1863"/>
              <a:gd name="T70" fmla="*/ 582 w 718"/>
              <a:gd name="T71" fmla="*/ 925 h 1863"/>
              <a:gd name="T72" fmla="*/ 611 w 718"/>
              <a:gd name="T73" fmla="*/ 977 h 1863"/>
              <a:gd name="T74" fmla="*/ 630 w 718"/>
              <a:gd name="T75" fmla="*/ 1012 h 1863"/>
              <a:gd name="T76" fmla="*/ 654 w 718"/>
              <a:gd name="T77" fmla="*/ 1024 h 1863"/>
              <a:gd name="T78" fmla="*/ 697 w 718"/>
              <a:gd name="T79" fmla="*/ 1012 h 1863"/>
              <a:gd name="T80" fmla="*/ 718 w 718"/>
              <a:gd name="T81" fmla="*/ 1006 h 1863"/>
              <a:gd name="T82" fmla="*/ 676 w 718"/>
              <a:gd name="T83" fmla="*/ 944 h 1863"/>
              <a:gd name="T84" fmla="*/ 645 w 718"/>
              <a:gd name="T85" fmla="*/ 857 h 1863"/>
              <a:gd name="T86" fmla="*/ 612 w 718"/>
              <a:gd name="T87" fmla="*/ 692 h 1863"/>
              <a:gd name="T88" fmla="*/ 664 w 718"/>
              <a:gd name="T89" fmla="*/ 675 h 1863"/>
              <a:gd name="T90" fmla="*/ 676 w 718"/>
              <a:gd name="T91" fmla="*/ 661 h 1863"/>
              <a:gd name="T92" fmla="*/ 673 w 718"/>
              <a:gd name="T93" fmla="*/ 622 h 1863"/>
              <a:gd name="T94" fmla="*/ 627 w 718"/>
              <a:gd name="T95" fmla="*/ 613 h 1863"/>
              <a:gd name="T96" fmla="*/ 542 w 718"/>
              <a:gd name="T97" fmla="*/ 578 h 1863"/>
              <a:gd name="T98" fmla="*/ 537 w 718"/>
              <a:gd name="T99" fmla="*/ 423 h 1863"/>
              <a:gd name="T100" fmla="*/ 568 w 718"/>
              <a:gd name="T101" fmla="*/ 361 h 1863"/>
              <a:gd name="T102" fmla="*/ 578 w 718"/>
              <a:gd name="T103" fmla="*/ 330 h 1863"/>
              <a:gd name="T104" fmla="*/ 572 w 718"/>
              <a:gd name="T105" fmla="*/ 254 h 1863"/>
              <a:gd name="T106" fmla="*/ 594 w 718"/>
              <a:gd name="T107" fmla="*/ 196 h 1863"/>
              <a:gd name="T108" fmla="*/ 598 w 718"/>
              <a:gd name="T109" fmla="*/ 146 h 1863"/>
              <a:gd name="T110" fmla="*/ 511 w 718"/>
              <a:gd name="T111" fmla="*/ 57 h 1863"/>
              <a:gd name="T112" fmla="*/ 435 w 718"/>
              <a:gd name="T113" fmla="*/ 23 h 1863"/>
              <a:gd name="T114" fmla="*/ 356 w 718"/>
              <a:gd name="T115" fmla="*/ 10 h 18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18" h="1863">
                <a:moveTo>
                  <a:pt x="274" y="57"/>
                </a:moveTo>
                <a:lnTo>
                  <a:pt x="274" y="57"/>
                </a:lnTo>
                <a:lnTo>
                  <a:pt x="261" y="62"/>
                </a:lnTo>
                <a:lnTo>
                  <a:pt x="247" y="70"/>
                </a:lnTo>
                <a:lnTo>
                  <a:pt x="230" y="80"/>
                </a:lnTo>
                <a:lnTo>
                  <a:pt x="222" y="88"/>
                </a:lnTo>
                <a:lnTo>
                  <a:pt x="213" y="95"/>
                </a:lnTo>
                <a:lnTo>
                  <a:pt x="205" y="104"/>
                </a:lnTo>
                <a:lnTo>
                  <a:pt x="199" y="115"/>
                </a:lnTo>
                <a:lnTo>
                  <a:pt x="192" y="126"/>
                </a:lnTo>
                <a:lnTo>
                  <a:pt x="187" y="139"/>
                </a:lnTo>
                <a:lnTo>
                  <a:pt x="183" y="155"/>
                </a:lnTo>
                <a:lnTo>
                  <a:pt x="181" y="170"/>
                </a:lnTo>
                <a:lnTo>
                  <a:pt x="181" y="170"/>
                </a:lnTo>
                <a:lnTo>
                  <a:pt x="179" y="187"/>
                </a:lnTo>
                <a:lnTo>
                  <a:pt x="181" y="203"/>
                </a:lnTo>
                <a:lnTo>
                  <a:pt x="182" y="217"/>
                </a:lnTo>
                <a:lnTo>
                  <a:pt x="185" y="231"/>
                </a:lnTo>
                <a:lnTo>
                  <a:pt x="188" y="244"/>
                </a:lnTo>
                <a:lnTo>
                  <a:pt x="192" y="257"/>
                </a:lnTo>
                <a:lnTo>
                  <a:pt x="201" y="279"/>
                </a:lnTo>
                <a:lnTo>
                  <a:pt x="210" y="295"/>
                </a:lnTo>
                <a:lnTo>
                  <a:pt x="219" y="310"/>
                </a:lnTo>
                <a:lnTo>
                  <a:pt x="227" y="320"/>
                </a:lnTo>
                <a:lnTo>
                  <a:pt x="227" y="320"/>
                </a:lnTo>
                <a:lnTo>
                  <a:pt x="232" y="326"/>
                </a:lnTo>
                <a:lnTo>
                  <a:pt x="236" y="332"/>
                </a:lnTo>
                <a:lnTo>
                  <a:pt x="238" y="335"/>
                </a:lnTo>
                <a:lnTo>
                  <a:pt x="238" y="335"/>
                </a:lnTo>
                <a:lnTo>
                  <a:pt x="241" y="343"/>
                </a:lnTo>
                <a:lnTo>
                  <a:pt x="250" y="357"/>
                </a:lnTo>
                <a:lnTo>
                  <a:pt x="263" y="377"/>
                </a:lnTo>
                <a:lnTo>
                  <a:pt x="238" y="423"/>
                </a:lnTo>
                <a:lnTo>
                  <a:pt x="238" y="423"/>
                </a:lnTo>
                <a:lnTo>
                  <a:pt x="227" y="424"/>
                </a:lnTo>
                <a:lnTo>
                  <a:pt x="217" y="427"/>
                </a:lnTo>
                <a:lnTo>
                  <a:pt x="204" y="431"/>
                </a:lnTo>
                <a:lnTo>
                  <a:pt x="190" y="436"/>
                </a:lnTo>
                <a:lnTo>
                  <a:pt x="176" y="444"/>
                </a:lnTo>
                <a:lnTo>
                  <a:pt x="169" y="448"/>
                </a:lnTo>
                <a:lnTo>
                  <a:pt x="164" y="453"/>
                </a:lnTo>
                <a:lnTo>
                  <a:pt x="159" y="458"/>
                </a:lnTo>
                <a:lnTo>
                  <a:pt x="155" y="464"/>
                </a:lnTo>
                <a:lnTo>
                  <a:pt x="155" y="464"/>
                </a:lnTo>
                <a:lnTo>
                  <a:pt x="112" y="535"/>
                </a:lnTo>
                <a:lnTo>
                  <a:pt x="92" y="570"/>
                </a:lnTo>
                <a:lnTo>
                  <a:pt x="85" y="582"/>
                </a:lnTo>
                <a:lnTo>
                  <a:pt x="83" y="588"/>
                </a:lnTo>
                <a:lnTo>
                  <a:pt x="83" y="588"/>
                </a:lnTo>
                <a:lnTo>
                  <a:pt x="83" y="595"/>
                </a:lnTo>
                <a:lnTo>
                  <a:pt x="85" y="606"/>
                </a:lnTo>
                <a:lnTo>
                  <a:pt x="93" y="640"/>
                </a:lnTo>
                <a:lnTo>
                  <a:pt x="103" y="686"/>
                </a:lnTo>
                <a:lnTo>
                  <a:pt x="103" y="686"/>
                </a:lnTo>
                <a:lnTo>
                  <a:pt x="108" y="753"/>
                </a:lnTo>
                <a:lnTo>
                  <a:pt x="108" y="753"/>
                </a:lnTo>
                <a:lnTo>
                  <a:pt x="110" y="763"/>
                </a:lnTo>
                <a:lnTo>
                  <a:pt x="114" y="770"/>
                </a:lnTo>
                <a:lnTo>
                  <a:pt x="119" y="777"/>
                </a:lnTo>
                <a:lnTo>
                  <a:pt x="124" y="783"/>
                </a:lnTo>
                <a:lnTo>
                  <a:pt x="134" y="792"/>
                </a:lnTo>
                <a:lnTo>
                  <a:pt x="139" y="795"/>
                </a:lnTo>
                <a:lnTo>
                  <a:pt x="139" y="795"/>
                </a:lnTo>
                <a:lnTo>
                  <a:pt x="141" y="800"/>
                </a:lnTo>
                <a:lnTo>
                  <a:pt x="143" y="814"/>
                </a:lnTo>
                <a:lnTo>
                  <a:pt x="143" y="823"/>
                </a:lnTo>
                <a:lnTo>
                  <a:pt x="142" y="833"/>
                </a:lnTo>
                <a:lnTo>
                  <a:pt x="139" y="845"/>
                </a:lnTo>
                <a:lnTo>
                  <a:pt x="134" y="857"/>
                </a:lnTo>
                <a:lnTo>
                  <a:pt x="134" y="857"/>
                </a:lnTo>
                <a:lnTo>
                  <a:pt x="128" y="871"/>
                </a:lnTo>
                <a:lnTo>
                  <a:pt x="123" y="888"/>
                </a:lnTo>
                <a:lnTo>
                  <a:pt x="111" y="925"/>
                </a:lnTo>
                <a:lnTo>
                  <a:pt x="103" y="956"/>
                </a:lnTo>
                <a:lnTo>
                  <a:pt x="101" y="966"/>
                </a:lnTo>
                <a:lnTo>
                  <a:pt x="98" y="970"/>
                </a:lnTo>
                <a:lnTo>
                  <a:pt x="98" y="970"/>
                </a:lnTo>
                <a:lnTo>
                  <a:pt x="93" y="975"/>
                </a:lnTo>
                <a:lnTo>
                  <a:pt x="85" y="986"/>
                </a:lnTo>
                <a:lnTo>
                  <a:pt x="76" y="999"/>
                </a:lnTo>
                <a:lnTo>
                  <a:pt x="67" y="1012"/>
                </a:lnTo>
                <a:lnTo>
                  <a:pt x="67" y="1012"/>
                </a:lnTo>
                <a:lnTo>
                  <a:pt x="63" y="1017"/>
                </a:lnTo>
                <a:lnTo>
                  <a:pt x="61" y="1023"/>
                </a:lnTo>
                <a:lnTo>
                  <a:pt x="55" y="1037"/>
                </a:lnTo>
                <a:lnTo>
                  <a:pt x="52" y="1052"/>
                </a:lnTo>
                <a:lnTo>
                  <a:pt x="49" y="1058"/>
                </a:lnTo>
                <a:lnTo>
                  <a:pt x="46" y="1063"/>
                </a:lnTo>
                <a:lnTo>
                  <a:pt x="46" y="1063"/>
                </a:lnTo>
                <a:lnTo>
                  <a:pt x="40" y="1077"/>
                </a:lnTo>
                <a:lnTo>
                  <a:pt x="34" y="1098"/>
                </a:lnTo>
                <a:lnTo>
                  <a:pt x="31" y="1108"/>
                </a:lnTo>
                <a:lnTo>
                  <a:pt x="30" y="1119"/>
                </a:lnTo>
                <a:lnTo>
                  <a:pt x="30" y="1128"/>
                </a:lnTo>
                <a:lnTo>
                  <a:pt x="31" y="1135"/>
                </a:lnTo>
                <a:lnTo>
                  <a:pt x="31" y="1135"/>
                </a:lnTo>
                <a:lnTo>
                  <a:pt x="35" y="1147"/>
                </a:lnTo>
                <a:lnTo>
                  <a:pt x="36" y="1157"/>
                </a:lnTo>
                <a:lnTo>
                  <a:pt x="36" y="1166"/>
                </a:lnTo>
                <a:lnTo>
                  <a:pt x="36" y="1166"/>
                </a:lnTo>
                <a:lnTo>
                  <a:pt x="34" y="1173"/>
                </a:lnTo>
                <a:lnTo>
                  <a:pt x="30" y="1186"/>
                </a:lnTo>
                <a:lnTo>
                  <a:pt x="28" y="1195"/>
                </a:lnTo>
                <a:lnTo>
                  <a:pt x="28" y="1204"/>
                </a:lnTo>
                <a:lnTo>
                  <a:pt x="28" y="1212"/>
                </a:lnTo>
                <a:lnTo>
                  <a:pt x="31" y="1218"/>
                </a:lnTo>
                <a:lnTo>
                  <a:pt x="31" y="1218"/>
                </a:lnTo>
                <a:lnTo>
                  <a:pt x="36" y="1228"/>
                </a:lnTo>
                <a:lnTo>
                  <a:pt x="40" y="1236"/>
                </a:lnTo>
                <a:lnTo>
                  <a:pt x="43" y="1243"/>
                </a:lnTo>
                <a:lnTo>
                  <a:pt x="41" y="1249"/>
                </a:lnTo>
                <a:lnTo>
                  <a:pt x="41" y="1249"/>
                </a:lnTo>
                <a:lnTo>
                  <a:pt x="39" y="1268"/>
                </a:lnTo>
                <a:lnTo>
                  <a:pt x="37" y="1306"/>
                </a:lnTo>
                <a:lnTo>
                  <a:pt x="36" y="1326"/>
                </a:lnTo>
                <a:lnTo>
                  <a:pt x="37" y="1344"/>
                </a:lnTo>
                <a:lnTo>
                  <a:pt x="39" y="1359"/>
                </a:lnTo>
                <a:lnTo>
                  <a:pt x="40" y="1364"/>
                </a:lnTo>
                <a:lnTo>
                  <a:pt x="41" y="1368"/>
                </a:lnTo>
                <a:lnTo>
                  <a:pt x="41" y="1368"/>
                </a:lnTo>
                <a:lnTo>
                  <a:pt x="53" y="1383"/>
                </a:lnTo>
                <a:lnTo>
                  <a:pt x="57" y="1388"/>
                </a:lnTo>
                <a:lnTo>
                  <a:pt x="57" y="1445"/>
                </a:lnTo>
                <a:lnTo>
                  <a:pt x="31" y="1517"/>
                </a:lnTo>
                <a:lnTo>
                  <a:pt x="26" y="1543"/>
                </a:lnTo>
                <a:lnTo>
                  <a:pt x="26" y="1543"/>
                </a:lnTo>
                <a:lnTo>
                  <a:pt x="22" y="1544"/>
                </a:lnTo>
                <a:lnTo>
                  <a:pt x="13" y="1547"/>
                </a:lnTo>
                <a:lnTo>
                  <a:pt x="5" y="1552"/>
                </a:lnTo>
                <a:lnTo>
                  <a:pt x="1" y="1555"/>
                </a:lnTo>
                <a:lnTo>
                  <a:pt x="0" y="1559"/>
                </a:lnTo>
                <a:lnTo>
                  <a:pt x="0" y="1559"/>
                </a:lnTo>
                <a:lnTo>
                  <a:pt x="0" y="1564"/>
                </a:lnTo>
                <a:lnTo>
                  <a:pt x="3" y="1570"/>
                </a:lnTo>
                <a:lnTo>
                  <a:pt x="10" y="1586"/>
                </a:lnTo>
                <a:lnTo>
                  <a:pt x="18" y="1600"/>
                </a:lnTo>
                <a:lnTo>
                  <a:pt x="21" y="1606"/>
                </a:lnTo>
                <a:lnTo>
                  <a:pt x="21" y="1610"/>
                </a:lnTo>
                <a:lnTo>
                  <a:pt x="21" y="1610"/>
                </a:lnTo>
                <a:lnTo>
                  <a:pt x="21" y="1633"/>
                </a:lnTo>
                <a:lnTo>
                  <a:pt x="21" y="1675"/>
                </a:lnTo>
                <a:lnTo>
                  <a:pt x="21" y="1734"/>
                </a:lnTo>
                <a:lnTo>
                  <a:pt x="21" y="1734"/>
                </a:lnTo>
                <a:lnTo>
                  <a:pt x="18" y="1742"/>
                </a:lnTo>
                <a:lnTo>
                  <a:pt x="12" y="1761"/>
                </a:lnTo>
                <a:lnTo>
                  <a:pt x="9" y="1773"/>
                </a:lnTo>
                <a:lnTo>
                  <a:pt x="8" y="1784"/>
                </a:lnTo>
                <a:lnTo>
                  <a:pt x="8" y="1793"/>
                </a:lnTo>
                <a:lnTo>
                  <a:pt x="9" y="1797"/>
                </a:lnTo>
                <a:lnTo>
                  <a:pt x="10" y="1801"/>
                </a:lnTo>
                <a:lnTo>
                  <a:pt x="10" y="1801"/>
                </a:lnTo>
                <a:lnTo>
                  <a:pt x="13" y="1804"/>
                </a:lnTo>
                <a:lnTo>
                  <a:pt x="17" y="1808"/>
                </a:lnTo>
                <a:lnTo>
                  <a:pt x="28" y="1817"/>
                </a:lnTo>
                <a:lnTo>
                  <a:pt x="44" y="1824"/>
                </a:lnTo>
                <a:lnTo>
                  <a:pt x="62" y="1833"/>
                </a:lnTo>
                <a:lnTo>
                  <a:pt x="80" y="1843"/>
                </a:lnTo>
                <a:lnTo>
                  <a:pt x="98" y="1850"/>
                </a:lnTo>
                <a:lnTo>
                  <a:pt x="115" y="1855"/>
                </a:lnTo>
                <a:lnTo>
                  <a:pt x="129" y="1858"/>
                </a:lnTo>
                <a:lnTo>
                  <a:pt x="129" y="1858"/>
                </a:lnTo>
                <a:lnTo>
                  <a:pt x="160" y="1861"/>
                </a:lnTo>
                <a:lnTo>
                  <a:pt x="201" y="1863"/>
                </a:lnTo>
                <a:lnTo>
                  <a:pt x="221" y="1862"/>
                </a:lnTo>
                <a:lnTo>
                  <a:pt x="238" y="1861"/>
                </a:lnTo>
                <a:lnTo>
                  <a:pt x="250" y="1858"/>
                </a:lnTo>
                <a:lnTo>
                  <a:pt x="256" y="1855"/>
                </a:lnTo>
                <a:lnTo>
                  <a:pt x="258" y="1853"/>
                </a:lnTo>
                <a:lnTo>
                  <a:pt x="258" y="1853"/>
                </a:lnTo>
                <a:lnTo>
                  <a:pt x="259" y="1849"/>
                </a:lnTo>
                <a:lnTo>
                  <a:pt x="258" y="1845"/>
                </a:lnTo>
                <a:lnTo>
                  <a:pt x="256" y="1839"/>
                </a:lnTo>
                <a:lnTo>
                  <a:pt x="252" y="1832"/>
                </a:lnTo>
                <a:lnTo>
                  <a:pt x="241" y="1818"/>
                </a:lnTo>
                <a:lnTo>
                  <a:pt x="227" y="1803"/>
                </a:lnTo>
                <a:lnTo>
                  <a:pt x="199" y="1769"/>
                </a:lnTo>
                <a:lnTo>
                  <a:pt x="187" y="1756"/>
                </a:lnTo>
                <a:lnTo>
                  <a:pt x="183" y="1750"/>
                </a:lnTo>
                <a:lnTo>
                  <a:pt x="181" y="1744"/>
                </a:lnTo>
                <a:lnTo>
                  <a:pt x="181" y="1744"/>
                </a:lnTo>
                <a:lnTo>
                  <a:pt x="178" y="1733"/>
                </a:lnTo>
                <a:lnTo>
                  <a:pt x="177" y="1715"/>
                </a:lnTo>
                <a:lnTo>
                  <a:pt x="176" y="1675"/>
                </a:lnTo>
                <a:lnTo>
                  <a:pt x="176" y="1639"/>
                </a:lnTo>
                <a:lnTo>
                  <a:pt x="176" y="1626"/>
                </a:lnTo>
                <a:lnTo>
                  <a:pt x="176" y="1621"/>
                </a:lnTo>
                <a:lnTo>
                  <a:pt x="176" y="1621"/>
                </a:lnTo>
                <a:lnTo>
                  <a:pt x="174" y="1615"/>
                </a:lnTo>
                <a:lnTo>
                  <a:pt x="172" y="1609"/>
                </a:lnTo>
                <a:lnTo>
                  <a:pt x="170" y="1600"/>
                </a:lnTo>
                <a:lnTo>
                  <a:pt x="186" y="1533"/>
                </a:lnTo>
                <a:lnTo>
                  <a:pt x="186" y="1533"/>
                </a:lnTo>
                <a:lnTo>
                  <a:pt x="191" y="1534"/>
                </a:lnTo>
                <a:lnTo>
                  <a:pt x="203" y="1534"/>
                </a:lnTo>
                <a:lnTo>
                  <a:pt x="209" y="1534"/>
                </a:lnTo>
                <a:lnTo>
                  <a:pt x="216" y="1533"/>
                </a:lnTo>
                <a:lnTo>
                  <a:pt x="222" y="1532"/>
                </a:lnTo>
                <a:lnTo>
                  <a:pt x="227" y="1528"/>
                </a:lnTo>
                <a:lnTo>
                  <a:pt x="227" y="1528"/>
                </a:lnTo>
                <a:lnTo>
                  <a:pt x="231" y="1523"/>
                </a:lnTo>
                <a:lnTo>
                  <a:pt x="235" y="1515"/>
                </a:lnTo>
                <a:lnTo>
                  <a:pt x="241" y="1499"/>
                </a:lnTo>
                <a:lnTo>
                  <a:pt x="248" y="1476"/>
                </a:lnTo>
                <a:lnTo>
                  <a:pt x="248" y="1476"/>
                </a:lnTo>
                <a:lnTo>
                  <a:pt x="261" y="1457"/>
                </a:lnTo>
                <a:lnTo>
                  <a:pt x="289" y="1417"/>
                </a:lnTo>
                <a:lnTo>
                  <a:pt x="330" y="1357"/>
                </a:lnTo>
                <a:lnTo>
                  <a:pt x="330" y="1357"/>
                </a:lnTo>
                <a:lnTo>
                  <a:pt x="334" y="1359"/>
                </a:lnTo>
                <a:lnTo>
                  <a:pt x="343" y="1363"/>
                </a:lnTo>
                <a:lnTo>
                  <a:pt x="372" y="1377"/>
                </a:lnTo>
                <a:lnTo>
                  <a:pt x="413" y="1399"/>
                </a:lnTo>
                <a:lnTo>
                  <a:pt x="413" y="1399"/>
                </a:lnTo>
                <a:lnTo>
                  <a:pt x="410" y="1443"/>
                </a:lnTo>
                <a:lnTo>
                  <a:pt x="408" y="1497"/>
                </a:lnTo>
                <a:lnTo>
                  <a:pt x="408" y="1569"/>
                </a:lnTo>
                <a:lnTo>
                  <a:pt x="408" y="1584"/>
                </a:lnTo>
                <a:lnTo>
                  <a:pt x="408" y="1584"/>
                </a:lnTo>
                <a:lnTo>
                  <a:pt x="400" y="1587"/>
                </a:lnTo>
                <a:lnTo>
                  <a:pt x="392" y="1591"/>
                </a:lnTo>
                <a:lnTo>
                  <a:pt x="387" y="1595"/>
                </a:lnTo>
                <a:lnTo>
                  <a:pt x="387" y="1595"/>
                </a:lnTo>
                <a:lnTo>
                  <a:pt x="385" y="1599"/>
                </a:lnTo>
                <a:lnTo>
                  <a:pt x="385" y="1603"/>
                </a:lnTo>
                <a:lnTo>
                  <a:pt x="387" y="1610"/>
                </a:lnTo>
                <a:lnTo>
                  <a:pt x="387" y="1610"/>
                </a:lnTo>
                <a:lnTo>
                  <a:pt x="403" y="1662"/>
                </a:lnTo>
                <a:lnTo>
                  <a:pt x="403" y="1796"/>
                </a:lnTo>
                <a:lnTo>
                  <a:pt x="403" y="1796"/>
                </a:lnTo>
                <a:lnTo>
                  <a:pt x="403" y="1803"/>
                </a:lnTo>
                <a:lnTo>
                  <a:pt x="403" y="1815"/>
                </a:lnTo>
                <a:lnTo>
                  <a:pt x="404" y="1823"/>
                </a:lnTo>
                <a:lnTo>
                  <a:pt x="407" y="1830"/>
                </a:lnTo>
                <a:lnTo>
                  <a:pt x="409" y="1835"/>
                </a:lnTo>
                <a:lnTo>
                  <a:pt x="410" y="1836"/>
                </a:lnTo>
                <a:lnTo>
                  <a:pt x="413" y="1837"/>
                </a:lnTo>
                <a:lnTo>
                  <a:pt x="413" y="1837"/>
                </a:lnTo>
                <a:lnTo>
                  <a:pt x="443" y="1840"/>
                </a:lnTo>
                <a:lnTo>
                  <a:pt x="496" y="1843"/>
                </a:lnTo>
                <a:lnTo>
                  <a:pt x="573" y="1848"/>
                </a:lnTo>
                <a:lnTo>
                  <a:pt x="573" y="1848"/>
                </a:lnTo>
                <a:lnTo>
                  <a:pt x="594" y="1846"/>
                </a:lnTo>
                <a:lnTo>
                  <a:pt x="634" y="1843"/>
                </a:lnTo>
                <a:lnTo>
                  <a:pt x="656" y="1840"/>
                </a:lnTo>
                <a:lnTo>
                  <a:pt x="675" y="1836"/>
                </a:lnTo>
                <a:lnTo>
                  <a:pt x="689" y="1832"/>
                </a:lnTo>
                <a:lnTo>
                  <a:pt x="694" y="1830"/>
                </a:lnTo>
                <a:lnTo>
                  <a:pt x="697" y="1827"/>
                </a:lnTo>
                <a:lnTo>
                  <a:pt x="697" y="1827"/>
                </a:lnTo>
                <a:lnTo>
                  <a:pt x="700" y="1821"/>
                </a:lnTo>
                <a:lnTo>
                  <a:pt x="700" y="1814"/>
                </a:lnTo>
                <a:lnTo>
                  <a:pt x="698" y="1808"/>
                </a:lnTo>
                <a:lnTo>
                  <a:pt x="696" y="1800"/>
                </a:lnTo>
                <a:lnTo>
                  <a:pt x="692" y="1793"/>
                </a:lnTo>
                <a:lnTo>
                  <a:pt x="685" y="1787"/>
                </a:lnTo>
                <a:lnTo>
                  <a:pt x="676" y="1783"/>
                </a:lnTo>
                <a:lnTo>
                  <a:pt x="666" y="1781"/>
                </a:lnTo>
                <a:lnTo>
                  <a:pt x="666" y="1781"/>
                </a:lnTo>
                <a:lnTo>
                  <a:pt x="654" y="1778"/>
                </a:lnTo>
                <a:lnTo>
                  <a:pt x="640" y="1774"/>
                </a:lnTo>
                <a:lnTo>
                  <a:pt x="627" y="1769"/>
                </a:lnTo>
                <a:lnTo>
                  <a:pt x="616" y="1763"/>
                </a:lnTo>
                <a:lnTo>
                  <a:pt x="604" y="1756"/>
                </a:lnTo>
                <a:lnTo>
                  <a:pt x="594" y="1750"/>
                </a:lnTo>
                <a:lnTo>
                  <a:pt x="587" y="1744"/>
                </a:lnTo>
                <a:lnTo>
                  <a:pt x="583" y="1739"/>
                </a:lnTo>
                <a:lnTo>
                  <a:pt x="583" y="1739"/>
                </a:lnTo>
                <a:lnTo>
                  <a:pt x="571" y="1710"/>
                </a:lnTo>
                <a:lnTo>
                  <a:pt x="565" y="1695"/>
                </a:lnTo>
                <a:lnTo>
                  <a:pt x="563" y="1688"/>
                </a:lnTo>
                <a:lnTo>
                  <a:pt x="563" y="1688"/>
                </a:lnTo>
                <a:lnTo>
                  <a:pt x="563" y="1673"/>
                </a:lnTo>
                <a:lnTo>
                  <a:pt x="563" y="1645"/>
                </a:lnTo>
                <a:lnTo>
                  <a:pt x="563" y="1605"/>
                </a:lnTo>
                <a:lnTo>
                  <a:pt x="552" y="1600"/>
                </a:lnTo>
                <a:lnTo>
                  <a:pt x="568" y="1559"/>
                </a:lnTo>
                <a:lnTo>
                  <a:pt x="573" y="1466"/>
                </a:lnTo>
                <a:lnTo>
                  <a:pt x="573" y="1466"/>
                </a:lnTo>
                <a:lnTo>
                  <a:pt x="589" y="1433"/>
                </a:lnTo>
                <a:lnTo>
                  <a:pt x="600" y="1409"/>
                </a:lnTo>
                <a:lnTo>
                  <a:pt x="603" y="1399"/>
                </a:lnTo>
                <a:lnTo>
                  <a:pt x="604" y="1393"/>
                </a:lnTo>
                <a:lnTo>
                  <a:pt x="604" y="1393"/>
                </a:lnTo>
                <a:lnTo>
                  <a:pt x="600" y="1379"/>
                </a:lnTo>
                <a:lnTo>
                  <a:pt x="594" y="1359"/>
                </a:lnTo>
                <a:lnTo>
                  <a:pt x="583" y="1326"/>
                </a:lnTo>
                <a:lnTo>
                  <a:pt x="583" y="1326"/>
                </a:lnTo>
                <a:lnTo>
                  <a:pt x="572" y="1295"/>
                </a:lnTo>
                <a:lnTo>
                  <a:pt x="563" y="1270"/>
                </a:lnTo>
                <a:lnTo>
                  <a:pt x="563" y="1270"/>
                </a:lnTo>
                <a:lnTo>
                  <a:pt x="563" y="1252"/>
                </a:lnTo>
                <a:lnTo>
                  <a:pt x="560" y="1236"/>
                </a:lnTo>
                <a:lnTo>
                  <a:pt x="558" y="1223"/>
                </a:lnTo>
                <a:lnTo>
                  <a:pt x="558" y="1223"/>
                </a:lnTo>
                <a:lnTo>
                  <a:pt x="551" y="1206"/>
                </a:lnTo>
                <a:lnTo>
                  <a:pt x="541" y="1184"/>
                </a:lnTo>
                <a:lnTo>
                  <a:pt x="527" y="1156"/>
                </a:lnTo>
                <a:lnTo>
                  <a:pt x="527" y="1120"/>
                </a:lnTo>
                <a:lnTo>
                  <a:pt x="527" y="1120"/>
                </a:lnTo>
                <a:lnTo>
                  <a:pt x="525" y="1116"/>
                </a:lnTo>
                <a:lnTo>
                  <a:pt x="524" y="1111"/>
                </a:lnTo>
                <a:lnTo>
                  <a:pt x="518" y="1099"/>
                </a:lnTo>
                <a:lnTo>
                  <a:pt x="506" y="1084"/>
                </a:lnTo>
                <a:lnTo>
                  <a:pt x="506" y="1084"/>
                </a:lnTo>
                <a:lnTo>
                  <a:pt x="506" y="1081"/>
                </a:lnTo>
                <a:lnTo>
                  <a:pt x="505" y="1077"/>
                </a:lnTo>
                <a:lnTo>
                  <a:pt x="506" y="1066"/>
                </a:lnTo>
                <a:lnTo>
                  <a:pt x="507" y="1054"/>
                </a:lnTo>
                <a:lnTo>
                  <a:pt x="506" y="1050"/>
                </a:lnTo>
                <a:lnTo>
                  <a:pt x="506" y="1048"/>
                </a:lnTo>
                <a:lnTo>
                  <a:pt x="506" y="1048"/>
                </a:lnTo>
                <a:lnTo>
                  <a:pt x="496" y="1031"/>
                </a:lnTo>
                <a:lnTo>
                  <a:pt x="489" y="1021"/>
                </a:lnTo>
                <a:lnTo>
                  <a:pt x="485" y="1017"/>
                </a:lnTo>
                <a:lnTo>
                  <a:pt x="485" y="1017"/>
                </a:lnTo>
                <a:lnTo>
                  <a:pt x="485" y="1014"/>
                </a:lnTo>
                <a:lnTo>
                  <a:pt x="488" y="1009"/>
                </a:lnTo>
                <a:lnTo>
                  <a:pt x="494" y="991"/>
                </a:lnTo>
                <a:lnTo>
                  <a:pt x="506" y="965"/>
                </a:lnTo>
                <a:lnTo>
                  <a:pt x="511" y="872"/>
                </a:lnTo>
                <a:lnTo>
                  <a:pt x="547" y="919"/>
                </a:lnTo>
                <a:lnTo>
                  <a:pt x="578" y="908"/>
                </a:lnTo>
                <a:lnTo>
                  <a:pt x="578" y="908"/>
                </a:lnTo>
                <a:lnTo>
                  <a:pt x="582" y="925"/>
                </a:lnTo>
                <a:lnTo>
                  <a:pt x="585" y="938"/>
                </a:lnTo>
                <a:lnTo>
                  <a:pt x="589" y="950"/>
                </a:lnTo>
                <a:lnTo>
                  <a:pt x="589" y="950"/>
                </a:lnTo>
                <a:lnTo>
                  <a:pt x="594" y="959"/>
                </a:lnTo>
                <a:lnTo>
                  <a:pt x="599" y="966"/>
                </a:lnTo>
                <a:lnTo>
                  <a:pt x="605" y="973"/>
                </a:lnTo>
                <a:lnTo>
                  <a:pt x="609" y="975"/>
                </a:lnTo>
                <a:lnTo>
                  <a:pt x="609" y="975"/>
                </a:lnTo>
                <a:lnTo>
                  <a:pt x="611" y="977"/>
                </a:lnTo>
                <a:lnTo>
                  <a:pt x="611" y="978"/>
                </a:lnTo>
                <a:lnTo>
                  <a:pt x="611" y="984"/>
                </a:lnTo>
                <a:lnTo>
                  <a:pt x="609" y="991"/>
                </a:lnTo>
                <a:lnTo>
                  <a:pt x="609" y="996"/>
                </a:lnTo>
                <a:lnTo>
                  <a:pt x="609" y="996"/>
                </a:lnTo>
                <a:lnTo>
                  <a:pt x="613" y="1000"/>
                </a:lnTo>
                <a:lnTo>
                  <a:pt x="620" y="1005"/>
                </a:lnTo>
                <a:lnTo>
                  <a:pt x="630" y="1012"/>
                </a:lnTo>
                <a:lnTo>
                  <a:pt x="630" y="1012"/>
                </a:lnTo>
                <a:lnTo>
                  <a:pt x="629" y="1013"/>
                </a:lnTo>
                <a:lnTo>
                  <a:pt x="626" y="1015"/>
                </a:lnTo>
                <a:lnTo>
                  <a:pt x="625" y="1017"/>
                </a:lnTo>
                <a:lnTo>
                  <a:pt x="625" y="1018"/>
                </a:lnTo>
                <a:lnTo>
                  <a:pt x="627" y="1021"/>
                </a:lnTo>
                <a:lnTo>
                  <a:pt x="630" y="1022"/>
                </a:lnTo>
                <a:lnTo>
                  <a:pt x="630" y="1022"/>
                </a:lnTo>
                <a:lnTo>
                  <a:pt x="640" y="1024"/>
                </a:lnTo>
                <a:lnTo>
                  <a:pt x="654" y="1024"/>
                </a:lnTo>
                <a:lnTo>
                  <a:pt x="665" y="1024"/>
                </a:lnTo>
                <a:lnTo>
                  <a:pt x="669" y="1023"/>
                </a:lnTo>
                <a:lnTo>
                  <a:pt x="671" y="1022"/>
                </a:lnTo>
                <a:lnTo>
                  <a:pt x="671" y="1022"/>
                </a:lnTo>
                <a:lnTo>
                  <a:pt x="673" y="1014"/>
                </a:lnTo>
                <a:lnTo>
                  <a:pt x="675" y="1003"/>
                </a:lnTo>
                <a:lnTo>
                  <a:pt x="676" y="986"/>
                </a:lnTo>
                <a:lnTo>
                  <a:pt x="697" y="1012"/>
                </a:lnTo>
                <a:lnTo>
                  <a:pt x="697" y="1012"/>
                </a:lnTo>
                <a:lnTo>
                  <a:pt x="702" y="1026"/>
                </a:lnTo>
                <a:lnTo>
                  <a:pt x="707" y="1035"/>
                </a:lnTo>
                <a:lnTo>
                  <a:pt x="710" y="1037"/>
                </a:lnTo>
                <a:lnTo>
                  <a:pt x="713" y="1037"/>
                </a:lnTo>
                <a:lnTo>
                  <a:pt x="713" y="1037"/>
                </a:lnTo>
                <a:lnTo>
                  <a:pt x="715" y="1035"/>
                </a:lnTo>
                <a:lnTo>
                  <a:pt x="716" y="1032"/>
                </a:lnTo>
                <a:lnTo>
                  <a:pt x="718" y="1023"/>
                </a:lnTo>
                <a:lnTo>
                  <a:pt x="718" y="1006"/>
                </a:lnTo>
                <a:lnTo>
                  <a:pt x="718" y="1006"/>
                </a:lnTo>
                <a:lnTo>
                  <a:pt x="716" y="1003"/>
                </a:lnTo>
                <a:lnTo>
                  <a:pt x="713" y="996"/>
                </a:lnTo>
                <a:lnTo>
                  <a:pt x="702" y="981"/>
                </a:lnTo>
                <a:lnTo>
                  <a:pt x="692" y="968"/>
                </a:lnTo>
                <a:lnTo>
                  <a:pt x="687" y="960"/>
                </a:lnTo>
                <a:lnTo>
                  <a:pt x="687" y="960"/>
                </a:lnTo>
                <a:lnTo>
                  <a:pt x="683" y="953"/>
                </a:lnTo>
                <a:lnTo>
                  <a:pt x="676" y="944"/>
                </a:lnTo>
                <a:lnTo>
                  <a:pt x="666" y="929"/>
                </a:lnTo>
                <a:lnTo>
                  <a:pt x="666" y="929"/>
                </a:lnTo>
                <a:lnTo>
                  <a:pt x="651" y="907"/>
                </a:lnTo>
                <a:lnTo>
                  <a:pt x="635" y="888"/>
                </a:lnTo>
                <a:lnTo>
                  <a:pt x="635" y="888"/>
                </a:lnTo>
                <a:lnTo>
                  <a:pt x="640" y="875"/>
                </a:lnTo>
                <a:lnTo>
                  <a:pt x="644" y="864"/>
                </a:lnTo>
                <a:lnTo>
                  <a:pt x="645" y="861"/>
                </a:lnTo>
                <a:lnTo>
                  <a:pt x="645" y="857"/>
                </a:lnTo>
                <a:lnTo>
                  <a:pt x="645" y="857"/>
                </a:lnTo>
                <a:lnTo>
                  <a:pt x="643" y="849"/>
                </a:lnTo>
                <a:lnTo>
                  <a:pt x="638" y="839"/>
                </a:lnTo>
                <a:lnTo>
                  <a:pt x="630" y="826"/>
                </a:lnTo>
                <a:lnTo>
                  <a:pt x="568" y="733"/>
                </a:lnTo>
                <a:lnTo>
                  <a:pt x="563" y="702"/>
                </a:lnTo>
                <a:lnTo>
                  <a:pt x="589" y="692"/>
                </a:lnTo>
                <a:lnTo>
                  <a:pt x="589" y="692"/>
                </a:lnTo>
                <a:lnTo>
                  <a:pt x="612" y="692"/>
                </a:lnTo>
                <a:lnTo>
                  <a:pt x="630" y="693"/>
                </a:lnTo>
                <a:lnTo>
                  <a:pt x="640" y="692"/>
                </a:lnTo>
                <a:lnTo>
                  <a:pt x="640" y="692"/>
                </a:lnTo>
                <a:lnTo>
                  <a:pt x="644" y="689"/>
                </a:lnTo>
                <a:lnTo>
                  <a:pt x="648" y="686"/>
                </a:lnTo>
                <a:lnTo>
                  <a:pt x="651" y="681"/>
                </a:lnTo>
                <a:lnTo>
                  <a:pt x="651" y="681"/>
                </a:lnTo>
                <a:lnTo>
                  <a:pt x="658" y="677"/>
                </a:lnTo>
                <a:lnTo>
                  <a:pt x="664" y="675"/>
                </a:lnTo>
                <a:lnTo>
                  <a:pt x="665" y="672"/>
                </a:lnTo>
                <a:lnTo>
                  <a:pt x="666" y="671"/>
                </a:lnTo>
                <a:lnTo>
                  <a:pt x="666" y="655"/>
                </a:lnTo>
                <a:lnTo>
                  <a:pt x="666" y="655"/>
                </a:lnTo>
                <a:lnTo>
                  <a:pt x="670" y="659"/>
                </a:lnTo>
                <a:lnTo>
                  <a:pt x="674" y="662"/>
                </a:lnTo>
                <a:lnTo>
                  <a:pt x="675" y="662"/>
                </a:lnTo>
                <a:lnTo>
                  <a:pt x="676" y="661"/>
                </a:lnTo>
                <a:lnTo>
                  <a:pt x="676" y="661"/>
                </a:lnTo>
                <a:lnTo>
                  <a:pt x="678" y="658"/>
                </a:lnTo>
                <a:lnTo>
                  <a:pt x="678" y="655"/>
                </a:lnTo>
                <a:lnTo>
                  <a:pt x="678" y="649"/>
                </a:lnTo>
                <a:lnTo>
                  <a:pt x="676" y="640"/>
                </a:lnTo>
                <a:lnTo>
                  <a:pt x="666" y="635"/>
                </a:lnTo>
                <a:lnTo>
                  <a:pt x="666" y="635"/>
                </a:lnTo>
                <a:lnTo>
                  <a:pt x="669" y="632"/>
                </a:lnTo>
                <a:lnTo>
                  <a:pt x="671" y="626"/>
                </a:lnTo>
                <a:lnTo>
                  <a:pt x="673" y="622"/>
                </a:lnTo>
                <a:lnTo>
                  <a:pt x="673" y="619"/>
                </a:lnTo>
                <a:lnTo>
                  <a:pt x="670" y="615"/>
                </a:lnTo>
                <a:lnTo>
                  <a:pt x="666" y="614"/>
                </a:lnTo>
                <a:lnTo>
                  <a:pt x="666" y="614"/>
                </a:lnTo>
                <a:lnTo>
                  <a:pt x="656" y="613"/>
                </a:lnTo>
                <a:lnTo>
                  <a:pt x="648" y="613"/>
                </a:lnTo>
                <a:lnTo>
                  <a:pt x="635" y="614"/>
                </a:lnTo>
                <a:lnTo>
                  <a:pt x="635" y="614"/>
                </a:lnTo>
                <a:lnTo>
                  <a:pt x="627" y="613"/>
                </a:lnTo>
                <a:lnTo>
                  <a:pt x="616" y="610"/>
                </a:lnTo>
                <a:lnTo>
                  <a:pt x="602" y="609"/>
                </a:lnTo>
                <a:lnTo>
                  <a:pt x="595" y="609"/>
                </a:lnTo>
                <a:lnTo>
                  <a:pt x="589" y="609"/>
                </a:lnTo>
                <a:lnTo>
                  <a:pt x="589" y="609"/>
                </a:lnTo>
                <a:lnTo>
                  <a:pt x="576" y="612"/>
                </a:lnTo>
                <a:lnTo>
                  <a:pt x="564" y="615"/>
                </a:lnTo>
                <a:lnTo>
                  <a:pt x="552" y="619"/>
                </a:lnTo>
                <a:lnTo>
                  <a:pt x="542" y="578"/>
                </a:lnTo>
                <a:lnTo>
                  <a:pt x="522" y="490"/>
                </a:lnTo>
                <a:lnTo>
                  <a:pt x="506" y="454"/>
                </a:lnTo>
                <a:lnTo>
                  <a:pt x="522" y="428"/>
                </a:lnTo>
                <a:lnTo>
                  <a:pt x="522" y="428"/>
                </a:lnTo>
                <a:lnTo>
                  <a:pt x="524" y="428"/>
                </a:lnTo>
                <a:lnTo>
                  <a:pt x="529" y="430"/>
                </a:lnTo>
                <a:lnTo>
                  <a:pt x="534" y="427"/>
                </a:lnTo>
                <a:lnTo>
                  <a:pt x="536" y="426"/>
                </a:lnTo>
                <a:lnTo>
                  <a:pt x="537" y="423"/>
                </a:lnTo>
                <a:lnTo>
                  <a:pt x="537" y="423"/>
                </a:lnTo>
                <a:lnTo>
                  <a:pt x="540" y="409"/>
                </a:lnTo>
                <a:lnTo>
                  <a:pt x="542" y="397"/>
                </a:lnTo>
                <a:lnTo>
                  <a:pt x="542" y="397"/>
                </a:lnTo>
                <a:lnTo>
                  <a:pt x="547" y="390"/>
                </a:lnTo>
                <a:lnTo>
                  <a:pt x="555" y="379"/>
                </a:lnTo>
                <a:lnTo>
                  <a:pt x="563" y="369"/>
                </a:lnTo>
                <a:lnTo>
                  <a:pt x="568" y="361"/>
                </a:lnTo>
                <a:lnTo>
                  <a:pt x="568" y="361"/>
                </a:lnTo>
                <a:lnTo>
                  <a:pt x="569" y="355"/>
                </a:lnTo>
                <a:lnTo>
                  <a:pt x="569" y="348"/>
                </a:lnTo>
                <a:lnTo>
                  <a:pt x="568" y="341"/>
                </a:lnTo>
                <a:lnTo>
                  <a:pt x="568" y="341"/>
                </a:lnTo>
                <a:lnTo>
                  <a:pt x="569" y="341"/>
                </a:lnTo>
                <a:lnTo>
                  <a:pt x="573" y="339"/>
                </a:lnTo>
                <a:lnTo>
                  <a:pt x="576" y="337"/>
                </a:lnTo>
                <a:lnTo>
                  <a:pt x="577" y="334"/>
                </a:lnTo>
                <a:lnTo>
                  <a:pt x="578" y="330"/>
                </a:lnTo>
                <a:lnTo>
                  <a:pt x="578" y="330"/>
                </a:lnTo>
                <a:lnTo>
                  <a:pt x="578" y="325"/>
                </a:lnTo>
                <a:lnTo>
                  <a:pt x="577" y="320"/>
                </a:lnTo>
                <a:lnTo>
                  <a:pt x="572" y="306"/>
                </a:lnTo>
                <a:lnTo>
                  <a:pt x="568" y="289"/>
                </a:lnTo>
                <a:lnTo>
                  <a:pt x="568" y="281"/>
                </a:lnTo>
                <a:lnTo>
                  <a:pt x="568" y="273"/>
                </a:lnTo>
                <a:lnTo>
                  <a:pt x="568" y="273"/>
                </a:lnTo>
                <a:lnTo>
                  <a:pt x="572" y="254"/>
                </a:lnTo>
                <a:lnTo>
                  <a:pt x="578" y="231"/>
                </a:lnTo>
                <a:lnTo>
                  <a:pt x="582" y="212"/>
                </a:lnTo>
                <a:lnTo>
                  <a:pt x="583" y="205"/>
                </a:lnTo>
                <a:lnTo>
                  <a:pt x="583" y="201"/>
                </a:lnTo>
                <a:lnTo>
                  <a:pt x="583" y="201"/>
                </a:lnTo>
                <a:lnTo>
                  <a:pt x="583" y="200"/>
                </a:lnTo>
                <a:lnTo>
                  <a:pt x="585" y="199"/>
                </a:lnTo>
                <a:lnTo>
                  <a:pt x="589" y="197"/>
                </a:lnTo>
                <a:lnTo>
                  <a:pt x="594" y="196"/>
                </a:lnTo>
                <a:lnTo>
                  <a:pt x="594" y="175"/>
                </a:lnTo>
                <a:lnTo>
                  <a:pt x="594" y="175"/>
                </a:lnTo>
                <a:lnTo>
                  <a:pt x="602" y="177"/>
                </a:lnTo>
                <a:lnTo>
                  <a:pt x="608" y="177"/>
                </a:lnTo>
                <a:lnTo>
                  <a:pt x="609" y="177"/>
                </a:lnTo>
                <a:lnTo>
                  <a:pt x="609" y="175"/>
                </a:lnTo>
                <a:lnTo>
                  <a:pt x="609" y="175"/>
                </a:lnTo>
                <a:lnTo>
                  <a:pt x="603" y="157"/>
                </a:lnTo>
                <a:lnTo>
                  <a:pt x="598" y="146"/>
                </a:lnTo>
                <a:lnTo>
                  <a:pt x="594" y="139"/>
                </a:lnTo>
                <a:lnTo>
                  <a:pt x="573" y="124"/>
                </a:lnTo>
                <a:lnTo>
                  <a:pt x="547" y="98"/>
                </a:lnTo>
                <a:lnTo>
                  <a:pt x="547" y="98"/>
                </a:lnTo>
                <a:lnTo>
                  <a:pt x="532" y="79"/>
                </a:lnTo>
                <a:lnTo>
                  <a:pt x="519" y="64"/>
                </a:lnTo>
                <a:lnTo>
                  <a:pt x="515" y="59"/>
                </a:lnTo>
                <a:lnTo>
                  <a:pt x="511" y="57"/>
                </a:lnTo>
                <a:lnTo>
                  <a:pt x="511" y="57"/>
                </a:lnTo>
                <a:lnTo>
                  <a:pt x="489" y="50"/>
                </a:lnTo>
                <a:lnTo>
                  <a:pt x="478" y="46"/>
                </a:lnTo>
                <a:lnTo>
                  <a:pt x="472" y="44"/>
                </a:lnTo>
                <a:lnTo>
                  <a:pt x="470" y="41"/>
                </a:lnTo>
                <a:lnTo>
                  <a:pt x="470" y="41"/>
                </a:lnTo>
                <a:lnTo>
                  <a:pt x="467" y="39"/>
                </a:lnTo>
                <a:lnTo>
                  <a:pt x="462" y="36"/>
                </a:lnTo>
                <a:lnTo>
                  <a:pt x="449" y="28"/>
                </a:lnTo>
                <a:lnTo>
                  <a:pt x="435" y="23"/>
                </a:lnTo>
                <a:lnTo>
                  <a:pt x="429" y="21"/>
                </a:lnTo>
                <a:lnTo>
                  <a:pt x="429" y="21"/>
                </a:lnTo>
                <a:lnTo>
                  <a:pt x="401" y="10"/>
                </a:lnTo>
                <a:lnTo>
                  <a:pt x="377" y="0"/>
                </a:lnTo>
                <a:lnTo>
                  <a:pt x="377" y="0"/>
                </a:lnTo>
                <a:lnTo>
                  <a:pt x="369" y="5"/>
                </a:lnTo>
                <a:lnTo>
                  <a:pt x="361" y="9"/>
                </a:lnTo>
                <a:lnTo>
                  <a:pt x="356" y="10"/>
                </a:lnTo>
                <a:lnTo>
                  <a:pt x="356" y="10"/>
                </a:lnTo>
                <a:lnTo>
                  <a:pt x="350" y="12"/>
                </a:lnTo>
                <a:lnTo>
                  <a:pt x="339" y="14"/>
                </a:lnTo>
                <a:lnTo>
                  <a:pt x="330" y="17"/>
                </a:lnTo>
                <a:lnTo>
                  <a:pt x="325" y="21"/>
                </a:lnTo>
                <a:lnTo>
                  <a:pt x="310" y="36"/>
                </a:lnTo>
                <a:lnTo>
                  <a:pt x="294" y="41"/>
                </a:lnTo>
                <a:lnTo>
                  <a:pt x="274" y="5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" name="Freeform 40"/>
          <p:cNvSpPr>
            <a:spLocks/>
          </p:cNvSpPr>
          <p:nvPr/>
        </p:nvSpPr>
        <p:spPr bwMode="auto">
          <a:xfrm>
            <a:off x="4315964" y="4959170"/>
            <a:ext cx="1377534" cy="1196820"/>
          </a:xfrm>
          <a:custGeom>
            <a:avLst/>
            <a:gdLst>
              <a:gd name="T0" fmla="*/ 95 w 404"/>
              <a:gd name="T1" fmla="*/ 149 h 351"/>
              <a:gd name="T2" fmla="*/ 95 w 404"/>
              <a:gd name="T3" fmla="*/ 163 h 351"/>
              <a:gd name="T4" fmla="*/ 81 w 404"/>
              <a:gd name="T5" fmla="*/ 187 h 351"/>
              <a:gd name="T6" fmla="*/ 69 w 404"/>
              <a:gd name="T7" fmla="*/ 194 h 351"/>
              <a:gd name="T8" fmla="*/ 52 w 404"/>
              <a:gd name="T9" fmla="*/ 221 h 351"/>
              <a:gd name="T10" fmla="*/ 29 w 404"/>
              <a:gd name="T11" fmla="*/ 273 h 351"/>
              <a:gd name="T12" fmla="*/ 14 w 404"/>
              <a:gd name="T13" fmla="*/ 285 h 351"/>
              <a:gd name="T14" fmla="*/ 11 w 404"/>
              <a:gd name="T15" fmla="*/ 301 h 351"/>
              <a:gd name="T16" fmla="*/ 1 w 404"/>
              <a:gd name="T17" fmla="*/ 315 h 351"/>
              <a:gd name="T18" fmla="*/ 3 w 404"/>
              <a:gd name="T19" fmla="*/ 333 h 351"/>
              <a:gd name="T20" fmla="*/ 14 w 404"/>
              <a:gd name="T21" fmla="*/ 351 h 351"/>
              <a:gd name="T22" fmla="*/ 18 w 404"/>
              <a:gd name="T23" fmla="*/ 346 h 351"/>
              <a:gd name="T24" fmla="*/ 14 w 404"/>
              <a:gd name="T25" fmla="*/ 336 h 351"/>
              <a:gd name="T26" fmla="*/ 22 w 404"/>
              <a:gd name="T27" fmla="*/ 340 h 351"/>
              <a:gd name="T28" fmla="*/ 30 w 404"/>
              <a:gd name="T29" fmla="*/ 336 h 351"/>
              <a:gd name="T30" fmla="*/ 41 w 404"/>
              <a:gd name="T31" fmla="*/ 318 h 351"/>
              <a:gd name="T32" fmla="*/ 58 w 404"/>
              <a:gd name="T33" fmla="*/ 323 h 351"/>
              <a:gd name="T34" fmla="*/ 72 w 404"/>
              <a:gd name="T35" fmla="*/ 303 h 351"/>
              <a:gd name="T36" fmla="*/ 101 w 404"/>
              <a:gd name="T37" fmla="*/ 254 h 351"/>
              <a:gd name="T38" fmla="*/ 127 w 404"/>
              <a:gd name="T39" fmla="*/ 218 h 351"/>
              <a:gd name="T40" fmla="*/ 137 w 404"/>
              <a:gd name="T41" fmla="*/ 195 h 351"/>
              <a:gd name="T42" fmla="*/ 138 w 404"/>
              <a:gd name="T43" fmla="*/ 251 h 351"/>
              <a:gd name="T44" fmla="*/ 140 w 404"/>
              <a:gd name="T45" fmla="*/ 297 h 351"/>
              <a:gd name="T46" fmla="*/ 140 w 404"/>
              <a:gd name="T47" fmla="*/ 317 h 351"/>
              <a:gd name="T48" fmla="*/ 133 w 404"/>
              <a:gd name="T49" fmla="*/ 339 h 351"/>
              <a:gd name="T50" fmla="*/ 150 w 404"/>
              <a:gd name="T51" fmla="*/ 345 h 351"/>
              <a:gd name="T52" fmla="*/ 187 w 404"/>
              <a:gd name="T53" fmla="*/ 343 h 351"/>
              <a:gd name="T54" fmla="*/ 203 w 404"/>
              <a:gd name="T55" fmla="*/ 316 h 351"/>
              <a:gd name="T56" fmla="*/ 203 w 404"/>
              <a:gd name="T57" fmla="*/ 297 h 351"/>
              <a:gd name="T58" fmla="*/ 199 w 404"/>
              <a:gd name="T59" fmla="*/ 277 h 351"/>
              <a:gd name="T60" fmla="*/ 215 w 404"/>
              <a:gd name="T61" fmla="*/ 280 h 351"/>
              <a:gd name="T62" fmla="*/ 250 w 404"/>
              <a:gd name="T63" fmla="*/ 280 h 351"/>
              <a:gd name="T64" fmla="*/ 304 w 404"/>
              <a:gd name="T65" fmla="*/ 280 h 351"/>
              <a:gd name="T66" fmla="*/ 304 w 404"/>
              <a:gd name="T67" fmla="*/ 294 h 351"/>
              <a:gd name="T68" fmla="*/ 309 w 404"/>
              <a:gd name="T69" fmla="*/ 321 h 351"/>
              <a:gd name="T70" fmla="*/ 311 w 404"/>
              <a:gd name="T71" fmla="*/ 332 h 351"/>
              <a:gd name="T72" fmla="*/ 347 w 404"/>
              <a:gd name="T73" fmla="*/ 335 h 351"/>
              <a:gd name="T74" fmla="*/ 370 w 404"/>
              <a:gd name="T75" fmla="*/ 318 h 351"/>
              <a:gd name="T76" fmla="*/ 384 w 404"/>
              <a:gd name="T77" fmla="*/ 296 h 351"/>
              <a:gd name="T78" fmla="*/ 402 w 404"/>
              <a:gd name="T79" fmla="*/ 271 h 351"/>
              <a:gd name="T80" fmla="*/ 397 w 404"/>
              <a:gd name="T81" fmla="*/ 234 h 351"/>
              <a:gd name="T82" fmla="*/ 386 w 404"/>
              <a:gd name="T83" fmla="*/ 209 h 351"/>
              <a:gd name="T84" fmla="*/ 374 w 404"/>
              <a:gd name="T85" fmla="*/ 181 h 351"/>
              <a:gd name="T86" fmla="*/ 366 w 404"/>
              <a:gd name="T87" fmla="*/ 159 h 351"/>
              <a:gd name="T88" fmla="*/ 358 w 404"/>
              <a:gd name="T89" fmla="*/ 136 h 351"/>
              <a:gd name="T90" fmla="*/ 338 w 404"/>
              <a:gd name="T91" fmla="*/ 117 h 351"/>
              <a:gd name="T92" fmla="*/ 304 w 404"/>
              <a:gd name="T93" fmla="*/ 81 h 351"/>
              <a:gd name="T94" fmla="*/ 265 w 404"/>
              <a:gd name="T95" fmla="*/ 71 h 351"/>
              <a:gd name="T96" fmla="*/ 221 w 404"/>
              <a:gd name="T97" fmla="*/ 64 h 351"/>
              <a:gd name="T98" fmla="*/ 203 w 404"/>
              <a:gd name="T99" fmla="*/ 46 h 351"/>
              <a:gd name="T100" fmla="*/ 190 w 404"/>
              <a:gd name="T101" fmla="*/ 22 h 351"/>
              <a:gd name="T102" fmla="*/ 168 w 404"/>
              <a:gd name="T103" fmla="*/ 6 h 351"/>
              <a:gd name="T104" fmla="*/ 139 w 404"/>
              <a:gd name="T105" fmla="*/ 4 h 351"/>
              <a:gd name="T106" fmla="*/ 119 w 404"/>
              <a:gd name="T107" fmla="*/ 1 h 351"/>
              <a:gd name="T108" fmla="*/ 85 w 404"/>
              <a:gd name="T109" fmla="*/ 26 h 351"/>
              <a:gd name="T110" fmla="*/ 74 w 404"/>
              <a:gd name="T111" fmla="*/ 53 h 351"/>
              <a:gd name="T112" fmla="*/ 66 w 404"/>
              <a:gd name="T113" fmla="*/ 64 h 351"/>
              <a:gd name="T114" fmla="*/ 77 w 404"/>
              <a:gd name="T115" fmla="*/ 81 h 351"/>
              <a:gd name="T116" fmla="*/ 84 w 404"/>
              <a:gd name="T117" fmla="*/ 104 h 351"/>
              <a:gd name="T118" fmla="*/ 101 w 404"/>
              <a:gd name="T119" fmla="*/ 121 h 351"/>
              <a:gd name="T120" fmla="*/ 97 w 404"/>
              <a:gd name="T121" fmla="*/ 132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4" h="351">
                <a:moveTo>
                  <a:pt x="97" y="132"/>
                </a:moveTo>
                <a:lnTo>
                  <a:pt x="97" y="132"/>
                </a:lnTo>
                <a:lnTo>
                  <a:pt x="96" y="137"/>
                </a:lnTo>
                <a:lnTo>
                  <a:pt x="95" y="143"/>
                </a:lnTo>
                <a:lnTo>
                  <a:pt x="95" y="149"/>
                </a:lnTo>
                <a:lnTo>
                  <a:pt x="95" y="149"/>
                </a:lnTo>
                <a:lnTo>
                  <a:pt x="96" y="157"/>
                </a:lnTo>
                <a:lnTo>
                  <a:pt x="95" y="162"/>
                </a:lnTo>
                <a:lnTo>
                  <a:pt x="95" y="162"/>
                </a:lnTo>
                <a:lnTo>
                  <a:pt x="95" y="163"/>
                </a:lnTo>
                <a:lnTo>
                  <a:pt x="93" y="166"/>
                </a:lnTo>
                <a:lnTo>
                  <a:pt x="92" y="168"/>
                </a:lnTo>
                <a:lnTo>
                  <a:pt x="88" y="171"/>
                </a:lnTo>
                <a:lnTo>
                  <a:pt x="88" y="171"/>
                </a:lnTo>
                <a:lnTo>
                  <a:pt x="81" y="187"/>
                </a:lnTo>
                <a:lnTo>
                  <a:pt x="81" y="187"/>
                </a:lnTo>
                <a:lnTo>
                  <a:pt x="79" y="189"/>
                </a:lnTo>
                <a:lnTo>
                  <a:pt x="77" y="190"/>
                </a:lnTo>
                <a:lnTo>
                  <a:pt x="74" y="191"/>
                </a:lnTo>
                <a:lnTo>
                  <a:pt x="69" y="194"/>
                </a:lnTo>
                <a:lnTo>
                  <a:pt x="68" y="196"/>
                </a:lnTo>
                <a:lnTo>
                  <a:pt x="66" y="199"/>
                </a:lnTo>
                <a:lnTo>
                  <a:pt x="66" y="199"/>
                </a:lnTo>
                <a:lnTo>
                  <a:pt x="60" y="209"/>
                </a:lnTo>
                <a:lnTo>
                  <a:pt x="52" y="221"/>
                </a:lnTo>
                <a:lnTo>
                  <a:pt x="46" y="233"/>
                </a:lnTo>
                <a:lnTo>
                  <a:pt x="41" y="243"/>
                </a:lnTo>
                <a:lnTo>
                  <a:pt x="41" y="243"/>
                </a:lnTo>
                <a:lnTo>
                  <a:pt x="33" y="264"/>
                </a:lnTo>
                <a:lnTo>
                  <a:pt x="29" y="273"/>
                </a:lnTo>
                <a:lnTo>
                  <a:pt x="28" y="277"/>
                </a:lnTo>
                <a:lnTo>
                  <a:pt x="25" y="279"/>
                </a:lnTo>
                <a:lnTo>
                  <a:pt x="25" y="279"/>
                </a:lnTo>
                <a:lnTo>
                  <a:pt x="18" y="282"/>
                </a:lnTo>
                <a:lnTo>
                  <a:pt x="14" y="285"/>
                </a:lnTo>
                <a:lnTo>
                  <a:pt x="13" y="287"/>
                </a:lnTo>
                <a:lnTo>
                  <a:pt x="13" y="289"/>
                </a:lnTo>
                <a:lnTo>
                  <a:pt x="13" y="289"/>
                </a:lnTo>
                <a:lnTo>
                  <a:pt x="12" y="298"/>
                </a:lnTo>
                <a:lnTo>
                  <a:pt x="11" y="301"/>
                </a:lnTo>
                <a:lnTo>
                  <a:pt x="11" y="301"/>
                </a:lnTo>
                <a:lnTo>
                  <a:pt x="10" y="303"/>
                </a:lnTo>
                <a:lnTo>
                  <a:pt x="7" y="305"/>
                </a:lnTo>
                <a:lnTo>
                  <a:pt x="4" y="309"/>
                </a:lnTo>
                <a:lnTo>
                  <a:pt x="1" y="315"/>
                </a:lnTo>
                <a:lnTo>
                  <a:pt x="1" y="315"/>
                </a:lnTo>
                <a:lnTo>
                  <a:pt x="0" y="318"/>
                </a:lnTo>
                <a:lnTo>
                  <a:pt x="0" y="322"/>
                </a:lnTo>
                <a:lnTo>
                  <a:pt x="1" y="327"/>
                </a:lnTo>
                <a:lnTo>
                  <a:pt x="3" y="333"/>
                </a:lnTo>
                <a:lnTo>
                  <a:pt x="3" y="333"/>
                </a:lnTo>
                <a:lnTo>
                  <a:pt x="5" y="341"/>
                </a:lnTo>
                <a:lnTo>
                  <a:pt x="10" y="350"/>
                </a:lnTo>
                <a:lnTo>
                  <a:pt x="10" y="350"/>
                </a:lnTo>
                <a:lnTo>
                  <a:pt x="14" y="351"/>
                </a:lnTo>
                <a:lnTo>
                  <a:pt x="18" y="351"/>
                </a:lnTo>
                <a:lnTo>
                  <a:pt x="19" y="350"/>
                </a:lnTo>
                <a:lnTo>
                  <a:pt x="19" y="350"/>
                </a:lnTo>
                <a:lnTo>
                  <a:pt x="19" y="348"/>
                </a:lnTo>
                <a:lnTo>
                  <a:pt x="18" y="346"/>
                </a:lnTo>
                <a:lnTo>
                  <a:pt x="15" y="343"/>
                </a:lnTo>
                <a:lnTo>
                  <a:pt x="15" y="343"/>
                </a:lnTo>
                <a:lnTo>
                  <a:pt x="15" y="340"/>
                </a:lnTo>
                <a:lnTo>
                  <a:pt x="14" y="336"/>
                </a:lnTo>
                <a:lnTo>
                  <a:pt x="14" y="336"/>
                </a:lnTo>
                <a:lnTo>
                  <a:pt x="18" y="328"/>
                </a:lnTo>
                <a:lnTo>
                  <a:pt x="18" y="328"/>
                </a:lnTo>
                <a:lnTo>
                  <a:pt x="19" y="334"/>
                </a:lnTo>
                <a:lnTo>
                  <a:pt x="21" y="337"/>
                </a:lnTo>
                <a:lnTo>
                  <a:pt x="22" y="340"/>
                </a:lnTo>
                <a:lnTo>
                  <a:pt x="24" y="340"/>
                </a:lnTo>
                <a:lnTo>
                  <a:pt x="24" y="340"/>
                </a:lnTo>
                <a:lnTo>
                  <a:pt x="25" y="340"/>
                </a:lnTo>
                <a:lnTo>
                  <a:pt x="28" y="339"/>
                </a:lnTo>
                <a:lnTo>
                  <a:pt x="30" y="336"/>
                </a:lnTo>
                <a:lnTo>
                  <a:pt x="32" y="330"/>
                </a:lnTo>
                <a:lnTo>
                  <a:pt x="32" y="330"/>
                </a:lnTo>
                <a:lnTo>
                  <a:pt x="37" y="323"/>
                </a:lnTo>
                <a:lnTo>
                  <a:pt x="41" y="318"/>
                </a:lnTo>
                <a:lnTo>
                  <a:pt x="41" y="318"/>
                </a:lnTo>
                <a:lnTo>
                  <a:pt x="46" y="321"/>
                </a:lnTo>
                <a:lnTo>
                  <a:pt x="49" y="323"/>
                </a:lnTo>
                <a:lnTo>
                  <a:pt x="54" y="324"/>
                </a:lnTo>
                <a:lnTo>
                  <a:pt x="54" y="324"/>
                </a:lnTo>
                <a:lnTo>
                  <a:pt x="58" y="323"/>
                </a:lnTo>
                <a:lnTo>
                  <a:pt x="60" y="321"/>
                </a:lnTo>
                <a:lnTo>
                  <a:pt x="63" y="318"/>
                </a:lnTo>
                <a:lnTo>
                  <a:pt x="64" y="315"/>
                </a:lnTo>
                <a:lnTo>
                  <a:pt x="64" y="315"/>
                </a:lnTo>
                <a:lnTo>
                  <a:pt x="72" y="303"/>
                </a:lnTo>
                <a:lnTo>
                  <a:pt x="81" y="289"/>
                </a:lnTo>
                <a:lnTo>
                  <a:pt x="81" y="289"/>
                </a:lnTo>
                <a:lnTo>
                  <a:pt x="92" y="269"/>
                </a:lnTo>
                <a:lnTo>
                  <a:pt x="101" y="254"/>
                </a:lnTo>
                <a:lnTo>
                  <a:pt x="101" y="254"/>
                </a:lnTo>
                <a:lnTo>
                  <a:pt x="105" y="246"/>
                </a:lnTo>
                <a:lnTo>
                  <a:pt x="111" y="240"/>
                </a:lnTo>
                <a:lnTo>
                  <a:pt x="111" y="240"/>
                </a:lnTo>
                <a:lnTo>
                  <a:pt x="116" y="232"/>
                </a:lnTo>
                <a:lnTo>
                  <a:pt x="127" y="218"/>
                </a:lnTo>
                <a:lnTo>
                  <a:pt x="127" y="218"/>
                </a:lnTo>
                <a:lnTo>
                  <a:pt x="131" y="210"/>
                </a:lnTo>
                <a:lnTo>
                  <a:pt x="133" y="203"/>
                </a:lnTo>
                <a:lnTo>
                  <a:pt x="137" y="195"/>
                </a:lnTo>
                <a:lnTo>
                  <a:pt x="137" y="195"/>
                </a:lnTo>
                <a:lnTo>
                  <a:pt x="136" y="210"/>
                </a:lnTo>
                <a:lnTo>
                  <a:pt x="134" y="225"/>
                </a:lnTo>
                <a:lnTo>
                  <a:pt x="136" y="240"/>
                </a:lnTo>
                <a:lnTo>
                  <a:pt x="136" y="240"/>
                </a:lnTo>
                <a:lnTo>
                  <a:pt x="138" y="251"/>
                </a:lnTo>
                <a:lnTo>
                  <a:pt x="140" y="262"/>
                </a:lnTo>
                <a:lnTo>
                  <a:pt x="143" y="271"/>
                </a:lnTo>
                <a:lnTo>
                  <a:pt x="143" y="277"/>
                </a:lnTo>
                <a:lnTo>
                  <a:pt x="143" y="277"/>
                </a:lnTo>
                <a:lnTo>
                  <a:pt x="140" y="297"/>
                </a:lnTo>
                <a:lnTo>
                  <a:pt x="146" y="308"/>
                </a:lnTo>
                <a:lnTo>
                  <a:pt x="146" y="308"/>
                </a:lnTo>
                <a:lnTo>
                  <a:pt x="142" y="315"/>
                </a:lnTo>
                <a:lnTo>
                  <a:pt x="142" y="315"/>
                </a:lnTo>
                <a:lnTo>
                  <a:pt x="140" y="317"/>
                </a:lnTo>
                <a:lnTo>
                  <a:pt x="136" y="323"/>
                </a:lnTo>
                <a:lnTo>
                  <a:pt x="134" y="326"/>
                </a:lnTo>
                <a:lnTo>
                  <a:pt x="133" y="331"/>
                </a:lnTo>
                <a:lnTo>
                  <a:pt x="132" y="334"/>
                </a:lnTo>
                <a:lnTo>
                  <a:pt x="133" y="339"/>
                </a:lnTo>
                <a:lnTo>
                  <a:pt x="133" y="339"/>
                </a:lnTo>
                <a:lnTo>
                  <a:pt x="134" y="340"/>
                </a:lnTo>
                <a:lnTo>
                  <a:pt x="137" y="342"/>
                </a:lnTo>
                <a:lnTo>
                  <a:pt x="142" y="344"/>
                </a:lnTo>
                <a:lnTo>
                  <a:pt x="150" y="345"/>
                </a:lnTo>
                <a:lnTo>
                  <a:pt x="159" y="346"/>
                </a:lnTo>
                <a:lnTo>
                  <a:pt x="175" y="345"/>
                </a:lnTo>
                <a:lnTo>
                  <a:pt x="184" y="345"/>
                </a:lnTo>
                <a:lnTo>
                  <a:pt x="184" y="345"/>
                </a:lnTo>
                <a:lnTo>
                  <a:pt x="187" y="343"/>
                </a:lnTo>
                <a:lnTo>
                  <a:pt x="192" y="339"/>
                </a:lnTo>
                <a:lnTo>
                  <a:pt x="196" y="333"/>
                </a:lnTo>
                <a:lnTo>
                  <a:pt x="200" y="326"/>
                </a:lnTo>
                <a:lnTo>
                  <a:pt x="200" y="326"/>
                </a:lnTo>
                <a:lnTo>
                  <a:pt x="203" y="316"/>
                </a:lnTo>
                <a:lnTo>
                  <a:pt x="203" y="308"/>
                </a:lnTo>
                <a:lnTo>
                  <a:pt x="203" y="308"/>
                </a:lnTo>
                <a:lnTo>
                  <a:pt x="202" y="300"/>
                </a:lnTo>
                <a:lnTo>
                  <a:pt x="203" y="297"/>
                </a:lnTo>
                <a:lnTo>
                  <a:pt x="203" y="297"/>
                </a:lnTo>
                <a:lnTo>
                  <a:pt x="203" y="294"/>
                </a:lnTo>
                <a:lnTo>
                  <a:pt x="202" y="290"/>
                </a:lnTo>
                <a:lnTo>
                  <a:pt x="202" y="290"/>
                </a:lnTo>
                <a:lnTo>
                  <a:pt x="200" y="284"/>
                </a:lnTo>
                <a:lnTo>
                  <a:pt x="199" y="277"/>
                </a:lnTo>
                <a:lnTo>
                  <a:pt x="200" y="271"/>
                </a:lnTo>
                <a:lnTo>
                  <a:pt x="200" y="271"/>
                </a:lnTo>
                <a:lnTo>
                  <a:pt x="203" y="275"/>
                </a:lnTo>
                <a:lnTo>
                  <a:pt x="209" y="278"/>
                </a:lnTo>
                <a:lnTo>
                  <a:pt x="215" y="280"/>
                </a:lnTo>
                <a:lnTo>
                  <a:pt x="215" y="280"/>
                </a:lnTo>
                <a:lnTo>
                  <a:pt x="223" y="281"/>
                </a:lnTo>
                <a:lnTo>
                  <a:pt x="231" y="281"/>
                </a:lnTo>
                <a:lnTo>
                  <a:pt x="250" y="280"/>
                </a:lnTo>
                <a:lnTo>
                  <a:pt x="250" y="280"/>
                </a:lnTo>
                <a:lnTo>
                  <a:pt x="270" y="279"/>
                </a:lnTo>
                <a:lnTo>
                  <a:pt x="283" y="279"/>
                </a:lnTo>
                <a:lnTo>
                  <a:pt x="283" y="279"/>
                </a:lnTo>
                <a:lnTo>
                  <a:pt x="295" y="280"/>
                </a:lnTo>
                <a:lnTo>
                  <a:pt x="304" y="280"/>
                </a:lnTo>
                <a:lnTo>
                  <a:pt x="304" y="280"/>
                </a:lnTo>
                <a:lnTo>
                  <a:pt x="303" y="286"/>
                </a:lnTo>
                <a:lnTo>
                  <a:pt x="303" y="290"/>
                </a:lnTo>
                <a:lnTo>
                  <a:pt x="304" y="294"/>
                </a:lnTo>
                <a:lnTo>
                  <a:pt x="304" y="294"/>
                </a:lnTo>
                <a:lnTo>
                  <a:pt x="311" y="301"/>
                </a:lnTo>
                <a:lnTo>
                  <a:pt x="314" y="307"/>
                </a:lnTo>
                <a:lnTo>
                  <a:pt x="314" y="307"/>
                </a:lnTo>
                <a:lnTo>
                  <a:pt x="311" y="314"/>
                </a:lnTo>
                <a:lnTo>
                  <a:pt x="309" y="321"/>
                </a:lnTo>
                <a:lnTo>
                  <a:pt x="308" y="324"/>
                </a:lnTo>
                <a:lnTo>
                  <a:pt x="308" y="326"/>
                </a:lnTo>
                <a:lnTo>
                  <a:pt x="308" y="326"/>
                </a:lnTo>
                <a:lnTo>
                  <a:pt x="309" y="330"/>
                </a:lnTo>
                <a:lnTo>
                  <a:pt x="311" y="332"/>
                </a:lnTo>
                <a:lnTo>
                  <a:pt x="315" y="335"/>
                </a:lnTo>
                <a:lnTo>
                  <a:pt x="322" y="336"/>
                </a:lnTo>
                <a:lnTo>
                  <a:pt x="329" y="336"/>
                </a:lnTo>
                <a:lnTo>
                  <a:pt x="329" y="336"/>
                </a:lnTo>
                <a:lnTo>
                  <a:pt x="347" y="335"/>
                </a:lnTo>
                <a:lnTo>
                  <a:pt x="355" y="334"/>
                </a:lnTo>
                <a:lnTo>
                  <a:pt x="358" y="332"/>
                </a:lnTo>
                <a:lnTo>
                  <a:pt x="360" y="330"/>
                </a:lnTo>
                <a:lnTo>
                  <a:pt x="360" y="330"/>
                </a:lnTo>
                <a:lnTo>
                  <a:pt x="370" y="318"/>
                </a:lnTo>
                <a:lnTo>
                  <a:pt x="376" y="310"/>
                </a:lnTo>
                <a:lnTo>
                  <a:pt x="376" y="298"/>
                </a:lnTo>
                <a:lnTo>
                  <a:pt x="376" y="298"/>
                </a:lnTo>
                <a:lnTo>
                  <a:pt x="381" y="297"/>
                </a:lnTo>
                <a:lnTo>
                  <a:pt x="384" y="296"/>
                </a:lnTo>
                <a:lnTo>
                  <a:pt x="386" y="294"/>
                </a:lnTo>
                <a:lnTo>
                  <a:pt x="386" y="294"/>
                </a:lnTo>
                <a:lnTo>
                  <a:pt x="387" y="280"/>
                </a:lnTo>
                <a:lnTo>
                  <a:pt x="397" y="280"/>
                </a:lnTo>
                <a:lnTo>
                  <a:pt x="402" y="271"/>
                </a:lnTo>
                <a:lnTo>
                  <a:pt x="402" y="271"/>
                </a:lnTo>
                <a:lnTo>
                  <a:pt x="403" y="257"/>
                </a:lnTo>
                <a:lnTo>
                  <a:pt x="404" y="243"/>
                </a:lnTo>
                <a:lnTo>
                  <a:pt x="404" y="243"/>
                </a:lnTo>
                <a:lnTo>
                  <a:pt x="397" y="234"/>
                </a:lnTo>
                <a:lnTo>
                  <a:pt x="390" y="224"/>
                </a:lnTo>
                <a:lnTo>
                  <a:pt x="390" y="224"/>
                </a:lnTo>
                <a:lnTo>
                  <a:pt x="387" y="221"/>
                </a:lnTo>
                <a:lnTo>
                  <a:pt x="387" y="215"/>
                </a:lnTo>
                <a:lnTo>
                  <a:pt x="386" y="209"/>
                </a:lnTo>
                <a:lnTo>
                  <a:pt x="384" y="205"/>
                </a:lnTo>
                <a:lnTo>
                  <a:pt x="384" y="205"/>
                </a:lnTo>
                <a:lnTo>
                  <a:pt x="378" y="195"/>
                </a:lnTo>
                <a:lnTo>
                  <a:pt x="375" y="188"/>
                </a:lnTo>
                <a:lnTo>
                  <a:pt x="374" y="181"/>
                </a:lnTo>
                <a:lnTo>
                  <a:pt x="374" y="181"/>
                </a:lnTo>
                <a:lnTo>
                  <a:pt x="373" y="173"/>
                </a:lnTo>
                <a:lnTo>
                  <a:pt x="369" y="167"/>
                </a:lnTo>
                <a:lnTo>
                  <a:pt x="366" y="159"/>
                </a:lnTo>
                <a:lnTo>
                  <a:pt x="366" y="159"/>
                </a:lnTo>
                <a:lnTo>
                  <a:pt x="365" y="149"/>
                </a:lnTo>
                <a:lnTo>
                  <a:pt x="364" y="139"/>
                </a:lnTo>
                <a:lnTo>
                  <a:pt x="364" y="139"/>
                </a:lnTo>
                <a:lnTo>
                  <a:pt x="363" y="137"/>
                </a:lnTo>
                <a:lnTo>
                  <a:pt x="358" y="136"/>
                </a:lnTo>
                <a:lnTo>
                  <a:pt x="352" y="135"/>
                </a:lnTo>
                <a:lnTo>
                  <a:pt x="349" y="134"/>
                </a:lnTo>
                <a:lnTo>
                  <a:pt x="349" y="134"/>
                </a:lnTo>
                <a:lnTo>
                  <a:pt x="342" y="125"/>
                </a:lnTo>
                <a:lnTo>
                  <a:pt x="338" y="117"/>
                </a:lnTo>
                <a:lnTo>
                  <a:pt x="338" y="117"/>
                </a:lnTo>
                <a:lnTo>
                  <a:pt x="324" y="100"/>
                </a:lnTo>
                <a:lnTo>
                  <a:pt x="313" y="88"/>
                </a:lnTo>
                <a:lnTo>
                  <a:pt x="309" y="83"/>
                </a:lnTo>
                <a:lnTo>
                  <a:pt x="304" y="81"/>
                </a:lnTo>
                <a:lnTo>
                  <a:pt x="304" y="81"/>
                </a:lnTo>
                <a:lnTo>
                  <a:pt x="296" y="78"/>
                </a:lnTo>
                <a:lnTo>
                  <a:pt x="284" y="76"/>
                </a:lnTo>
                <a:lnTo>
                  <a:pt x="265" y="71"/>
                </a:lnTo>
                <a:lnTo>
                  <a:pt x="265" y="71"/>
                </a:lnTo>
                <a:lnTo>
                  <a:pt x="247" y="68"/>
                </a:lnTo>
                <a:lnTo>
                  <a:pt x="233" y="65"/>
                </a:lnTo>
                <a:lnTo>
                  <a:pt x="233" y="65"/>
                </a:lnTo>
                <a:lnTo>
                  <a:pt x="221" y="64"/>
                </a:lnTo>
                <a:lnTo>
                  <a:pt x="221" y="64"/>
                </a:lnTo>
                <a:lnTo>
                  <a:pt x="218" y="58"/>
                </a:lnTo>
                <a:lnTo>
                  <a:pt x="213" y="52"/>
                </a:lnTo>
                <a:lnTo>
                  <a:pt x="210" y="50"/>
                </a:lnTo>
                <a:lnTo>
                  <a:pt x="210" y="50"/>
                </a:lnTo>
                <a:lnTo>
                  <a:pt x="203" y="46"/>
                </a:lnTo>
                <a:lnTo>
                  <a:pt x="199" y="44"/>
                </a:lnTo>
                <a:lnTo>
                  <a:pt x="199" y="44"/>
                </a:lnTo>
                <a:lnTo>
                  <a:pt x="195" y="34"/>
                </a:lnTo>
                <a:lnTo>
                  <a:pt x="192" y="26"/>
                </a:lnTo>
                <a:lnTo>
                  <a:pt x="190" y="22"/>
                </a:lnTo>
                <a:lnTo>
                  <a:pt x="186" y="18"/>
                </a:lnTo>
                <a:lnTo>
                  <a:pt x="186" y="18"/>
                </a:lnTo>
                <a:lnTo>
                  <a:pt x="181" y="13"/>
                </a:lnTo>
                <a:lnTo>
                  <a:pt x="175" y="9"/>
                </a:lnTo>
                <a:lnTo>
                  <a:pt x="168" y="6"/>
                </a:lnTo>
                <a:lnTo>
                  <a:pt x="160" y="4"/>
                </a:lnTo>
                <a:lnTo>
                  <a:pt x="160" y="4"/>
                </a:lnTo>
                <a:lnTo>
                  <a:pt x="152" y="1"/>
                </a:lnTo>
                <a:lnTo>
                  <a:pt x="146" y="1"/>
                </a:lnTo>
                <a:lnTo>
                  <a:pt x="139" y="4"/>
                </a:lnTo>
                <a:lnTo>
                  <a:pt x="139" y="4"/>
                </a:lnTo>
                <a:lnTo>
                  <a:pt x="132" y="1"/>
                </a:lnTo>
                <a:lnTo>
                  <a:pt x="125" y="0"/>
                </a:lnTo>
                <a:lnTo>
                  <a:pt x="122" y="0"/>
                </a:lnTo>
                <a:lnTo>
                  <a:pt x="119" y="1"/>
                </a:lnTo>
                <a:lnTo>
                  <a:pt x="119" y="1"/>
                </a:lnTo>
                <a:lnTo>
                  <a:pt x="111" y="5"/>
                </a:lnTo>
                <a:lnTo>
                  <a:pt x="103" y="10"/>
                </a:lnTo>
                <a:lnTo>
                  <a:pt x="94" y="17"/>
                </a:lnTo>
                <a:lnTo>
                  <a:pt x="85" y="26"/>
                </a:lnTo>
                <a:lnTo>
                  <a:pt x="85" y="26"/>
                </a:lnTo>
                <a:lnTo>
                  <a:pt x="82" y="32"/>
                </a:lnTo>
                <a:lnTo>
                  <a:pt x="79" y="36"/>
                </a:lnTo>
                <a:lnTo>
                  <a:pt x="76" y="45"/>
                </a:lnTo>
                <a:lnTo>
                  <a:pt x="74" y="53"/>
                </a:lnTo>
                <a:lnTo>
                  <a:pt x="73" y="55"/>
                </a:lnTo>
                <a:lnTo>
                  <a:pt x="70" y="58"/>
                </a:lnTo>
                <a:lnTo>
                  <a:pt x="70" y="58"/>
                </a:lnTo>
                <a:lnTo>
                  <a:pt x="67" y="61"/>
                </a:lnTo>
                <a:lnTo>
                  <a:pt x="66" y="64"/>
                </a:lnTo>
                <a:lnTo>
                  <a:pt x="66" y="68"/>
                </a:lnTo>
                <a:lnTo>
                  <a:pt x="64" y="72"/>
                </a:lnTo>
                <a:lnTo>
                  <a:pt x="70" y="68"/>
                </a:lnTo>
                <a:lnTo>
                  <a:pt x="73" y="86"/>
                </a:lnTo>
                <a:lnTo>
                  <a:pt x="77" y="81"/>
                </a:lnTo>
                <a:lnTo>
                  <a:pt x="77" y="81"/>
                </a:lnTo>
                <a:lnTo>
                  <a:pt x="78" y="89"/>
                </a:lnTo>
                <a:lnTo>
                  <a:pt x="81" y="97"/>
                </a:lnTo>
                <a:lnTo>
                  <a:pt x="84" y="104"/>
                </a:lnTo>
                <a:lnTo>
                  <a:pt x="84" y="104"/>
                </a:lnTo>
                <a:lnTo>
                  <a:pt x="92" y="113"/>
                </a:lnTo>
                <a:lnTo>
                  <a:pt x="97" y="117"/>
                </a:lnTo>
                <a:lnTo>
                  <a:pt x="97" y="117"/>
                </a:lnTo>
                <a:lnTo>
                  <a:pt x="100" y="119"/>
                </a:lnTo>
                <a:lnTo>
                  <a:pt x="101" y="121"/>
                </a:lnTo>
                <a:lnTo>
                  <a:pt x="101" y="122"/>
                </a:lnTo>
                <a:lnTo>
                  <a:pt x="101" y="122"/>
                </a:lnTo>
                <a:lnTo>
                  <a:pt x="98" y="128"/>
                </a:lnTo>
                <a:lnTo>
                  <a:pt x="97" y="132"/>
                </a:lnTo>
                <a:lnTo>
                  <a:pt x="97" y="13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" name="Freeform 9"/>
          <p:cNvSpPr>
            <a:spLocks/>
          </p:cNvSpPr>
          <p:nvPr/>
        </p:nvSpPr>
        <p:spPr bwMode="auto">
          <a:xfrm>
            <a:off x="8351791" y="4687469"/>
            <a:ext cx="814388" cy="1754188"/>
          </a:xfrm>
          <a:custGeom>
            <a:avLst/>
            <a:gdLst>
              <a:gd name="T0" fmla="*/ 120 w 513"/>
              <a:gd name="T1" fmla="*/ 250 h 1105"/>
              <a:gd name="T2" fmla="*/ 89 w 513"/>
              <a:gd name="T3" fmla="*/ 268 h 1105"/>
              <a:gd name="T4" fmla="*/ 80 w 513"/>
              <a:gd name="T5" fmla="*/ 340 h 1105"/>
              <a:gd name="T6" fmla="*/ 39 w 513"/>
              <a:gd name="T7" fmla="*/ 416 h 1105"/>
              <a:gd name="T8" fmla="*/ 26 w 513"/>
              <a:gd name="T9" fmla="*/ 485 h 1105"/>
              <a:gd name="T10" fmla="*/ 19 w 513"/>
              <a:gd name="T11" fmla="*/ 537 h 1105"/>
              <a:gd name="T12" fmla="*/ 4 w 513"/>
              <a:gd name="T13" fmla="*/ 612 h 1105"/>
              <a:gd name="T14" fmla="*/ 17 w 513"/>
              <a:gd name="T15" fmla="*/ 675 h 1105"/>
              <a:gd name="T16" fmla="*/ 18 w 513"/>
              <a:gd name="T17" fmla="*/ 642 h 1105"/>
              <a:gd name="T18" fmla="*/ 29 w 513"/>
              <a:gd name="T19" fmla="*/ 635 h 1105"/>
              <a:gd name="T20" fmla="*/ 43 w 513"/>
              <a:gd name="T21" fmla="*/ 597 h 1105"/>
              <a:gd name="T22" fmla="*/ 60 w 513"/>
              <a:gd name="T23" fmla="*/ 601 h 1105"/>
              <a:gd name="T24" fmla="*/ 53 w 513"/>
              <a:gd name="T25" fmla="*/ 648 h 1105"/>
              <a:gd name="T26" fmla="*/ 70 w 513"/>
              <a:gd name="T27" fmla="*/ 801 h 1105"/>
              <a:gd name="T28" fmla="*/ 48 w 513"/>
              <a:gd name="T29" fmla="*/ 889 h 1105"/>
              <a:gd name="T30" fmla="*/ 48 w 513"/>
              <a:gd name="T31" fmla="*/ 992 h 1105"/>
              <a:gd name="T32" fmla="*/ 32 w 513"/>
              <a:gd name="T33" fmla="*/ 1034 h 1105"/>
              <a:gd name="T34" fmla="*/ 1 w 513"/>
              <a:gd name="T35" fmla="*/ 1081 h 1105"/>
              <a:gd name="T36" fmla="*/ 20 w 513"/>
              <a:gd name="T37" fmla="*/ 1103 h 1105"/>
              <a:gd name="T38" fmla="*/ 93 w 513"/>
              <a:gd name="T39" fmla="*/ 1097 h 1105"/>
              <a:gd name="T40" fmla="*/ 124 w 513"/>
              <a:gd name="T41" fmla="*/ 1081 h 1105"/>
              <a:gd name="T42" fmla="*/ 140 w 513"/>
              <a:gd name="T43" fmla="*/ 1034 h 1105"/>
              <a:gd name="T44" fmla="*/ 142 w 513"/>
              <a:gd name="T45" fmla="*/ 1014 h 1105"/>
              <a:gd name="T46" fmla="*/ 149 w 513"/>
              <a:gd name="T47" fmla="*/ 970 h 1105"/>
              <a:gd name="T48" fmla="*/ 159 w 513"/>
              <a:gd name="T49" fmla="*/ 946 h 1105"/>
              <a:gd name="T50" fmla="*/ 160 w 513"/>
              <a:gd name="T51" fmla="*/ 907 h 1105"/>
              <a:gd name="T52" fmla="*/ 169 w 513"/>
              <a:gd name="T53" fmla="*/ 867 h 1105"/>
              <a:gd name="T54" fmla="*/ 200 w 513"/>
              <a:gd name="T55" fmla="*/ 786 h 1105"/>
              <a:gd name="T56" fmla="*/ 267 w 513"/>
              <a:gd name="T57" fmla="*/ 833 h 1105"/>
              <a:gd name="T58" fmla="*/ 272 w 513"/>
              <a:gd name="T59" fmla="*/ 880 h 1105"/>
              <a:gd name="T60" fmla="*/ 307 w 513"/>
              <a:gd name="T61" fmla="*/ 943 h 1105"/>
              <a:gd name="T62" fmla="*/ 323 w 513"/>
              <a:gd name="T63" fmla="*/ 991 h 1105"/>
              <a:gd name="T64" fmla="*/ 345 w 513"/>
              <a:gd name="T65" fmla="*/ 1061 h 1105"/>
              <a:gd name="T66" fmla="*/ 417 w 513"/>
              <a:gd name="T67" fmla="*/ 1090 h 1105"/>
              <a:gd name="T68" fmla="*/ 473 w 513"/>
              <a:gd name="T69" fmla="*/ 1066 h 1105"/>
              <a:gd name="T70" fmla="*/ 422 w 513"/>
              <a:gd name="T71" fmla="*/ 1004 h 1105"/>
              <a:gd name="T72" fmla="*/ 413 w 513"/>
              <a:gd name="T73" fmla="*/ 992 h 1105"/>
              <a:gd name="T74" fmla="*/ 424 w 513"/>
              <a:gd name="T75" fmla="*/ 889 h 1105"/>
              <a:gd name="T76" fmla="*/ 396 w 513"/>
              <a:gd name="T77" fmla="*/ 791 h 1105"/>
              <a:gd name="T78" fmla="*/ 383 w 513"/>
              <a:gd name="T79" fmla="*/ 652 h 1105"/>
              <a:gd name="T80" fmla="*/ 418 w 513"/>
              <a:gd name="T81" fmla="*/ 560 h 1105"/>
              <a:gd name="T82" fmla="*/ 441 w 513"/>
              <a:gd name="T83" fmla="*/ 633 h 1105"/>
              <a:gd name="T84" fmla="*/ 464 w 513"/>
              <a:gd name="T85" fmla="*/ 639 h 1105"/>
              <a:gd name="T86" fmla="*/ 464 w 513"/>
              <a:gd name="T87" fmla="*/ 675 h 1105"/>
              <a:gd name="T88" fmla="*/ 497 w 513"/>
              <a:gd name="T89" fmla="*/ 662 h 1105"/>
              <a:gd name="T90" fmla="*/ 498 w 513"/>
              <a:gd name="T91" fmla="*/ 594 h 1105"/>
              <a:gd name="T92" fmla="*/ 513 w 513"/>
              <a:gd name="T93" fmla="*/ 585 h 1105"/>
              <a:gd name="T94" fmla="*/ 486 w 513"/>
              <a:gd name="T95" fmla="*/ 545 h 1105"/>
              <a:gd name="T96" fmla="*/ 429 w 513"/>
              <a:gd name="T97" fmla="*/ 402 h 1105"/>
              <a:gd name="T98" fmla="*/ 388 w 513"/>
              <a:gd name="T99" fmla="*/ 295 h 1105"/>
              <a:gd name="T100" fmla="*/ 388 w 513"/>
              <a:gd name="T101" fmla="*/ 265 h 1105"/>
              <a:gd name="T102" fmla="*/ 334 w 513"/>
              <a:gd name="T103" fmla="*/ 241 h 1105"/>
              <a:gd name="T104" fmla="*/ 349 w 513"/>
              <a:gd name="T105" fmla="*/ 87 h 1105"/>
              <a:gd name="T106" fmla="*/ 310 w 513"/>
              <a:gd name="T107" fmla="*/ 36 h 1105"/>
              <a:gd name="T108" fmla="*/ 223 w 513"/>
              <a:gd name="T109" fmla="*/ 0 h 1105"/>
              <a:gd name="T110" fmla="*/ 147 w 513"/>
              <a:gd name="T111" fmla="*/ 44 h 1105"/>
              <a:gd name="T112" fmla="*/ 133 w 513"/>
              <a:gd name="T113" fmla="*/ 81 h 1105"/>
              <a:gd name="T114" fmla="*/ 139 w 513"/>
              <a:gd name="T115" fmla="*/ 132 h 1105"/>
              <a:gd name="T116" fmla="*/ 130 w 513"/>
              <a:gd name="T117" fmla="*/ 159 h 1105"/>
              <a:gd name="T118" fmla="*/ 121 w 513"/>
              <a:gd name="T119" fmla="*/ 190 h 1105"/>
              <a:gd name="T120" fmla="*/ 133 w 513"/>
              <a:gd name="T121" fmla="*/ 224 h 1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13" h="1105">
                <a:moveTo>
                  <a:pt x="129" y="237"/>
                </a:moveTo>
                <a:lnTo>
                  <a:pt x="129" y="237"/>
                </a:lnTo>
                <a:lnTo>
                  <a:pt x="128" y="237"/>
                </a:lnTo>
                <a:lnTo>
                  <a:pt x="124" y="241"/>
                </a:lnTo>
                <a:lnTo>
                  <a:pt x="121" y="246"/>
                </a:lnTo>
                <a:lnTo>
                  <a:pt x="120" y="248"/>
                </a:lnTo>
                <a:lnTo>
                  <a:pt x="120" y="250"/>
                </a:lnTo>
                <a:lnTo>
                  <a:pt x="120" y="250"/>
                </a:lnTo>
                <a:lnTo>
                  <a:pt x="120" y="254"/>
                </a:lnTo>
                <a:lnTo>
                  <a:pt x="118" y="256"/>
                </a:lnTo>
                <a:lnTo>
                  <a:pt x="115" y="259"/>
                </a:lnTo>
                <a:lnTo>
                  <a:pt x="115" y="259"/>
                </a:lnTo>
                <a:lnTo>
                  <a:pt x="103" y="263"/>
                </a:lnTo>
                <a:lnTo>
                  <a:pt x="94" y="266"/>
                </a:lnTo>
                <a:lnTo>
                  <a:pt x="89" y="268"/>
                </a:lnTo>
                <a:lnTo>
                  <a:pt x="89" y="268"/>
                </a:lnTo>
                <a:lnTo>
                  <a:pt x="81" y="272"/>
                </a:lnTo>
                <a:lnTo>
                  <a:pt x="79" y="273"/>
                </a:lnTo>
                <a:lnTo>
                  <a:pt x="76" y="275"/>
                </a:lnTo>
                <a:lnTo>
                  <a:pt x="75" y="278"/>
                </a:lnTo>
                <a:lnTo>
                  <a:pt x="75" y="282"/>
                </a:lnTo>
                <a:lnTo>
                  <a:pt x="75" y="282"/>
                </a:lnTo>
                <a:lnTo>
                  <a:pt x="77" y="315"/>
                </a:lnTo>
                <a:lnTo>
                  <a:pt x="80" y="340"/>
                </a:lnTo>
                <a:lnTo>
                  <a:pt x="80" y="340"/>
                </a:lnTo>
                <a:lnTo>
                  <a:pt x="73" y="350"/>
                </a:lnTo>
                <a:lnTo>
                  <a:pt x="60" y="372"/>
                </a:lnTo>
                <a:lnTo>
                  <a:pt x="52" y="384"/>
                </a:lnTo>
                <a:lnTo>
                  <a:pt x="45" y="397"/>
                </a:lnTo>
                <a:lnTo>
                  <a:pt x="41" y="408"/>
                </a:lnTo>
                <a:lnTo>
                  <a:pt x="39" y="412"/>
                </a:lnTo>
                <a:lnTo>
                  <a:pt x="39" y="416"/>
                </a:lnTo>
                <a:lnTo>
                  <a:pt x="39" y="416"/>
                </a:lnTo>
                <a:lnTo>
                  <a:pt x="39" y="427"/>
                </a:lnTo>
                <a:lnTo>
                  <a:pt x="37" y="438"/>
                </a:lnTo>
                <a:lnTo>
                  <a:pt x="35" y="451"/>
                </a:lnTo>
                <a:lnTo>
                  <a:pt x="35" y="451"/>
                </a:lnTo>
                <a:lnTo>
                  <a:pt x="34" y="458"/>
                </a:lnTo>
                <a:lnTo>
                  <a:pt x="30" y="470"/>
                </a:lnTo>
                <a:lnTo>
                  <a:pt x="26" y="485"/>
                </a:lnTo>
                <a:lnTo>
                  <a:pt x="22" y="496"/>
                </a:lnTo>
                <a:lnTo>
                  <a:pt x="22" y="496"/>
                </a:lnTo>
                <a:lnTo>
                  <a:pt x="17" y="505"/>
                </a:lnTo>
                <a:lnTo>
                  <a:pt x="15" y="512"/>
                </a:lnTo>
                <a:lnTo>
                  <a:pt x="13" y="518"/>
                </a:lnTo>
                <a:lnTo>
                  <a:pt x="13" y="518"/>
                </a:lnTo>
                <a:lnTo>
                  <a:pt x="17" y="530"/>
                </a:lnTo>
                <a:lnTo>
                  <a:pt x="19" y="537"/>
                </a:lnTo>
                <a:lnTo>
                  <a:pt x="22" y="541"/>
                </a:lnTo>
                <a:lnTo>
                  <a:pt x="22" y="541"/>
                </a:lnTo>
                <a:lnTo>
                  <a:pt x="23" y="541"/>
                </a:lnTo>
                <a:lnTo>
                  <a:pt x="22" y="543"/>
                </a:lnTo>
                <a:lnTo>
                  <a:pt x="17" y="559"/>
                </a:lnTo>
                <a:lnTo>
                  <a:pt x="17" y="559"/>
                </a:lnTo>
                <a:lnTo>
                  <a:pt x="9" y="591"/>
                </a:lnTo>
                <a:lnTo>
                  <a:pt x="4" y="612"/>
                </a:lnTo>
                <a:lnTo>
                  <a:pt x="4" y="612"/>
                </a:lnTo>
                <a:lnTo>
                  <a:pt x="5" y="624"/>
                </a:lnTo>
                <a:lnTo>
                  <a:pt x="7" y="646"/>
                </a:lnTo>
                <a:lnTo>
                  <a:pt x="9" y="657"/>
                </a:lnTo>
                <a:lnTo>
                  <a:pt x="12" y="667"/>
                </a:lnTo>
                <a:lnTo>
                  <a:pt x="15" y="673"/>
                </a:lnTo>
                <a:lnTo>
                  <a:pt x="16" y="675"/>
                </a:lnTo>
                <a:lnTo>
                  <a:pt x="17" y="675"/>
                </a:lnTo>
                <a:lnTo>
                  <a:pt x="17" y="675"/>
                </a:lnTo>
                <a:lnTo>
                  <a:pt x="19" y="673"/>
                </a:lnTo>
                <a:lnTo>
                  <a:pt x="19" y="669"/>
                </a:lnTo>
                <a:lnTo>
                  <a:pt x="19" y="661"/>
                </a:lnTo>
                <a:lnTo>
                  <a:pt x="17" y="652"/>
                </a:lnTo>
                <a:lnTo>
                  <a:pt x="17" y="648"/>
                </a:lnTo>
                <a:lnTo>
                  <a:pt x="17" y="648"/>
                </a:lnTo>
                <a:lnTo>
                  <a:pt x="18" y="642"/>
                </a:lnTo>
                <a:lnTo>
                  <a:pt x="19" y="633"/>
                </a:lnTo>
                <a:lnTo>
                  <a:pt x="20" y="624"/>
                </a:lnTo>
                <a:lnTo>
                  <a:pt x="22" y="621"/>
                </a:lnTo>
                <a:lnTo>
                  <a:pt x="22" y="621"/>
                </a:lnTo>
                <a:lnTo>
                  <a:pt x="23" y="624"/>
                </a:lnTo>
                <a:lnTo>
                  <a:pt x="26" y="630"/>
                </a:lnTo>
                <a:lnTo>
                  <a:pt x="27" y="633"/>
                </a:lnTo>
                <a:lnTo>
                  <a:pt x="29" y="635"/>
                </a:lnTo>
                <a:lnTo>
                  <a:pt x="32" y="636"/>
                </a:lnTo>
                <a:lnTo>
                  <a:pt x="35" y="635"/>
                </a:lnTo>
                <a:lnTo>
                  <a:pt x="35" y="635"/>
                </a:lnTo>
                <a:lnTo>
                  <a:pt x="37" y="631"/>
                </a:lnTo>
                <a:lnTo>
                  <a:pt x="39" y="626"/>
                </a:lnTo>
                <a:lnTo>
                  <a:pt x="42" y="613"/>
                </a:lnTo>
                <a:lnTo>
                  <a:pt x="42" y="601"/>
                </a:lnTo>
                <a:lnTo>
                  <a:pt x="43" y="597"/>
                </a:lnTo>
                <a:lnTo>
                  <a:pt x="44" y="594"/>
                </a:lnTo>
                <a:lnTo>
                  <a:pt x="44" y="594"/>
                </a:lnTo>
                <a:lnTo>
                  <a:pt x="47" y="590"/>
                </a:lnTo>
                <a:lnTo>
                  <a:pt x="52" y="582"/>
                </a:lnTo>
                <a:lnTo>
                  <a:pt x="57" y="572"/>
                </a:lnTo>
                <a:lnTo>
                  <a:pt x="57" y="572"/>
                </a:lnTo>
                <a:lnTo>
                  <a:pt x="60" y="589"/>
                </a:lnTo>
                <a:lnTo>
                  <a:pt x="60" y="601"/>
                </a:lnTo>
                <a:lnTo>
                  <a:pt x="58" y="608"/>
                </a:lnTo>
                <a:lnTo>
                  <a:pt x="57" y="612"/>
                </a:lnTo>
                <a:lnTo>
                  <a:pt x="57" y="612"/>
                </a:lnTo>
                <a:lnTo>
                  <a:pt x="54" y="621"/>
                </a:lnTo>
                <a:lnTo>
                  <a:pt x="52" y="632"/>
                </a:lnTo>
                <a:lnTo>
                  <a:pt x="51" y="641"/>
                </a:lnTo>
                <a:lnTo>
                  <a:pt x="52" y="646"/>
                </a:lnTo>
                <a:lnTo>
                  <a:pt x="53" y="648"/>
                </a:lnTo>
                <a:lnTo>
                  <a:pt x="53" y="648"/>
                </a:lnTo>
                <a:lnTo>
                  <a:pt x="61" y="654"/>
                </a:lnTo>
                <a:lnTo>
                  <a:pt x="75" y="661"/>
                </a:lnTo>
                <a:lnTo>
                  <a:pt x="93" y="670"/>
                </a:lnTo>
                <a:lnTo>
                  <a:pt x="93" y="670"/>
                </a:lnTo>
                <a:lnTo>
                  <a:pt x="83" y="733"/>
                </a:lnTo>
                <a:lnTo>
                  <a:pt x="74" y="781"/>
                </a:lnTo>
                <a:lnTo>
                  <a:pt x="70" y="801"/>
                </a:lnTo>
                <a:lnTo>
                  <a:pt x="66" y="813"/>
                </a:lnTo>
                <a:lnTo>
                  <a:pt x="66" y="813"/>
                </a:lnTo>
                <a:lnTo>
                  <a:pt x="60" y="833"/>
                </a:lnTo>
                <a:lnTo>
                  <a:pt x="53" y="855"/>
                </a:lnTo>
                <a:lnTo>
                  <a:pt x="48" y="875"/>
                </a:lnTo>
                <a:lnTo>
                  <a:pt x="47" y="882"/>
                </a:lnTo>
                <a:lnTo>
                  <a:pt x="48" y="889"/>
                </a:lnTo>
                <a:lnTo>
                  <a:pt x="48" y="889"/>
                </a:lnTo>
                <a:lnTo>
                  <a:pt x="52" y="906"/>
                </a:lnTo>
                <a:lnTo>
                  <a:pt x="55" y="931"/>
                </a:lnTo>
                <a:lnTo>
                  <a:pt x="57" y="953"/>
                </a:lnTo>
                <a:lnTo>
                  <a:pt x="57" y="965"/>
                </a:lnTo>
                <a:lnTo>
                  <a:pt x="57" y="965"/>
                </a:lnTo>
                <a:lnTo>
                  <a:pt x="52" y="979"/>
                </a:lnTo>
                <a:lnTo>
                  <a:pt x="49" y="985"/>
                </a:lnTo>
                <a:lnTo>
                  <a:pt x="48" y="992"/>
                </a:lnTo>
                <a:lnTo>
                  <a:pt x="48" y="992"/>
                </a:lnTo>
                <a:lnTo>
                  <a:pt x="49" y="996"/>
                </a:lnTo>
                <a:lnTo>
                  <a:pt x="52" y="1001"/>
                </a:lnTo>
                <a:lnTo>
                  <a:pt x="53" y="1003"/>
                </a:lnTo>
                <a:lnTo>
                  <a:pt x="53" y="1005"/>
                </a:lnTo>
                <a:lnTo>
                  <a:pt x="53" y="1005"/>
                </a:lnTo>
                <a:lnTo>
                  <a:pt x="41" y="1022"/>
                </a:lnTo>
                <a:lnTo>
                  <a:pt x="32" y="1034"/>
                </a:lnTo>
                <a:lnTo>
                  <a:pt x="26" y="1041"/>
                </a:lnTo>
                <a:lnTo>
                  <a:pt x="26" y="1041"/>
                </a:lnTo>
                <a:lnTo>
                  <a:pt x="22" y="1047"/>
                </a:lnTo>
                <a:lnTo>
                  <a:pt x="14" y="1058"/>
                </a:lnTo>
                <a:lnTo>
                  <a:pt x="7" y="1069"/>
                </a:lnTo>
                <a:lnTo>
                  <a:pt x="4" y="1077"/>
                </a:lnTo>
                <a:lnTo>
                  <a:pt x="4" y="1077"/>
                </a:lnTo>
                <a:lnTo>
                  <a:pt x="1" y="1081"/>
                </a:lnTo>
                <a:lnTo>
                  <a:pt x="0" y="1084"/>
                </a:lnTo>
                <a:lnTo>
                  <a:pt x="0" y="1087"/>
                </a:lnTo>
                <a:lnTo>
                  <a:pt x="0" y="1089"/>
                </a:lnTo>
                <a:lnTo>
                  <a:pt x="3" y="1092"/>
                </a:lnTo>
                <a:lnTo>
                  <a:pt x="6" y="1096"/>
                </a:lnTo>
                <a:lnTo>
                  <a:pt x="13" y="1099"/>
                </a:lnTo>
                <a:lnTo>
                  <a:pt x="13" y="1099"/>
                </a:lnTo>
                <a:lnTo>
                  <a:pt x="20" y="1103"/>
                </a:lnTo>
                <a:lnTo>
                  <a:pt x="28" y="1104"/>
                </a:lnTo>
                <a:lnTo>
                  <a:pt x="36" y="1105"/>
                </a:lnTo>
                <a:lnTo>
                  <a:pt x="44" y="1105"/>
                </a:lnTo>
                <a:lnTo>
                  <a:pt x="57" y="1105"/>
                </a:lnTo>
                <a:lnTo>
                  <a:pt x="66" y="1104"/>
                </a:lnTo>
                <a:lnTo>
                  <a:pt x="66" y="1104"/>
                </a:lnTo>
                <a:lnTo>
                  <a:pt x="84" y="1099"/>
                </a:lnTo>
                <a:lnTo>
                  <a:pt x="93" y="1097"/>
                </a:lnTo>
                <a:lnTo>
                  <a:pt x="97" y="1095"/>
                </a:lnTo>
                <a:lnTo>
                  <a:pt x="97" y="1095"/>
                </a:lnTo>
                <a:lnTo>
                  <a:pt x="102" y="1092"/>
                </a:lnTo>
                <a:lnTo>
                  <a:pt x="110" y="1090"/>
                </a:lnTo>
                <a:lnTo>
                  <a:pt x="119" y="1087"/>
                </a:lnTo>
                <a:lnTo>
                  <a:pt x="122" y="1085"/>
                </a:lnTo>
                <a:lnTo>
                  <a:pt x="124" y="1081"/>
                </a:lnTo>
                <a:lnTo>
                  <a:pt x="124" y="1081"/>
                </a:lnTo>
                <a:lnTo>
                  <a:pt x="128" y="1070"/>
                </a:lnTo>
                <a:lnTo>
                  <a:pt x="130" y="1053"/>
                </a:lnTo>
                <a:lnTo>
                  <a:pt x="133" y="1032"/>
                </a:lnTo>
                <a:lnTo>
                  <a:pt x="133" y="1032"/>
                </a:lnTo>
                <a:lnTo>
                  <a:pt x="134" y="1033"/>
                </a:lnTo>
                <a:lnTo>
                  <a:pt x="138" y="1034"/>
                </a:lnTo>
                <a:lnTo>
                  <a:pt x="139" y="1035"/>
                </a:lnTo>
                <a:lnTo>
                  <a:pt x="140" y="1034"/>
                </a:lnTo>
                <a:lnTo>
                  <a:pt x="141" y="1032"/>
                </a:lnTo>
                <a:lnTo>
                  <a:pt x="142" y="1028"/>
                </a:lnTo>
                <a:lnTo>
                  <a:pt x="142" y="1028"/>
                </a:lnTo>
                <a:lnTo>
                  <a:pt x="142" y="1020"/>
                </a:lnTo>
                <a:lnTo>
                  <a:pt x="141" y="1017"/>
                </a:lnTo>
                <a:lnTo>
                  <a:pt x="140" y="1015"/>
                </a:lnTo>
                <a:lnTo>
                  <a:pt x="142" y="1014"/>
                </a:lnTo>
                <a:lnTo>
                  <a:pt x="142" y="1014"/>
                </a:lnTo>
                <a:lnTo>
                  <a:pt x="151" y="1011"/>
                </a:lnTo>
                <a:lnTo>
                  <a:pt x="154" y="1009"/>
                </a:lnTo>
                <a:lnTo>
                  <a:pt x="156" y="1008"/>
                </a:lnTo>
                <a:lnTo>
                  <a:pt x="156" y="1005"/>
                </a:lnTo>
                <a:lnTo>
                  <a:pt x="156" y="1005"/>
                </a:lnTo>
                <a:lnTo>
                  <a:pt x="147" y="970"/>
                </a:lnTo>
                <a:lnTo>
                  <a:pt x="147" y="970"/>
                </a:lnTo>
                <a:lnTo>
                  <a:pt x="149" y="970"/>
                </a:lnTo>
                <a:lnTo>
                  <a:pt x="153" y="967"/>
                </a:lnTo>
                <a:lnTo>
                  <a:pt x="156" y="966"/>
                </a:lnTo>
                <a:lnTo>
                  <a:pt x="158" y="964"/>
                </a:lnTo>
                <a:lnTo>
                  <a:pt x="159" y="961"/>
                </a:lnTo>
                <a:lnTo>
                  <a:pt x="160" y="956"/>
                </a:lnTo>
                <a:lnTo>
                  <a:pt x="160" y="956"/>
                </a:lnTo>
                <a:lnTo>
                  <a:pt x="160" y="952"/>
                </a:lnTo>
                <a:lnTo>
                  <a:pt x="159" y="946"/>
                </a:lnTo>
                <a:lnTo>
                  <a:pt x="156" y="936"/>
                </a:lnTo>
                <a:lnTo>
                  <a:pt x="152" y="927"/>
                </a:lnTo>
                <a:lnTo>
                  <a:pt x="151" y="924"/>
                </a:lnTo>
                <a:lnTo>
                  <a:pt x="151" y="920"/>
                </a:lnTo>
                <a:lnTo>
                  <a:pt x="151" y="920"/>
                </a:lnTo>
                <a:lnTo>
                  <a:pt x="153" y="916"/>
                </a:lnTo>
                <a:lnTo>
                  <a:pt x="158" y="910"/>
                </a:lnTo>
                <a:lnTo>
                  <a:pt x="160" y="907"/>
                </a:lnTo>
                <a:lnTo>
                  <a:pt x="162" y="903"/>
                </a:lnTo>
                <a:lnTo>
                  <a:pt x="163" y="897"/>
                </a:lnTo>
                <a:lnTo>
                  <a:pt x="164" y="889"/>
                </a:lnTo>
                <a:lnTo>
                  <a:pt x="164" y="889"/>
                </a:lnTo>
                <a:lnTo>
                  <a:pt x="166" y="877"/>
                </a:lnTo>
                <a:lnTo>
                  <a:pt x="168" y="871"/>
                </a:lnTo>
                <a:lnTo>
                  <a:pt x="169" y="869"/>
                </a:lnTo>
                <a:lnTo>
                  <a:pt x="169" y="867"/>
                </a:lnTo>
                <a:lnTo>
                  <a:pt x="169" y="867"/>
                </a:lnTo>
                <a:lnTo>
                  <a:pt x="171" y="855"/>
                </a:lnTo>
                <a:lnTo>
                  <a:pt x="173" y="836"/>
                </a:lnTo>
                <a:lnTo>
                  <a:pt x="173" y="836"/>
                </a:lnTo>
                <a:lnTo>
                  <a:pt x="175" y="830"/>
                </a:lnTo>
                <a:lnTo>
                  <a:pt x="178" y="823"/>
                </a:lnTo>
                <a:lnTo>
                  <a:pt x="187" y="808"/>
                </a:lnTo>
                <a:lnTo>
                  <a:pt x="200" y="786"/>
                </a:lnTo>
                <a:lnTo>
                  <a:pt x="200" y="786"/>
                </a:lnTo>
                <a:lnTo>
                  <a:pt x="202" y="786"/>
                </a:lnTo>
                <a:lnTo>
                  <a:pt x="206" y="790"/>
                </a:lnTo>
                <a:lnTo>
                  <a:pt x="219" y="799"/>
                </a:lnTo>
                <a:lnTo>
                  <a:pt x="235" y="811"/>
                </a:lnTo>
                <a:lnTo>
                  <a:pt x="249" y="822"/>
                </a:lnTo>
                <a:lnTo>
                  <a:pt x="249" y="822"/>
                </a:lnTo>
                <a:lnTo>
                  <a:pt x="267" y="833"/>
                </a:lnTo>
                <a:lnTo>
                  <a:pt x="271" y="837"/>
                </a:lnTo>
                <a:lnTo>
                  <a:pt x="272" y="840"/>
                </a:lnTo>
                <a:lnTo>
                  <a:pt x="272" y="840"/>
                </a:lnTo>
                <a:lnTo>
                  <a:pt x="271" y="858"/>
                </a:lnTo>
                <a:lnTo>
                  <a:pt x="269" y="870"/>
                </a:lnTo>
                <a:lnTo>
                  <a:pt x="271" y="876"/>
                </a:lnTo>
                <a:lnTo>
                  <a:pt x="272" y="880"/>
                </a:lnTo>
                <a:lnTo>
                  <a:pt x="272" y="880"/>
                </a:lnTo>
                <a:lnTo>
                  <a:pt x="277" y="889"/>
                </a:lnTo>
                <a:lnTo>
                  <a:pt x="284" y="899"/>
                </a:lnTo>
                <a:lnTo>
                  <a:pt x="291" y="907"/>
                </a:lnTo>
                <a:lnTo>
                  <a:pt x="294" y="912"/>
                </a:lnTo>
                <a:lnTo>
                  <a:pt x="294" y="912"/>
                </a:lnTo>
                <a:lnTo>
                  <a:pt x="301" y="927"/>
                </a:lnTo>
                <a:lnTo>
                  <a:pt x="305" y="937"/>
                </a:lnTo>
                <a:lnTo>
                  <a:pt x="307" y="943"/>
                </a:lnTo>
                <a:lnTo>
                  <a:pt x="307" y="943"/>
                </a:lnTo>
                <a:lnTo>
                  <a:pt x="309" y="945"/>
                </a:lnTo>
                <a:lnTo>
                  <a:pt x="312" y="947"/>
                </a:lnTo>
                <a:lnTo>
                  <a:pt x="314" y="951"/>
                </a:lnTo>
                <a:lnTo>
                  <a:pt x="315" y="953"/>
                </a:lnTo>
                <a:lnTo>
                  <a:pt x="316" y="956"/>
                </a:lnTo>
                <a:lnTo>
                  <a:pt x="316" y="956"/>
                </a:lnTo>
                <a:lnTo>
                  <a:pt x="323" y="991"/>
                </a:lnTo>
                <a:lnTo>
                  <a:pt x="330" y="1019"/>
                </a:lnTo>
                <a:lnTo>
                  <a:pt x="343" y="1019"/>
                </a:lnTo>
                <a:lnTo>
                  <a:pt x="343" y="1019"/>
                </a:lnTo>
                <a:lnTo>
                  <a:pt x="343" y="1037"/>
                </a:lnTo>
                <a:lnTo>
                  <a:pt x="342" y="1050"/>
                </a:lnTo>
                <a:lnTo>
                  <a:pt x="343" y="1059"/>
                </a:lnTo>
                <a:lnTo>
                  <a:pt x="343" y="1059"/>
                </a:lnTo>
                <a:lnTo>
                  <a:pt x="345" y="1061"/>
                </a:lnTo>
                <a:lnTo>
                  <a:pt x="351" y="1066"/>
                </a:lnTo>
                <a:lnTo>
                  <a:pt x="368" y="1075"/>
                </a:lnTo>
                <a:lnTo>
                  <a:pt x="392" y="1086"/>
                </a:lnTo>
                <a:lnTo>
                  <a:pt x="392" y="1086"/>
                </a:lnTo>
                <a:lnTo>
                  <a:pt x="394" y="1087"/>
                </a:lnTo>
                <a:lnTo>
                  <a:pt x="403" y="1090"/>
                </a:lnTo>
                <a:lnTo>
                  <a:pt x="410" y="1090"/>
                </a:lnTo>
                <a:lnTo>
                  <a:pt x="417" y="1090"/>
                </a:lnTo>
                <a:lnTo>
                  <a:pt x="427" y="1089"/>
                </a:lnTo>
                <a:lnTo>
                  <a:pt x="437" y="1086"/>
                </a:lnTo>
                <a:lnTo>
                  <a:pt x="437" y="1086"/>
                </a:lnTo>
                <a:lnTo>
                  <a:pt x="456" y="1079"/>
                </a:lnTo>
                <a:lnTo>
                  <a:pt x="463" y="1076"/>
                </a:lnTo>
                <a:lnTo>
                  <a:pt x="468" y="1073"/>
                </a:lnTo>
                <a:lnTo>
                  <a:pt x="472" y="1070"/>
                </a:lnTo>
                <a:lnTo>
                  <a:pt x="473" y="1066"/>
                </a:lnTo>
                <a:lnTo>
                  <a:pt x="472" y="1061"/>
                </a:lnTo>
                <a:lnTo>
                  <a:pt x="468" y="1054"/>
                </a:lnTo>
                <a:lnTo>
                  <a:pt x="468" y="1054"/>
                </a:lnTo>
                <a:lnTo>
                  <a:pt x="461" y="1043"/>
                </a:lnTo>
                <a:lnTo>
                  <a:pt x="457" y="1038"/>
                </a:lnTo>
                <a:lnTo>
                  <a:pt x="441" y="1023"/>
                </a:lnTo>
                <a:lnTo>
                  <a:pt x="441" y="1023"/>
                </a:lnTo>
                <a:lnTo>
                  <a:pt x="422" y="1004"/>
                </a:lnTo>
                <a:lnTo>
                  <a:pt x="418" y="998"/>
                </a:lnTo>
                <a:lnTo>
                  <a:pt x="415" y="992"/>
                </a:lnTo>
                <a:lnTo>
                  <a:pt x="415" y="992"/>
                </a:lnTo>
                <a:lnTo>
                  <a:pt x="413" y="991"/>
                </a:lnTo>
                <a:lnTo>
                  <a:pt x="412" y="992"/>
                </a:lnTo>
                <a:lnTo>
                  <a:pt x="412" y="996"/>
                </a:lnTo>
                <a:lnTo>
                  <a:pt x="412" y="996"/>
                </a:lnTo>
                <a:lnTo>
                  <a:pt x="413" y="992"/>
                </a:lnTo>
                <a:lnTo>
                  <a:pt x="415" y="974"/>
                </a:lnTo>
                <a:lnTo>
                  <a:pt x="415" y="974"/>
                </a:lnTo>
                <a:lnTo>
                  <a:pt x="418" y="945"/>
                </a:lnTo>
                <a:lnTo>
                  <a:pt x="421" y="920"/>
                </a:lnTo>
                <a:lnTo>
                  <a:pt x="424" y="901"/>
                </a:lnTo>
                <a:lnTo>
                  <a:pt x="424" y="895"/>
                </a:lnTo>
                <a:lnTo>
                  <a:pt x="424" y="889"/>
                </a:lnTo>
                <a:lnTo>
                  <a:pt x="424" y="889"/>
                </a:lnTo>
                <a:lnTo>
                  <a:pt x="421" y="880"/>
                </a:lnTo>
                <a:lnTo>
                  <a:pt x="417" y="869"/>
                </a:lnTo>
                <a:lnTo>
                  <a:pt x="413" y="857"/>
                </a:lnTo>
                <a:lnTo>
                  <a:pt x="410" y="840"/>
                </a:lnTo>
                <a:lnTo>
                  <a:pt x="410" y="840"/>
                </a:lnTo>
                <a:lnTo>
                  <a:pt x="408" y="829"/>
                </a:lnTo>
                <a:lnTo>
                  <a:pt x="405" y="817"/>
                </a:lnTo>
                <a:lnTo>
                  <a:pt x="396" y="791"/>
                </a:lnTo>
                <a:lnTo>
                  <a:pt x="388" y="769"/>
                </a:lnTo>
                <a:lnTo>
                  <a:pt x="383" y="755"/>
                </a:lnTo>
                <a:lnTo>
                  <a:pt x="383" y="755"/>
                </a:lnTo>
                <a:lnTo>
                  <a:pt x="382" y="717"/>
                </a:lnTo>
                <a:lnTo>
                  <a:pt x="383" y="675"/>
                </a:lnTo>
                <a:lnTo>
                  <a:pt x="383" y="675"/>
                </a:lnTo>
                <a:lnTo>
                  <a:pt x="383" y="658"/>
                </a:lnTo>
                <a:lnTo>
                  <a:pt x="383" y="652"/>
                </a:lnTo>
                <a:lnTo>
                  <a:pt x="415" y="621"/>
                </a:lnTo>
                <a:lnTo>
                  <a:pt x="415" y="621"/>
                </a:lnTo>
                <a:lnTo>
                  <a:pt x="413" y="585"/>
                </a:lnTo>
                <a:lnTo>
                  <a:pt x="413" y="560"/>
                </a:lnTo>
                <a:lnTo>
                  <a:pt x="413" y="552"/>
                </a:lnTo>
                <a:lnTo>
                  <a:pt x="415" y="550"/>
                </a:lnTo>
                <a:lnTo>
                  <a:pt x="415" y="550"/>
                </a:lnTo>
                <a:lnTo>
                  <a:pt x="418" y="560"/>
                </a:lnTo>
                <a:lnTo>
                  <a:pt x="422" y="581"/>
                </a:lnTo>
                <a:lnTo>
                  <a:pt x="428" y="612"/>
                </a:lnTo>
                <a:lnTo>
                  <a:pt x="446" y="612"/>
                </a:lnTo>
                <a:lnTo>
                  <a:pt x="446" y="612"/>
                </a:lnTo>
                <a:lnTo>
                  <a:pt x="445" y="616"/>
                </a:lnTo>
                <a:lnTo>
                  <a:pt x="443" y="623"/>
                </a:lnTo>
                <a:lnTo>
                  <a:pt x="441" y="629"/>
                </a:lnTo>
                <a:lnTo>
                  <a:pt x="441" y="633"/>
                </a:lnTo>
                <a:lnTo>
                  <a:pt x="444" y="637"/>
                </a:lnTo>
                <a:lnTo>
                  <a:pt x="446" y="639"/>
                </a:lnTo>
                <a:lnTo>
                  <a:pt x="446" y="639"/>
                </a:lnTo>
                <a:lnTo>
                  <a:pt x="453" y="641"/>
                </a:lnTo>
                <a:lnTo>
                  <a:pt x="458" y="640"/>
                </a:lnTo>
                <a:lnTo>
                  <a:pt x="463" y="640"/>
                </a:lnTo>
                <a:lnTo>
                  <a:pt x="464" y="639"/>
                </a:lnTo>
                <a:lnTo>
                  <a:pt x="464" y="639"/>
                </a:lnTo>
                <a:lnTo>
                  <a:pt x="466" y="647"/>
                </a:lnTo>
                <a:lnTo>
                  <a:pt x="468" y="652"/>
                </a:lnTo>
                <a:lnTo>
                  <a:pt x="468" y="657"/>
                </a:lnTo>
                <a:lnTo>
                  <a:pt x="468" y="657"/>
                </a:lnTo>
                <a:lnTo>
                  <a:pt x="464" y="665"/>
                </a:lnTo>
                <a:lnTo>
                  <a:pt x="463" y="669"/>
                </a:lnTo>
                <a:lnTo>
                  <a:pt x="463" y="673"/>
                </a:lnTo>
                <a:lnTo>
                  <a:pt x="464" y="675"/>
                </a:lnTo>
                <a:lnTo>
                  <a:pt x="464" y="675"/>
                </a:lnTo>
                <a:lnTo>
                  <a:pt x="466" y="677"/>
                </a:lnTo>
                <a:lnTo>
                  <a:pt x="470" y="677"/>
                </a:lnTo>
                <a:lnTo>
                  <a:pt x="476" y="677"/>
                </a:lnTo>
                <a:lnTo>
                  <a:pt x="482" y="675"/>
                </a:lnTo>
                <a:lnTo>
                  <a:pt x="487" y="673"/>
                </a:lnTo>
                <a:lnTo>
                  <a:pt x="493" y="668"/>
                </a:lnTo>
                <a:lnTo>
                  <a:pt x="497" y="662"/>
                </a:lnTo>
                <a:lnTo>
                  <a:pt x="499" y="657"/>
                </a:lnTo>
                <a:lnTo>
                  <a:pt x="499" y="657"/>
                </a:lnTo>
                <a:lnTo>
                  <a:pt x="505" y="629"/>
                </a:lnTo>
                <a:lnTo>
                  <a:pt x="508" y="612"/>
                </a:lnTo>
                <a:lnTo>
                  <a:pt x="508" y="612"/>
                </a:lnTo>
                <a:lnTo>
                  <a:pt x="507" y="608"/>
                </a:lnTo>
                <a:lnTo>
                  <a:pt x="503" y="601"/>
                </a:lnTo>
                <a:lnTo>
                  <a:pt x="498" y="594"/>
                </a:lnTo>
                <a:lnTo>
                  <a:pt x="495" y="590"/>
                </a:lnTo>
                <a:lnTo>
                  <a:pt x="495" y="590"/>
                </a:lnTo>
                <a:lnTo>
                  <a:pt x="495" y="589"/>
                </a:lnTo>
                <a:lnTo>
                  <a:pt x="496" y="589"/>
                </a:lnTo>
                <a:lnTo>
                  <a:pt x="503" y="589"/>
                </a:lnTo>
                <a:lnTo>
                  <a:pt x="510" y="588"/>
                </a:lnTo>
                <a:lnTo>
                  <a:pt x="512" y="587"/>
                </a:lnTo>
                <a:lnTo>
                  <a:pt x="513" y="585"/>
                </a:lnTo>
                <a:lnTo>
                  <a:pt x="513" y="585"/>
                </a:lnTo>
                <a:lnTo>
                  <a:pt x="512" y="583"/>
                </a:lnTo>
                <a:lnTo>
                  <a:pt x="510" y="580"/>
                </a:lnTo>
                <a:lnTo>
                  <a:pt x="502" y="571"/>
                </a:lnTo>
                <a:lnTo>
                  <a:pt x="493" y="560"/>
                </a:lnTo>
                <a:lnTo>
                  <a:pt x="489" y="553"/>
                </a:lnTo>
                <a:lnTo>
                  <a:pt x="486" y="545"/>
                </a:lnTo>
                <a:lnTo>
                  <a:pt x="486" y="545"/>
                </a:lnTo>
                <a:lnTo>
                  <a:pt x="469" y="495"/>
                </a:lnTo>
                <a:lnTo>
                  <a:pt x="460" y="469"/>
                </a:lnTo>
                <a:lnTo>
                  <a:pt x="457" y="460"/>
                </a:lnTo>
                <a:lnTo>
                  <a:pt x="455" y="456"/>
                </a:lnTo>
                <a:lnTo>
                  <a:pt x="455" y="456"/>
                </a:lnTo>
                <a:lnTo>
                  <a:pt x="448" y="444"/>
                </a:lnTo>
                <a:lnTo>
                  <a:pt x="438" y="422"/>
                </a:lnTo>
                <a:lnTo>
                  <a:pt x="429" y="402"/>
                </a:lnTo>
                <a:lnTo>
                  <a:pt x="426" y="397"/>
                </a:lnTo>
                <a:lnTo>
                  <a:pt x="424" y="393"/>
                </a:lnTo>
                <a:lnTo>
                  <a:pt x="424" y="393"/>
                </a:lnTo>
                <a:lnTo>
                  <a:pt x="421" y="390"/>
                </a:lnTo>
                <a:lnTo>
                  <a:pt x="418" y="381"/>
                </a:lnTo>
                <a:lnTo>
                  <a:pt x="409" y="355"/>
                </a:lnTo>
                <a:lnTo>
                  <a:pt x="397" y="317"/>
                </a:lnTo>
                <a:lnTo>
                  <a:pt x="388" y="295"/>
                </a:lnTo>
                <a:lnTo>
                  <a:pt x="388" y="295"/>
                </a:lnTo>
                <a:lnTo>
                  <a:pt x="391" y="283"/>
                </a:lnTo>
                <a:lnTo>
                  <a:pt x="392" y="274"/>
                </a:lnTo>
                <a:lnTo>
                  <a:pt x="392" y="270"/>
                </a:lnTo>
                <a:lnTo>
                  <a:pt x="392" y="268"/>
                </a:lnTo>
                <a:lnTo>
                  <a:pt x="392" y="268"/>
                </a:lnTo>
                <a:lnTo>
                  <a:pt x="391" y="267"/>
                </a:lnTo>
                <a:lnTo>
                  <a:pt x="388" y="265"/>
                </a:lnTo>
                <a:lnTo>
                  <a:pt x="380" y="263"/>
                </a:lnTo>
                <a:lnTo>
                  <a:pt x="373" y="260"/>
                </a:lnTo>
                <a:lnTo>
                  <a:pt x="370" y="259"/>
                </a:lnTo>
                <a:lnTo>
                  <a:pt x="370" y="259"/>
                </a:lnTo>
                <a:lnTo>
                  <a:pt x="364" y="256"/>
                </a:lnTo>
                <a:lnTo>
                  <a:pt x="352" y="250"/>
                </a:lnTo>
                <a:lnTo>
                  <a:pt x="334" y="241"/>
                </a:lnTo>
                <a:lnTo>
                  <a:pt x="334" y="241"/>
                </a:lnTo>
                <a:lnTo>
                  <a:pt x="340" y="201"/>
                </a:lnTo>
                <a:lnTo>
                  <a:pt x="344" y="167"/>
                </a:lnTo>
                <a:lnTo>
                  <a:pt x="348" y="134"/>
                </a:lnTo>
                <a:lnTo>
                  <a:pt x="348" y="134"/>
                </a:lnTo>
                <a:lnTo>
                  <a:pt x="350" y="111"/>
                </a:lnTo>
                <a:lnTo>
                  <a:pt x="350" y="102"/>
                </a:lnTo>
                <a:lnTo>
                  <a:pt x="350" y="94"/>
                </a:lnTo>
                <a:lnTo>
                  <a:pt x="349" y="87"/>
                </a:lnTo>
                <a:lnTo>
                  <a:pt x="346" y="79"/>
                </a:lnTo>
                <a:lnTo>
                  <a:pt x="343" y="72"/>
                </a:lnTo>
                <a:lnTo>
                  <a:pt x="339" y="63"/>
                </a:lnTo>
                <a:lnTo>
                  <a:pt x="339" y="63"/>
                </a:lnTo>
                <a:lnTo>
                  <a:pt x="333" y="54"/>
                </a:lnTo>
                <a:lnTo>
                  <a:pt x="325" y="47"/>
                </a:lnTo>
                <a:lnTo>
                  <a:pt x="317" y="40"/>
                </a:lnTo>
                <a:lnTo>
                  <a:pt x="310" y="36"/>
                </a:lnTo>
                <a:lnTo>
                  <a:pt x="292" y="27"/>
                </a:lnTo>
                <a:lnTo>
                  <a:pt x="276" y="18"/>
                </a:lnTo>
                <a:lnTo>
                  <a:pt x="276" y="18"/>
                </a:lnTo>
                <a:lnTo>
                  <a:pt x="268" y="14"/>
                </a:lnTo>
                <a:lnTo>
                  <a:pt x="259" y="10"/>
                </a:lnTo>
                <a:lnTo>
                  <a:pt x="243" y="5"/>
                </a:lnTo>
                <a:lnTo>
                  <a:pt x="228" y="1"/>
                </a:lnTo>
                <a:lnTo>
                  <a:pt x="223" y="0"/>
                </a:lnTo>
                <a:lnTo>
                  <a:pt x="223" y="0"/>
                </a:lnTo>
                <a:lnTo>
                  <a:pt x="204" y="9"/>
                </a:lnTo>
                <a:lnTo>
                  <a:pt x="182" y="18"/>
                </a:lnTo>
                <a:lnTo>
                  <a:pt x="182" y="18"/>
                </a:lnTo>
                <a:lnTo>
                  <a:pt x="175" y="21"/>
                </a:lnTo>
                <a:lnTo>
                  <a:pt x="161" y="31"/>
                </a:lnTo>
                <a:lnTo>
                  <a:pt x="154" y="37"/>
                </a:lnTo>
                <a:lnTo>
                  <a:pt x="147" y="44"/>
                </a:lnTo>
                <a:lnTo>
                  <a:pt x="141" y="50"/>
                </a:lnTo>
                <a:lnTo>
                  <a:pt x="138" y="58"/>
                </a:lnTo>
                <a:lnTo>
                  <a:pt x="138" y="58"/>
                </a:lnTo>
                <a:lnTo>
                  <a:pt x="134" y="71"/>
                </a:lnTo>
                <a:lnTo>
                  <a:pt x="133" y="77"/>
                </a:lnTo>
                <a:lnTo>
                  <a:pt x="133" y="79"/>
                </a:lnTo>
                <a:lnTo>
                  <a:pt x="133" y="81"/>
                </a:lnTo>
                <a:lnTo>
                  <a:pt x="133" y="81"/>
                </a:lnTo>
                <a:lnTo>
                  <a:pt x="137" y="96"/>
                </a:lnTo>
                <a:lnTo>
                  <a:pt x="138" y="108"/>
                </a:lnTo>
                <a:lnTo>
                  <a:pt x="138" y="113"/>
                </a:lnTo>
                <a:lnTo>
                  <a:pt x="138" y="116"/>
                </a:lnTo>
                <a:lnTo>
                  <a:pt x="138" y="116"/>
                </a:lnTo>
                <a:lnTo>
                  <a:pt x="138" y="122"/>
                </a:lnTo>
                <a:lnTo>
                  <a:pt x="138" y="126"/>
                </a:lnTo>
                <a:lnTo>
                  <a:pt x="139" y="132"/>
                </a:lnTo>
                <a:lnTo>
                  <a:pt x="139" y="133"/>
                </a:lnTo>
                <a:lnTo>
                  <a:pt x="138" y="134"/>
                </a:lnTo>
                <a:lnTo>
                  <a:pt x="138" y="134"/>
                </a:lnTo>
                <a:lnTo>
                  <a:pt x="137" y="135"/>
                </a:lnTo>
                <a:lnTo>
                  <a:pt x="135" y="139"/>
                </a:lnTo>
                <a:lnTo>
                  <a:pt x="133" y="146"/>
                </a:lnTo>
                <a:lnTo>
                  <a:pt x="132" y="155"/>
                </a:lnTo>
                <a:lnTo>
                  <a:pt x="130" y="159"/>
                </a:lnTo>
                <a:lnTo>
                  <a:pt x="129" y="161"/>
                </a:lnTo>
                <a:lnTo>
                  <a:pt x="129" y="161"/>
                </a:lnTo>
                <a:lnTo>
                  <a:pt x="125" y="165"/>
                </a:lnTo>
                <a:lnTo>
                  <a:pt x="123" y="173"/>
                </a:lnTo>
                <a:lnTo>
                  <a:pt x="121" y="181"/>
                </a:lnTo>
                <a:lnTo>
                  <a:pt x="120" y="188"/>
                </a:lnTo>
                <a:lnTo>
                  <a:pt x="120" y="188"/>
                </a:lnTo>
                <a:lnTo>
                  <a:pt x="121" y="190"/>
                </a:lnTo>
                <a:lnTo>
                  <a:pt x="122" y="192"/>
                </a:lnTo>
                <a:lnTo>
                  <a:pt x="127" y="197"/>
                </a:lnTo>
                <a:lnTo>
                  <a:pt x="133" y="201"/>
                </a:lnTo>
                <a:lnTo>
                  <a:pt x="133" y="201"/>
                </a:lnTo>
                <a:lnTo>
                  <a:pt x="134" y="212"/>
                </a:lnTo>
                <a:lnTo>
                  <a:pt x="134" y="219"/>
                </a:lnTo>
                <a:lnTo>
                  <a:pt x="134" y="222"/>
                </a:lnTo>
                <a:lnTo>
                  <a:pt x="133" y="224"/>
                </a:lnTo>
                <a:lnTo>
                  <a:pt x="133" y="224"/>
                </a:lnTo>
                <a:lnTo>
                  <a:pt x="131" y="227"/>
                </a:lnTo>
                <a:lnTo>
                  <a:pt x="130" y="231"/>
                </a:lnTo>
                <a:lnTo>
                  <a:pt x="129" y="237"/>
                </a:lnTo>
                <a:lnTo>
                  <a:pt x="129" y="23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2" name="Freeform 9">
            <a:extLst>
              <a:ext uri="{FF2B5EF4-FFF2-40B4-BE49-F238E27FC236}">
                <a16:creationId xmlns:a16="http://schemas.microsoft.com/office/drawing/2014/main" id="{8FE68A7A-E548-46B0-B14D-5671C4C9F00E}"/>
              </a:ext>
            </a:extLst>
          </p:cNvPr>
          <p:cNvSpPr>
            <a:spLocks/>
          </p:cNvSpPr>
          <p:nvPr/>
        </p:nvSpPr>
        <p:spPr bwMode="auto">
          <a:xfrm>
            <a:off x="848803" y="4687469"/>
            <a:ext cx="703930" cy="1644474"/>
          </a:xfrm>
          <a:custGeom>
            <a:avLst/>
            <a:gdLst>
              <a:gd name="T0" fmla="*/ 82 w 357"/>
              <a:gd name="T1" fmla="*/ 99 h 834"/>
              <a:gd name="T2" fmla="*/ 91 w 357"/>
              <a:gd name="T3" fmla="*/ 45 h 834"/>
              <a:gd name="T4" fmla="*/ 130 w 357"/>
              <a:gd name="T5" fmla="*/ 7 h 834"/>
              <a:gd name="T6" fmla="*/ 181 w 357"/>
              <a:gd name="T7" fmla="*/ 1 h 834"/>
              <a:gd name="T8" fmla="*/ 235 w 357"/>
              <a:gd name="T9" fmla="*/ 16 h 834"/>
              <a:gd name="T10" fmla="*/ 263 w 357"/>
              <a:gd name="T11" fmla="*/ 102 h 834"/>
              <a:gd name="T12" fmla="*/ 247 w 357"/>
              <a:gd name="T13" fmla="*/ 146 h 834"/>
              <a:gd name="T14" fmla="*/ 279 w 357"/>
              <a:gd name="T15" fmla="*/ 182 h 834"/>
              <a:gd name="T16" fmla="*/ 310 w 357"/>
              <a:gd name="T17" fmla="*/ 248 h 834"/>
              <a:gd name="T18" fmla="*/ 305 w 357"/>
              <a:gd name="T19" fmla="*/ 367 h 834"/>
              <a:gd name="T20" fmla="*/ 338 w 357"/>
              <a:gd name="T21" fmla="*/ 502 h 834"/>
              <a:gd name="T22" fmla="*/ 346 w 357"/>
              <a:gd name="T23" fmla="*/ 587 h 834"/>
              <a:gd name="T24" fmla="*/ 333 w 357"/>
              <a:gd name="T25" fmla="*/ 668 h 834"/>
              <a:gd name="T26" fmla="*/ 338 w 357"/>
              <a:gd name="T27" fmla="*/ 699 h 834"/>
              <a:gd name="T28" fmla="*/ 334 w 357"/>
              <a:gd name="T29" fmla="*/ 767 h 834"/>
              <a:gd name="T30" fmla="*/ 353 w 357"/>
              <a:gd name="T31" fmla="*/ 783 h 834"/>
              <a:gd name="T32" fmla="*/ 351 w 357"/>
              <a:gd name="T33" fmla="*/ 826 h 834"/>
              <a:gd name="T34" fmla="*/ 210 w 357"/>
              <a:gd name="T35" fmla="*/ 833 h 834"/>
              <a:gd name="T36" fmla="*/ 218 w 357"/>
              <a:gd name="T37" fmla="*/ 811 h 834"/>
              <a:gd name="T38" fmla="*/ 288 w 357"/>
              <a:gd name="T39" fmla="*/ 767 h 834"/>
              <a:gd name="T40" fmla="*/ 252 w 357"/>
              <a:gd name="T41" fmla="*/ 698 h 834"/>
              <a:gd name="T42" fmla="*/ 227 w 357"/>
              <a:gd name="T43" fmla="*/ 619 h 834"/>
              <a:gd name="T44" fmla="*/ 208 w 357"/>
              <a:gd name="T45" fmla="*/ 590 h 834"/>
              <a:gd name="T46" fmla="*/ 175 w 357"/>
              <a:gd name="T47" fmla="*/ 643 h 834"/>
              <a:gd name="T48" fmla="*/ 175 w 357"/>
              <a:gd name="T49" fmla="*/ 745 h 834"/>
              <a:gd name="T50" fmla="*/ 180 w 357"/>
              <a:gd name="T51" fmla="*/ 779 h 834"/>
              <a:gd name="T52" fmla="*/ 133 w 357"/>
              <a:gd name="T53" fmla="*/ 787 h 834"/>
              <a:gd name="T54" fmla="*/ 111 w 357"/>
              <a:gd name="T55" fmla="*/ 801 h 834"/>
              <a:gd name="T56" fmla="*/ 58 w 357"/>
              <a:gd name="T57" fmla="*/ 798 h 834"/>
              <a:gd name="T58" fmla="*/ 57 w 357"/>
              <a:gd name="T59" fmla="*/ 776 h 834"/>
              <a:gd name="T60" fmla="*/ 86 w 357"/>
              <a:gd name="T61" fmla="*/ 772 h 834"/>
              <a:gd name="T62" fmla="*/ 109 w 357"/>
              <a:gd name="T63" fmla="*/ 711 h 834"/>
              <a:gd name="T64" fmla="*/ 77 w 357"/>
              <a:gd name="T65" fmla="*/ 637 h 834"/>
              <a:gd name="T66" fmla="*/ 83 w 357"/>
              <a:gd name="T67" fmla="*/ 541 h 834"/>
              <a:gd name="T68" fmla="*/ 126 w 357"/>
              <a:gd name="T69" fmla="*/ 468 h 834"/>
              <a:gd name="T70" fmla="*/ 134 w 357"/>
              <a:gd name="T71" fmla="*/ 428 h 834"/>
              <a:gd name="T72" fmla="*/ 121 w 357"/>
              <a:gd name="T73" fmla="*/ 340 h 834"/>
              <a:gd name="T74" fmla="*/ 126 w 357"/>
              <a:gd name="T75" fmla="*/ 375 h 834"/>
              <a:gd name="T76" fmla="*/ 89 w 357"/>
              <a:gd name="T77" fmla="*/ 387 h 834"/>
              <a:gd name="T78" fmla="*/ 62 w 357"/>
              <a:gd name="T79" fmla="*/ 391 h 834"/>
              <a:gd name="T80" fmla="*/ 42 w 357"/>
              <a:gd name="T81" fmla="*/ 350 h 834"/>
              <a:gd name="T82" fmla="*/ 3 w 357"/>
              <a:gd name="T83" fmla="*/ 304 h 834"/>
              <a:gd name="T84" fmla="*/ 3 w 357"/>
              <a:gd name="T85" fmla="*/ 285 h 834"/>
              <a:gd name="T86" fmla="*/ 9 w 357"/>
              <a:gd name="T87" fmla="*/ 246 h 834"/>
              <a:gd name="T88" fmla="*/ 17 w 357"/>
              <a:gd name="T89" fmla="*/ 222 h 834"/>
              <a:gd name="T90" fmla="*/ 15 w 357"/>
              <a:gd name="T91" fmla="*/ 209 h 834"/>
              <a:gd name="T92" fmla="*/ 12 w 357"/>
              <a:gd name="T93" fmla="*/ 172 h 834"/>
              <a:gd name="T94" fmla="*/ 42 w 357"/>
              <a:gd name="T95" fmla="*/ 198 h 834"/>
              <a:gd name="T96" fmla="*/ 59 w 357"/>
              <a:gd name="T97" fmla="*/ 210 h 834"/>
              <a:gd name="T98" fmla="*/ 82 w 357"/>
              <a:gd name="T99" fmla="*/ 238 h 834"/>
              <a:gd name="T100" fmla="*/ 95 w 357"/>
              <a:gd name="T101" fmla="*/ 242 h 834"/>
              <a:gd name="T102" fmla="*/ 110 w 357"/>
              <a:gd name="T103" fmla="*/ 269 h 834"/>
              <a:gd name="T104" fmla="*/ 118 w 357"/>
              <a:gd name="T105" fmla="*/ 211 h 834"/>
              <a:gd name="T106" fmla="*/ 129 w 357"/>
              <a:gd name="T107" fmla="*/ 189 h 834"/>
              <a:gd name="T108" fmla="*/ 111 w 357"/>
              <a:gd name="T109" fmla="*/ 169 h 834"/>
              <a:gd name="T110" fmla="*/ 105 w 357"/>
              <a:gd name="T111" fmla="*/ 142 h 834"/>
              <a:gd name="T112" fmla="*/ 93 w 357"/>
              <a:gd name="T113" fmla="*/ 115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7" h="834">
                <a:moveTo>
                  <a:pt x="93" y="115"/>
                </a:moveTo>
                <a:lnTo>
                  <a:pt x="93" y="115"/>
                </a:lnTo>
                <a:lnTo>
                  <a:pt x="92" y="113"/>
                </a:lnTo>
                <a:lnTo>
                  <a:pt x="89" y="112"/>
                </a:lnTo>
                <a:lnTo>
                  <a:pt x="87" y="109"/>
                </a:lnTo>
                <a:lnTo>
                  <a:pt x="85" y="105"/>
                </a:lnTo>
                <a:lnTo>
                  <a:pt x="82" y="99"/>
                </a:lnTo>
                <a:lnTo>
                  <a:pt x="82" y="92"/>
                </a:lnTo>
                <a:lnTo>
                  <a:pt x="82" y="83"/>
                </a:lnTo>
                <a:lnTo>
                  <a:pt x="82" y="83"/>
                </a:lnTo>
                <a:lnTo>
                  <a:pt x="82" y="72"/>
                </a:lnTo>
                <a:lnTo>
                  <a:pt x="85" y="63"/>
                </a:lnTo>
                <a:lnTo>
                  <a:pt x="87" y="53"/>
                </a:lnTo>
                <a:lnTo>
                  <a:pt x="91" y="45"/>
                </a:lnTo>
                <a:lnTo>
                  <a:pt x="94" y="36"/>
                </a:lnTo>
                <a:lnTo>
                  <a:pt x="100" y="29"/>
                </a:lnTo>
                <a:lnTo>
                  <a:pt x="106" y="22"/>
                </a:lnTo>
                <a:lnTo>
                  <a:pt x="114" y="16"/>
                </a:lnTo>
                <a:lnTo>
                  <a:pt x="114" y="16"/>
                </a:lnTo>
                <a:lnTo>
                  <a:pt x="122" y="11"/>
                </a:lnTo>
                <a:lnTo>
                  <a:pt x="130" y="7"/>
                </a:lnTo>
                <a:lnTo>
                  <a:pt x="139" y="5"/>
                </a:lnTo>
                <a:lnTo>
                  <a:pt x="146" y="4"/>
                </a:lnTo>
                <a:lnTo>
                  <a:pt x="159" y="4"/>
                </a:lnTo>
                <a:lnTo>
                  <a:pt x="164" y="4"/>
                </a:lnTo>
                <a:lnTo>
                  <a:pt x="164" y="4"/>
                </a:lnTo>
                <a:lnTo>
                  <a:pt x="173" y="2"/>
                </a:lnTo>
                <a:lnTo>
                  <a:pt x="181" y="1"/>
                </a:lnTo>
                <a:lnTo>
                  <a:pt x="191" y="0"/>
                </a:lnTo>
                <a:lnTo>
                  <a:pt x="203" y="0"/>
                </a:lnTo>
                <a:lnTo>
                  <a:pt x="215" y="2"/>
                </a:lnTo>
                <a:lnTo>
                  <a:pt x="220" y="5"/>
                </a:lnTo>
                <a:lnTo>
                  <a:pt x="226" y="7"/>
                </a:lnTo>
                <a:lnTo>
                  <a:pt x="230" y="11"/>
                </a:lnTo>
                <a:lnTo>
                  <a:pt x="235" y="16"/>
                </a:lnTo>
                <a:lnTo>
                  <a:pt x="235" y="16"/>
                </a:lnTo>
                <a:lnTo>
                  <a:pt x="244" y="25"/>
                </a:lnTo>
                <a:lnTo>
                  <a:pt x="249" y="36"/>
                </a:lnTo>
                <a:lnTo>
                  <a:pt x="253" y="47"/>
                </a:lnTo>
                <a:lnTo>
                  <a:pt x="256" y="58"/>
                </a:lnTo>
                <a:lnTo>
                  <a:pt x="259" y="81"/>
                </a:lnTo>
                <a:lnTo>
                  <a:pt x="263" y="102"/>
                </a:lnTo>
                <a:lnTo>
                  <a:pt x="263" y="102"/>
                </a:lnTo>
                <a:lnTo>
                  <a:pt x="268" y="122"/>
                </a:lnTo>
                <a:lnTo>
                  <a:pt x="269" y="137"/>
                </a:lnTo>
                <a:lnTo>
                  <a:pt x="271" y="150"/>
                </a:lnTo>
                <a:lnTo>
                  <a:pt x="259" y="146"/>
                </a:lnTo>
                <a:lnTo>
                  <a:pt x="263" y="154"/>
                </a:lnTo>
                <a:lnTo>
                  <a:pt x="247" y="146"/>
                </a:lnTo>
                <a:lnTo>
                  <a:pt x="256" y="170"/>
                </a:lnTo>
                <a:lnTo>
                  <a:pt x="256" y="170"/>
                </a:lnTo>
                <a:lnTo>
                  <a:pt x="257" y="170"/>
                </a:lnTo>
                <a:lnTo>
                  <a:pt x="262" y="171"/>
                </a:lnTo>
                <a:lnTo>
                  <a:pt x="270" y="175"/>
                </a:lnTo>
                <a:lnTo>
                  <a:pt x="279" y="182"/>
                </a:lnTo>
                <a:lnTo>
                  <a:pt x="279" y="182"/>
                </a:lnTo>
                <a:lnTo>
                  <a:pt x="284" y="187"/>
                </a:lnTo>
                <a:lnTo>
                  <a:pt x="290" y="195"/>
                </a:lnTo>
                <a:lnTo>
                  <a:pt x="299" y="215"/>
                </a:lnTo>
                <a:lnTo>
                  <a:pt x="306" y="234"/>
                </a:lnTo>
                <a:lnTo>
                  <a:pt x="309" y="242"/>
                </a:lnTo>
                <a:lnTo>
                  <a:pt x="310" y="248"/>
                </a:lnTo>
                <a:lnTo>
                  <a:pt x="310" y="248"/>
                </a:lnTo>
                <a:lnTo>
                  <a:pt x="315" y="321"/>
                </a:lnTo>
                <a:lnTo>
                  <a:pt x="303" y="321"/>
                </a:lnTo>
                <a:lnTo>
                  <a:pt x="303" y="321"/>
                </a:lnTo>
                <a:lnTo>
                  <a:pt x="302" y="326"/>
                </a:lnTo>
                <a:lnTo>
                  <a:pt x="302" y="340"/>
                </a:lnTo>
                <a:lnTo>
                  <a:pt x="303" y="352"/>
                </a:lnTo>
                <a:lnTo>
                  <a:pt x="305" y="367"/>
                </a:lnTo>
                <a:lnTo>
                  <a:pt x="309" y="383"/>
                </a:lnTo>
                <a:lnTo>
                  <a:pt x="315" y="403"/>
                </a:lnTo>
                <a:lnTo>
                  <a:pt x="338" y="474"/>
                </a:lnTo>
                <a:lnTo>
                  <a:pt x="338" y="474"/>
                </a:lnTo>
                <a:lnTo>
                  <a:pt x="339" y="482"/>
                </a:lnTo>
                <a:lnTo>
                  <a:pt x="338" y="502"/>
                </a:lnTo>
                <a:lnTo>
                  <a:pt x="338" y="502"/>
                </a:lnTo>
                <a:lnTo>
                  <a:pt x="337" y="511"/>
                </a:lnTo>
                <a:lnTo>
                  <a:pt x="335" y="517"/>
                </a:lnTo>
                <a:lnTo>
                  <a:pt x="334" y="522"/>
                </a:lnTo>
                <a:lnTo>
                  <a:pt x="334" y="522"/>
                </a:lnTo>
                <a:lnTo>
                  <a:pt x="340" y="551"/>
                </a:lnTo>
                <a:lnTo>
                  <a:pt x="345" y="575"/>
                </a:lnTo>
                <a:lnTo>
                  <a:pt x="346" y="587"/>
                </a:lnTo>
                <a:lnTo>
                  <a:pt x="346" y="597"/>
                </a:lnTo>
                <a:lnTo>
                  <a:pt x="346" y="597"/>
                </a:lnTo>
                <a:lnTo>
                  <a:pt x="343" y="629"/>
                </a:lnTo>
                <a:lnTo>
                  <a:pt x="340" y="643"/>
                </a:lnTo>
                <a:lnTo>
                  <a:pt x="338" y="652"/>
                </a:lnTo>
                <a:lnTo>
                  <a:pt x="338" y="652"/>
                </a:lnTo>
                <a:lnTo>
                  <a:pt x="333" y="668"/>
                </a:lnTo>
                <a:lnTo>
                  <a:pt x="332" y="676"/>
                </a:lnTo>
                <a:lnTo>
                  <a:pt x="333" y="680"/>
                </a:lnTo>
                <a:lnTo>
                  <a:pt x="334" y="684"/>
                </a:lnTo>
                <a:lnTo>
                  <a:pt x="334" y="684"/>
                </a:lnTo>
                <a:lnTo>
                  <a:pt x="337" y="691"/>
                </a:lnTo>
                <a:lnTo>
                  <a:pt x="338" y="696"/>
                </a:lnTo>
                <a:lnTo>
                  <a:pt x="338" y="699"/>
                </a:lnTo>
                <a:lnTo>
                  <a:pt x="331" y="699"/>
                </a:lnTo>
                <a:lnTo>
                  <a:pt x="331" y="699"/>
                </a:lnTo>
                <a:lnTo>
                  <a:pt x="331" y="732"/>
                </a:lnTo>
                <a:lnTo>
                  <a:pt x="333" y="755"/>
                </a:lnTo>
                <a:lnTo>
                  <a:pt x="333" y="763"/>
                </a:lnTo>
                <a:lnTo>
                  <a:pt x="334" y="767"/>
                </a:lnTo>
                <a:lnTo>
                  <a:pt x="334" y="767"/>
                </a:lnTo>
                <a:lnTo>
                  <a:pt x="335" y="768"/>
                </a:lnTo>
                <a:lnTo>
                  <a:pt x="338" y="769"/>
                </a:lnTo>
                <a:lnTo>
                  <a:pt x="343" y="772"/>
                </a:lnTo>
                <a:lnTo>
                  <a:pt x="346" y="773"/>
                </a:lnTo>
                <a:lnTo>
                  <a:pt x="349" y="775"/>
                </a:lnTo>
                <a:lnTo>
                  <a:pt x="351" y="779"/>
                </a:lnTo>
                <a:lnTo>
                  <a:pt x="353" y="783"/>
                </a:lnTo>
                <a:lnTo>
                  <a:pt x="353" y="783"/>
                </a:lnTo>
                <a:lnTo>
                  <a:pt x="357" y="793"/>
                </a:lnTo>
                <a:lnTo>
                  <a:pt x="357" y="804"/>
                </a:lnTo>
                <a:lnTo>
                  <a:pt x="356" y="815"/>
                </a:lnTo>
                <a:lnTo>
                  <a:pt x="353" y="822"/>
                </a:lnTo>
                <a:lnTo>
                  <a:pt x="353" y="822"/>
                </a:lnTo>
                <a:lnTo>
                  <a:pt x="351" y="826"/>
                </a:lnTo>
                <a:lnTo>
                  <a:pt x="347" y="828"/>
                </a:lnTo>
                <a:lnTo>
                  <a:pt x="337" y="832"/>
                </a:lnTo>
                <a:lnTo>
                  <a:pt x="327" y="833"/>
                </a:lnTo>
                <a:lnTo>
                  <a:pt x="322" y="834"/>
                </a:lnTo>
                <a:lnTo>
                  <a:pt x="212" y="834"/>
                </a:lnTo>
                <a:lnTo>
                  <a:pt x="212" y="834"/>
                </a:lnTo>
                <a:lnTo>
                  <a:pt x="210" y="833"/>
                </a:lnTo>
                <a:lnTo>
                  <a:pt x="206" y="830"/>
                </a:lnTo>
                <a:lnTo>
                  <a:pt x="205" y="827"/>
                </a:lnTo>
                <a:lnTo>
                  <a:pt x="204" y="825"/>
                </a:lnTo>
                <a:lnTo>
                  <a:pt x="205" y="821"/>
                </a:lnTo>
                <a:lnTo>
                  <a:pt x="208" y="819"/>
                </a:lnTo>
                <a:lnTo>
                  <a:pt x="208" y="819"/>
                </a:lnTo>
                <a:lnTo>
                  <a:pt x="218" y="811"/>
                </a:lnTo>
                <a:lnTo>
                  <a:pt x="232" y="804"/>
                </a:lnTo>
                <a:lnTo>
                  <a:pt x="247" y="795"/>
                </a:lnTo>
                <a:lnTo>
                  <a:pt x="287" y="779"/>
                </a:lnTo>
                <a:lnTo>
                  <a:pt x="287" y="779"/>
                </a:lnTo>
                <a:lnTo>
                  <a:pt x="287" y="778"/>
                </a:lnTo>
                <a:lnTo>
                  <a:pt x="288" y="774"/>
                </a:lnTo>
                <a:lnTo>
                  <a:pt x="288" y="767"/>
                </a:lnTo>
                <a:lnTo>
                  <a:pt x="287" y="760"/>
                </a:lnTo>
                <a:lnTo>
                  <a:pt x="287" y="760"/>
                </a:lnTo>
                <a:lnTo>
                  <a:pt x="275" y="725"/>
                </a:lnTo>
                <a:lnTo>
                  <a:pt x="267" y="699"/>
                </a:lnTo>
                <a:lnTo>
                  <a:pt x="267" y="699"/>
                </a:lnTo>
                <a:lnTo>
                  <a:pt x="263" y="699"/>
                </a:lnTo>
                <a:lnTo>
                  <a:pt x="252" y="698"/>
                </a:lnTo>
                <a:lnTo>
                  <a:pt x="246" y="696"/>
                </a:lnTo>
                <a:lnTo>
                  <a:pt x="241" y="693"/>
                </a:lnTo>
                <a:lnTo>
                  <a:pt x="238" y="690"/>
                </a:lnTo>
                <a:lnTo>
                  <a:pt x="235" y="684"/>
                </a:lnTo>
                <a:lnTo>
                  <a:pt x="235" y="684"/>
                </a:lnTo>
                <a:lnTo>
                  <a:pt x="230" y="641"/>
                </a:lnTo>
                <a:lnTo>
                  <a:pt x="227" y="619"/>
                </a:lnTo>
                <a:lnTo>
                  <a:pt x="226" y="610"/>
                </a:lnTo>
                <a:lnTo>
                  <a:pt x="223" y="605"/>
                </a:lnTo>
                <a:lnTo>
                  <a:pt x="223" y="605"/>
                </a:lnTo>
                <a:lnTo>
                  <a:pt x="218" y="599"/>
                </a:lnTo>
                <a:lnTo>
                  <a:pt x="214" y="594"/>
                </a:lnTo>
                <a:lnTo>
                  <a:pt x="208" y="590"/>
                </a:lnTo>
                <a:lnTo>
                  <a:pt x="208" y="590"/>
                </a:lnTo>
                <a:lnTo>
                  <a:pt x="205" y="596"/>
                </a:lnTo>
                <a:lnTo>
                  <a:pt x="196" y="617"/>
                </a:lnTo>
                <a:lnTo>
                  <a:pt x="196" y="617"/>
                </a:lnTo>
                <a:lnTo>
                  <a:pt x="192" y="623"/>
                </a:lnTo>
                <a:lnTo>
                  <a:pt x="188" y="629"/>
                </a:lnTo>
                <a:lnTo>
                  <a:pt x="181" y="638"/>
                </a:lnTo>
                <a:lnTo>
                  <a:pt x="175" y="643"/>
                </a:lnTo>
                <a:lnTo>
                  <a:pt x="173" y="645"/>
                </a:lnTo>
                <a:lnTo>
                  <a:pt x="164" y="645"/>
                </a:lnTo>
                <a:lnTo>
                  <a:pt x="157" y="645"/>
                </a:lnTo>
                <a:lnTo>
                  <a:pt x="164" y="739"/>
                </a:lnTo>
                <a:lnTo>
                  <a:pt x="164" y="739"/>
                </a:lnTo>
                <a:lnTo>
                  <a:pt x="170" y="742"/>
                </a:lnTo>
                <a:lnTo>
                  <a:pt x="175" y="745"/>
                </a:lnTo>
                <a:lnTo>
                  <a:pt x="180" y="751"/>
                </a:lnTo>
                <a:lnTo>
                  <a:pt x="180" y="751"/>
                </a:lnTo>
                <a:lnTo>
                  <a:pt x="182" y="755"/>
                </a:lnTo>
                <a:lnTo>
                  <a:pt x="183" y="760"/>
                </a:lnTo>
                <a:lnTo>
                  <a:pt x="183" y="768"/>
                </a:lnTo>
                <a:lnTo>
                  <a:pt x="182" y="775"/>
                </a:lnTo>
                <a:lnTo>
                  <a:pt x="180" y="779"/>
                </a:lnTo>
                <a:lnTo>
                  <a:pt x="180" y="779"/>
                </a:lnTo>
                <a:lnTo>
                  <a:pt x="170" y="784"/>
                </a:lnTo>
                <a:lnTo>
                  <a:pt x="162" y="786"/>
                </a:lnTo>
                <a:lnTo>
                  <a:pt x="152" y="787"/>
                </a:lnTo>
                <a:lnTo>
                  <a:pt x="152" y="787"/>
                </a:lnTo>
                <a:lnTo>
                  <a:pt x="142" y="786"/>
                </a:lnTo>
                <a:lnTo>
                  <a:pt x="133" y="787"/>
                </a:lnTo>
                <a:lnTo>
                  <a:pt x="124" y="789"/>
                </a:lnTo>
                <a:lnTo>
                  <a:pt x="122" y="790"/>
                </a:lnTo>
                <a:lnTo>
                  <a:pt x="121" y="791"/>
                </a:lnTo>
                <a:lnTo>
                  <a:pt x="121" y="791"/>
                </a:lnTo>
                <a:lnTo>
                  <a:pt x="120" y="795"/>
                </a:lnTo>
                <a:lnTo>
                  <a:pt x="117" y="798"/>
                </a:lnTo>
                <a:lnTo>
                  <a:pt x="111" y="801"/>
                </a:lnTo>
                <a:lnTo>
                  <a:pt x="101" y="803"/>
                </a:lnTo>
                <a:lnTo>
                  <a:pt x="101" y="803"/>
                </a:lnTo>
                <a:lnTo>
                  <a:pt x="88" y="803"/>
                </a:lnTo>
                <a:lnTo>
                  <a:pt x="75" y="802"/>
                </a:lnTo>
                <a:lnTo>
                  <a:pt x="64" y="801"/>
                </a:lnTo>
                <a:lnTo>
                  <a:pt x="58" y="798"/>
                </a:lnTo>
                <a:lnTo>
                  <a:pt x="58" y="798"/>
                </a:lnTo>
                <a:lnTo>
                  <a:pt x="50" y="795"/>
                </a:lnTo>
                <a:lnTo>
                  <a:pt x="46" y="791"/>
                </a:lnTo>
                <a:lnTo>
                  <a:pt x="46" y="789"/>
                </a:lnTo>
                <a:lnTo>
                  <a:pt x="46" y="787"/>
                </a:lnTo>
                <a:lnTo>
                  <a:pt x="46" y="787"/>
                </a:lnTo>
                <a:lnTo>
                  <a:pt x="51" y="783"/>
                </a:lnTo>
                <a:lnTo>
                  <a:pt x="57" y="776"/>
                </a:lnTo>
                <a:lnTo>
                  <a:pt x="64" y="773"/>
                </a:lnTo>
                <a:lnTo>
                  <a:pt x="67" y="772"/>
                </a:lnTo>
                <a:lnTo>
                  <a:pt x="70" y="772"/>
                </a:lnTo>
                <a:lnTo>
                  <a:pt x="70" y="772"/>
                </a:lnTo>
                <a:lnTo>
                  <a:pt x="80" y="772"/>
                </a:lnTo>
                <a:lnTo>
                  <a:pt x="85" y="772"/>
                </a:lnTo>
                <a:lnTo>
                  <a:pt x="86" y="772"/>
                </a:lnTo>
                <a:lnTo>
                  <a:pt x="86" y="772"/>
                </a:lnTo>
                <a:lnTo>
                  <a:pt x="88" y="767"/>
                </a:lnTo>
                <a:lnTo>
                  <a:pt x="93" y="760"/>
                </a:lnTo>
                <a:lnTo>
                  <a:pt x="93" y="760"/>
                </a:lnTo>
                <a:lnTo>
                  <a:pt x="110" y="739"/>
                </a:lnTo>
                <a:lnTo>
                  <a:pt x="110" y="739"/>
                </a:lnTo>
                <a:lnTo>
                  <a:pt x="109" y="711"/>
                </a:lnTo>
                <a:lnTo>
                  <a:pt x="107" y="690"/>
                </a:lnTo>
                <a:lnTo>
                  <a:pt x="106" y="680"/>
                </a:lnTo>
                <a:lnTo>
                  <a:pt x="105" y="672"/>
                </a:lnTo>
                <a:lnTo>
                  <a:pt x="105" y="672"/>
                </a:lnTo>
                <a:lnTo>
                  <a:pt x="100" y="649"/>
                </a:lnTo>
                <a:lnTo>
                  <a:pt x="98" y="637"/>
                </a:lnTo>
                <a:lnTo>
                  <a:pt x="77" y="637"/>
                </a:lnTo>
                <a:lnTo>
                  <a:pt x="77" y="637"/>
                </a:lnTo>
                <a:lnTo>
                  <a:pt x="77" y="623"/>
                </a:lnTo>
                <a:lnTo>
                  <a:pt x="77" y="594"/>
                </a:lnTo>
                <a:lnTo>
                  <a:pt x="77" y="578"/>
                </a:lnTo>
                <a:lnTo>
                  <a:pt x="80" y="561"/>
                </a:lnTo>
                <a:lnTo>
                  <a:pt x="82" y="547"/>
                </a:lnTo>
                <a:lnTo>
                  <a:pt x="83" y="541"/>
                </a:lnTo>
                <a:lnTo>
                  <a:pt x="86" y="538"/>
                </a:lnTo>
                <a:lnTo>
                  <a:pt x="86" y="538"/>
                </a:lnTo>
                <a:lnTo>
                  <a:pt x="106" y="504"/>
                </a:lnTo>
                <a:lnTo>
                  <a:pt x="116" y="488"/>
                </a:lnTo>
                <a:lnTo>
                  <a:pt x="121" y="479"/>
                </a:lnTo>
                <a:lnTo>
                  <a:pt x="121" y="479"/>
                </a:lnTo>
                <a:lnTo>
                  <a:pt x="126" y="468"/>
                </a:lnTo>
                <a:lnTo>
                  <a:pt x="129" y="463"/>
                </a:lnTo>
                <a:lnTo>
                  <a:pt x="126" y="455"/>
                </a:lnTo>
                <a:lnTo>
                  <a:pt x="126" y="455"/>
                </a:lnTo>
                <a:lnTo>
                  <a:pt x="127" y="452"/>
                </a:lnTo>
                <a:lnTo>
                  <a:pt x="129" y="447"/>
                </a:lnTo>
                <a:lnTo>
                  <a:pt x="129" y="447"/>
                </a:lnTo>
                <a:lnTo>
                  <a:pt x="134" y="428"/>
                </a:lnTo>
                <a:lnTo>
                  <a:pt x="136" y="414"/>
                </a:lnTo>
                <a:lnTo>
                  <a:pt x="138" y="406"/>
                </a:lnTo>
                <a:lnTo>
                  <a:pt x="136" y="399"/>
                </a:lnTo>
                <a:lnTo>
                  <a:pt x="136" y="399"/>
                </a:lnTo>
                <a:lnTo>
                  <a:pt x="134" y="382"/>
                </a:lnTo>
                <a:lnTo>
                  <a:pt x="128" y="363"/>
                </a:lnTo>
                <a:lnTo>
                  <a:pt x="121" y="340"/>
                </a:lnTo>
                <a:lnTo>
                  <a:pt x="114" y="340"/>
                </a:lnTo>
                <a:lnTo>
                  <a:pt x="114" y="340"/>
                </a:lnTo>
                <a:lnTo>
                  <a:pt x="121" y="357"/>
                </a:lnTo>
                <a:lnTo>
                  <a:pt x="124" y="369"/>
                </a:lnTo>
                <a:lnTo>
                  <a:pt x="126" y="373"/>
                </a:lnTo>
                <a:lnTo>
                  <a:pt x="126" y="375"/>
                </a:lnTo>
                <a:lnTo>
                  <a:pt x="126" y="375"/>
                </a:lnTo>
                <a:lnTo>
                  <a:pt x="115" y="383"/>
                </a:lnTo>
                <a:lnTo>
                  <a:pt x="107" y="386"/>
                </a:lnTo>
                <a:lnTo>
                  <a:pt x="104" y="387"/>
                </a:lnTo>
                <a:lnTo>
                  <a:pt x="101" y="387"/>
                </a:lnTo>
                <a:lnTo>
                  <a:pt x="101" y="387"/>
                </a:lnTo>
                <a:lnTo>
                  <a:pt x="93" y="387"/>
                </a:lnTo>
                <a:lnTo>
                  <a:pt x="89" y="387"/>
                </a:lnTo>
                <a:lnTo>
                  <a:pt x="89" y="387"/>
                </a:lnTo>
                <a:lnTo>
                  <a:pt x="85" y="389"/>
                </a:lnTo>
                <a:lnTo>
                  <a:pt x="80" y="391"/>
                </a:lnTo>
                <a:lnTo>
                  <a:pt x="74" y="392"/>
                </a:lnTo>
                <a:lnTo>
                  <a:pt x="74" y="392"/>
                </a:lnTo>
                <a:lnTo>
                  <a:pt x="65" y="392"/>
                </a:lnTo>
                <a:lnTo>
                  <a:pt x="62" y="391"/>
                </a:lnTo>
                <a:lnTo>
                  <a:pt x="58" y="387"/>
                </a:lnTo>
                <a:lnTo>
                  <a:pt x="58" y="387"/>
                </a:lnTo>
                <a:lnTo>
                  <a:pt x="53" y="382"/>
                </a:lnTo>
                <a:lnTo>
                  <a:pt x="51" y="375"/>
                </a:lnTo>
                <a:lnTo>
                  <a:pt x="46" y="359"/>
                </a:lnTo>
                <a:lnTo>
                  <a:pt x="46" y="359"/>
                </a:lnTo>
                <a:lnTo>
                  <a:pt x="42" y="350"/>
                </a:lnTo>
                <a:lnTo>
                  <a:pt x="38" y="339"/>
                </a:lnTo>
                <a:lnTo>
                  <a:pt x="30" y="324"/>
                </a:lnTo>
                <a:lnTo>
                  <a:pt x="30" y="324"/>
                </a:lnTo>
                <a:lnTo>
                  <a:pt x="18" y="317"/>
                </a:lnTo>
                <a:lnTo>
                  <a:pt x="10" y="311"/>
                </a:lnTo>
                <a:lnTo>
                  <a:pt x="6" y="307"/>
                </a:lnTo>
                <a:lnTo>
                  <a:pt x="3" y="304"/>
                </a:lnTo>
                <a:lnTo>
                  <a:pt x="3" y="304"/>
                </a:lnTo>
                <a:lnTo>
                  <a:pt x="1" y="301"/>
                </a:lnTo>
                <a:lnTo>
                  <a:pt x="0" y="298"/>
                </a:lnTo>
                <a:lnTo>
                  <a:pt x="0" y="292"/>
                </a:lnTo>
                <a:lnTo>
                  <a:pt x="3" y="287"/>
                </a:lnTo>
                <a:lnTo>
                  <a:pt x="3" y="285"/>
                </a:lnTo>
                <a:lnTo>
                  <a:pt x="3" y="285"/>
                </a:lnTo>
                <a:lnTo>
                  <a:pt x="1" y="276"/>
                </a:lnTo>
                <a:lnTo>
                  <a:pt x="1" y="270"/>
                </a:lnTo>
                <a:lnTo>
                  <a:pt x="3" y="265"/>
                </a:lnTo>
                <a:lnTo>
                  <a:pt x="3" y="265"/>
                </a:lnTo>
                <a:lnTo>
                  <a:pt x="11" y="253"/>
                </a:lnTo>
                <a:lnTo>
                  <a:pt x="11" y="253"/>
                </a:lnTo>
                <a:lnTo>
                  <a:pt x="9" y="246"/>
                </a:lnTo>
                <a:lnTo>
                  <a:pt x="7" y="240"/>
                </a:lnTo>
                <a:lnTo>
                  <a:pt x="6" y="233"/>
                </a:lnTo>
                <a:lnTo>
                  <a:pt x="6" y="233"/>
                </a:lnTo>
                <a:lnTo>
                  <a:pt x="7" y="230"/>
                </a:lnTo>
                <a:lnTo>
                  <a:pt x="9" y="228"/>
                </a:lnTo>
                <a:lnTo>
                  <a:pt x="12" y="225"/>
                </a:lnTo>
                <a:lnTo>
                  <a:pt x="17" y="222"/>
                </a:lnTo>
                <a:lnTo>
                  <a:pt x="18" y="219"/>
                </a:lnTo>
                <a:lnTo>
                  <a:pt x="18" y="217"/>
                </a:lnTo>
                <a:lnTo>
                  <a:pt x="18" y="217"/>
                </a:lnTo>
                <a:lnTo>
                  <a:pt x="19" y="209"/>
                </a:lnTo>
                <a:lnTo>
                  <a:pt x="18" y="205"/>
                </a:lnTo>
                <a:lnTo>
                  <a:pt x="18" y="205"/>
                </a:lnTo>
                <a:lnTo>
                  <a:pt x="15" y="209"/>
                </a:lnTo>
                <a:lnTo>
                  <a:pt x="12" y="210"/>
                </a:lnTo>
                <a:lnTo>
                  <a:pt x="11" y="210"/>
                </a:lnTo>
                <a:lnTo>
                  <a:pt x="11" y="210"/>
                </a:lnTo>
                <a:lnTo>
                  <a:pt x="3" y="182"/>
                </a:lnTo>
                <a:lnTo>
                  <a:pt x="3" y="182"/>
                </a:lnTo>
                <a:lnTo>
                  <a:pt x="7" y="177"/>
                </a:lnTo>
                <a:lnTo>
                  <a:pt x="12" y="172"/>
                </a:lnTo>
                <a:lnTo>
                  <a:pt x="18" y="170"/>
                </a:lnTo>
                <a:lnTo>
                  <a:pt x="18" y="170"/>
                </a:lnTo>
                <a:lnTo>
                  <a:pt x="26" y="169"/>
                </a:lnTo>
                <a:lnTo>
                  <a:pt x="32" y="169"/>
                </a:lnTo>
                <a:lnTo>
                  <a:pt x="39" y="170"/>
                </a:lnTo>
                <a:lnTo>
                  <a:pt x="50" y="194"/>
                </a:lnTo>
                <a:lnTo>
                  <a:pt x="42" y="198"/>
                </a:lnTo>
                <a:lnTo>
                  <a:pt x="42" y="198"/>
                </a:lnTo>
                <a:lnTo>
                  <a:pt x="45" y="203"/>
                </a:lnTo>
                <a:lnTo>
                  <a:pt x="47" y="206"/>
                </a:lnTo>
                <a:lnTo>
                  <a:pt x="50" y="210"/>
                </a:lnTo>
                <a:lnTo>
                  <a:pt x="50" y="210"/>
                </a:lnTo>
                <a:lnTo>
                  <a:pt x="54" y="210"/>
                </a:lnTo>
                <a:lnTo>
                  <a:pt x="59" y="210"/>
                </a:lnTo>
                <a:lnTo>
                  <a:pt x="65" y="211"/>
                </a:lnTo>
                <a:lnTo>
                  <a:pt x="68" y="211"/>
                </a:lnTo>
                <a:lnTo>
                  <a:pt x="70" y="213"/>
                </a:lnTo>
                <a:lnTo>
                  <a:pt x="70" y="213"/>
                </a:lnTo>
                <a:lnTo>
                  <a:pt x="75" y="219"/>
                </a:lnTo>
                <a:lnTo>
                  <a:pt x="79" y="228"/>
                </a:lnTo>
                <a:lnTo>
                  <a:pt x="82" y="238"/>
                </a:lnTo>
                <a:lnTo>
                  <a:pt x="82" y="238"/>
                </a:lnTo>
                <a:lnTo>
                  <a:pt x="86" y="235"/>
                </a:lnTo>
                <a:lnTo>
                  <a:pt x="91" y="235"/>
                </a:lnTo>
                <a:lnTo>
                  <a:pt x="92" y="235"/>
                </a:lnTo>
                <a:lnTo>
                  <a:pt x="93" y="238"/>
                </a:lnTo>
                <a:lnTo>
                  <a:pt x="93" y="238"/>
                </a:lnTo>
                <a:lnTo>
                  <a:pt x="95" y="242"/>
                </a:lnTo>
                <a:lnTo>
                  <a:pt x="97" y="248"/>
                </a:lnTo>
                <a:lnTo>
                  <a:pt x="97" y="256"/>
                </a:lnTo>
                <a:lnTo>
                  <a:pt x="98" y="260"/>
                </a:lnTo>
                <a:lnTo>
                  <a:pt x="98" y="260"/>
                </a:lnTo>
                <a:lnTo>
                  <a:pt x="100" y="264"/>
                </a:lnTo>
                <a:lnTo>
                  <a:pt x="104" y="266"/>
                </a:lnTo>
                <a:lnTo>
                  <a:pt x="110" y="269"/>
                </a:lnTo>
                <a:lnTo>
                  <a:pt x="110" y="269"/>
                </a:lnTo>
                <a:lnTo>
                  <a:pt x="114" y="241"/>
                </a:lnTo>
                <a:lnTo>
                  <a:pt x="114" y="241"/>
                </a:lnTo>
                <a:lnTo>
                  <a:pt x="116" y="225"/>
                </a:lnTo>
                <a:lnTo>
                  <a:pt x="117" y="213"/>
                </a:lnTo>
                <a:lnTo>
                  <a:pt x="117" y="213"/>
                </a:lnTo>
                <a:lnTo>
                  <a:pt x="118" y="211"/>
                </a:lnTo>
                <a:lnTo>
                  <a:pt x="120" y="209"/>
                </a:lnTo>
                <a:lnTo>
                  <a:pt x="126" y="203"/>
                </a:lnTo>
                <a:lnTo>
                  <a:pt x="133" y="198"/>
                </a:lnTo>
                <a:lnTo>
                  <a:pt x="133" y="198"/>
                </a:lnTo>
                <a:lnTo>
                  <a:pt x="133" y="194"/>
                </a:lnTo>
                <a:lnTo>
                  <a:pt x="132" y="192"/>
                </a:lnTo>
                <a:lnTo>
                  <a:pt x="129" y="189"/>
                </a:lnTo>
                <a:lnTo>
                  <a:pt x="129" y="189"/>
                </a:lnTo>
                <a:lnTo>
                  <a:pt x="123" y="187"/>
                </a:lnTo>
                <a:lnTo>
                  <a:pt x="121" y="186"/>
                </a:lnTo>
                <a:lnTo>
                  <a:pt x="121" y="182"/>
                </a:lnTo>
                <a:lnTo>
                  <a:pt x="114" y="174"/>
                </a:lnTo>
                <a:lnTo>
                  <a:pt x="114" y="174"/>
                </a:lnTo>
                <a:lnTo>
                  <a:pt x="111" y="169"/>
                </a:lnTo>
                <a:lnTo>
                  <a:pt x="110" y="160"/>
                </a:lnTo>
                <a:lnTo>
                  <a:pt x="110" y="150"/>
                </a:lnTo>
                <a:lnTo>
                  <a:pt x="110" y="150"/>
                </a:lnTo>
                <a:lnTo>
                  <a:pt x="110" y="147"/>
                </a:lnTo>
                <a:lnTo>
                  <a:pt x="109" y="145"/>
                </a:lnTo>
                <a:lnTo>
                  <a:pt x="105" y="142"/>
                </a:lnTo>
                <a:lnTo>
                  <a:pt x="105" y="142"/>
                </a:lnTo>
                <a:lnTo>
                  <a:pt x="101" y="141"/>
                </a:lnTo>
                <a:lnTo>
                  <a:pt x="100" y="139"/>
                </a:lnTo>
                <a:lnTo>
                  <a:pt x="98" y="134"/>
                </a:lnTo>
                <a:lnTo>
                  <a:pt x="98" y="134"/>
                </a:lnTo>
                <a:lnTo>
                  <a:pt x="95" y="129"/>
                </a:lnTo>
                <a:lnTo>
                  <a:pt x="94" y="123"/>
                </a:lnTo>
                <a:lnTo>
                  <a:pt x="93" y="115"/>
                </a:lnTo>
                <a:lnTo>
                  <a:pt x="93" y="11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5" name="Freeform 30">
            <a:extLst>
              <a:ext uri="{FF2B5EF4-FFF2-40B4-BE49-F238E27FC236}">
                <a16:creationId xmlns:a16="http://schemas.microsoft.com/office/drawing/2014/main" id="{66017C32-8D1B-434D-A749-45402BC5213C}"/>
              </a:ext>
            </a:extLst>
          </p:cNvPr>
          <p:cNvSpPr>
            <a:spLocks/>
          </p:cNvSpPr>
          <p:nvPr/>
        </p:nvSpPr>
        <p:spPr bwMode="auto">
          <a:xfrm>
            <a:off x="6464149" y="4687469"/>
            <a:ext cx="749451" cy="1573492"/>
          </a:xfrm>
          <a:custGeom>
            <a:avLst/>
            <a:gdLst>
              <a:gd name="T0" fmla="*/ 229 w 422"/>
              <a:gd name="T1" fmla="*/ 34 h 886"/>
              <a:gd name="T2" fmla="*/ 203 w 422"/>
              <a:gd name="T3" fmla="*/ 90 h 886"/>
              <a:gd name="T4" fmla="*/ 205 w 422"/>
              <a:gd name="T5" fmla="*/ 138 h 886"/>
              <a:gd name="T6" fmla="*/ 164 w 422"/>
              <a:gd name="T7" fmla="*/ 197 h 886"/>
              <a:gd name="T8" fmla="*/ 104 w 422"/>
              <a:gd name="T9" fmla="*/ 276 h 886"/>
              <a:gd name="T10" fmla="*/ 71 w 422"/>
              <a:gd name="T11" fmla="*/ 348 h 886"/>
              <a:gd name="T12" fmla="*/ 65 w 422"/>
              <a:gd name="T13" fmla="*/ 373 h 886"/>
              <a:gd name="T14" fmla="*/ 50 w 422"/>
              <a:gd name="T15" fmla="*/ 429 h 886"/>
              <a:gd name="T16" fmla="*/ 59 w 422"/>
              <a:gd name="T17" fmla="*/ 503 h 886"/>
              <a:gd name="T18" fmla="*/ 44 w 422"/>
              <a:gd name="T19" fmla="*/ 609 h 886"/>
              <a:gd name="T20" fmla="*/ 44 w 422"/>
              <a:gd name="T21" fmla="*/ 645 h 886"/>
              <a:gd name="T22" fmla="*/ 27 w 422"/>
              <a:gd name="T23" fmla="*/ 747 h 886"/>
              <a:gd name="T24" fmla="*/ 5 w 422"/>
              <a:gd name="T25" fmla="*/ 793 h 886"/>
              <a:gd name="T26" fmla="*/ 3 w 422"/>
              <a:gd name="T27" fmla="*/ 826 h 886"/>
              <a:gd name="T28" fmla="*/ 11 w 422"/>
              <a:gd name="T29" fmla="*/ 867 h 886"/>
              <a:gd name="T30" fmla="*/ 46 w 422"/>
              <a:gd name="T31" fmla="*/ 885 h 886"/>
              <a:gd name="T32" fmla="*/ 88 w 422"/>
              <a:gd name="T33" fmla="*/ 881 h 886"/>
              <a:gd name="T34" fmla="*/ 74 w 422"/>
              <a:gd name="T35" fmla="*/ 825 h 886"/>
              <a:gd name="T36" fmla="*/ 67 w 422"/>
              <a:gd name="T37" fmla="*/ 783 h 886"/>
              <a:gd name="T38" fmla="*/ 86 w 422"/>
              <a:gd name="T39" fmla="*/ 733 h 886"/>
              <a:gd name="T40" fmla="*/ 135 w 422"/>
              <a:gd name="T41" fmla="*/ 731 h 886"/>
              <a:gd name="T42" fmla="*/ 181 w 422"/>
              <a:gd name="T43" fmla="*/ 611 h 886"/>
              <a:gd name="T44" fmla="*/ 215 w 422"/>
              <a:gd name="T45" fmla="*/ 609 h 886"/>
              <a:gd name="T46" fmla="*/ 237 w 422"/>
              <a:gd name="T47" fmla="*/ 652 h 886"/>
              <a:gd name="T48" fmla="*/ 239 w 422"/>
              <a:gd name="T49" fmla="*/ 670 h 886"/>
              <a:gd name="T50" fmla="*/ 211 w 422"/>
              <a:gd name="T51" fmla="*/ 763 h 886"/>
              <a:gd name="T52" fmla="*/ 203 w 422"/>
              <a:gd name="T53" fmla="*/ 786 h 886"/>
              <a:gd name="T54" fmla="*/ 243 w 422"/>
              <a:gd name="T55" fmla="*/ 841 h 886"/>
              <a:gd name="T56" fmla="*/ 297 w 422"/>
              <a:gd name="T57" fmla="*/ 885 h 886"/>
              <a:gd name="T58" fmla="*/ 324 w 422"/>
              <a:gd name="T59" fmla="*/ 877 h 886"/>
              <a:gd name="T60" fmla="*/ 332 w 422"/>
              <a:gd name="T61" fmla="*/ 855 h 886"/>
              <a:gd name="T62" fmla="*/ 308 w 422"/>
              <a:gd name="T63" fmla="*/ 819 h 886"/>
              <a:gd name="T64" fmla="*/ 297 w 422"/>
              <a:gd name="T65" fmla="*/ 802 h 886"/>
              <a:gd name="T66" fmla="*/ 274 w 422"/>
              <a:gd name="T67" fmla="*/ 780 h 886"/>
              <a:gd name="T68" fmla="*/ 294 w 422"/>
              <a:gd name="T69" fmla="*/ 723 h 886"/>
              <a:gd name="T70" fmla="*/ 329 w 422"/>
              <a:gd name="T71" fmla="*/ 695 h 886"/>
              <a:gd name="T72" fmla="*/ 336 w 422"/>
              <a:gd name="T73" fmla="*/ 617 h 886"/>
              <a:gd name="T74" fmla="*/ 314 w 422"/>
              <a:gd name="T75" fmla="*/ 516 h 886"/>
              <a:gd name="T76" fmla="*/ 303 w 422"/>
              <a:gd name="T77" fmla="*/ 485 h 886"/>
              <a:gd name="T78" fmla="*/ 312 w 422"/>
              <a:gd name="T79" fmla="*/ 488 h 886"/>
              <a:gd name="T80" fmla="*/ 314 w 422"/>
              <a:gd name="T81" fmla="*/ 468 h 886"/>
              <a:gd name="T82" fmla="*/ 301 w 422"/>
              <a:gd name="T83" fmla="*/ 396 h 886"/>
              <a:gd name="T84" fmla="*/ 329 w 422"/>
              <a:gd name="T85" fmla="*/ 276 h 886"/>
              <a:gd name="T86" fmla="*/ 346 w 422"/>
              <a:gd name="T87" fmla="*/ 252 h 886"/>
              <a:gd name="T88" fmla="*/ 355 w 422"/>
              <a:gd name="T89" fmla="*/ 228 h 886"/>
              <a:gd name="T90" fmla="*/ 375 w 422"/>
              <a:gd name="T91" fmla="*/ 216 h 886"/>
              <a:gd name="T92" fmla="*/ 381 w 422"/>
              <a:gd name="T93" fmla="*/ 190 h 886"/>
              <a:gd name="T94" fmla="*/ 394 w 422"/>
              <a:gd name="T95" fmla="*/ 164 h 886"/>
              <a:gd name="T96" fmla="*/ 411 w 422"/>
              <a:gd name="T97" fmla="*/ 150 h 886"/>
              <a:gd name="T98" fmla="*/ 413 w 422"/>
              <a:gd name="T99" fmla="*/ 81 h 886"/>
              <a:gd name="T100" fmla="*/ 383 w 422"/>
              <a:gd name="T101" fmla="*/ 42 h 886"/>
              <a:gd name="T102" fmla="*/ 354 w 422"/>
              <a:gd name="T103" fmla="*/ 17 h 886"/>
              <a:gd name="T104" fmla="*/ 298 w 422"/>
              <a:gd name="T105" fmla="*/ 0 h 886"/>
              <a:gd name="T106" fmla="*/ 278 w 422"/>
              <a:gd name="T107" fmla="*/ 6 h 8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22" h="886">
                <a:moveTo>
                  <a:pt x="269" y="10"/>
                </a:moveTo>
                <a:lnTo>
                  <a:pt x="269" y="10"/>
                </a:lnTo>
                <a:lnTo>
                  <a:pt x="263" y="13"/>
                </a:lnTo>
                <a:lnTo>
                  <a:pt x="247" y="21"/>
                </a:lnTo>
                <a:lnTo>
                  <a:pt x="238" y="26"/>
                </a:lnTo>
                <a:lnTo>
                  <a:pt x="229" y="34"/>
                </a:lnTo>
                <a:lnTo>
                  <a:pt x="221" y="43"/>
                </a:lnTo>
                <a:lnTo>
                  <a:pt x="215" y="53"/>
                </a:lnTo>
                <a:lnTo>
                  <a:pt x="215" y="53"/>
                </a:lnTo>
                <a:lnTo>
                  <a:pt x="209" y="66"/>
                </a:lnTo>
                <a:lnTo>
                  <a:pt x="205" y="78"/>
                </a:lnTo>
                <a:lnTo>
                  <a:pt x="203" y="90"/>
                </a:lnTo>
                <a:lnTo>
                  <a:pt x="200" y="102"/>
                </a:lnTo>
                <a:lnTo>
                  <a:pt x="200" y="112"/>
                </a:lnTo>
                <a:lnTo>
                  <a:pt x="200" y="123"/>
                </a:lnTo>
                <a:lnTo>
                  <a:pt x="203" y="132"/>
                </a:lnTo>
                <a:lnTo>
                  <a:pt x="205" y="138"/>
                </a:lnTo>
                <a:lnTo>
                  <a:pt x="205" y="138"/>
                </a:lnTo>
                <a:lnTo>
                  <a:pt x="218" y="156"/>
                </a:lnTo>
                <a:lnTo>
                  <a:pt x="222" y="162"/>
                </a:lnTo>
                <a:lnTo>
                  <a:pt x="222" y="162"/>
                </a:lnTo>
                <a:lnTo>
                  <a:pt x="209" y="169"/>
                </a:lnTo>
                <a:lnTo>
                  <a:pt x="179" y="186"/>
                </a:lnTo>
                <a:lnTo>
                  <a:pt x="164" y="197"/>
                </a:lnTo>
                <a:lnTo>
                  <a:pt x="148" y="207"/>
                </a:lnTo>
                <a:lnTo>
                  <a:pt x="135" y="218"/>
                </a:lnTo>
                <a:lnTo>
                  <a:pt x="131" y="222"/>
                </a:lnTo>
                <a:lnTo>
                  <a:pt x="129" y="227"/>
                </a:lnTo>
                <a:lnTo>
                  <a:pt x="129" y="227"/>
                </a:lnTo>
                <a:lnTo>
                  <a:pt x="104" y="276"/>
                </a:lnTo>
                <a:lnTo>
                  <a:pt x="88" y="309"/>
                </a:lnTo>
                <a:lnTo>
                  <a:pt x="84" y="334"/>
                </a:lnTo>
                <a:lnTo>
                  <a:pt x="84" y="334"/>
                </a:lnTo>
                <a:lnTo>
                  <a:pt x="76" y="340"/>
                </a:lnTo>
                <a:lnTo>
                  <a:pt x="72" y="345"/>
                </a:lnTo>
                <a:lnTo>
                  <a:pt x="71" y="348"/>
                </a:lnTo>
                <a:lnTo>
                  <a:pt x="71" y="351"/>
                </a:lnTo>
                <a:lnTo>
                  <a:pt x="71" y="351"/>
                </a:lnTo>
                <a:lnTo>
                  <a:pt x="70" y="357"/>
                </a:lnTo>
                <a:lnTo>
                  <a:pt x="69" y="365"/>
                </a:lnTo>
                <a:lnTo>
                  <a:pt x="65" y="373"/>
                </a:lnTo>
                <a:lnTo>
                  <a:pt x="65" y="373"/>
                </a:lnTo>
                <a:lnTo>
                  <a:pt x="62" y="378"/>
                </a:lnTo>
                <a:lnTo>
                  <a:pt x="57" y="391"/>
                </a:lnTo>
                <a:lnTo>
                  <a:pt x="53" y="409"/>
                </a:lnTo>
                <a:lnTo>
                  <a:pt x="50" y="418"/>
                </a:lnTo>
                <a:lnTo>
                  <a:pt x="50" y="429"/>
                </a:lnTo>
                <a:lnTo>
                  <a:pt x="50" y="429"/>
                </a:lnTo>
                <a:lnTo>
                  <a:pt x="52" y="448"/>
                </a:lnTo>
                <a:lnTo>
                  <a:pt x="54" y="465"/>
                </a:lnTo>
                <a:lnTo>
                  <a:pt x="57" y="482"/>
                </a:lnTo>
                <a:lnTo>
                  <a:pt x="65" y="486"/>
                </a:lnTo>
                <a:lnTo>
                  <a:pt x="65" y="486"/>
                </a:lnTo>
                <a:lnTo>
                  <a:pt x="59" y="503"/>
                </a:lnTo>
                <a:lnTo>
                  <a:pt x="52" y="544"/>
                </a:lnTo>
                <a:lnTo>
                  <a:pt x="44" y="585"/>
                </a:lnTo>
                <a:lnTo>
                  <a:pt x="43" y="601"/>
                </a:lnTo>
                <a:lnTo>
                  <a:pt x="43" y="606"/>
                </a:lnTo>
                <a:lnTo>
                  <a:pt x="44" y="609"/>
                </a:lnTo>
                <a:lnTo>
                  <a:pt x="44" y="609"/>
                </a:lnTo>
                <a:lnTo>
                  <a:pt x="45" y="614"/>
                </a:lnTo>
                <a:lnTo>
                  <a:pt x="46" y="619"/>
                </a:lnTo>
                <a:lnTo>
                  <a:pt x="48" y="630"/>
                </a:lnTo>
                <a:lnTo>
                  <a:pt x="46" y="639"/>
                </a:lnTo>
                <a:lnTo>
                  <a:pt x="44" y="645"/>
                </a:lnTo>
                <a:lnTo>
                  <a:pt x="44" y="645"/>
                </a:lnTo>
                <a:lnTo>
                  <a:pt x="41" y="656"/>
                </a:lnTo>
                <a:lnTo>
                  <a:pt x="37" y="674"/>
                </a:lnTo>
                <a:lnTo>
                  <a:pt x="32" y="699"/>
                </a:lnTo>
                <a:lnTo>
                  <a:pt x="32" y="699"/>
                </a:lnTo>
                <a:lnTo>
                  <a:pt x="29" y="726"/>
                </a:lnTo>
                <a:lnTo>
                  <a:pt x="27" y="747"/>
                </a:lnTo>
                <a:lnTo>
                  <a:pt x="26" y="756"/>
                </a:lnTo>
                <a:lnTo>
                  <a:pt x="23" y="763"/>
                </a:lnTo>
                <a:lnTo>
                  <a:pt x="23" y="763"/>
                </a:lnTo>
                <a:lnTo>
                  <a:pt x="18" y="773"/>
                </a:lnTo>
                <a:lnTo>
                  <a:pt x="11" y="783"/>
                </a:lnTo>
                <a:lnTo>
                  <a:pt x="5" y="793"/>
                </a:lnTo>
                <a:lnTo>
                  <a:pt x="2" y="800"/>
                </a:lnTo>
                <a:lnTo>
                  <a:pt x="2" y="800"/>
                </a:lnTo>
                <a:lnTo>
                  <a:pt x="0" y="809"/>
                </a:lnTo>
                <a:lnTo>
                  <a:pt x="0" y="817"/>
                </a:lnTo>
                <a:lnTo>
                  <a:pt x="0" y="817"/>
                </a:lnTo>
                <a:lnTo>
                  <a:pt x="3" y="826"/>
                </a:lnTo>
                <a:lnTo>
                  <a:pt x="6" y="836"/>
                </a:lnTo>
                <a:lnTo>
                  <a:pt x="9" y="846"/>
                </a:lnTo>
                <a:lnTo>
                  <a:pt x="9" y="846"/>
                </a:lnTo>
                <a:lnTo>
                  <a:pt x="9" y="856"/>
                </a:lnTo>
                <a:lnTo>
                  <a:pt x="10" y="862"/>
                </a:lnTo>
                <a:lnTo>
                  <a:pt x="11" y="867"/>
                </a:lnTo>
                <a:lnTo>
                  <a:pt x="14" y="871"/>
                </a:lnTo>
                <a:lnTo>
                  <a:pt x="19" y="876"/>
                </a:lnTo>
                <a:lnTo>
                  <a:pt x="26" y="880"/>
                </a:lnTo>
                <a:lnTo>
                  <a:pt x="36" y="882"/>
                </a:lnTo>
                <a:lnTo>
                  <a:pt x="36" y="882"/>
                </a:lnTo>
                <a:lnTo>
                  <a:pt x="46" y="885"/>
                </a:lnTo>
                <a:lnTo>
                  <a:pt x="57" y="886"/>
                </a:lnTo>
                <a:lnTo>
                  <a:pt x="65" y="886"/>
                </a:lnTo>
                <a:lnTo>
                  <a:pt x="72" y="885"/>
                </a:lnTo>
                <a:lnTo>
                  <a:pt x="83" y="884"/>
                </a:lnTo>
                <a:lnTo>
                  <a:pt x="88" y="881"/>
                </a:lnTo>
                <a:lnTo>
                  <a:pt x="88" y="881"/>
                </a:lnTo>
                <a:lnTo>
                  <a:pt x="88" y="879"/>
                </a:lnTo>
                <a:lnTo>
                  <a:pt x="88" y="873"/>
                </a:lnTo>
                <a:lnTo>
                  <a:pt x="88" y="866"/>
                </a:lnTo>
                <a:lnTo>
                  <a:pt x="88" y="866"/>
                </a:lnTo>
                <a:lnTo>
                  <a:pt x="80" y="846"/>
                </a:lnTo>
                <a:lnTo>
                  <a:pt x="74" y="825"/>
                </a:lnTo>
                <a:lnTo>
                  <a:pt x="74" y="825"/>
                </a:lnTo>
                <a:lnTo>
                  <a:pt x="71" y="815"/>
                </a:lnTo>
                <a:lnTo>
                  <a:pt x="69" y="806"/>
                </a:lnTo>
                <a:lnTo>
                  <a:pt x="69" y="806"/>
                </a:lnTo>
                <a:lnTo>
                  <a:pt x="67" y="794"/>
                </a:lnTo>
                <a:lnTo>
                  <a:pt x="67" y="783"/>
                </a:lnTo>
                <a:lnTo>
                  <a:pt x="67" y="774"/>
                </a:lnTo>
                <a:lnTo>
                  <a:pt x="67" y="774"/>
                </a:lnTo>
                <a:lnTo>
                  <a:pt x="71" y="764"/>
                </a:lnTo>
                <a:lnTo>
                  <a:pt x="78" y="750"/>
                </a:lnTo>
                <a:lnTo>
                  <a:pt x="86" y="733"/>
                </a:lnTo>
                <a:lnTo>
                  <a:pt x="86" y="733"/>
                </a:lnTo>
                <a:lnTo>
                  <a:pt x="104" y="735"/>
                </a:lnTo>
                <a:lnTo>
                  <a:pt x="118" y="736"/>
                </a:lnTo>
                <a:lnTo>
                  <a:pt x="125" y="736"/>
                </a:lnTo>
                <a:lnTo>
                  <a:pt x="129" y="736"/>
                </a:lnTo>
                <a:lnTo>
                  <a:pt x="129" y="736"/>
                </a:lnTo>
                <a:lnTo>
                  <a:pt x="135" y="731"/>
                </a:lnTo>
                <a:lnTo>
                  <a:pt x="136" y="730"/>
                </a:lnTo>
                <a:lnTo>
                  <a:pt x="136" y="729"/>
                </a:lnTo>
                <a:lnTo>
                  <a:pt x="136" y="729"/>
                </a:lnTo>
                <a:lnTo>
                  <a:pt x="156" y="673"/>
                </a:lnTo>
                <a:lnTo>
                  <a:pt x="172" y="634"/>
                </a:lnTo>
                <a:lnTo>
                  <a:pt x="181" y="611"/>
                </a:lnTo>
                <a:lnTo>
                  <a:pt x="181" y="611"/>
                </a:lnTo>
                <a:lnTo>
                  <a:pt x="188" y="594"/>
                </a:lnTo>
                <a:lnTo>
                  <a:pt x="192" y="585"/>
                </a:lnTo>
                <a:lnTo>
                  <a:pt x="192" y="585"/>
                </a:lnTo>
                <a:lnTo>
                  <a:pt x="205" y="598"/>
                </a:lnTo>
                <a:lnTo>
                  <a:pt x="215" y="609"/>
                </a:lnTo>
                <a:lnTo>
                  <a:pt x="218" y="614"/>
                </a:lnTo>
                <a:lnTo>
                  <a:pt x="221" y="619"/>
                </a:lnTo>
                <a:lnTo>
                  <a:pt x="221" y="619"/>
                </a:lnTo>
                <a:lnTo>
                  <a:pt x="225" y="630"/>
                </a:lnTo>
                <a:lnTo>
                  <a:pt x="229" y="639"/>
                </a:lnTo>
                <a:lnTo>
                  <a:pt x="237" y="652"/>
                </a:lnTo>
                <a:lnTo>
                  <a:pt x="237" y="652"/>
                </a:lnTo>
                <a:lnTo>
                  <a:pt x="237" y="656"/>
                </a:lnTo>
                <a:lnTo>
                  <a:pt x="238" y="661"/>
                </a:lnTo>
                <a:lnTo>
                  <a:pt x="238" y="666"/>
                </a:lnTo>
                <a:lnTo>
                  <a:pt x="239" y="670"/>
                </a:lnTo>
                <a:lnTo>
                  <a:pt x="239" y="670"/>
                </a:lnTo>
                <a:lnTo>
                  <a:pt x="241" y="675"/>
                </a:lnTo>
                <a:lnTo>
                  <a:pt x="241" y="679"/>
                </a:lnTo>
                <a:lnTo>
                  <a:pt x="239" y="695"/>
                </a:lnTo>
                <a:lnTo>
                  <a:pt x="237" y="738"/>
                </a:lnTo>
                <a:lnTo>
                  <a:pt x="237" y="738"/>
                </a:lnTo>
                <a:lnTo>
                  <a:pt x="211" y="763"/>
                </a:lnTo>
                <a:lnTo>
                  <a:pt x="211" y="763"/>
                </a:lnTo>
                <a:lnTo>
                  <a:pt x="207" y="766"/>
                </a:lnTo>
                <a:lnTo>
                  <a:pt x="204" y="772"/>
                </a:lnTo>
                <a:lnTo>
                  <a:pt x="203" y="777"/>
                </a:lnTo>
                <a:lnTo>
                  <a:pt x="203" y="786"/>
                </a:lnTo>
                <a:lnTo>
                  <a:pt x="203" y="786"/>
                </a:lnTo>
                <a:lnTo>
                  <a:pt x="204" y="793"/>
                </a:lnTo>
                <a:lnTo>
                  <a:pt x="208" y="799"/>
                </a:lnTo>
                <a:lnTo>
                  <a:pt x="213" y="807"/>
                </a:lnTo>
                <a:lnTo>
                  <a:pt x="218" y="813"/>
                </a:lnTo>
                <a:lnTo>
                  <a:pt x="233" y="828"/>
                </a:lnTo>
                <a:lnTo>
                  <a:pt x="243" y="841"/>
                </a:lnTo>
                <a:lnTo>
                  <a:pt x="243" y="841"/>
                </a:lnTo>
                <a:lnTo>
                  <a:pt x="254" y="854"/>
                </a:lnTo>
                <a:lnTo>
                  <a:pt x="271" y="868"/>
                </a:lnTo>
                <a:lnTo>
                  <a:pt x="280" y="875"/>
                </a:lnTo>
                <a:lnTo>
                  <a:pt x="289" y="881"/>
                </a:lnTo>
                <a:lnTo>
                  <a:pt x="297" y="885"/>
                </a:lnTo>
                <a:lnTo>
                  <a:pt x="303" y="886"/>
                </a:lnTo>
                <a:lnTo>
                  <a:pt x="303" y="886"/>
                </a:lnTo>
                <a:lnTo>
                  <a:pt x="310" y="885"/>
                </a:lnTo>
                <a:lnTo>
                  <a:pt x="315" y="884"/>
                </a:lnTo>
                <a:lnTo>
                  <a:pt x="320" y="881"/>
                </a:lnTo>
                <a:lnTo>
                  <a:pt x="324" y="877"/>
                </a:lnTo>
                <a:lnTo>
                  <a:pt x="328" y="872"/>
                </a:lnTo>
                <a:lnTo>
                  <a:pt x="330" y="868"/>
                </a:lnTo>
                <a:lnTo>
                  <a:pt x="332" y="863"/>
                </a:lnTo>
                <a:lnTo>
                  <a:pt x="332" y="859"/>
                </a:lnTo>
                <a:lnTo>
                  <a:pt x="332" y="859"/>
                </a:lnTo>
                <a:lnTo>
                  <a:pt x="332" y="855"/>
                </a:lnTo>
                <a:lnTo>
                  <a:pt x="329" y="850"/>
                </a:lnTo>
                <a:lnTo>
                  <a:pt x="324" y="838"/>
                </a:lnTo>
                <a:lnTo>
                  <a:pt x="316" y="828"/>
                </a:lnTo>
                <a:lnTo>
                  <a:pt x="312" y="823"/>
                </a:lnTo>
                <a:lnTo>
                  <a:pt x="312" y="823"/>
                </a:lnTo>
                <a:lnTo>
                  <a:pt x="308" y="819"/>
                </a:lnTo>
                <a:lnTo>
                  <a:pt x="304" y="817"/>
                </a:lnTo>
                <a:lnTo>
                  <a:pt x="301" y="815"/>
                </a:lnTo>
                <a:lnTo>
                  <a:pt x="301" y="815"/>
                </a:lnTo>
                <a:lnTo>
                  <a:pt x="301" y="811"/>
                </a:lnTo>
                <a:lnTo>
                  <a:pt x="299" y="807"/>
                </a:lnTo>
                <a:lnTo>
                  <a:pt x="297" y="802"/>
                </a:lnTo>
                <a:lnTo>
                  <a:pt x="297" y="802"/>
                </a:lnTo>
                <a:lnTo>
                  <a:pt x="291" y="796"/>
                </a:lnTo>
                <a:lnTo>
                  <a:pt x="286" y="793"/>
                </a:lnTo>
                <a:lnTo>
                  <a:pt x="280" y="787"/>
                </a:lnTo>
                <a:lnTo>
                  <a:pt x="277" y="785"/>
                </a:lnTo>
                <a:lnTo>
                  <a:pt x="274" y="780"/>
                </a:lnTo>
                <a:lnTo>
                  <a:pt x="274" y="780"/>
                </a:lnTo>
                <a:lnTo>
                  <a:pt x="274" y="773"/>
                </a:lnTo>
                <a:lnTo>
                  <a:pt x="277" y="764"/>
                </a:lnTo>
                <a:lnTo>
                  <a:pt x="281" y="753"/>
                </a:lnTo>
                <a:lnTo>
                  <a:pt x="285" y="743"/>
                </a:lnTo>
                <a:lnTo>
                  <a:pt x="294" y="723"/>
                </a:lnTo>
                <a:lnTo>
                  <a:pt x="298" y="716"/>
                </a:lnTo>
                <a:lnTo>
                  <a:pt x="319" y="710"/>
                </a:lnTo>
                <a:lnTo>
                  <a:pt x="319" y="710"/>
                </a:lnTo>
                <a:lnTo>
                  <a:pt x="323" y="707"/>
                </a:lnTo>
                <a:lnTo>
                  <a:pt x="327" y="701"/>
                </a:lnTo>
                <a:lnTo>
                  <a:pt x="329" y="695"/>
                </a:lnTo>
                <a:lnTo>
                  <a:pt x="329" y="695"/>
                </a:lnTo>
                <a:lnTo>
                  <a:pt x="334" y="661"/>
                </a:lnTo>
                <a:lnTo>
                  <a:pt x="336" y="640"/>
                </a:lnTo>
                <a:lnTo>
                  <a:pt x="337" y="624"/>
                </a:lnTo>
                <a:lnTo>
                  <a:pt x="337" y="624"/>
                </a:lnTo>
                <a:lnTo>
                  <a:pt x="336" y="617"/>
                </a:lnTo>
                <a:lnTo>
                  <a:pt x="333" y="604"/>
                </a:lnTo>
                <a:lnTo>
                  <a:pt x="324" y="570"/>
                </a:lnTo>
                <a:lnTo>
                  <a:pt x="311" y="523"/>
                </a:lnTo>
                <a:lnTo>
                  <a:pt x="311" y="523"/>
                </a:lnTo>
                <a:lnTo>
                  <a:pt x="312" y="520"/>
                </a:lnTo>
                <a:lnTo>
                  <a:pt x="314" y="516"/>
                </a:lnTo>
                <a:lnTo>
                  <a:pt x="314" y="514"/>
                </a:lnTo>
                <a:lnTo>
                  <a:pt x="314" y="514"/>
                </a:lnTo>
                <a:lnTo>
                  <a:pt x="303" y="499"/>
                </a:lnTo>
                <a:lnTo>
                  <a:pt x="295" y="488"/>
                </a:lnTo>
                <a:lnTo>
                  <a:pt x="303" y="485"/>
                </a:lnTo>
                <a:lnTo>
                  <a:pt x="303" y="485"/>
                </a:lnTo>
                <a:lnTo>
                  <a:pt x="302" y="486"/>
                </a:lnTo>
                <a:lnTo>
                  <a:pt x="302" y="489"/>
                </a:lnTo>
                <a:lnTo>
                  <a:pt x="303" y="489"/>
                </a:lnTo>
                <a:lnTo>
                  <a:pt x="303" y="489"/>
                </a:lnTo>
                <a:lnTo>
                  <a:pt x="307" y="489"/>
                </a:lnTo>
                <a:lnTo>
                  <a:pt x="312" y="488"/>
                </a:lnTo>
                <a:lnTo>
                  <a:pt x="315" y="485"/>
                </a:lnTo>
                <a:lnTo>
                  <a:pt x="317" y="481"/>
                </a:lnTo>
                <a:lnTo>
                  <a:pt x="317" y="481"/>
                </a:lnTo>
                <a:lnTo>
                  <a:pt x="315" y="473"/>
                </a:lnTo>
                <a:lnTo>
                  <a:pt x="314" y="468"/>
                </a:lnTo>
                <a:lnTo>
                  <a:pt x="314" y="468"/>
                </a:lnTo>
                <a:lnTo>
                  <a:pt x="312" y="446"/>
                </a:lnTo>
                <a:lnTo>
                  <a:pt x="308" y="417"/>
                </a:lnTo>
                <a:lnTo>
                  <a:pt x="308" y="417"/>
                </a:lnTo>
                <a:lnTo>
                  <a:pt x="307" y="409"/>
                </a:lnTo>
                <a:lnTo>
                  <a:pt x="303" y="403"/>
                </a:lnTo>
                <a:lnTo>
                  <a:pt x="301" y="396"/>
                </a:lnTo>
                <a:lnTo>
                  <a:pt x="295" y="362"/>
                </a:lnTo>
                <a:lnTo>
                  <a:pt x="295" y="362"/>
                </a:lnTo>
                <a:lnTo>
                  <a:pt x="315" y="298"/>
                </a:lnTo>
                <a:lnTo>
                  <a:pt x="315" y="298"/>
                </a:lnTo>
                <a:lnTo>
                  <a:pt x="329" y="276"/>
                </a:lnTo>
                <a:lnTo>
                  <a:pt x="329" y="276"/>
                </a:lnTo>
                <a:lnTo>
                  <a:pt x="337" y="270"/>
                </a:lnTo>
                <a:lnTo>
                  <a:pt x="342" y="265"/>
                </a:lnTo>
                <a:lnTo>
                  <a:pt x="345" y="261"/>
                </a:lnTo>
                <a:lnTo>
                  <a:pt x="346" y="258"/>
                </a:lnTo>
                <a:lnTo>
                  <a:pt x="346" y="258"/>
                </a:lnTo>
                <a:lnTo>
                  <a:pt x="346" y="252"/>
                </a:lnTo>
                <a:lnTo>
                  <a:pt x="345" y="245"/>
                </a:lnTo>
                <a:lnTo>
                  <a:pt x="342" y="236"/>
                </a:lnTo>
                <a:lnTo>
                  <a:pt x="342" y="236"/>
                </a:lnTo>
                <a:lnTo>
                  <a:pt x="347" y="233"/>
                </a:lnTo>
                <a:lnTo>
                  <a:pt x="355" y="228"/>
                </a:lnTo>
                <a:lnTo>
                  <a:pt x="355" y="228"/>
                </a:lnTo>
                <a:lnTo>
                  <a:pt x="368" y="218"/>
                </a:lnTo>
                <a:lnTo>
                  <a:pt x="368" y="218"/>
                </a:lnTo>
                <a:lnTo>
                  <a:pt x="370" y="218"/>
                </a:lnTo>
                <a:lnTo>
                  <a:pt x="372" y="218"/>
                </a:lnTo>
                <a:lnTo>
                  <a:pt x="375" y="216"/>
                </a:lnTo>
                <a:lnTo>
                  <a:pt x="375" y="216"/>
                </a:lnTo>
                <a:lnTo>
                  <a:pt x="379" y="211"/>
                </a:lnTo>
                <a:lnTo>
                  <a:pt x="380" y="209"/>
                </a:lnTo>
                <a:lnTo>
                  <a:pt x="381" y="205"/>
                </a:lnTo>
                <a:lnTo>
                  <a:pt x="381" y="205"/>
                </a:lnTo>
                <a:lnTo>
                  <a:pt x="381" y="198"/>
                </a:lnTo>
                <a:lnTo>
                  <a:pt x="381" y="190"/>
                </a:lnTo>
                <a:lnTo>
                  <a:pt x="381" y="190"/>
                </a:lnTo>
                <a:lnTo>
                  <a:pt x="383" y="186"/>
                </a:lnTo>
                <a:lnTo>
                  <a:pt x="385" y="182"/>
                </a:lnTo>
                <a:lnTo>
                  <a:pt x="389" y="173"/>
                </a:lnTo>
                <a:lnTo>
                  <a:pt x="389" y="173"/>
                </a:lnTo>
                <a:lnTo>
                  <a:pt x="394" y="164"/>
                </a:lnTo>
                <a:lnTo>
                  <a:pt x="398" y="159"/>
                </a:lnTo>
                <a:lnTo>
                  <a:pt x="398" y="159"/>
                </a:lnTo>
                <a:lnTo>
                  <a:pt x="405" y="155"/>
                </a:lnTo>
                <a:lnTo>
                  <a:pt x="409" y="152"/>
                </a:lnTo>
                <a:lnTo>
                  <a:pt x="411" y="150"/>
                </a:lnTo>
                <a:lnTo>
                  <a:pt x="411" y="150"/>
                </a:lnTo>
                <a:lnTo>
                  <a:pt x="422" y="126"/>
                </a:lnTo>
                <a:lnTo>
                  <a:pt x="422" y="126"/>
                </a:lnTo>
                <a:lnTo>
                  <a:pt x="420" y="115"/>
                </a:lnTo>
                <a:lnTo>
                  <a:pt x="420" y="103"/>
                </a:lnTo>
                <a:lnTo>
                  <a:pt x="416" y="98"/>
                </a:lnTo>
                <a:lnTo>
                  <a:pt x="413" y="81"/>
                </a:lnTo>
                <a:lnTo>
                  <a:pt x="410" y="81"/>
                </a:lnTo>
                <a:lnTo>
                  <a:pt x="410" y="81"/>
                </a:lnTo>
                <a:lnTo>
                  <a:pt x="398" y="61"/>
                </a:lnTo>
                <a:lnTo>
                  <a:pt x="398" y="61"/>
                </a:lnTo>
                <a:lnTo>
                  <a:pt x="394" y="50"/>
                </a:lnTo>
                <a:lnTo>
                  <a:pt x="383" y="42"/>
                </a:lnTo>
                <a:lnTo>
                  <a:pt x="370" y="22"/>
                </a:lnTo>
                <a:lnTo>
                  <a:pt x="370" y="22"/>
                </a:lnTo>
                <a:lnTo>
                  <a:pt x="363" y="21"/>
                </a:lnTo>
                <a:lnTo>
                  <a:pt x="358" y="18"/>
                </a:lnTo>
                <a:lnTo>
                  <a:pt x="354" y="17"/>
                </a:lnTo>
                <a:lnTo>
                  <a:pt x="354" y="17"/>
                </a:lnTo>
                <a:lnTo>
                  <a:pt x="344" y="9"/>
                </a:lnTo>
                <a:lnTo>
                  <a:pt x="334" y="4"/>
                </a:lnTo>
                <a:lnTo>
                  <a:pt x="308" y="4"/>
                </a:lnTo>
                <a:lnTo>
                  <a:pt x="308" y="4"/>
                </a:lnTo>
                <a:lnTo>
                  <a:pt x="304" y="1"/>
                </a:lnTo>
                <a:lnTo>
                  <a:pt x="298" y="0"/>
                </a:lnTo>
                <a:lnTo>
                  <a:pt x="298" y="0"/>
                </a:lnTo>
                <a:lnTo>
                  <a:pt x="291" y="0"/>
                </a:lnTo>
                <a:lnTo>
                  <a:pt x="285" y="1"/>
                </a:lnTo>
                <a:lnTo>
                  <a:pt x="285" y="1"/>
                </a:lnTo>
                <a:lnTo>
                  <a:pt x="281" y="5"/>
                </a:lnTo>
                <a:lnTo>
                  <a:pt x="278" y="6"/>
                </a:lnTo>
                <a:lnTo>
                  <a:pt x="269" y="1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Freeform 8"/>
          <p:cNvSpPr>
            <a:spLocks/>
          </p:cNvSpPr>
          <p:nvPr/>
        </p:nvSpPr>
        <p:spPr bwMode="auto">
          <a:xfrm>
            <a:off x="4454714" y="1050774"/>
            <a:ext cx="1193347" cy="1250173"/>
          </a:xfrm>
          <a:custGeom>
            <a:avLst/>
            <a:gdLst>
              <a:gd name="T0" fmla="*/ 32 w 798"/>
              <a:gd name="T1" fmla="*/ 57 h 836"/>
              <a:gd name="T2" fmla="*/ 8 w 798"/>
              <a:gd name="T3" fmla="*/ 102 h 836"/>
              <a:gd name="T4" fmla="*/ 7 w 798"/>
              <a:gd name="T5" fmla="*/ 179 h 836"/>
              <a:gd name="T6" fmla="*/ 26 w 798"/>
              <a:gd name="T7" fmla="*/ 247 h 836"/>
              <a:gd name="T8" fmla="*/ 78 w 798"/>
              <a:gd name="T9" fmla="*/ 298 h 836"/>
              <a:gd name="T10" fmla="*/ 11 w 798"/>
              <a:gd name="T11" fmla="*/ 418 h 836"/>
              <a:gd name="T12" fmla="*/ 0 w 798"/>
              <a:gd name="T13" fmla="*/ 567 h 836"/>
              <a:gd name="T14" fmla="*/ 31 w 798"/>
              <a:gd name="T15" fmla="*/ 614 h 836"/>
              <a:gd name="T16" fmla="*/ 34 w 798"/>
              <a:gd name="T17" fmla="*/ 676 h 836"/>
              <a:gd name="T18" fmla="*/ 57 w 798"/>
              <a:gd name="T19" fmla="*/ 699 h 836"/>
              <a:gd name="T20" fmla="*/ 88 w 798"/>
              <a:gd name="T21" fmla="*/ 694 h 836"/>
              <a:gd name="T22" fmla="*/ 74 w 798"/>
              <a:gd name="T23" fmla="*/ 684 h 836"/>
              <a:gd name="T24" fmla="*/ 88 w 798"/>
              <a:gd name="T25" fmla="*/ 659 h 836"/>
              <a:gd name="T26" fmla="*/ 93 w 798"/>
              <a:gd name="T27" fmla="*/ 681 h 836"/>
              <a:gd name="T28" fmla="*/ 87 w 798"/>
              <a:gd name="T29" fmla="*/ 751 h 836"/>
              <a:gd name="T30" fmla="*/ 73 w 798"/>
              <a:gd name="T31" fmla="*/ 769 h 836"/>
              <a:gd name="T32" fmla="*/ 63 w 798"/>
              <a:gd name="T33" fmla="*/ 797 h 836"/>
              <a:gd name="T34" fmla="*/ 98 w 798"/>
              <a:gd name="T35" fmla="*/ 832 h 836"/>
              <a:gd name="T36" fmla="*/ 169 w 798"/>
              <a:gd name="T37" fmla="*/ 835 h 836"/>
              <a:gd name="T38" fmla="*/ 191 w 798"/>
              <a:gd name="T39" fmla="*/ 810 h 836"/>
              <a:gd name="T40" fmla="*/ 181 w 798"/>
              <a:gd name="T41" fmla="*/ 753 h 836"/>
              <a:gd name="T42" fmla="*/ 217 w 798"/>
              <a:gd name="T43" fmla="*/ 604 h 836"/>
              <a:gd name="T44" fmla="*/ 364 w 798"/>
              <a:gd name="T45" fmla="*/ 671 h 836"/>
              <a:gd name="T46" fmla="*/ 430 w 798"/>
              <a:gd name="T47" fmla="*/ 675 h 836"/>
              <a:gd name="T48" fmla="*/ 553 w 798"/>
              <a:gd name="T49" fmla="*/ 629 h 836"/>
              <a:gd name="T50" fmla="*/ 537 w 798"/>
              <a:gd name="T51" fmla="*/ 743 h 836"/>
              <a:gd name="T52" fmla="*/ 554 w 798"/>
              <a:gd name="T53" fmla="*/ 778 h 836"/>
              <a:gd name="T54" fmla="*/ 625 w 798"/>
              <a:gd name="T55" fmla="*/ 769 h 836"/>
              <a:gd name="T56" fmla="*/ 682 w 798"/>
              <a:gd name="T57" fmla="*/ 743 h 836"/>
              <a:gd name="T58" fmla="*/ 696 w 798"/>
              <a:gd name="T59" fmla="*/ 713 h 836"/>
              <a:gd name="T60" fmla="*/ 678 w 798"/>
              <a:gd name="T61" fmla="*/ 691 h 836"/>
              <a:gd name="T62" fmla="*/ 641 w 798"/>
              <a:gd name="T63" fmla="*/ 681 h 836"/>
              <a:gd name="T64" fmla="*/ 641 w 798"/>
              <a:gd name="T65" fmla="*/ 567 h 836"/>
              <a:gd name="T66" fmla="*/ 651 w 798"/>
              <a:gd name="T67" fmla="*/ 542 h 836"/>
              <a:gd name="T68" fmla="*/ 651 w 798"/>
              <a:gd name="T69" fmla="*/ 464 h 836"/>
              <a:gd name="T70" fmla="*/ 646 w 798"/>
              <a:gd name="T71" fmla="*/ 391 h 836"/>
              <a:gd name="T72" fmla="*/ 599 w 798"/>
              <a:gd name="T73" fmla="*/ 309 h 836"/>
              <a:gd name="T74" fmla="*/ 661 w 798"/>
              <a:gd name="T75" fmla="*/ 351 h 836"/>
              <a:gd name="T76" fmla="*/ 700 w 798"/>
              <a:gd name="T77" fmla="*/ 396 h 836"/>
              <a:gd name="T78" fmla="*/ 701 w 798"/>
              <a:gd name="T79" fmla="*/ 435 h 836"/>
              <a:gd name="T80" fmla="*/ 726 w 798"/>
              <a:gd name="T81" fmla="*/ 467 h 836"/>
              <a:gd name="T82" fmla="*/ 733 w 798"/>
              <a:gd name="T83" fmla="*/ 480 h 836"/>
              <a:gd name="T84" fmla="*/ 749 w 798"/>
              <a:gd name="T85" fmla="*/ 480 h 836"/>
              <a:gd name="T86" fmla="*/ 790 w 798"/>
              <a:gd name="T87" fmla="*/ 454 h 836"/>
              <a:gd name="T88" fmla="*/ 795 w 798"/>
              <a:gd name="T89" fmla="*/ 407 h 836"/>
              <a:gd name="T90" fmla="*/ 764 w 798"/>
              <a:gd name="T91" fmla="*/ 325 h 836"/>
              <a:gd name="T92" fmla="*/ 718 w 798"/>
              <a:gd name="T93" fmla="*/ 263 h 836"/>
              <a:gd name="T94" fmla="*/ 631 w 798"/>
              <a:gd name="T95" fmla="*/ 182 h 836"/>
              <a:gd name="T96" fmla="*/ 559 w 798"/>
              <a:gd name="T97" fmla="*/ 167 h 836"/>
              <a:gd name="T98" fmla="*/ 448 w 798"/>
              <a:gd name="T99" fmla="*/ 147 h 836"/>
              <a:gd name="T100" fmla="*/ 400 w 798"/>
              <a:gd name="T101" fmla="*/ 139 h 836"/>
              <a:gd name="T102" fmla="*/ 351 w 798"/>
              <a:gd name="T103" fmla="*/ 129 h 836"/>
              <a:gd name="T104" fmla="*/ 315 w 798"/>
              <a:gd name="T105" fmla="*/ 103 h 836"/>
              <a:gd name="T106" fmla="*/ 226 w 798"/>
              <a:gd name="T107" fmla="*/ 40 h 836"/>
              <a:gd name="T108" fmla="*/ 176 w 798"/>
              <a:gd name="T109" fmla="*/ 4 h 836"/>
              <a:gd name="T110" fmla="*/ 102 w 798"/>
              <a:gd name="T111" fmla="*/ 13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98" h="836">
                <a:moveTo>
                  <a:pt x="83" y="26"/>
                </a:moveTo>
                <a:lnTo>
                  <a:pt x="83" y="26"/>
                </a:lnTo>
                <a:lnTo>
                  <a:pt x="74" y="29"/>
                </a:lnTo>
                <a:lnTo>
                  <a:pt x="54" y="40"/>
                </a:lnTo>
                <a:lnTo>
                  <a:pt x="43" y="47"/>
                </a:lnTo>
                <a:lnTo>
                  <a:pt x="32" y="57"/>
                </a:lnTo>
                <a:lnTo>
                  <a:pt x="22" y="67"/>
                </a:lnTo>
                <a:lnTo>
                  <a:pt x="18" y="72"/>
                </a:lnTo>
                <a:lnTo>
                  <a:pt x="16" y="77"/>
                </a:lnTo>
                <a:lnTo>
                  <a:pt x="16" y="77"/>
                </a:lnTo>
                <a:lnTo>
                  <a:pt x="12" y="89"/>
                </a:lnTo>
                <a:lnTo>
                  <a:pt x="8" y="102"/>
                </a:lnTo>
                <a:lnTo>
                  <a:pt x="7" y="116"/>
                </a:lnTo>
                <a:lnTo>
                  <a:pt x="5" y="130"/>
                </a:lnTo>
                <a:lnTo>
                  <a:pt x="5" y="152"/>
                </a:lnTo>
                <a:lnTo>
                  <a:pt x="5" y="165"/>
                </a:lnTo>
                <a:lnTo>
                  <a:pt x="5" y="165"/>
                </a:lnTo>
                <a:lnTo>
                  <a:pt x="7" y="179"/>
                </a:lnTo>
                <a:lnTo>
                  <a:pt x="11" y="204"/>
                </a:lnTo>
                <a:lnTo>
                  <a:pt x="13" y="218"/>
                </a:lnTo>
                <a:lnTo>
                  <a:pt x="16" y="231"/>
                </a:lnTo>
                <a:lnTo>
                  <a:pt x="21" y="241"/>
                </a:lnTo>
                <a:lnTo>
                  <a:pt x="23" y="245"/>
                </a:lnTo>
                <a:lnTo>
                  <a:pt x="26" y="247"/>
                </a:lnTo>
                <a:lnTo>
                  <a:pt x="26" y="247"/>
                </a:lnTo>
                <a:lnTo>
                  <a:pt x="58" y="269"/>
                </a:lnTo>
                <a:lnTo>
                  <a:pt x="78" y="284"/>
                </a:lnTo>
                <a:lnTo>
                  <a:pt x="88" y="284"/>
                </a:lnTo>
                <a:lnTo>
                  <a:pt x="88" y="284"/>
                </a:lnTo>
                <a:lnTo>
                  <a:pt x="78" y="298"/>
                </a:lnTo>
                <a:lnTo>
                  <a:pt x="54" y="333"/>
                </a:lnTo>
                <a:lnTo>
                  <a:pt x="42" y="355"/>
                </a:lnTo>
                <a:lnTo>
                  <a:pt x="29" y="378"/>
                </a:lnTo>
                <a:lnTo>
                  <a:pt x="18" y="398"/>
                </a:lnTo>
                <a:lnTo>
                  <a:pt x="11" y="418"/>
                </a:lnTo>
                <a:lnTo>
                  <a:pt x="11" y="418"/>
                </a:lnTo>
                <a:lnTo>
                  <a:pt x="7" y="437"/>
                </a:lnTo>
                <a:lnTo>
                  <a:pt x="3" y="459"/>
                </a:lnTo>
                <a:lnTo>
                  <a:pt x="2" y="482"/>
                </a:lnTo>
                <a:lnTo>
                  <a:pt x="0" y="506"/>
                </a:lnTo>
                <a:lnTo>
                  <a:pt x="0" y="546"/>
                </a:lnTo>
                <a:lnTo>
                  <a:pt x="0" y="567"/>
                </a:lnTo>
                <a:lnTo>
                  <a:pt x="0" y="567"/>
                </a:lnTo>
                <a:lnTo>
                  <a:pt x="2" y="573"/>
                </a:lnTo>
                <a:lnTo>
                  <a:pt x="4" y="580"/>
                </a:lnTo>
                <a:lnTo>
                  <a:pt x="16" y="595"/>
                </a:lnTo>
                <a:lnTo>
                  <a:pt x="26" y="609"/>
                </a:lnTo>
                <a:lnTo>
                  <a:pt x="31" y="614"/>
                </a:lnTo>
                <a:lnTo>
                  <a:pt x="31" y="614"/>
                </a:lnTo>
                <a:lnTo>
                  <a:pt x="31" y="623"/>
                </a:lnTo>
                <a:lnTo>
                  <a:pt x="30" y="645"/>
                </a:lnTo>
                <a:lnTo>
                  <a:pt x="30" y="657"/>
                </a:lnTo>
                <a:lnTo>
                  <a:pt x="31" y="668"/>
                </a:lnTo>
                <a:lnTo>
                  <a:pt x="34" y="676"/>
                </a:lnTo>
                <a:lnTo>
                  <a:pt x="35" y="680"/>
                </a:lnTo>
                <a:lnTo>
                  <a:pt x="36" y="681"/>
                </a:lnTo>
                <a:lnTo>
                  <a:pt x="36" y="681"/>
                </a:lnTo>
                <a:lnTo>
                  <a:pt x="44" y="687"/>
                </a:lnTo>
                <a:lnTo>
                  <a:pt x="51" y="694"/>
                </a:lnTo>
                <a:lnTo>
                  <a:pt x="57" y="699"/>
                </a:lnTo>
                <a:lnTo>
                  <a:pt x="62" y="702"/>
                </a:lnTo>
                <a:lnTo>
                  <a:pt x="62" y="702"/>
                </a:lnTo>
                <a:lnTo>
                  <a:pt x="78" y="702"/>
                </a:lnTo>
                <a:lnTo>
                  <a:pt x="88" y="702"/>
                </a:lnTo>
                <a:lnTo>
                  <a:pt x="88" y="702"/>
                </a:lnTo>
                <a:lnTo>
                  <a:pt x="88" y="694"/>
                </a:lnTo>
                <a:lnTo>
                  <a:pt x="85" y="689"/>
                </a:lnTo>
                <a:lnTo>
                  <a:pt x="84" y="687"/>
                </a:lnTo>
                <a:lnTo>
                  <a:pt x="83" y="686"/>
                </a:lnTo>
                <a:lnTo>
                  <a:pt x="83" y="686"/>
                </a:lnTo>
                <a:lnTo>
                  <a:pt x="76" y="685"/>
                </a:lnTo>
                <a:lnTo>
                  <a:pt x="74" y="684"/>
                </a:lnTo>
                <a:lnTo>
                  <a:pt x="73" y="681"/>
                </a:lnTo>
                <a:lnTo>
                  <a:pt x="73" y="650"/>
                </a:lnTo>
                <a:lnTo>
                  <a:pt x="73" y="650"/>
                </a:lnTo>
                <a:lnTo>
                  <a:pt x="80" y="654"/>
                </a:lnTo>
                <a:lnTo>
                  <a:pt x="87" y="658"/>
                </a:lnTo>
                <a:lnTo>
                  <a:pt x="88" y="659"/>
                </a:lnTo>
                <a:lnTo>
                  <a:pt x="88" y="660"/>
                </a:lnTo>
                <a:lnTo>
                  <a:pt x="88" y="660"/>
                </a:lnTo>
                <a:lnTo>
                  <a:pt x="88" y="664"/>
                </a:lnTo>
                <a:lnTo>
                  <a:pt x="89" y="671"/>
                </a:lnTo>
                <a:lnTo>
                  <a:pt x="93" y="681"/>
                </a:lnTo>
                <a:lnTo>
                  <a:pt x="93" y="681"/>
                </a:lnTo>
                <a:lnTo>
                  <a:pt x="93" y="693"/>
                </a:lnTo>
                <a:lnTo>
                  <a:pt x="92" y="713"/>
                </a:lnTo>
                <a:lnTo>
                  <a:pt x="91" y="735"/>
                </a:lnTo>
                <a:lnTo>
                  <a:pt x="88" y="748"/>
                </a:lnTo>
                <a:lnTo>
                  <a:pt x="88" y="748"/>
                </a:lnTo>
                <a:lnTo>
                  <a:pt x="87" y="751"/>
                </a:lnTo>
                <a:lnTo>
                  <a:pt x="85" y="752"/>
                </a:lnTo>
                <a:lnTo>
                  <a:pt x="82" y="753"/>
                </a:lnTo>
                <a:lnTo>
                  <a:pt x="79" y="756"/>
                </a:lnTo>
                <a:lnTo>
                  <a:pt x="76" y="758"/>
                </a:lnTo>
                <a:lnTo>
                  <a:pt x="75" y="762"/>
                </a:lnTo>
                <a:lnTo>
                  <a:pt x="73" y="769"/>
                </a:lnTo>
                <a:lnTo>
                  <a:pt x="73" y="769"/>
                </a:lnTo>
                <a:lnTo>
                  <a:pt x="70" y="775"/>
                </a:lnTo>
                <a:lnTo>
                  <a:pt x="67" y="782"/>
                </a:lnTo>
                <a:lnTo>
                  <a:pt x="65" y="787"/>
                </a:lnTo>
                <a:lnTo>
                  <a:pt x="63" y="792"/>
                </a:lnTo>
                <a:lnTo>
                  <a:pt x="63" y="797"/>
                </a:lnTo>
                <a:lnTo>
                  <a:pt x="66" y="802"/>
                </a:lnTo>
                <a:lnTo>
                  <a:pt x="70" y="809"/>
                </a:lnTo>
                <a:lnTo>
                  <a:pt x="78" y="815"/>
                </a:lnTo>
                <a:lnTo>
                  <a:pt x="78" y="815"/>
                </a:lnTo>
                <a:lnTo>
                  <a:pt x="92" y="827"/>
                </a:lnTo>
                <a:lnTo>
                  <a:pt x="98" y="832"/>
                </a:lnTo>
                <a:lnTo>
                  <a:pt x="102" y="835"/>
                </a:lnTo>
                <a:lnTo>
                  <a:pt x="109" y="836"/>
                </a:lnTo>
                <a:lnTo>
                  <a:pt x="109" y="836"/>
                </a:lnTo>
                <a:lnTo>
                  <a:pt x="124" y="836"/>
                </a:lnTo>
                <a:lnTo>
                  <a:pt x="147" y="836"/>
                </a:lnTo>
                <a:lnTo>
                  <a:pt x="169" y="835"/>
                </a:lnTo>
                <a:lnTo>
                  <a:pt x="177" y="833"/>
                </a:lnTo>
                <a:lnTo>
                  <a:pt x="181" y="831"/>
                </a:lnTo>
                <a:lnTo>
                  <a:pt x="181" y="831"/>
                </a:lnTo>
                <a:lnTo>
                  <a:pt x="187" y="826"/>
                </a:lnTo>
                <a:lnTo>
                  <a:pt x="190" y="820"/>
                </a:lnTo>
                <a:lnTo>
                  <a:pt x="191" y="810"/>
                </a:lnTo>
                <a:lnTo>
                  <a:pt x="191" y="810"/>
                </a:lnTo>
                <a:lnTo>
                  <a:pt x="191" y="802"/>
                </a:lnTo>
                <a:lnTo>
                  <a:pt x="191" y="796"/>
                </a:lnTo>
                <a:lnTo>
                  <a:pt x="187" y="780"/>
                </a:lnTo>
                <a:lnTo>
                  <a:pt x="184" y="765"/>
                </a:lnTo>
                <a:lnTo>
                  <a:pt x="181" y="753"/>
                </a:lnTo>
                <a:lnTo>
                  <a:pt x="181" y="753"/>
                </a:lnTo>
                <a:lnTo>
                  <a:pt x="181" y="746"/>
                </a:lnTo>
                <a:lnTo>
                  <a:pt x="182" y="731"/>
                </a:lnTo>
                <a:lnTo>
                  <a:pt x="185" y="699"/>
                </a:lnTo>
                <a:lnTo>
                  <a:pt x="191" y="655"/>
                </a:lnTo>
                <a:lnTo>
                  <a:pt x="217" y="604"/>
                </a:lnTo>
                <a:lnTo>
                  <a:pt x="217" y="604"/>
                </a:lnTo>
                <a:lnTo>
                  <a:pt x="236" y="614"/>
                </a:lnTo>
                <a:lnTo>
                  <a:pt x="282" y="637"/>
                </a:lnTo>
                <a:lnTo>
                  <a:pt x="310" y="650"/>
                </a:lnTo>
                <a:lnTo>
                  <a:pt x="337" y="662"/>
                </a:lnTo>
                <a:lnTo>
                  <a:pt x="364" y="671"/>
                </a:lnTo>
                <a:lnTo>
                  <a:pt x="377" y="675"/>
                </a:lnTo>
                <a:lnTo>
                  <a:pt x="387" y="676"/>
                </a:lnTo>
                <a:lnTo>
                  <a:pt x="387" y="676"/>
                </a:lnTo>
                <a:lnTo>
                  <a:pt x="398" y="677"/>
                </a:lnTo>
                <a:lnTo>
                  <a:pt x="408" y="677"/>
                </a:lnTo>
                <a:lnTo>
                  <a:pt x="430" y="675"/>
                </a:lnTo>
                <a:lnTo>
                  <a:pt x="451" y="671"/>
                </a:lnTo>
                <a:lnTo>
                  <a:pt x="470" y="666"/>
                </a:lnTo>
                <a:lnTo>
                  <a:pt x="487" y="660"/>
                </a:lnTo>
                <a:lnTo>
                  <a:pt x="500" y="655"/>
                </a:lnTo>
                <a:lnTo>
                  <a:pt x="511" y="650"/>
                </a:lnTo>
                <a:lnTo>
                  <a:pt x="553" y="629"/>
                </a:lnTo>
                <a:lnTo>
                  <a:pt x="542" y="702"/>
                </a:lnTo>
                <a:lnTo>
                  <a:pt x="542" y="702"/>
                </a:lnTo>
                <a:lnTo>
                  <a:pt x="540" y="716"/>
                </a:lnTo>
                <a:lnTo>
                  <a:pt x="539" y="730"/>
                </a:lnTo>
                <a:lnTo>
                  <a:pt x="537" y="743"/>
                </a:lnTo>
                <a:lnTo>
                  <a:pt x="537" y="743"/>
                </a:lnTo>
                <a:lnTo>
                  <a:pt x="537" y="756"/>
                </a:lnTo>
                <a:lnTo>
                  <a:pt x="539" y="762"/>
                </a:lnTo>
                <a:lnTo>
                  <a:pt x="540" y="767"/>
                </a:lnTo>
                <a:lnTo>
                  <a:pt x="544" y="773"/>
                </a:lnTo>
                <a:lnTo>
                  <a:pt x="548" y="775"/>
                </a:lnTo>
                <a:lnTo>
                  <a:pt x="554" y="778"/>
                </a:lnTo>
                <a:lnTo>
                  <a:pt x="563" y="779"/>
                </a:lnTo>
                <a:lnTo>
                  <a:pt x="563" y="779"/>
                </a:lnTo>
                <a:lnTo>
                  <a:pt x="573" y="779"/>
                </a:lnTo>
                <a:lnTo>
                  <a:pt x="584" y="778"/>
                </a:lnTo>
                <a:lnTo>
                  <a:pt x="602" y="774"/>
                </a:lnTo>
                <a:lnTo>
                  <a:pt x="625" y="769"/>
                </a:lnTo>
                <a:lnTo>
                  <a:pt x="625" y="769"/>
                </a:lnTo>
                <a:lnTo>
                  <a:pt x="634" y="766"/>
                </a:lnTo>
                <a:lnTo>
                  <a:pt x="651" y="758"/>
                </a:lnTo>
                <a:lnTo>
                  <a:pt x="669" y="749"/>
                </a:lnTo>
                <a:lnTo>
                  <a:pt x="682" y="743"/>
                </a:lnTo>
                <a:lnTo>
                  <a:pt x="682" y="743"/>
                </a:lnTo>
                <a:lnTo>
                  <a:pt x="686" y="739"/>
                </a:lnTo>
                <a:lnTo>
                  <a:pt x="690" y="735"/>
                </a:lnTo>
                <a:lnTo>
                  <a:pt x="692" y="730"/>
                </a:lnTo>
                <a:lnTo>
                  <a:pt x="695" y="725"/>
                </a:lnTo>
                <a:lnTo>
                  <a:pt x="696" y="718"/>
                </a:lnTo>
                <a:lnTo>
                  <a:pt x="696" y="713"/>
                </a:lnTo>
                <a:lnTo>
                  <a:pt x="695" y="707"/>
                </a:lnTo>
                <a:lnTo>
                  <a:pt x="692" y="702"/>
                </a:lnTo>
                <a:lnTo>
                  <a:pt x="692" y="702"/>
                </a:lnTo>
                <a:lnTo>
                  <a:pt x="688" y="698"/>
                </a:lnTo>
                <a:lnTo>
                  <a:pt x="683" y="694"/>
                </a:lnTo>
                <a:lnTo>
                  <a:pt x="678" y="691"/>
                </a:lnTo>
                <a:lnTo>
                  <a:pt x="673" y="690"/>
                </a:lnTo>
                <a:lnTo>
                  <a:pt x="661" y="689"/>
                </a:lnTo>
                <a:lnTo>
                  <a:pt x="651" y="686"/>
                </a:lnTo>
                <a:lnTo>
                  <a:pt x="651" y="686"/>
                </a:lnTo>
                <a:lnTo>
                  <a:pt x="641" y="682"/>
                </a:lnTo>
                <a:lnTo>
                  <a:pt x="641" y="681"/>
                </a:lnTo>
                <a:lnTo>
                  <a:pt x="641" y="681"/>
                </a:lnTo>
                <a:lnTo>
                  <a:pt x="641" y="681"/>
                </a:lnTo>
                <a:lnTo>
                  <a:pt x="642" y="624"/>
                </a:lnTo>
                <a:lnTo>
                  <a:pt x="642" y="586"/>
                </a:lnTo>
                <a:lnTo>
                  <a:pt x="641" y="567"/>
                </a:lnTo>
                <a:lnTo>
                  <a:pt x="641" y="567"/>
                </a:lnTo>
                <a:lnTo>
                  <a:pt x="641" y="567"/>
                </a:lnTo>
                <a:lnTo>
                  <a:pt x="641" y="567"/>
                </a:lnTo>
                <a:lnTo>
                  <a:pt x="642" y="566"/>
                </a:lnTo>
                <a:lnTo>
                  <a:pt x="644" y="562"/>
                </a:lnTo>
                <a:lnTo>
                  <a:pt x="647" y="555"/>
                </a:lnTo>
                <a:lnTo>
                  <a:pt x="651" y="542"/>
                </a:lnTo>
                <a:lnTo>
                  <a:pt x="651" y="542"/>
                </a:lnTo>
                <a:lnTo>
                  <a:pt x="652" y="531"/>
                </a:lnTo>
                <a:lnTo>
                  <a:pt x="652" y="520"/>
                </a:lnTo>
                <a:lnTo>
                  <a:pt x="652" y="494"/>
                </a:lnTo>
                <a:lnTo>
                  <a:pt x="651" y="464"/>
                </a:lnTo>
                <a:lnTo>
                  <a:pt x="651" y="464"/>
                </a:lnTo>
                <a:lnTo>
                  <a:pt x="652" y="437"/>
                </a:lnTo>
                <a:lnTo>
                  <a:pt x="652" y="418"/>
                </a:lnTo>
                <a:lnTo>
                  <a:pt x="651" y="402"/>
                </a:lnTo>
                <a:lnTo>
                  <a:pt x="651" y="402"/>
                </a:lnTo>
                <a:lnTo>
                  <a:pt x="650" y="397"/>
                </a:lnTo>
                <a:lnTo>
                  <a:pt x="646" y="391"/>
                </a:lnTo>
                <a:lnTo>
                  <a:pt x="635" y="379"/>
                </a:lnTo>
                <a:lnTo>
                  <a:pt x="625" y="367"/>
                </a:lnTo>
                <a:lnTo>
                  <a:pt x="620" y="361"/>
                </a:lnTo>
                <a:lnTo>
                  <a:pt x="620" y="361"/>
                </a:lnTo>
                <a:lnTo>
                  <a:pt x="610" y="335"/>
                </a:lnTo>
                <a:lnTo>
                  <a:pt x="599" y="309"/>
                </a:lnTo>
                <a:lnTo>
                  <a:pt x="599" y="309"/>
                </a:lnTo>
                <a:lnTo>
                  <a:pt x="600" y="309"/>
                </a:lnTo>
                <a:lnTo>
                  <a:pt x="606" y="312"/>
                </a:lnTo>
                <a:lnTo>
                  <a:pt x="624" y="324"/>
                </a:lnTo>
                <a:lnTo>
                  <a:pt x="644" y="338"/>
                </a:lnTo>
                <a:lnTo>
                  <a:pt x="661" y="351"/>
                </a:lnTo>
                <a:lnTo>
                  <a:pt x="661" y="351"/>
                </a:lnTo>
                <a:lnTo>
                  <a:pt x="681" y="369"/>
                </a:lnTo>
                <a:lnTo>
                  <a:pt x="687" y="377"/>
                </a:lnTo>
                <a:lnTo>
                  <a:pt x="687" y="377"/>
                </a:lnTo>
                <a:lnTo>
                  <a:pt x="695" y="387"/>
                </a:lnTo>
                <a:lnTo>
                  <a:pt x="700" y="396"/>
                </a:lnTo>
                <a:lnTo>
                  <a:pt x="701" y="400"/>
                </a:lnTo>
                <a:lnTo>
                  <a:pt x="702" y="402"/>
                </a:lnTo>
                <a:lnTo>
                  <a:pt x="702" y="402"/>
                </a:lnTo>
                <a:lnTo>
                  <a:pt x="701" y="411"/>
                </a:lnTo>
                <a:lnTo>
                  <a:pt x="701" y="427"/>
                </a:lnTo>
                <a:lnTo>
                  <a:pt x="701" y="435"/>
                </a:lnTo>
                <a:lnTo>
                  <a:pt x="702" y="442"/>
                </a:lnTo>
                <a:lnTo>
                  <a:pt x="704" y="449"/>
                </a:lnTo>
                <a:lnTo>
                  <a:pt x="708" y="454"/>
                </a:lnTo>
                <a:lnTo>
                  <a:pt x="708" y="454"/>
                </a:lnTo>
                <a:lnTo>
                  <a:pt x="717" y="462"/>
                </a:lnTo>
                <a:lnTo>
                  <a:pt x="726" y="467"/>
                </a:lnTo>
                <a:lnTo>
                  <a:pt x="731" y="472"/>
                </a:lnTo>
                <a:lnTo>
                  <a:pt x="733" y="473"/>
                </a:lnTo>
                <a:lnTo>
                  <a:pt x="733" y="475"/>
                </a:lnTo>
                <a:lnTo>
                  <a:pt x="733" y="475"/>
                </a:lnTo>
                <a:lnTo>
                  <a:pt x="733" y="477"/>
                </a:lnTo>
                <a:lnTo>
                  <a:pt x="733" y="480"/>
                </a:lnTo>
                <a:lnTo>
                  <a:pt x="733" y="481"/>
                </a:lnTo>
                <a:lnTo>
                  <a:pt x="736" y="482"/>
                </a:lnTo>
                <a:lnTo>
                  <a:pt x="739" y="484"/>
                </a:lnTo>
                <a:lnTo>
                  <a:pt x="742" y="482"/>
                </a:lnTo>
                <a:lnTo>
                  <a:pt x="749" y="480"/>
                </a:lnTo>
                <a:lnTo>
                  <a:pt x="749" y="480"/>
                </a:lnTo>
                <a:lnTo>
                  <a:pt x="776" y="468"/>
                </a:lnTo>
                <a:lnTo>
                  <a:pt x="781" y="466"/>
                </a:lnTo>
                <a:lnTo>
                  <a:pt x="785" y="462"/>
                </a:lnTo>
                <a:lnTo>
                  <a:pt x="789" y="458"/>
                </a:lnTo>
                <a:lnTo>
                  <a:pt x="790" y="454"/>
                </a:lnTo>
                <a:lnTo>
                  <a:pt x="790" y="454"/>
                </a:lnTo>
                <a:lnTo>
                  <a:pt x="793" y="442"/>
                </a:lnTo>
                <a:lnTo>
                  <a:pt x="797" y="429"/>
                </a:lnTo>
                <a:lnTo>
                  <a:pt x="798" y="417"/>
                </a:lnTo>
                <a:lnTo>
                  <a:pt x="797" y="411"/>
                </a:lnTo>
                <a:lnTo>
                  <a:pt x="795" y="407"/>
                </a:lnTo>
                <a:lnTo>
                  <a:pt x="795" y="407"/>
                </a:lnTo>
                <a:lnTo>
                  <a:pt x="777" y="380"/>
                </a:lnTo>
                <a:lnTo>
                  <a:pt x="764" y="361"/>
                </a:lnTo>
                <a:lnTo>
                  <a:pt x="764" y="361"/>
                </a:lnTo>
                <a:lnTo>
                  <a:pt x="766" y="346"/>
                </a:lnTo>
                <a:lnTo>
                  <a:pt x="766" y="334"/>
                </a:lnTo>
                <a:lnTo>
                  <a:pt x="764" y="325"/>
                </a:lnTo>
                <a:lnTo>
                  <a:pt x="764" y="325"/>
                </a:lnTo>
                <a:lnTo>
                  <a:pt x="758" y="315"/>
                </a:lnTo>
                <a:lnTo>
                  <a:pt x="744" y="298"/>
                </a:lnTo>
                <a:lnTo>
                  <a:pt x="730" y="278"/>
                </a:lnTo>
                <a:lnTo>
                  <a:pt x="718" y="263"/>
                </a:lnTo>
                <a:lnTo>
                  <a:pt x="718" y="263"/>
                </a:lnTo>
                <a:lnTo>
                  <a:pt x="712" y="255"/>
                </a:lnTo>
                <a:lnTo>
                  <a:pt x="702" y="244"/>
                </a:lnTo>
                <a:lnTo>
                  <a:pt x="675" y="218"/>
                </a:lnTo>
                <a:lnTo>
                  <a:pt x="660" y="205"/>
                </a:lnTo>
                <a:lnTo>
                  <a:pt x="646" y="192"/>
                </a:lnTo>
                <a:lnTo>
                  <a:pt x="631" y="182"/>
                </a:lnTo>
                <a:lnTo>
                  <a:pt x="620" y="175"/>
                </a:lnTo>
                <a:lnTo>
                  <a:pt x="620" y="175"/>
                </a:lnTo>
                <a:lnTo>
                  <a:pt x="613" y="173"/>
                </a:lnTo>
                <a:lnTo>
                  <a:pt x="606" y="171"/>
                </a:lnTo>
                <a:lnTo>
                  <a:pt x="584" y="169"/>
                </a:lnTo>
                <a:lnTo>
                  <a:pt x="559" y="167"/>
                </a:lnTo>
                <a:lnTo>
                  <a:pt x="532" y="167"/>
                </a:lnTo>
                <a:lnTo>
                  <a:pt x="486" y="169"/>
                </a:lnTo>
                <a:lnTo>
                  <a:pt x="465" y="170"/>
                </a:lnTo>
                <a:lnTo>
                  <a:pt x="465" y="170"/>
                </a:lnTo>
                <a:lnTo>
                  <a:pt x="456" y="157"/>
                </a:lnTo>
                <a:lnTo>
                  <a:pt x="448" y="147"/>
                </a:lnTo>
                <a:lnTo>
                  <a:pt x="443" y="142"/>
                </a:lnTo>
                <a:lnTo>
                  <a:pt x="439" y="139"/>
                </a:lnTo>
                <a:lnTo>
                  <a:pt x="439" y="139"/>
                </a:lnTo>
                <a:lnTo>
                  <a:pt x="433" y="138"/>
                </a:lnTo>
                <a:lnTo>
                  <a:pt x="424" y="138"/>
                </a:lnTo>
                <a:lnTo>
                  <a:pt x="400" y="139"/>
                </a:lnTo>
                <a:lnTo>
                  <a:pt x="386" y="139"/>
                </a:lnTo>
                <a:lnTo>
                  <a:pt x="373" y="138"/>
                </a:lnTo>
                <a:lnTo>
                  <a:pt x="362" y="135"/>
                </a:lnTo>
                <a:lnTo>
                  <a:pt x="357" y="133"/>
                </a:lnTo>
                <a:lnTo>
                  <a:pt x="351" y="129"/>
                </a:lnTo>
                <a:lnTo>
                  <a:pt x="351" y="129"/>
                </a:lnTo>
                <a:lnTo>
                  <a:pt x="338" y="116"/>
                </a:lnTo>
                <a:lnTo>
                  <a:pt x="331" y="108"/>
                </a:lnTo>
                <a:lnTo>
                  <a:pt x="328" y="106"/>
                </a:lnTo>
                <a:lnTo>
                  <a:pt x="326" y="103"/>
                </a:lnTo>
                <a:lnTo>
                  <a:pt x="320" y="103"/>
                </a:lnTo>
                <a:lnTo>
                  <a:pt x="315" y="103"/>
                </a:lnTo>
                <a:lnTo>
                  <a:pt x="315" y="103"/>
                </a:lnTo>
                <a:lnTo>
                  <a:pt x="286" y="106"/>
                </a:lnTo>
                <a:lnTo>
                  <a:pt x="269" y="108"/>
                </a:lnTo>
                <a:lnTo>
                  <a:pt x="269" y="108"/>
                </a:lnTo>
                <a:lnTo>
                  <a:pt x="244" y="69"/>
                </a:lnTo>
                <a:lnTo>
                  <a:pt x="226" y="40"/>
                </a:lnTo>
                <a:lnTo>
                  <a:pt x="212" y="20"/>
                </a:lnTo>
                <a:lnTo>
                  <a:pt x="212" y="20"/>
                </a:lnTo>
                <a:lnTo>
                  <a:pt x="205" y="15"/>
                </a:lnTo>
                <a:lnTo>
                  <a:pt x="198" y="10"/>
                </a:lnTo>
                <a:lnTo>
                  <a:pt x="187" y="7"/>
                </a:lnTo>
                <a:lnTo>
                  <a:pt x="176" y="4"/>
                </a:lnTo>
                <a:lnTo>
                  <a:pt x="153" y="0"/>
                </a:lnTo>
                <a:lnTo>
                  <a:pt x="134" y="0"/>
                </a:lnTo>
                <a:lnTo>
                  <a:pt x="134" y="0"/>
                </a:lnTo>
                <a:lnTo>
                  <a:pt x="127" y="1"/>
                </a:lnTo>
                <a:lnTo>
                  <a:pt x="119" y="5"/>
                </a:lnTo>
                <a:lnTo>
                  <a:pt x="102" y="13"/>
                </a:lnTo>
                <a:lnTo>
                  <a:pt x="88" y="22"/>
                </a:lnTo>
                <a:lnTo>
                  <a:pt x="83" y="26"/>
                </a:lnTo>
                <a:lnTo>
                  <a:pt x="83" y="2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9"/>
          <p:cNvSpPr>
            <a:spLocks/>
          </p:cNvSpPr>
          <p:nvPr/>
        </p:nvSpPr>
        <p:spPr bwMode="auto">
          <a:xfrm>
            <a:off x="774379" y="923408"/>
            <a:ext cx="962855" cy="1504907"/>
          </a:xfrm>
          <a:custGeom>
            <a:avLst/>
            <a:gdLst>
              <a:gd name="T0" fmla="*/ 211 w 675"/>
              <a:gd name="T1" fmla="*/ 226 h 1055"/>
              <a:gd name="T2" fmla="*/ 202 w 675"/>
              <a:gd name="T3" fmla="*/ 138 h 1055"/>
              <a:gd name="T4" fmla="*/ 227 w 675"/>
              <a:gd name="T5" fmla="*/ 46 h 1055"/>
              <a:gd name="T6" fmla="*/ 285 w 675"/>
              <a:gd name="T7" fmla="*/ 12 h 1055"/>
              <a:gd name="T8" fmla="*/ 377 w 675"/>
              <a:gd name="T9" fmla="*/ 4 h 1055"/>
              <a:gd name="T10" fmla="*/ 437 w 675"/>
              <a:gd name="T11" fmla="*/ 44 h 1055"/>
              <a:gd name="T12" fmla="*/ 457 w 675"/>
              <a:gd name="T13" fmla="*/ 92 h 1055"/>
              <a:gd name="T14" fmla="*/ 453 w 675"/>
              <a:gd name="T15" fmla="*/ 191 h 1055"/>
              <a:gd name="T16" fmla="*/ 428 w 675"/>
              <a:gd name="T17" fmla="*/ 262 h 1055"/>
              <a:gd name="T18" fmla="*/ 432 w 675"/>
              <a:gd name="T19" fmla="*/ 275 h 1055"/>
              <a:gd name="T20" fmla="*/ 470 w 675"/>
              <a:gd name="T21" fmla="*/ 277 h 1055"/>
              <a:gd name="T22" fmla="*/ 490 w 675"/>
              <a:gd name="T23" fmla="*/ 288 h 1055"/>
              <a:gd name="T24" fmla="*/ 539 w 675"/>
              <a:gd name="T25" fmla="*/ 289 h 1055"/>
              <a:gd name="T26" fmla="*/ 547 w 675"/>
              <a:gd name="T27" fmla="*/ 334 h 1055"/>
              <a:gd name="T28" fmla="*/ 666 w 675"/>
              <a:gd name="T29" fmla="*/ 468 h 1055"/>
              <a:gd name="T30" fmla="*/ 674 w 675"/>
              <a:gd name="T31" fmla="*/ 519 h 1055"/>
              <a:gd name="T32" fmla="*/ 627 w 675"/>
              <a:gd name="T33" fmla="*/ 583 h 1055"/>
              <a:gd name="T34" fmla="*/ 577 w 675"/>
              <a:gd name="T35" fmla="*/ 618 h 1055"/>
              <a:gd name="T36" fmla="*/ 550 w 675"/>
              <a:gd name="T37" fmla="*/ 621 h 1055"/>
              <a:gd name="T38" fmla="*/ 526 w 675"/>
              <a:gd name="T39" fmla="*/ 603 h 1055"/>
              <a:gd name="T40" fmla="*/ 538 w 675"/>
              <a:gd name="T41" fmla="*/ 672 h 1055"/>
              <a:gd name="T42" fmla="*/ 526 w 675"/>
              <a:gd name="T43" fmla="*/ 694 h 1055"/>
              <a:gd name="T44" fmla="*/ 529 w 675"/>
              <a:gd name="T45" fmla="*/ 763 h 1055"/>
              <a:gd name="T46" fmla="*/ 474 w 675"/>
              <a:gd name="T47" fmla="*/ 823 h 1055"/>
              <a:gd name="T48" fmla="*/ 474 w 675"/>
              <a:gd name="T49" fmla="*/ 857 h 1055"/>
              <a:gd name="T50" fmla="*/ 465 w 675"/>
              <a:gd name="T51" fmla="*/ 892 h 1055"/>
              <a:gd name="T52" fmla="*/ 490 w 675"/>
              <a:gd name="T53" fmla="*/ 902 h 1055"/>
              <a:gd name="T54" fmla="*/ 506 w 675"/>
              <a:gd name="T55" fmla="*/ 938 h 1055"/>
              <a:gd name="T56" fmla="*/ 449 w 675"/>
              <a:gd name="T57" fmla="*/ 974 h 1055"/>
              <a:gd name="T58" fmla="*/ 372 w 675"/>
              <a:gd name="T59" fmla="*/ 975 h 1055"/>
              <a:gd name="T60" fmla="*/ 361 w 675"/>
              <a:gd name="T61" fmla="*/ 964 h 1055"/>
              <a:gd name="T62" fmla="*/ 351 w 675"/>
              <a:gd name="T63" fmla="*/ 886 h 1055"/>
              <a:gd name="T64" fmla="*/ 242 w 675"/>
              <a:gd name="T65" fmla="*/ 897 h 1055"/>
              <a:gd name="T66" fmla="*/ 196 w 675"/>
              <a:gd name="T67" fmla="*/ 917 h 1055"/>
              <a:gd name="T68" fmla="*/ 248 w 675"/>
              <a:gd name="T69" fmla="*/ 995 h 1055"/>
              <a:gd name="T70" fmla="*/ 227 w 675"/>
              <a:gd name="T71" fmla="*/ 1041 h 1055"/>
              <a:gd name="T72" fmla="*/ 187 w 675"/>
              <a:gd name="T73" fmla="*/ 1055 h 1055"/>
              <a:gd name="T74" fmla="*/ 146 w 675"/>
              <a:gd name="T75" fmla="*/ 1036 h 1055"/>
              <a:gd name="T76" fmla="*/ 93 w 675"/>
              <a:gd name="T77" fmla="*/ 959 h 1055"/>
              <a:gd name="T78" fmla="*/ 51 w 675"/>
              <a:gd name="T79" fmla="*/ 943 h 1055"/>
              <a:gd name="T80" fmla="*/ 26 w 675"/>
              <a:gd name="T81" fmla="*/ 907 h 1055"/>
              <a:gd name="T82" fmla="*/ 46 w 675"/>
              <a:gd name="T83" fmla="*/ 835 h 1055"/>
              <a:gd name="T84" fmla="*/ 58 w 675"/>
              <a:gd name="T85" fmla="*/ 805 h 1055"/>
              <a:gd name="T86" fmla="*/ 113 w 675"/>
              <a:gd name="T87" fmla="*/ 768 h 1055"/>
              <a:gd name="T88" fmla="*/ 125 w 675"/>
              <a:gd name="T89" fmla="*/ 724 h 1055"/>
              <a:gd name="T90" fmla="*/ 165 w 675"/>
              <a:gd name="T91" fmla="*/ 690 h 1055"/>
              <a:gd name="T92" fmla="*/ 155 w 675"/>
              <a:gd name="T93" fmla="*/ 675 h 1055"/>
              <a:gd name="T94" fmla="*/ 184 w 675"/>
              <a:gd name="T95" fmla="*/ 610 h 1055"/>
              <a:gd name="T96" fmla="*/ 186 w 675"/>
              <a:gd name="T97" fmla="*/ 564 h 1055"/>
              <a:gd name="T98" fmla="*/ 178 w 675"/>
              <a:gd name="T99" fmla="*/ 517 h 1055"/>
              <a:gd name="T100" fmla="*/ 112 w 675"/>
              <a:gd name="T101" fmla="*/ 581 h 1055"/>
              <a:gd name="T102" fmla="*/ 69 w 675"/>
              <a:gd name="T103" fmla="*/ 619 h 1055"/>
              <a:gd name="T104" fmla="*/ 57 w 675"/>
              <a:gd name="T105" fmla="*/ 639 h 1055"/>
              <a:gd name="T106" fmla="*/ 41 w 675"/>
              <a:gd name="T107" fmla="*/ 654 h 1055"/>
              <a:gd name="T108" fmla="*/ 10 w 675"/>
              <a:gd name="T109" fmla="*/ 634 h 1055"/>
              <a:gd name="T110" fmla="*/ 4 w 675"/>
              <a:gd name="T111" fmla="*/ 609 h 1055"/>
              <a:gd name="T112" fmla="*/ 0 w 675"/>
              <a:gd name="T113" fmla="*/ 594 h 1055"/>
              <a:gd name="T114" fmla="*/ 23 w 675"/>
              <a:gd name="T115" fmla="*/ 548 h 1055"/>
              <a:gd name="T116" fmla="*/ 93 w 675"/>
              <a:gd name="T117" fmla="*/ 432 h 1055"/>
              <a:gd name="T118" fmla="*/ 161 w 675"/>
              <a:gd name="T119" fmla="*/ 356 h 1055"/>
              <a:gd name="T120" fmla="*/ 190 w 675"/>
              <a:gd name="T121" fmla="*/ 329 h 1055"/>
              <a:gd name="T122" fmla="*/ 222 w 675"/>
              <a:gd name="T123" fmla="*/ 290 h 1055"/>
              <a:gd name="T124" fmla="*/ 232 w 675"/>
              <a:gd name="T125" fmla="*/ 277 h 10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75" h="1055">
                <a:moveTo>
                  <a:pt x="232" y="277"/>
                </a:moveTo>
                <a:lnTo>
                  <a:pt x="232" y="277"/>
                </a:lnTo>
                <a:lnTo>
                  <a:pt x="224" y="257"/>
                </a:lnTo>
                <a:lnTo>
                  <a:pt x="218" y="240"/>
                </a:lnTo>
                <a:lnTo>
                  <a:pt x="211" y="226"/>
                </a:lnTo>
                <a:lnTo>
                  <a:pt x="211" y="226"/>
                </a:lnTo>
                <a:lnTo>
                  <a:pt x="209" y="218"/>
                </a:lnTo>
                <a:lnTo>
                  <a:pt x="206" y="209"/>
                </a:lnTo>
                <a:lnTo>
                  <a:pt x="204" y="185"/>
                </a:lnTo>
                <a:lnTo>
                  <a:pt x="201" y="154"/>
                </a:lnTo>
                <a:lnTo>
                  <a:pt x="201" y="154"/>
                </a:lnTo>
                <a:lnTo>
                  <a:pt x="202" y="138"/>
                </a:lnTo>
                <a:lnTo>
                  <a:pt x="205" y="121"/>
                </a:lnTo>
                <a:lnTo>
                  <a:pt x="208" y="103"/>
                </a:lnTo>
                <a:lnTo>
                  <a:pt x="213" y="83"/>
                </a:lnTo>
                <a:lnTo>
                  <a:pt x="219" y="63"/>
                </a:lnTo>
                <a:lnTo>
                  <a:pt x="223" y="54"/>
                </a:lnTo>
                <a:lnTo>
                  <a:pt x="227" y="46"/>
                </a:lnTo>
                <a:lnTo>
                  <a:pt x="232" y="40"/>
                </a:lnTo>
                <a:lnTo>
                  <a:pt x="237" y="35"/>
                </a:lnTo>
                <a:lnTo>
                  <a:pt x="237" y="35"/>
                </a:lnTo>
                <a:lnTo>
                  <a:pt x="250" y="27"/>
                </a:lnTo>
                <a:lnTo>
                  <a:pt x="267" y="18"/>
                </a:lnTo>
                <a:lnTo>
                  <a:pt x="285" y="12"/>
                </a:lnTo>
                <a:lnTo>
                  <a:pt x="304" y="6"/>
                </a:lnTo>
                <a:lnTo>
                  <a:pt x="325" y="3"/>
                </a:lnTo>
                <a:lnTo>
                  <a:pt x="344" y="0"/>
                </a:lnTo>
                <a:lnTo>
                  <a:pt x="361" y="0"/>
                </a:lnTo>
                <a:lnTo>
                  <a:pt x="369" y="1"/>
                </a:lnTo>
                <a:lnTo>
                  <a:pt x="377" y="4"/>
                </a:lnTo>
                <a:lnTo>
                  <a:pt x="377" y="4"/>
                </a:lnTo>
                <a:lnTo>
                  <a:pt x="390" y="9"/>
                </a:lnTo>
                <a:lnTo>
                  <a:pt x="403" y="17"/>
                </a:lnTo>
                <a:lnTo>
                  <a:pt x="413" y="23"/>
                </a:lnTo>
                <a:lnTo>
                  <a:pt x="423" y="31"/>
                </a:lnTo>
                <a:lnTo>
                  <a:pt x="437" y="44"/>
                </a:lnTo>
                <a:lnTo>
                  <a:pt x="444" y="50"/>
                </a:lnTo>
                <a:lnTo>
                  <a:pt x="444" y="50"/>
                </a:lnTo>
                <a:lnTo>
                  <a:pt x="448" y="58"/>
                </a:lnTo>
                <a:lnTo>
                  <a:pt x="450" y="66"/>
                </a:lnTo>
                <a:lnTo>
                  <a:pt x="454" y="77"/>
                </a:lnTo>
                <a:lnTo>
                  <a:pt x="457" y="92"/>
                </a:lnTo>
                <a:lnTo>
                  <a:pt x="459" y="108"/>
                </a:lnTo>
                <a:lnTo>
                  <a:pt x="461" y="126"/>
                </a:lnTo>
                <a:lnTo>
                  <a:pt x="459" y="148"/>
                </a:lnTo>
                <a:lnTo>
                  <a:pt x="459" y="148"/>
                </a:lnTo>
                <a:lnTo>
                  <a:pt x="457" y="170"/>
                </a:lnTo>
                <a:lnTo>
                  <a:pt x="453" y="191"/>
                </a:lnTo>
                <a:lnTo>
                  <a:pt x="449" y="209"/>
                </a:lnTo>
                <a:lnTo>
                  <a:pt x="445" y="226"/>
                </a:lnTo>
                <a:lnTo>
                  <a:pt x="440" y="239"/>
                </a:lnTo>
                <a:lnTo>
                  <a:pt x="436" y="250"/>
                </a:lnTo>
                <a:lnTo>
                  <a:pt x="432" y="258"/>
                </a:lnTo>
                <a:lnTo>
                  <a:pt x="428" y="262"/>
                </a:lnTo>
                <a:lnTo>
                  <a:pt x="428" y="262"/>
                </a:lnTo>
                <a:lnTo>
                  <a:pt x="423" y="267"/>
                </a:lnTo>
                <a:lnTo>
                  <a:pt x="421" y="272"/>
                </a:lnTo>
                <a:lnTo>
                  <a:pt x="418" y="277"/>
                </a:lnTo>
                <a:lnTo>
                  <a:pt x="418" y="277"/>
                </a:lnTo>
                <a:lnTo>
                  <a:pt x="432" y="275"/>
                </a:lnTo>
                <a:lnTo>
                  <a:pt x="444" y="274"/>
                </a:lnTo>
                <a:lnTo>
                  <a:pt x="454" y="272"/>
                </a:lnTo>
                <a:lnTo>
                  <a:pt x="454" y="272"/>
                </a:lnTo>
                <a:lnTo>
                  <a:pt x="463" y="272"/>
                </a:lnTo>
                <a:lnTo>
                  <a:pt x="466" y="274"/>
                </a:lnTo>
                <a:lnTo>
                  <a:pt x="470" y="277"/>
                </a:lnTo>
                <a:lnTo>
                  <a:pt x="470" y="277"/>
                </a:lnTo>
                <a:lnTo>
                  <a:pt x="474" y="283"/>
                </a:lnTo>
                <a:lnTo>
                  <a:pt x="477" y="286"/>
                </a:lnTo>
                <a:lnTo>
                  <a:pt x="479" y="288"/>
                </a:lnTo>
                <a:lnTo>
                  <a:pt x="481" y="288"/>
                </a:lnTo>
                <a:lnTo>
                  <a:pt x="490" y="288"/>
                </a:lnTo>
                <a:lnTo>
                  <a:pt x="490" y="288"/>
                </a:lnTo>
                <a:lnTo>
                  <a:pt x="505" y="286"/>
                </a:lnTo>
                <a:lnTo>
                  <a:pt x="520" y="285"/>
                </a:lnTo>
                <a:lnTo>
                  <a:pt x="528" y="285"/>
                </a:lnTo>
                <a:lnTo>
                  <a:pt x="534" y="286"/>
                </a:lnTo>
                <a:lnTo>
                  <a:pt x="539" y="289"/>
                </a:lnTo>
                <a:lnTo>
                  <a:pt x="542" y="293"/>
                </a:lnTo>
                <a:lnTo>
                  <a:pt x="542" y="293"/>
                </a:lnTo>
                <a:lnTo>
                  <a:pt x="543" y="303"/>
                </a:lnTo>
                <a:lnTo>
                  <a:pt x="545" y="315"/>
                </a:lnTo>
                <a:lnTo>
                  <a:pt x="547" y="334"/>
                </a:lnTo>
                <a:lnTo>
                  <a:pt x="547" y="334"/>
                </a:lnTo>
                <a:lnTo>
                  <a:pt x="552" y="342"/>
                </a:lnTo>
                <a:lnTo>
                  <a:pt x="565" y="356"/>
                </a:lnTo>
                <a:lnTo>
                  <a:pt x="604" y="396"/>
                </a:lnTo>
                <a:lnTo>
                  <a:pt x="644" y="439"/>
                </a:lnTo>
                <a:lnTo>
                  <a:pt x="658" y="457"/>
                </a:lnTo>
                <a:lnTo>
                  <a:pt x="666" y="468"/>
                </a:lnTo>
                <a:lnTo>
                  <a:pt x="666" y="468"/>
                </a:lnTo>
                <a:lnTo>
                  <a:pt x="672" y="485"/>
                </a:lnTo>
                <a:lnTo>
                  <a:pt x="674" y="493"/>
                </a:lnTo>
                <a:lnTo>
                  <a:pt x="675" y="502"/>
                </a:lnTo>
                <a:lnTo>
                  <a:pt x="675" y="510"/>
                </a:lnTo>
                <a:lnTo>
                  <a:pt x="674" y="519"/>
                </a:lnTo>
                <a:lnTo>
                  <a:pt x="671" y="526"/>
                </a:lnTo>
                <a:lnTo>
                  <a:pt x="666" y="535"/>
                </a:lnTo>
                <a:lnTo>
                  <a:pt x="666" y="535"/>
                </a:lnTo>
                <a:lnTo>
                  <a:pt x="653" y="554"/>
                </a:lnTo>
                <a:lnTo>
                  <a:pt x="636" y="574"/>
                </a:lnTo>
                <a:lnTo>
                  <a:pt x="627" y="583"/>
                </a:lnTo>
                <a:lnTo>
                  <a:pt x="617" y="592"/>
                </a:lnTo>
                <a:lnTo>
                  <a:pt x="605" y="601"/>
                </a:lnTo>
                <a:lnTo>
                  <a:pt x="594" y="608"/>
                </a:lnTo>
                <a:lnTo>
                  <a:pt x="594" y="608"/>
                </a:lnTo>
                <a:lnTo>
                  <a:pt x="583" y="613"/>
                </a:lnTo>
                <a:lnTo>
                  <a:pt x="577" y="618"/>
                </a:lnTo>
                <a:lnTo>
                  <a:pt x="572" y="623"/>
                </a:lnTo>
                <a:lnTo>
                  <a:pt x="569" y="625"/>
                </a:lnTo>
                <a:lnTo>
                  <a:pt x="568" y="625"/>
                </a:lnTo>
                <a:lnTo>
                  <a:pt x="557" y="623"/>
                </a:lnTo>
                <a:lnTo>
                  <a:pt x="557" y="623"/>
                </a:lnTo>
                <a:lnTo>
                  <a:pt x="550" y="621"/>
                </a:lnTo>
                <a:lnTo>
                  <a:pt x="543" y="618"/>
                </a:lnTo>
                <a:lnTo>
                  <a:pt x="538" y="614"/>
                </a:lnTo>
                <a:lnTo>
                  <a:pt x="534" y="612"/>
                </a:lnTo>
                <a:lnTo>
                  <a:pt x="528" y="605"/>
                </a:lnTo>
                <a:lnTo>
                  <a:pt x="526" y="603"/>
                </a:lnTo>
                <a:lnTo>
                  <a:pt x="526" y="603"/>
                </a:lnTo>
                <a:lnTo>
                  <a:pt x="529" y="613"/>
                </a:lnTo>
                <a:lnTo>
                  <a:pt x="534" y="635"/>
                </a:lnTo>
                <a:lnTo>
                  <a:pt x="537" y="648"/>
                </a:lnTo>
                <a:lnTo>
                  <a:pt x="538" y="659"/>
                </a:lnTo>
                <a:lnTo>
                  <a:pt x="538" y="668"/>
                </a:lnTo>
                <a:lnTo>
                  <a:pt x="538" y="672"/>
                </a:lnTo>
                <a:lnTo>
                  <a:pt x="537" y="675"/>
                </a:lnTo>
                <a:lnTo>
                  <a:pt x="537" y="675"/>
                </a:lnTo>
                <a:lnTo>
                  <a:pt x="530" y="684"/>
                </a:lnTo>
                <a:lnTo>
                  <a:pt x="526" y="690"/>
                </a:lnTo>
                <a:lnTo>
                  <a:pt x="526" y="690"/>
                </a:lnTo>
                <a:lnTo>
                  <a:pt x="526" y="694"/>
                </a:lnTo>
                <a:lnTo>
                  <a:pt x="528" y="701"/>
                </a:lnTo>
                <a:lnTo>
                  <a:pt x="532" y="721"/>
                </a:lnTo>
                <a:lnTo>
                  <a:pt x="533" y="733"/>
                </a:lnTo>
                <a:lnTo>
                  <a:pt x="533" y="746"/>
                </a:lnTo>
                <a:lnTo>
                  <a:pt x="532" y="757"/>
                </a:lnTo>
                <a:lnTo>
                  <a:pt x="529" y="763"/>
                </a:lnTo>
                <a:lnTo>
                  <a:pt x="526" y="768"/>
                </a:lnTo>
                <a:lnTo>
                  <a:pt x="526" y="768"/>
                </a:lnTo>
                <a:lnTo>
                  <a:pt x="519" y="778"/>
                </a:lnTo>
                <a:lnTo>
                  <a:pt x="511" y="788"/>
                </a:lnTo>
                <a:lnTo>
                  <a:pt x="490" y="808"/>
                </a:lnTo>
                <a:lnTo>
                  <a:pt x="474" y="823"/>
                </a:lnTo>
                <a:lnTo>
                  <a:pt x="465" y="830"/>
                </a:lnTo>
                <a:lnTo>
                  <a:pt x="465" y="830"/>
                </a:lnTo>
                <a:lnTo>
                  <a:pt x="465" y="831"/>
                </a:lnTo>
                <a:lnTo>
                  <a:pt x="466" y="834"/>
                </a:lnTo>
                <a:lnTo>
                  <a:pt x="470" y="845"/>
                </a:lnTo>
                <a:lnTo>
                  <a:pt x="474" y="857"/>
                </a:lnTo>
                <a:lnTo>
                  <a:pt x="475" y="862"/>
                </a:lnTo>
                <a:lnTo>
                  <a:pt x="475" y="866"/>
                </a:lnTo>
                <a:lnTo>
                  <a:pt x="475" y="866"/>
                </a:lnTo>
                <a:lnTo>
                  <a:pt x="468" y="881"/>
                </a:lnTo>
                <a:lnTo>
                  <a:pt x="465" y="892"/>
                </a:lnTo>
                <a:lnTo>
                  <a:pt x="465" y="892"/>
                </a:lnTo>
                <a:lnTo>
                  <a:pt x="467" y="892"/>
                </a:lnTo>
                <a:lnTo>
                  <a:pt x="474" y="893"/>
                </a:lnTo>
                <a:lnTo>
                  <a:pt x="483" y="895"/>
                </a:lnTo>
                <a:lnTo>
                  <a:pt x="486" y="898"/>
                </a:lnTo>
                <a:lnTo>
                  <a:pt x="490" y="902"/>
                </a:lnTo>
                <a:lnTo>
                  <a:pt x="490" y="902"/>
                </a:lnTo>
                <a:lnTo>
                  <a:pt x="498" y="911"/>
                </a:lnTo>
                <a:lnTo>
                  <a:pt x="505" y="920"/>
                </a:lnTo>
                <a:lnTo>
                  <a:pt x="506" y="925"/>
                </a:lnTo>
                <a:lnTo>
                  <a:pt x="507" y="930"/>
                </a:lnTo>
                <a:lnTo>
                  <a:pt x="507" y="934"/>
                </a:lnTo>
                <a:lnTo>
                  <a:pt x="506" y="938"/>
                </a:lnTo>
                <a:lnTo>
                  <a:pt x="506" y="938"/>
                </a:lnTo>
                <a:lnTo>
                  <a:pt x="502" y="942"/>
                </a:lnTo>
                <a:lnTo>
                  <a:pt x="494" y="947"/>
                </a:lnTo>
                <a:lnTo>
                  <a:pt x="476" y="959"/>
                </a:lnTo>
                <a:lnTo>
                  <a:pt x="458" y="968"/>
                </a:lnTo>
                <a:lnTo>
                  <a:pt x="449" y="974"/>
                </a:lnTo>
                <a:lnTo>
                  <a:pt x="449" y="974"/>
                </a:lnTo>
                <a:lnTo>
                  <a:pt x="445" y="975"/>
                </a:lnTo>
                <a:lnTo>
                  <a:pt x="436" y="977"/>
                </a:lnTo>
                <a:lnTo>
                  <a:pt x="409" y="977"/>
                </a:lnTo>
                <a:lnTo>
                  <a:pt x="382" y="975"/>
                </a:lnTo>
                <a:lnTo>
                  <a:pt x="372" y="975"/>
                </a:lnTo>
                <a:lnTo>
                  <a:pt x="366" y="974"/>
                </a:lnTo>
                <a:lnTo>
                  <a:pt x="366" y="974"/>
                </a:lnTo>
                <a:lnTo>
                  <a:pt x="363" y="973"/>
                </a:lnTo>
                <a:lnTo>
                  <a:pt x="363" y="972"/>
                </a:lnTo>
                <a:lnTo>
                  <a:pt x="363" y="969"/>
                </a:lnTo>
                <a:lnTo>
                  <a:pt x="361" y="964"/>
                </a:lnTo>
                <a:lnTo>
                  <a:pt x="361" y="964"/>
                </a:lnTo>
                <a:lnTo>
                  <a:pt x="359" y="948"/>
                </a:lnTo>
                <a:lnTo>
                  <a:pt x="355" y="923"/>
                </a:lnTo>
                <a:lnTo>
                  <a:pt x="352" y="898"/>
                </a:lnTo>
                <a:lnTo>
                  <a:pt x="351" y="886"/>
                </a:lnTo>
                <a:lnTo>
                  <a:pt x="351" y="886"/>
                </a:lnTo>
                <a:lnTo>
                  <a:pt x="347" y="886"/>
                </a:lnTo>
                <a:lnTo>
                  <a:pt x="338" y="886"/>
                </a:lnTo>
                <a:lnTo>
                  <a:pt x="306" y="888"/>
                </a:lnTo>
                <a:lnTo>
                  <a:pt x="268" y="892"/>
                </a:lnTo>
                <a:lnTo>
                  <a:pt x="253" y="894"/>
                </a:lnTo>
                <a:lnTo>
                  <a:pt x="242" y="897"/>
                </a:lnTo>
                <a:lnTo>
                  <a:pt x="242" y="897"/>
                </a:lnTo>
                <a:lnTo>
                  <a:pt x="226" y="903"/>
                </a:lnTo>
                <a:lnTo>
                  <a:pt x="211" y="911"/>
                </a:lnTo>
                <a:lnTo>
                  <a:pt x="200" y="916"/>
                </a:lnTo>
                <a:lnTo>
                  <a:pt x="196" y="917"/>
                </a:lnTo>
                <a:lnTo>
                  <a:pt x="196" y="917"/>
                </a:lnTo>
                <a:lnTo>
                  <a:pt x="204" y="925"/>
                </a:lnTo>
                <a:lnTo>
                  <a:pt x="221" y="945"/>
                </a:lnTo>
                <a:lnTo>
                  <a:pt x="230" y="957"/>
                </a:lnTo>
                <a:lnTo>
                  <a:pt x="239" y="970"/>
                </a:lnTo>
                <a:lnTo>
                  <a:pt x="244" y="983"/>
                </a:lnTo>
                <a:lnTo>
                  <a:pt x="248" y="995"/>
                </a:lnTo>
                <a:lnTo>
                  <a:pt x="248" y="995"/>
                </a:lnTo>
                <a:lnTo>
                  <a:pt x="248" y="1000"/>
                </a:lnTo>
                <a:lnTo>
                  <a:pt x="248" y="1006"/>
                </a:lnTo>
                <a:lnTo>
                  <a:pt x="244" y="1018"/>
                </a:lnTo>
                <a:lnTo>
                  <a:pt x="237" y="1031"/>
                </a:lnTo>
                <a:lnTo>
                  <a:pt x="227" y="1041"/>
                </a:lnTo>
                <a:lnTo>
                  <a:pt x="222" y="1045"/>
                </a:lnTo>
                <a:lnTo>
                  <a:pt x="215" y="1049"/>
                </a:lnTo>
                <a:lnTo>
                  <a:pt x="209" y="1053"/>
                </a:lnTo>
                <a:lnTo>
                  <a:pt x="202" y="1055"/>
                </a:lnTo>
                <a:lnTo>
                  <a:pt x="195" y="1055"/>
                </a:lnTo>
                <a:lnTo>
                  <a:pt x="187" y="1055"/>
                </a:lnTo>
                <a:lnTo>
                  <a:pt x="178" y="1054"/>
                </a:lnTo>
                <a:lnTo>
                  <a:pt x="170" y="1052"/>
                </a:lnTo>
                <a:lnTo>
                  <a:pt x="170" y="1052"/>
                </a:lnTo>
                <a:lnTo>
                  <a:pt x="162" y="1048"/>
                </a:lnTo>
                <a:lnTo>
                  <a:pt x="153" y="1043"/>
                </a:lnTo>
                <a:lnTo>
                  <a:pt x="146" y="1036"/>
                </a:lnTo>
                <a:lnTo>
                  <a:pt x="139" y="1028"/>
                </a:lnTo>
                <a:lnTo>
                  <a:pt x="126" y="1014"/>
                </a:lnTo>
                <a:lnTo>
                  <a:pt x="115" y="997"/>
                </a:lnTo>
                <a:lnTo>
                  <a:pt x="106" y="983"/>
                </a:lnTo>
                <a:lnTo>
                  <a:pt x="98" y="970"/>
                </a:lnTo>
                <a:lnTo>
                  <a:pt x="93" y="959"/>
                </a:lnTo>
                <a:lnTo>
                  <a:pt x="93" y="959"/>
                </a:lnTo>
                <a:lnTo>
                  <a:pt x="76" y="955"/>
                </a:lnTo>
                <a:lnTo>
                  <a:pt x="63" y="950"/>
                </a:lnTo>
                <a:lnTo>
                  <a:pt x="57" y="947"/>
                </a:lnTo>
                <a:lnTo>
                  <a:pt x="51" y="943"/>
                </a:lnTo>
                <a:lnTo>
                  <a:pt x="51" y="943"/>
                </a:lnTo>
                <a:lnTo>
                  <a:pt x="42" y="934"/>
                </a:lnTo>
                <a:lnTo>
                  <a:pt x="33" y="924"/>
                </a:lnTo>
                <a:lnTo>
                  <a:pt x="28" y="914"/>
                </a:lnTo>
                <a:lnTo>
                  <a:pt x="26" y="910"/>
                </a:lnTo>
                <a:lnTo>
                  <a:pt x="26" y="907"/>
                </a:lnTo>
                <a:lnTo>
                  <a:pt x="26" y="907"/>
                </a:lnTo>
                <a:lnTo>
                  <a:pt x="28" y="876"/>
                </a:lnTo>
                <a:lnTo>
                  <a:pt x="31" y="857"/>
                </a:lnTo>
                <a:lnTo>
                  <a:pt x="33" y="849"/>
                </a:lnTo>
                <a:lnTo>
                  <a:pt x="36" y="845"/>
                </a:lnTo>
                <a:lnTo>
                  <a:pt x="36" y="845"/>
                </a:lnTo>
                <a:lnTo>
                  <a:pt x="46" y="835"/>
                </a:lnTo>
                <a:lnTo>
                  <a:pt x="50" y="831"/>
                </a:lnTo>
                <a:lnTo>
                  <a:pt x="51" y="830"/>
                </a:lnTo>
                <a:lnTo>
                  <a:pt x="51" y="830"/>
                </a:lnTo>
                <a:lnTo>
                  <a:pt x="53" y="825"/>
                </a:lnTo>
                <a:lnTo>
                  <a:pt x="55" y="813"/>
                </a:lnTo>
                <a:lnTo>
                  <a:pt x="58" y="805"/>
                </a:lnTo>
                <a:lnTo>
                  <a:pt x="60" y="799"/>
                </a:lnTo>
                <a:lnTo>
                  <a:pt x="66" y="792"/>
                </a:lnTo>
                <a:lnTo>
                  <a:pt x="72" y="788"/>
                </a:lnTo>
                <a:lnTo>
                  <a:pt x="72" y="788"/>
                </a:lnTo>
                <a:lnTo>
                  <a:pt x="99" y="775"/>
                </a:lnTo>
                <a:lnTo>
                  <a:pt x="113" y="768"/>
                </a:lnTo>
                <a:lnTo>
                  <a:pt x="113" y="768"/>
                </a:lnTo>
                <a:lnTo>
                  <a:pt x="115" y="765"/>
                </a:lnTo>
                <a:lnTo>
                  <a:pt x="116" y="760"/>
                </a:lnTo>
                <a:lnTo>
                  <a:pt x="120" y="743"/>
                </a:lnTo>
                <a:lnTo>
                  <a:pt x="122" y="733"/>
                </a:lnTo>
                <a:lnTo>
                  <a:pt x="125" y="724"/>
                </a:lnTo>
                <a:lnTo>
                  <a:pt x="129" y="716"/>
                </a:lnTo>
                <a:lnTo>
                  <a:pt x="134" y="711"/>
                </a:lnTo>
                <a:lnTo>
                  <a:pt x="134" y="711"/>
                </a:lnTo>
                <a:lnTo>
                  <a:pt x="155" y="697"/>
                </a:lnTo>
                <a:lnTo>
                  <a:pt x="165" y="690"/>
                </a:lnTo>
                <a:lnTo>
                  <a:pt x="165" y="690"/>
                </a:lnTo>
                <a:lnTo>
                  <a:pt x="162" y="690"/>
                </a:lnTo>
                <a:lnTo>
                  <a:pt x="159" y="689"/>
                </a:lnTo>
                <a:lnTo>
                  <a:pt x="156" y="686"/>
                </a:lnTo>
                <a:lnTo>
                  <a:pt x="155" y="684"/>
                </a:lnTo>
                <a:lnTo>
                  <a:pt x="153" y="680"/>
                </a:lnTo>
                <a:lnTo>
                  <a:pt x="155" y="675"/>
                </a:lnTo>
                <a:lnTo>
                  <a:pt x="155" y="675"/>
                </a:lnTo>
                <a:lnTo>
                  <a:pt x="157" y="668"/>
                </a:lnTo>
                <a:lnTo>
                  <a:pt x="161" y="659"/>
                </a:lnTo>
                <a:lnTo>
                  <a:pt x="170" y="640"/>
                </a:lnTo>
                <a:lnTo>
                  <a:pt x="181" y="619"/>
                </a:lnTo>
                <a:lnTo>
                  <a:pt x="184" y="610"/>
                </a:lnTo>
                <a:lnTo>
                  <a:pt x="186" y="603"/>
                </a:lnTo>
                <a:lnTo>
                  <a:pt x="186" y="603"/>
                </a:lnTo>
                <a:lnTo>
                  <a:pt x="187" y="585"/>
                </a:lnTo>
                <a:lnTo>
                  <a:pt x="186" y="572"/>
                </a:lnTo>
                <a:lnTo>
                  <a:pt x="186" y="572"/>
                </a:lnTo>
                <a:lnTo>
                  <a:pt x="186" y="564"/>
                </a:lnTo>
                <a:lnTo>
                  <a:pt x="187" y="552"/>
                </a:lnTo>
                <a:lnTo>
                  <a:pt x="193" y="523"/>
                </a:lnTo>
                <a:lnTo>
                  <a:pt x="201" y="484"/>
                </a:lnTo>
                <a:lnTo>
                  <a:pt x="201" y="484"/>
                </a:lnTo>
                <a:lnTo>
                  <a:pt x="195" y="494"/>
                </a:lnTo>
                <a:lnTo>
                  <a:pt x="178" y="517"/>
                </a:lnTo>
                <a:lnTo>
                  <a:pt x="157" y="545"/>
                </a:lnTo>
                <a:lnTo>
                  <a:pt x="148" y="555"/>
                </a:lnTo>
                <a:lnTo>
                  <a:pt x="139" y="561"/>
                </a:lnTo>
                <a:lnTo>
                  <a:pt x="139" y="561"/>
                </a:lnTo>
                <a:lnTo>
                  <a:pt x="125" y="572"/>
                </a:lnTo>
                <a:lnTo>
                  <a:pt x="112" y="581"/>
                </a:lnTo>
                <a:lnTo>
                  <a:pt x="98" y="592"/>
                </a:lnTo>
                <a:lnTo>
                  <a:pt x="98" y="592"/>
                </a:lnTo>
                <a:lnTo>
                  <a:pt x="72" y="603"/>
                </a:lnTo>
                <a:lnTo>
                  <a:pt x="72" y="603"/>
                </a:lnTo>
                <a:lnTo>
                  <a:pt x="71" y="612"/>
                </a:lnTo>
                <a:lnTo>
                  <a:pt x="69" y="619"/>
                </a:lnTo>
                <a:lnTo>
                  <a:pt x="68" y="622"/>
                </a:lnTo>
                <a:lnTo>
                  <a:pt x="67" y="623"/>
                </a:lnTo>
                <a:lnTo>
                  <a:pt x="67" y="623"/>
                </a:lnTo>
                <a:lnTo>
                  <a:pt x="63" y="627"/>
                </a:lnTo>
                <a:lnTo>
                  <a:pt x="60" y="632"/>
                </a:lnTo>
                <a:lnTo>
                  <a:pt x="57" y="639"/>
                </a:lnTo>
                <a:lnTo>
                  <a:pt x="57" y="639"/>
                </a:lnTo>
                <a:lnTo>
                  <a:pt x="55" y="641"/>
                </a:lnTo>
                <a:lnTo>
                  <a:pt x="53" y="646"/>
                </a:lnTo>
                <a:lnTo>
                  <a:pt x="48" y="652"/>
                </a:lnTo>
                <a:lnTo>
                  <a:pt x="45" y="653"/>
                </a:lnTo>
                <a:lnTo>
                  <a:pt x="41" y="654"/>
                </a:lnTo>
                <a:lnTo>
                  <a:pt x="41" y="654"/>
                </a:lnTo>
                <a:lnTo>
                  <a:pt x="37" y="654"/>
                </a:lnTo>
                <a:lnTo>
                  <a:pt x="32" y="652"/>
                </a:lnTo>
                <a:lnTo>
                  <a:pt x="23" y="645"/>
                </a:lnTo>
                <a:lnTo>
                  <a:pt x="14" y="637"/>
                </a:lnTo>
                <a:lnTo>
                  <a:pt x="10" y="634"/>
                </a:lnTo>
                <a:lnTo>
                  <a:pt x="10" y="634"/>
                </a:lnTo>
                <a:lnTo>
                  <a:pt x="9" y="628"/>
                </a:lnTo>
                <a:lnTo>
                  <a:pt x="6" y="619"/>
                </a:lnTo>
                <a:lnTo>
                  <a:pt x="5" y="608"/>
                </a:lnTo>
                <a:lnTo>
                  <a:pt x="5" y="608"/>
                </a:lnTo>
                <a:lnTo>
                  <a:pt x="4" y="609"/>
                </a:lnTo>
                <a:lnTo>
                  <a:pt x="2" y="609"/>
                </a:lnTo>
                <a:lnTo>
                  <a:pt x="1" y="608"/>
                </a:lnTo>
                <a:lnTo>
                  <a:pt x="0" y="603"/>
                </a:lnTo>
                <a:lnTo>
                  <a:pt x="0" y="603"/>
                </a:lnTo>
                <a:lnTo>
                  <a:pt x="0" y="599"/>
                </a:lnTo>
                <a:lnTo>
                  <a:pt x="0" y="594"/>
                </a:lnTo>
                <a:lnTo>
                  <a:pt x="4" y="582"/>
                </a:lnTo>
                <a:lnTo>
                  <a:pt x="9" y="570"/>
                </a:lnTo>
                <a:lnTo>
                  <a:pt x="15" y="561"/>
                </a:lnTo>
                <a:lnTo>
                  <a:pt x="15" y="561"/>
                </a:lnTo>
                <a:lnTo>
                  <a:pt x="19" y="556"/>
                </a:lnTo>
                <a:lnTo>
                  <a:pt x="23" y="548"/>
                </a:lnTo>
                <a:lnTo>
                  <a:pt x="29" y="528"/>
                </a:lnTo>
                <a:lnTo>
                  <a:pt x="39" y="506"/>
                </a:lnTo>
                <a:lnTo>
                  <a:pt x="42" y="497"/>
                </a:lnTo>
                <a:lnTo>
                  <a:pt x="46" y="489"/>
                </a:lnTo>
                <a:lnTo>
                  <a:pt x="46" y="489"/>
                </a:lnTo>
                <a:lnTo>
                  <a:pt x="93" y="432"/>
                </a:lnTo>
                <a:lnTo>
                  <a:pt x="120" y="399"/>
                </a:lnTo>
                <a:lnTo>
                  <a:pt x="134" y="381"/>
                </a:lnTo>
                <a:lnTo>
                  <a:pt x="134" y="381"/>
                </a:lnTo>
                <a:lnTo>
                  <a:pt x="138" y="377"/>
                </a:lnTo>
                <a:lnTo>
                  <a:pt x="144" y="370"/>
                </a:lnTo>
                <a:lnTo>
                  <a:pt x="161" y="356"/>
                </a:lnTo>
                <a:lnTo>
                  <a:pt x="178" y="342"/>
                </a:lnTo>
                <a:lnTo>
                  <a:pt x="183" y="337"/>
                </a:lnTo>
                <a:lnTo>
                  <a:pt x="186" y="334"/>
                </a:lnTo>
                <a:lnTo>
                  <a:pt x="186" y="334"/>
                </a:lnTo>
                <a:lnTo>
                  <a:pt x="187" y="332"/>
                </a:lnTo>
                <a:lnTo>
                  <a:pt x="190" y="329"/>
                </a:lnTo>
                <a:lnTo>
                  <a:pt x="196" y="323"/>
                </a:lnTo>
                <a:lnTo>
                  <a:pt x="206" y="314"/>
                </a:lnTo>
                <a:lnTo>
                  <a:pt x="206" y="314"/>
                </a:lnTo>
                <a:lnTo>
                  <a:pt x="214" y="302"/>
                </a:lnTo>
                <a:lnTo>
                  <a:pt x="221" y="293"/>
                </a:lnTo>
                <a:lnTo>
                  <a:pt x="222" y="290"/>
                </a:lnTo>
                <a:lnTo>
                  <a:pt x="222" y="288"/>
                </a:lnTo>
                <a:lnTo>
                  <a:pt x="222" y="288"/>
                </a:lnTo>
                <a:lnTo>
                  <a:pt x="222" y="286"/>
                </a:lnTo>
                <a:lnTo>
                  <a:pt x="223" y="284"/>
                </a:lnTo>
                <a:lnTo>
                  <a:pt x="227" y="281"/>
                </a:lnTo>
                <a:lnTo>
                  <a:pt x="232" y="277"/>
                </a:lnTo>
                <a:lnTo>
                  <a:pt x="232" y="27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" name="Freeform 5"/>
          <p:cNvSpPr>
            <a:spLocks/>
          </p:cNvSpPr>
          <p:nvPr/>
        </p:nvSpPr>
        <p:spPr bwMode="auto">
          <a:xfrm>
            <a:off x="6593910" y="833831"/>
            <a:ext cx="619690" cy="1595349"/>
          </a:xfrm>
          <a:custGeom>
            <a:avLst/>
            <a:gdLst>
              <a:gd name="T0" fmla="*/ 10 w 571"/>
              <a:gd name="T1" fmla="*/ 121 h 1470"/>
              <a:gd name="T2" fmla="*/ 19 w 571"/>
              <a:gd name="T3" fmla="*/ 205 h 1470"/>
              <a:gd name="T4" fmla="*/ 1 w 571"/>
              <a:gd name="T5" fmla="*/ 237 h 1470"/>
              <a:gd name="T6" fmla="*/ 5 w 571"/>
              <a:gd name="T7" fmla="*/ 254 h 1470"/>
              <a:gd name="T8" fmla="*/ 24 w 571"/>
              <a:gd name="T9" fmla="*/ 295 h 1470"/>
              <a:gd name="T10" fmla="*/ 42 w 571"/>
              <a:gd name="T11" fmla="*/ 308 h 1470"/>
              <a:gd name="T12" fmla="*/ 51 w 571"/>
              <a:gd name="T13" fmla="*/ 335 h 1470"/>
              <a:gd name="T14" fmla="*/ 48 w 571"/>
              <a:gd name="T15" fmla="*/ 459 h 1470"/>
              <a:gd name="T16" fmla="*/ 17 w 571"/>
              <a:gd name="T17" fmla="*/ 568 h 1470"/>
              <a:gd name="T18" fmla="*/ 22 w 571"/>
              <a:gd name="T19" fmla="*/ 771 h 1470"/>
              <a:gd name="T20" fmla="*/ 55 w 571"/>
              <a:gd name="T21" fmla="*/ 870 h 1470"/>
              <a:gd name="T22" fmla="*/ 91 w 571"/>
              <a:gd name="T23" fmla="*/ 898 h 1470"/>
              <a:gd name="T24" fmla="*/ 91 w 571"/>
              <a:gd name="T25" fmla="*/ 947 h 1470"/>
              <a:gd name="T26" fmla="*/ 91 w 571"/>
              <a:gd name="T27" fmla="*/ 999 h 1470"/>
              <a:gd name="T28" fmla="*/ 127 w 571"/>
              <a:gd name="T29" fmla="*/ 1215 h 1470"/>
              <a:gd name="T30" fmla="*/ 144 w 571"/>
              <a:gd name="T31" fmla="*/ 1282 h 1470"/>
              <a:gd name="T32" fmla="*/ 131 w 571"/>
              <a:gd name="T33" fmla="*/ 1331 h 1470"/>
              <a:gd name="T34" fmla="*/ 85 w 571"/>
              <a:gd name="T35" fmla="*/ 1382 h 1470"/>
              <a:gd name="T36" fmla="*/ 24 w 571"/>
              <a:gd name="T37" fmla="*/ 1416 h 1470"/>
              <a:gd name="T38" fmla="*/ 26 w 571"/>
              <a:gd name="T39" fmla="*/ 1449 h 1470"/>
              <a:gd name="T40" fmla="*/ 70 w 571"/>
              <a:gd name="T41" fmla="*/ 1465 h 1470"/>
              <a:gd name="T42" fmla="*/ 253 w 571"/>
              <a:gd name="T43" fmla="*/ 1454 h 1470"/>
              <a:gd name="T44" fmla="*/ 278 w 571"/>
              <a:gd name="T45" fmla="*/ 1438 h 1470"/>
              <a:gd name="T46" fmla="*/ 267 w 571"/>
              <a:gd name="T47" fmla="*/ 1390 h 1470"/>
              <a:gd name="T48" fmla="*/ 262 w 571"/>
              <a:gd name="T49" fmla="*/ 1284 h 1470"/>
              <a:gd name="T50" fmla="*/ 268 w 571"/>
              <a:gd name="T51" fmla="*/ 1205 h 1470"/>
              <a:gd name="T52" fmla="*/ 377 w 571"/>
              <a:gd name="T53" fmla="*/ 1242 h 1470"/>
              <a:gd name="T54" fmla="*/ 412 w 571"/>
              <a:gd name="T55" fmla="*/ 1295 h 1470"/>
              <a:gd name="T56" fmla="*/ 401 w 571"/>
              <a:gd name="T57" fmla="*/ 1369 h 1470"/>
              <a:gd name="T58" fmla="*/ 403 w 571"/>
              <a:gd name="T59" fmla="*/ 1411 h 1470"/>
              <a:gd name="T60" fmla="*/ 444 w 571"/>
              <a:gd name="T61" fmla="*/ 1394 h 1470"/>
              <a:gd name="T62" fmla="*/ 507 w 571"/>
              <a:gd name="T63" fmla="*/ 1309 h 1470"/>
              <a:gd name="T64" fmla="*/ 566 w 571"/>
              <a:gd name="T65" fmla="*/ 1225 h 1470"/>
              <a:gd name="T66" fmla="*/ 564 w 571"/>
              <a:gd name="T67" fmla="*/ 1197 h 1470"/>
              <a:gd name="T68" fmla="*/ 499 w 571"/>
              <a:gd name="T69" fmla="*/ 1158 h 1470"/>
              <a:gd name="T70" fmla="*/ 472 w 571"/>
              <a:gd name="T71" fmla="*/ 1162 h 1470"/>
              <a:gd name="T72" fmla="*/ 417 w 571"/>
              <a:gd name="T73" fmla="*/ 1130 h 1470"/>
              <a:gd name="T74" fmla="*/ 350 w 571"/>
              <a:gd name="T75" fmla="*/ 974 h 1470"/>
              <a:gd name="T76" fmla="*/ 381 w 571"/>
              <a:gd name="T77" fmla="*/ 849 h 1470"/>
              <a:gd name="T78" fmla="*/ 415 w 571"/>
              <a:gd name="T79" fmla="*/ 846 h 1470"/>
              <a:gd name="T80" fmla="*/ 410 w 571"/>
              <a:gd name="T81" fmla="*/ 726 h 1470"/>
              <a:gd name="T82" fmla="*/ 426 w 571"/>
              <a:gd name="T83" fmla="*/ 591 h 1470"/>
              <a:gd name="T84" fmla="*/ 425 w 571"/>
              <a:gd name="T85" fmla="*/ 510 h 1470"/>
              <a:gd name="T86" fmla="*/ 380 w 571"/>
              <a:gd name="T87" fmla="*/ 451 h 1470"/>
              <a:gd name="T88" fmla="*/ 348 w 571"/>
              <a:gd name="T89" fmla="*/ 391 h 1470"/>
              <a:gd name="T90" fmla="*/ 320 w 571"/>
              <a:gd name="T91" fmla="*/ 330 h 1470"/>
              <a:gd name="T92" fmla="*/ 265 w 571"/>
              <a:gd name="T93" fmla="*/ 330 h 1470"/>
              <a:gd name="T94" fmla="*/ 278 w 571"/>
              <a:gd name="T95" fmla="*/ 328 h 1470"/>
              <a:gd name="T96" fmla="*/ 296 w 571"/>
              <a:gd name="T97" fmla="*/ 331 h 1470"/>
              <a:gd name="T98" fmla="*/ 314 w 571"/>
              <a:gd name="T99" fmla="*/ 300 h 1470"/>
              <a:gd name="T100" fmla="*/ 323 w 571"/>
              <a:gd name="T101" fmla="*/ 272 h 1470"/>
              <a:gd name="T102" fmla="*/ 326 w 571"/>
              <a:gd name="T103" fmla="*/ 162 h 1470"/>
              <a:gd name="T104" fmla="*/ 269 w 571"/>
              <a:gd name="T105" fmla="*/ 35 h 1470"/>
              <a:gd name="T106" fmla="*/ 207 w 571"/>
              <a:gd name="T107" fmla="*/ 4 h 1470"/>
              <a:gd name="T108" fmla="*/ 134 w 571"/>
              <a:gd name="T109" fmla="*/ 3 h 1470"/>
              <a:gd name="T110" fmla="*/ 42 w 571"/>
              <a:gd name="T111" fmla="*/ 49 h 1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71" h="1470">
                <a:moveTo>
                  <a:pt x="28" y="71"/>
                </a:moveTo>
                <a:lnTo>
                  <a:pt x="28" y="71"/>
                </a:lnTo>
                <a:lnTo>
                  <a:pt x="25" y="77"/>
                </a:lnTo>
                <a:lnTo>
                  <a:pt x="19" y="90"/>
                </a:lnTo>
                <a:lnTo>
                  <a:pt x="16" y="99"/>
                </a:lnTo>
                <a:lnTo>
                  <a:pt x="13" y="110"/>
                </a:lnTo>
                <a:lnTo>
                  <a:pt x="10" y="121"/>
                </a:lnTo>
                <a:lnTo>
                  <a:pt x="10" y="134"/>
                </a:lnTo>
                <a:lnTo>
                  <a:pt x="10" y="134"/>
                </a:lnTo>
                <a:lnTo>
                  <a:pt x="13" y="156"/>
                </a:lnTo>
                <a:lnTo>
                  <a:pt x="15" y="175"/>
                </a:lnTo>
                <a:lnTo>
                  <a:pt x="18" y="191"/>
                </a:lnTo>
                <a:lnTo>
                  <a:pt x="19" y="205"/>
                </a:lnTo>
                <a:lnTo>
                  <a:pt x="19" y="205"/>
                </a:lnTo>
                <a:lnTo>
                  <a:pt x="18" y="212"/>
                </a:lnTo>
                <a:lnTo>
                  <a:pt x="16" y="218"/>
                </a:lnTo>
                <a:lnTo>
                  <a:pt x="13" y="222"/>
                </a:lnTo>
                <a:lnTo>
                  <a:pt x="9" y="226"/>
                </a:lnTo>
                <a:lnTo>
                  <a:pt x="4" y="232"/>
                </a:lnTo>
                <a:lnTo>
                  <a:pt x="1" y="234"/>
                </a:lnTo>
                <a:lnTo>
                  <a:pt x="1" y="237"/>
                </a:lnTo>
                <a:lnTo>
                  <a:pt x="1" y="237"/>
                </a:lnTo>
                <a:lnTo>
                  <a:pt x="6" y="245"/>
                </a:lnTo>
                <a:lnTo>
                  <a:pt x="8" y="249"/>
                </a:lnTo>
                <a:lnTo>
                  <a:pt x="9" y="250"/>
                </a:lnTo>
                <a:lnTo>
                  <a:pt x="10" y="250"/>
                </a:lnTo>
                <a:lnTo>
                  <a:pt x="10" y="250"/>
                </a:lnTo>
                <a:lnTo>
                  <a:pt x="5" y="254"/>
                </a:lnTo>
                <a:lnTo>
                  <a:pt x="1" y="260"/>
                </a:lnTo>
                <a:lnTo>
                  <a:pt x="0" y="261"/>
                </a:lnTo>
                <a:lnTo>
                  <a:pt x="1" y="263"/>
                </a:lnTo>
                <a:lnTo>
                  <a:pt x="1" y="263"/>
                </a:lnTo>
                <a:lnTo>
                  <a:pt x="24" y="281"/>
                </a:lnTo>
                <a:lnTo>
                  <a:pt x="24" y="281"/>
                </a:lnTo>
                <a:lnTo>
                  <a:pt x="24" y="295"/>
                </a:lnTo>
                <a:lnTo>
                  <a:pt x="25" y="305"/>
                </a:lnTo>
                <a:lnTo>
                  <a:pt x="26" y="307"/>
                </a:lnTo>
                <a:lnTo>
                  <a:pt x="28" y="308"/>
                </a:lnTo>
                <a:lnTo>
                  <a:pt x="28" y="308"/>
                </a:lnTo>
                <a:lnTo>
                  <a:pt x="37" y="308"/>
                </a:lnTo>
                <a:lnTo>
                  <a:pt x="42" y="308"/>
                </a:lnTo>
                <a:lnTo>
                  <a:pt x="42" y="308"/>
                </a:lnTo>
                <a:lnTo>
                  <a:pt x="41" y="311"/>
                </a:lnTo>
                <a:lnTo>
                  <a:pt x="39" y="320"/>
                </a:lnTo>
                <a:lnTo>
                  <a:pt x="41" y="325"/>
                </a:lnTo>
                <a:lnTo>
                  <a:pt x="43" y="329"/>
                </a:lnTo>
                <a:lnTo>
                  <a:pt x="46" y="333"/>
                </a:lnTo>
                <a:lnTo>
                  <a:pt x="51" y="335"/>
                </a:lnTo>
                <a:lnTo>
                  <a:pt x="51" y="335"/>
                </a:lnTo>
                <a:lnTo>
                  <a:pt x="68" y="339"/>
                </a:lnTo>
                <a:lnTo>
                  <a:pt x="68" y="339"/>
                </a:lnTo>
                <a:lnTo>
                  <a:pt x="67" y="355"/>
                </a:lnTo>
                <a:lnTo>
                  <a:pt x="63" y="392"/>
                </a:lnTo>
                <a:lnTo>
                  <a:pt x="60" y="414"/>
                </a:lnTo>
                <a:lnTo>
                  <a:pt x="54" y="438"/>
                </a:lnTo>
                <a:lnTo>
                  <a:pt x="48" y="459"/>
                </a:lnTo>
                <a:lnTo>
                  <a:pt x="42" y="478"/>
                </a:lnTo>
                <a:lnTo>
                  <a:pt x="42" y="478"/>
                </a:lnTo>
                <a:lnTo>
                  <a:pt x="35" y="495"/>
                </a:lnTo>
                <a:lnTo>
                  <a:pt x="29" y="510"/>
                </a:lnTo>
                <a:lnTo>
                  <a:pt x="25" y="527"/>
                </a:lnTo>
                <a:lnTo>
                  <a:pt x="22" y="541"/>
                </a:lnTo>
                <a:lnTo>
                  <a:pt x="17" y="568"/>
                </a:lnTo>
                <a:lnTo>
                  <a:pt x="15" y="589"/>
                </a:lnTo>
                <a:lnTo>
                  <a:pt x="15" y="589"/>
                </a:lnTo>
                <a:lnTo>
                  <a:pt x="14" y="604"/>
                </a:lnTo>
                <a:lnTo>
                  <a:pt x="14" y="627"/>
                </a:lnTo>
                <a:lnTo>
                  <a:pt x="16" y="690"/>
                </a:lnTo>
                <a:lnTo>
                  <a:pt x="19" y="750"/>
                </a:lnTo>
                <a:lnTo>
                  <a:pt x="22" y="771"/>
                </a:lnTo>
                <a:lnTo>
                  <a:pt x="24" y="782"/>
                </a:lnTo>
                <a:lnTo>
                  <a:pt x="24" y="782"/>
                </a:lnTo>
                <a:lnTo>
                  <a:pt x="29" y="799"/>
                </a:lnTo>
                <a:lnTo>
                  <a:pt x="39" y="830"/>
                </a:lnTo>
                <a:lnTo>
                  <a:pt x="44" y="846"/>
                </a:lnTo>
                <a:lnTo>
                  <a:pt x="49" y="860"/>
                </a:lnTo>
                <a:lnTo>
                  <a:pt x="55" y="870"/>
                </a:lnTo>
                <a:lnTo>
                  <a:pt x="57" y="873"/>
                </a:lnTo>
                <a:lnTo>
                  <a:pt x="60" y="875"/>
                </a:lnTo>
                <a:lnTo>
                  <a:pt x="60" y="875"/>
                </a:lnTo>
                <a:lnTo>
                  <a:pt x="70" y="882"/>
                </a:lnTo>
                <a:lnTo>
                  <a:pt x="80" y="889"/>
                </a:lnTo>
                <a:lnTo>
                  <a:pt x="91" y="898"/>
                </a:lnTo>
                <a:lnTo>
                  <a:pt x="91" y="898"/>
                </a:lnTo>
                <a:lnTo>
                  <a:pt x="92" y="906"/>
                </a:lnTo>
                <a:lnTo>
                  <a:pt x="94" y="912"/>
                </a:lnTo>
                <a:lnTo>
                  <a:pt x="95" y="916"/>
                </a:lnTo>
                <a:lnTo>
                  <a:pt x="95" y="916"/>
                </a:lnTo>
                <a:lnTo>
                  <a:pt x="95" y="920"/>
                </a:lnTo>
                <a:lnTo>
                  <a:pt x="94" y="928"/>
                </a:lnTo>
                <a:lnTo>
                  <a:pt x="91" y="947"/>
                </a:lnTo>
                <a:lnTo>
                  <a:pt x="91" y="947"/>
                </a:lnTo>
                <a:lnTo>
                  <a:pt x="86" y="970"/>
                </a:lnTo>
                <a:lnTo>
                  <a:pt x="84" y="983"/>
                </a:lnTo>
                <a:lnTo>
                  <a:pt x="85" y="988"/>
                </a:lnTo>
                <a:lnTo>
                  <a:pt x="86" y="992"/>
                </a:lnTo>
                <a:lnTo>
                  <a:pt x="86" y="992"/>
                </a:lnTo>
                <a:lnTo>
                  <a:pt x="91" y="999"/>
                </a:lnTo>
                <a:lnTo>
                  <a:pt x="94" y="1008"/>
                </a:lnTo>
                <a:lnTo>
                  <a:pt x="100" y="1027"/>
                </a:lnTo>
                <a:lnTo>
                  <a:pt x="100" y="1027"/>
                </a:lnTo>
                <a:lnTo>
                  <a:pt x="105" y="1057"/>
                </a:lnTo>
                <a:lnTo>
                  <a:pt x="113" y="1118"/>
                </a:lnTo>
                <a:lnTo>
                  <a:pt x="127" y="1215"/>
                </a:lnTo>
                <a:lnTo>
                  <a:pt x="127" y="1215"/>
                </a:lnTo>
                <a:lnTo>
                  <a:pt x="129" y="1223"/>
                </a:lnTo>
                <a:lnTo>
                  <a:pt x="131" y="1232"/>
                </a:lnTo>
                <a:lnTo>
                  <a:pt x="138" y="1250"/>
                </a:lnTo>
                <a:lnTo>
                  <a:pt x="142" y="1266"/>
                </a:lnTo>
                <a:lnTo>
                  <a:pt x="144" y="1275"/>
                </a:lnTo>
                <a:lnTo>
                  <a:pt x="144" y="1282"/>
                </a:lnTo>
                <a:lnTo>
                  <a:pt x="144" y="1282"/>
                </a:lnTo>
                <a:lnTo>
                  <a:pt x="140" y="1327"/>
                </a:lnTo>
                <a:lnTo>
                  <a:pt x="140" y="1327"/>
                </a:lnTo>
                <a:lnTo>
                  <a:pt x="140" y="1327"/>
                </a:lnTo>
                <a:lnTo>
                  <a:pt x="139" y="1325"/>
                </a:lnTo>
                <a:lnTo>
                  <a:pt x="137" y="1327"/>
                </a:lnTo>
                <a:lnTo>
                  <a:pt x="131" y="1331"/>
                </a:lnTo>
                <a:lnTo>
                  <a:pt x="131" y="1331"/>
                </a:lnTo>
                <a:lnTo>
                  <a:pt x="119" y="1342"/>
                </a:lnTo>
                <a:lnTo>
                  <a:pt x="115" y="1348"/>
                </a:lnTo>
                <a:lnTo>
                  <a:pt x="113" y="1353"/>
                </a:lnTo>
                <a:lnTo>
                  <a:pt x="113" y="1353"/>
                </a:lnTo>
                <a:lnTo>
                  <a:pt x="109" y="1371"/>
                </a:lnTo>
                <a:lnTo>
                  <a:pt x="109" y="1371"/>
                </a:lnTo>
                <a:lnTo>
                  <a:pt x="85" y="1382"/>
                </a:lnTo>
                <a:lnTo>
                  <a:pt x="66" y="1392"/>
                </a:lnTo>
                <a:lnTo>
                  <a:pt x="51" y="1403"/>
                </a:lnTo>
                <a:lnTo>
                  <a:pt x="51" y="1403"/>
                </a:lnTo>
                <a:lnTo>
                  <a:pt x="45" y="1406"/>
                </a:lnTo>
                <a:lnTo>
                  <a:pt x="38" y="1409"/>
                </a:lnTo>
                <a:lnTo>
                  <a:pt x="28" y="1414"/>
                </a:lnTo>
                <a:lnTo>
                  <a:pt x="24" y="1416"/>
                </a:lnTo>
                <a:lnTo>
                  <a:pt x="20" y="1418"/>
                </a:lnTo>
                <a:lnTo>
                  <a:pt x="19" y="1423"/>
                </a:lnTo>
                <a:lnTo>
                  <a:pt x="19" y="1429"/>
                </a:lnTo>
                <a:lnTo>
                  <a:pt x="19" y="1429"/>
                </a:lnTo>
                <a:lnTo>
                  <a:pt x="22" y="1442"/>
                </a:lnTo>
                <a:lnTo>
                  <a:pt x="24" y="1446"/>
                </a:lnTo>
                <a:lnTo>
                  <a:pt x="26" y="1449"/>
                </a:lnTo>
                <a:lnTo>
                  <a:pt x="28" y="1453"/>
                </a:lnTo>
                <a:lnTo>
                  <a:pt x="33" y="1456"/>
                </a:lnTo>
                <a:lnTo>
                  <a:pt x="38" y="1458"/>
                </a:lnTo>
                <a:lnTo>
                  <a:pt x="46" y="1461"/>
                </a:lnTo>
                <a:lnTo>
                  <a:pt x="46" y="1461"/>
                </a:lnTo>
                <a:lnTo>
                  <a:pt x="56" y="1463"/>
                </a:lnTo>
                <a:lnTo>
                  <a:pt x="70" y="1465"/>
                </a:lnTo>
                <a:lnTo>
                  <a:pt x="101" y="1467"/>
                </a:lnTo>
                <a:lnTo>
                  <a:pt x="130" y="1470"/>
                </a:lnTo>
                <a:lnTo>
                  <a:pt x="149" y="1470"/>
                </a:lnTo>
                <a:lnTo>
                  <a:pt x="149" y="1470"/>
                </a:lnTo>
                <a:lnTo>
                  <a:pt x="206" y="1462"/>
                </a:lnTo>
                <a:lnTo>
                  <a:pt x="239" y="1457"/>
                </a:lnTo>
                <a:lnTo>
                  <a:pt x="253" y="1454"/>
                </a:lnTo>
                <a:lnTo>
                  <a:pt x="261" y="1452"/>
                </a:lnTo>
                <a:lnTo>
                  <a:pt x="261" y="1452"/>
                </a:lnTo>
                <a:lnTo>
                  <a:pt x="268" y="1448"/>
                </a:lnTo>
                <a:lnTo>
                  <a:pt x="274" y="1446"/>
                </a:lnTo>
                <a:lnTo>
                  <a:pt x="276" y="1444"/>
                </a:lnTo>
                <a:lnTo>
                  <a:pt x="277" y="1442"/>
                </a:lnTo>
                <a:lnTo>
                  <a:pt x="278" y="1438"/>
                </a:lnTo>
                <a:lnTo>
                  <a:pt x="278" y="1434"/>
                </a:lnTo>
                <a:lnTo>
                  <a:pt x="278" y="1434"/>
                </a:lnTo>
                <a:lnTo>
                  <a:pt x="277" y="1424"/>
                </a:lnTo>
                <a:lnTo>
                  <a:pt x="275" y="1414"/>
                </a:lnTo>
                <a:lnTo>
                  <a:pt x="269" y="1398"/>
                </a:lnTo>
                <a:lnTo>
                  <a:pt x="269" y="1398"/>
                </a:lnTo>
                <a:lnTo>
                  <a:pt x="267" y="1390"/>
                </a:lnTo>
                <a:lnTo>
                  <a:pt x="266" y="1381"/>
                </a:lnTo>
                <a:lnTo>
                  <a:pt x="265" y="1371"/>
                </a:lnTo>
                <a:lnTo>
                  <a:pt x="265" y="1371"/>
                </a:lnTo>
                <a:lnTo>
                  <a:pt x="263" y="1332"/>
                </a:lnTo>
                <a:lnTo>
                  <a:pt x="261" y="1291"/>
                </a:lnTo>
                <a:lnTo>
                  <a:pt x="261" y="1291"/>
                </a:lnTo>
                <a:lnTo>
                  <a:pt x="262" y="1284"/>
                </a:lnTo>
                <a:lnTo>
                  <a:pt x="265" y="1271"/>
                </a:lnTo>
                <a:lnTo>
                  <a:pt x="268" y="1255"/>
                </a:lnTo>
                <a:lnTo>
                  <a:pt x="269" y="1248"/>
                </a:lnTo>
                <a:lnTo>
                  <a:pt x="269" y="1242"/>
                </a:lnTo>
                <a:lnTo>
                  <a:pt x="269" y="1242"/>
                </a:lnTo>
                <a:lnTo>
                  <a:pt x="268" y="1226"/>
                </a:lnTo>
                <a:lnTo>
                  <a:pt x="268" y="1205"/>
                </a:lnTo>
                <a:lnTo>
                  <a:pt x="269" y="1179"/>
                </a:lnTo>
                <a:lnTo>
                  <a:pt x="269" y="1179"/>
                </a:lnTo>
                <a:lnTo>
                  <a:pt x="283" y="1188"/>
                </a:lnTo>
                <a:lnTo>
                  <a:pt x="314" y="1208"/>
                </a:lnTo>
                <a:lnTo>
                  <a:pt x="350" y="1229"/>
                </a:lnTo>
                <a:lnTo>
                  <a:pt x="365" y="1237"/>
                </a:lnTo>
                <a:lnTo>
                  <a:pt x="377" y="1242"/>
                </a:lnTo>
                <a:lnTo>
                  <a:pt x="377" y="1242"/>
                </a:lnTo>
                <a:lnTo>
                  <a:pt x="392" y="1246"/>
                </a:lnTo>
                <a:lnTo>
                  <a:pt x="401" y="1251"/>
                </a:lnTo>
                <a:lnTo>
                  <a:pt x="407" y="1254"/>
                </a:lnTo>
                <a:lnTo>
                  <a:pt x="408" y="1255"/>
                </a:lnTo>
                <a:lnTo>
                  <a:pt x="408" y="1255"/>
                </a:lnTo>
                <a:lnTo>
                  <a:pt x="412" y="1295"/>
                </a:lnTo>
                <a:lnTo>
                  <a:pt x="412" y="1295"/>
                </a:lnTo>
                <a:lnTo>
                  <a:pt x="412" y="1301"/>
                </a:lnTo>
                <a:lnTo>
                  <a:pt x="411" y="1308"/>
                </a:lnTo>
                <a:lnTo>
                  <a:pt x="409" y="1328"/>
                </a:lnTo>
                <a:lnTo>
                  <a:pt x="403" y="1358"/>
                </a:lnTo>
                <a:lnTo>
                  <a:pt x="403" y="1358"/>
                </a:lnTo>
                <a:lnTo>
                  <a:pt x="401" y="1369"/>
                </a:lnTo>
                <a:lnTo>
                  <a:pt x="398" y="1386"/>
                </a:lnTo>
                <a:lnTo>
                  <a:pt x="397" y="1395"/>
                </a:lnTo>
                <a:lnTo>
                  <a:pt x="398" y="1403"/>
                </a:lnTo>
                <a:lnTo>
                  <a:pt x="400" y="1408"/>
                </a:lnTo>
                <a:lnTo>
                  <a:pt x="401" y="1410"/>
                </a:lnTo>
                <a:lnTo>
                  <a:pt x="403" y="1411"/>
                </a:lnTo>
                <a:lnTo>
                  <a:pt x="403" y="1411"/>
                </a:lnTo>
                <a:lnTo>
                  <a:pt x="409" y="1413"/>
                </a:lnTo>
                <a:lnTo>
                  <a:pt x="415" y="1410"/>
                </a:lnTo>
                <a:lnTo>
                  <a:pt x="420" y="1408"/>
                </a:lnTo>
                <a:lnTo>
                  <a:pt x="427" y="1405"/>
                </a:lnTo>
                <a:lnTo>
                  <a:pt x="437" y="1398"/>
                </a:lnTo>
                <a:lnTo>
                  <a:pt x="444" y="1394"/>
                </a:lnTo>
                <a:lnTo>
                  <a:pt x="444" y="1394"/>
                </a:lnTo>
                <a:lnTo>
                  <a:pt x="448" y="1390"/>
                </a:lnTo>
                <a:lnTo>
                  <a:pt x="455" y="1381"/>
                </a:lnTo>
                <a:lnTo>
                  <a:pt x="475" y="1356"/>
                </a:lnTo>
                <a:lnTo>
                  <a:pt x="494" y="1330"/>
                </a:lnTo>
                <a:lnTo>
                  <a:pt x="502" y="1318"/>
                </a:lnTo>
                <a:lnTo>
                  <a:pt x="502" y="1318"/>
                </a:lnTo>
                <a:lnTo>
                  <a:pt x="507" y="1309"/>
                </a:lnTo>
                <a:lnTo>
                  <a:pt x="518" y="1293"/>
                </a:lnTo>
                <a:lnTo>
                  <a:pt x="537" y="1268"/>
                </a:lnTo>
                <a:lnTo>
                  <a:pt x="537" y="1268"/>
                </a:lnTo>
                <a:lnTo>
                  <a:pt x="543" y="1262"/>
                </a:lnTo>
                <a:lnTo>
                  <a:pt x="553" y="1247"/>
                </a:lnTo>
                <a:lnTo>
                  <a:pt x="563" y="1232"/>
                </a:lnTo>
                <a:lnTo>
                  <a:pt x="566" y="1225"/>
                </a:lnTo>
                <a:lnTo>
                  <a:pt x="569" y="1219"/>
                </a:lnTo>
                <a:lnTo>
                  <a:pt x="569" y="1219"/>
                </a:lnTo>
                <a:lnTo>
                  <a:pt x="571" y="1212"/>
                </a:lnTo>
                <a:lnTo>
                  <a:pt x="571" y="1205"/>
                </a:lnTo>
                <a:lnTo>
                  <a:pt x="570" y="1203"/>
                </a:lnTo>
                <a:lnTo>
                  <a:pt x="569" y="1200"/>
                </a:lnTo>
                <a:lnTo>
                  <a:pt x="564" y="1197"/>
                </a:lnTo>
                <a:lnTo>
                  <a:pt x="564" y="1197"/>
                </a:lnTo>
                <a:lnTo>
                  <a:pt x="532" y="1175"/>
                </a:lnTo>
                <a:lnTo>
                  <a:pt x="512" y="1162"/>
                </a:lnTo>
                <a:lnTo>
                  <a:pt x="505" y="1158"/>
                </a:lnTo>
                <a:lnTo>
                  <a:pt x="502" y="1157"/>
                </a:lnTo>
                <a:lnTo>
                  <a:pt x="502" y="1157"/>
                </a:lnTo>
                <a:lnTo>
                  <a:pt x="499" y="1158"/>
                </a:lnTo>
                <a:lnTo>
                  <a:pt x="499" y="1159"/>
                </a:lnTo>
                <a:lnTo>
                  <a:pt x="498" y="1160"/>
                </a:lnTo>
                <a:lnTo>
                  <a:pt x="497" y="1161"/>
                </a:lnTo>
                <a:lnTo>
                  <a:pt x="497" y="1161"/>
                </a:lnTo>
                <a:lnTo>
                  <a:pt x="483" y="1162"/>
                </a:lnTo>
                <a:lnTo>
                  <a:pt x="474" y="1162"/>
                </a:lnTo>
                <a:lnTo>
                  <a:pt x="472" y="1162"/>
                </a:lnTo>
                <a:lnTo>
                  <a:pt x="470" y="1161"/>
                </a:lnTo>
                <a:lnTo>
                  <a:pt x="470" y="1161"/>
                </a:lnTo>
                <a:lnTo>
                  <a:pt x="468" y="1159"/>
                </a:lnTo>
                <a:lnTo>
                  <a:pt x="464" y="1157"/>
                </a:lnTo>
                <a:lnTo>
                  <a:pt x="447" y="1147"/>
                </a:lnTo>
                <a:lnTo>
                  <a:pt x="428" y="1137"/>
                </a:lnTo>
                <a:lnTo>
                  <a:pt x="417" y="1130"/>
                </a:lnTo>
                <a:lnTo>
                  <a:pt x="417" y="1130"/>
                </a:lnTo>
                <a:lnTo>
                  <a:pt x="397" y="1117"/>
                </a:lnTo>
                <a:lnTo>
                  <a:pt x="358" y="1092"/>
                </a:lnTo>
                <a:lnTo>
                  <a:pt x="305" y="1059"/>
                </a:lnTo>
                <a:lnTo>
                  <a:pt x="305" y="1059"/>
                </a:lnTo>
                <a:lnTo>
                  <a:pt x="350" y="974"/>
                </a:lnTo>
                <a:lnTo>
                  <a:pt x="350" y="974"/>
                </a:lnTo>
                <a:lnTo>
                  <a:pt x="354" y="965"/>
                </a:lnTo>
                <a:lnTo>
                  <a:pt x="358" y="956"/>
                </a:lnTo>
                <a:lnTo>
                  <a:pt x="363" y="939"/>
                </a:lnTo>
                <a:lnTo>
                  <a:pt x="368" y="920"/>
                </a:lnTo>
                <a:lnTo>
                  <a:pt x="368" y="920"/>
                </a:lnTo>
                <a:lnTo>
                  <a:pt x="374" y="883"/>
                </a:lnTo>
                <a:lnTo>
                  <a:pt x="381" y="849"/>
                </a:lnTo>
                <a:lnTo>
                  <a:pt x="381" y="849"/>
                </a:lnTo>
                <a:lnTo>
                  <a:pt x="395" y="850"/>
                </a:lnTo>
                <a:lnTo>
                  <a:pt x="405" y="851"/>
                </a:lnTo>
                <a:lnTo>
                  <a:pt x="409" y="850"/>
                </a:lnTo>
                <a:lnTo>
                  <a:pt x="412" y="849"/>
                </a:lnTo>
                <a:lnTo>
                  <a:pt x="412" y="849"/>
                </a:lnTo>
                <a:lnTo>
                  <a:pt x="415" y="846"/>
                </a:lnTo>
                <a:lnTo>
                  <a:pt x="417" y="843"/>
                </a:lnTo>
                <a:lnTo>
                  <a:pt x="421" y="835"/>
                </a:lnTo>
                <a:lnTo>
                  <a:pt x="426" y="826"/>
                </a:lnTo>
                <a:lnTo>
                  <a:pt x="426" y="826"/>
                </a:lnTo>
                <a:lnTo>
                  <a:pt x="422" y="811"/>
                </a:lnTo>
                <a:lnTo>
                  <a:pt x="417" y="771"/>
                </a:lnTo>
                <a:lnTo>
                  <a:pt x="410" y="726"/>
                </a:lnTo>
                <a:lnTo>
                  <a:pt x="408" y="704"/>
                </a:lnTo>
                <a:lnTo>
                  <a:pt x="408" y="688"/>
                </a:lnTo>
                <a:lnTo>
                  <a:pt x="408" y="688"/>
                </a:lnTo>
                <a:lnTo>
                  <a:pt x="409" y="673"/>
                </a:lnTo>
                <a:lnTo>
                  <a:pt x="411" y="656"/>
                </a:lnTo>
                <a:lnTo>
                  <a:pt x="418" y="624"/>
                </a:lnTo>
                <a:lnTo>
                  <a:pt x="426" y="591"/>
                </a:lnTo>
                <a:lnTo>
                  <a:pt x="428" y="574"/>
                </a:lnTo>
                <a:lnTo>
                  <a:pt x="430" y="558"/>
                </a:lnTo>
                <a:lnTo>
                  <a:pt x="430" y="558"/>
                </a:lnTo>
                <a:lnTo>
                  <a:pt x="430" y="544"/>
                </a:lnTo>
                <a:lnTo>
                  <a:pt x="429" y="531"/>
                </a:lnTo>
                <a:lnTo>
                  <a:pt x="427" y="520"/>
                </a:lnTo>
                <a:lnTo>
                  <a:pt x="425" y="510"/>
                </a:lnTo>
                <a:lnTo>
                  <a:pt x="421" y="503"/>
                </a:lnTo>
                <a:lnTo>
                  <a:pt x="418" y="497"/>
                </a:lnTo>
                <a:lnTo>
                  <a:pt x="412" y="487"/>
                </a:lnTo>
                <a:lnTo>
                  <a:pt x="412" y="487"/>
                </a:lnTo>
                <a:lnTo>
                  <a:pt x="408" y="481"/>
                </a:lnTo>
                <a:lnTo>
                  <a:pt x="401" y="473"/>
                </a:lnTo>
                <a:lnTo>
                  <a:pt x="380" y="451"/>
                </a:lnTo>
                <a:lnTo>
                  <a:pt x="370" y="439"/>
                </a:lnTo>
                <a:lnTo>
                  <a:pt x="360" y="426"/>
                </a:lnTo>
                <a:lnTo>
                  <a:pt x="353" y="413"/>
                </a:lnTo>
                <a:lnTo>
                  <a:pt x="351" y="407"/>
                </a:lnTo>
                <a:lnTo>
                  <a:pt x="350" y="402"/>
                </a:lnTo>
                <a:lnTo>
                  <a:pt x="350" y="402"/>
                </a:lnTo>
                <a:lnTo>
                  <a:pt x="348" y="391"/>
                </a:lnTo>
                <a:lnTo>
                  <a:pt x="344" y="378"/>
                </a:lnTo>
                <a:lnTo>
                  <a:pt x="340" y="366"/>
                </a:lnTo>
                <a:lnTo>
                  <a:pt x="335" y="355"/>
                </a:lnTo>
                <a:lnTo>
                  <a:pt x="330" y="345"/>
                </a:lnTo>
                <a:lnTo>
                  <a:pt x="325" y="337"/>
                </a:lnTo>
                <a:lnTo>
                  <a:pt x="321" y="331"/>
                </a:lnTo>
                <a:lnTo>
                  <a:pt x="320" y="330"/>
                </a:lnTo>
                <a:lnTo>
                  <a:pt x="319" y="330"/>
                </a:lnTo>
                <a:lnTo>
                  <a:pt x="319" y="330"/>
                </a:lnTo>
                <a:lnTo>
                  <a:pt x="313" y="333"/>
                </a:lnTo>
                <a:lnTo>
                  <a:pt x="305" y="337"/>
                </a:lnTo>
                <a:lnTo>
                  <a:pt x="296" y="344"/>
                </a:lnTo>
                <a:lnTo>
                  <a:pt x="274" y="344"/>
                </a:lnTo>
                <a:lnTo>
                  <a:pt x="265" y="330"/>
                </a:lnTo>
                <a:lnTo>
                  <a:pt x="265" y="330"/>
                </a:lnTo>
                <a:lnTo>
                  <a:pt x="272" y="334"/>
                </a:lnTo>
                <a:lnTo>
                  <a:pt x="277" y="336"/>
                </a:lnTo>
                <a:lnTo>
                  <a:pt x="278" y="336"/>
                </a:lnTo>
                <a:lnTo>
                  <a:pt x="278" y="335"/>
                </a:lnTo>
                <a:lnTo>
                  <a:pt x="278" y="335"/>
                </a:lnTo>
                <a:lnTo>
                  <a:pt x="278" y="328"/>
                </a:lnTo>
                <a:lnTo>
                  <a:pt x="281" y="317"/>
                </a:lnTo>
                <a:lnTo>
                  <a:pt x="283" y="304"/>
                </a:lnTo>
                <a:lnTo>
                  <a:pt x="283" y="304"/>
                </a:lnTo>
                <a:lnTo>
                  <a:pt x="290" y="320"/>
                </a:lnTo>
                <a:lnTo>
                  <a:pt x="294" y="329"/>
                </a:lnTo>
                <a:lnTo>
                  <a:pt x="295" y="331"/>
                </a:lnTo>
                <a:lnTo>
                  <a:pt x="296" y="331"/>
                </a:lnTo>
                <a:lnTo>
                  <a:pt x="296" y="330"/>
                </a:lnTo>
                <a:lnTo>
                  <a:pt x="296" y="330"/>
                </a:lnTo>
                <a:lnTo>
                  <a:pt x="297" y="323"/>
                </a:lnTo>
                <a:lnTo>
                  <a:pt x="301" y="311"/>
                </a:lnTo>
                <a:lnTo>
                  <a:pt x="305" y="299"/>
                </a:lnTo>
                <a:lnTo>
                  <a:pt x="305" y="299"/>
                </a:lnTo>
                <a:lnTo>
                  <a:pt x="314" y="300"/>
                </a:lnTo>
                <a:lnTo>
                  <a:pt x="320" y="300"/>
                </a:lnTo>
                <a:lnTo>
                  <a:pt x="322" y="300"/>
                </a:lnTo>
                <a:lnTo>
                  <a:pt x="323" y="299"/>
                </a:lnTo>
                <a:lnTo>
                  <a:pt x="323" y="299"/>
                </a:lnTo>
                <a:lnTo>
                  <a:pt x="324" y="293"/>
                </a:lnTo>
                <a:lnTo>
                  <a:pt x="323" y="285"/>
                </a:lnTo>
                <a:lnTo>
                  <a:pt x="323" y="272"/>
                </a:lnTo>
                <a:lnTo>
                  <a:pt x="323" y="272"/>
                </a:lnTo>
                <a:lnTo>
                  <a:pt x="325" y="241"/>
                </a:lnTo>
                <a:lnTo>
                  <a:pt x="326" y="211"/>
                </a:lnTo>
                <a:lnTo>
                  <a:pt x="328" y="178"/>
                </a:lnTo>
                <a:lnTo>
                  <a:pt x="328" y="178"/>
                </a:lnTo>
                <a:lnTo>
                  <a:pt x="328" y="171"/>
                </a:lnTo>
                <a:lnTo>
                  <a:pt x="326" y="162"/>
                </a:lnTo>
                <a:lnTo>
                  <a:pt x="322" y="142"/>
                </a:lnTo>
                <a:lnTo>
                  <a:pt x="315" y="121"/>
                </a:lnTo>
                <a:lnTo>
                  <a:pt x="307" y="100"/>
                </a:lnTo>
                <a:lnTo>
                  <a:pt x="298" y="80"/>
                </a:lnTo>
                <a:lnTo>
                  <a:pt x="288" y="62"/>
                </a:lnTo>
                <a:lnTo>
                  <a:pt x="278" y="47"/>
                </a:lnTo>
                <a:lnTo>
                  <a:pt x="269" y="35"/>
                </a:lnTo>
                <a:lnTo>
                  <a:pt x="269" y="35"/>
                </a:lnTo>
                <a:lnTo>
                  <a:pt x="259" y="27"/>
                </a:lnTo>
                <a:lnTo>
                  <a:pt x="249" y="20"/>
                </a:lnTo>
                <a:lnTo>
                  <a:pt x="239" y="14"/>
                </a:lnTo>
                <a:lnTo>
                  <a:pt x="229" y="10"/>
                </a:lnTo>
                <a:lnTo>
                  <a:pt x="214" y="5"/>
                </a:lnTo>
                <a:lnTo>
                  <a:pt x="207" y="4"/>
                </a:lnTo>
                <a:lnTo>
                  <a:pt x="207" y="4"/>
                </a:lnTo>
                <a:lnTo>
                  <a:pt x="199" y="2"/>
                </a:lnTo>
                <a:lnTo>
                  <a:pt x="190" y="1"/>
                </a:lnTo>
                <a:lnTo>
                  <a:pt x="179" y="0"/>
                </a:lnTo>
                <a:lnTo>
                  <a:pt x="166" y="0"/>
                </a:lnTo>
                <a:lnTo>
                  <a:pt x="151" y="1"/>
                </a:lnTo>
                <a:lnTo>
                  <a:pt x="134" y="3"/>
                </a:lnTo>
                <a:lnTo>
                  <a:pt x="118" y="9"/>
                </a:lnTo>
                <a:lnTo>
                  <a:pt x="118" y="9"/>
                </a:lnTo>
                <a:lnTo>
                  <a:pt x="101" y="15"/>
                </a:lnTo>
                <a:lnTo>
                  <a:pt x="86" y="22"/>
                </a:lnTo>
                <a:lnTo>
                  <a:pt x="63" y="35"/>
                </a:lnTo>
                <a:lnTo>
                  <a:pt x="47" y="46"/>
                </a:lnTo>
                <a:lnTo>
                  <a:pt x="42" y="49"/>
                </a:lnTo>
                <a:lnTo>
                  <a:pt x="28" y="7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" name="Freeform 6"/>
          <p:cNvSpPr>
            <a:spLocks/>
          </p:cNvSpPr>
          <p:nvPr/>
        </p:nvSpPr>
        <p:spPr bwMode="auto">
          <a:xfrm>
            <a:off x="8326392" y="816633"/>
            <a:ext cx="804907" cy="1628811"/>
          </a:xfrm>
          <a:custGeom>
            <a:avLst/>
            <a:gdLst>
              <a:gd name="T0" fmla="*/ 49 w 805"/>
              <a:gd name="T1" fmla="*/ 158 h 1629"/>
              <a:gd name="T2" fmla="*/ 77 w 805"/>
              <a:gd name="T3" fmla="*/ 266 h 1629"/>
              <a:gd name="T4" fmla="*/ 110 w 805"/>
              <a:gd name="T5" fmla="*/ 333 h 1629"/>
              <a:gd name="T6" fmla="*/ 99 w 805"/>
              <a:gd name="T7" fmla="*/ 391 h 1629"/>
              <a:gd name="T8" fmla="*/ 92 w 805"/>
              <a:gd name="T9" fmla="*/ 455 h 1629"/>
              <a:gd name="T10" fmla="*/ 89 w 805"/>
              <a:gd name="T11" fmla="*/ 624 h 1629"/>
              <a:gd name="T12" fmla="*/ 41 w 805"/>
              <a:gd name="T13" fmla="*/ 731 h 1629"/>
              <a:gd name="T14" fmla="*/ 8 w 805"/>
              <a:gd name="T15" fmla="*/ 790 h 1629"/>
              <a:gd name="T16" fmla="*/ 5 w 805"/>
              <a:gd name="T17" fmla="*/ 832 h 1629"/>
              <a:gd name="T18" fmla="*/ 59 w 805"/>
              <a:gd name="T19" fmla="*/ 847 h 1629"/>
              <a:gd name="T20" fmla="*/ 116 w 805"/>
              <a:gd name="T21" fmla="*/ 845 h 1629"/>
              <a:gd name="T22" fmla="*/ 121 w 805"/>
              <a:gd name="T23" fmla="*/ 883 h 1629"/>
              <a:gd name="T24" fmla="*/ 156 w 805"/>
              <a:gd name="T25" fmla="*/ 922 h 1629"/>
              <a:gd name="T26" fmla="*/ 157 w 805"/>
              <a:gd name="T27" fmla="*/ 963 h 1629"/>
              <a:gd name="T28" fmla="*/ 197 w 805"/>
              <a:gd name="T29" fmla="*/ 968 h 1629"/>
              <a:gd name="T30" fmla="*/ 211 w 805"/>
              <a:gd name="T31" fmla="*/ 1012 h 1629"/>
              <a:gd name="T32" fmla="*/ 218 w 805"/>
              <a:gd name="T33" fmla="*/ 1065 h 1629"/>
              <a:gd name="T34" fmla="*/ 205 w 805"/>
              <a:gd name="T35" fmla="*/ 1203 h 1629"/>
              <a:gd name="T36" fmla="*/ 202 w 805"/>
              <a:gd name="T37" fmla="*/ 1262 h 1629"/>
              <a:gd name="T38" fmla="*/ 228 w 805"/>
              <a:gd name="T39" fmla="*/ 1272 h 1629"/>
              <a:gd name="T40" fmla="*/ 237 w 805"/>
              <a:gd name="T41" fmla="*/ 1405 h 1629"/>
              <a:gd name="T42" fmla="*/ 190 w 805"/>
              <a:gd name="T43" fmla="*/ 1471 h 1629"/>
              <a:gd name="T44" fmla="*/ 117 w 805"/>
              <a:gd name="T45" fmla="*/ 1489 h 1629"/>
              <a:gd name="T46" fmla="*/ 118 w 805"/>
              <a:gd name="T47" fmla="*/ 1547 h 1629"/>
              <a:gd name="T48" fmla="*/ 195 w 805"/>
              <a:gd name="T49" fmla="*/ 1564 h 1629"/>
              <a:gd name="T50" fmla="*/ 316 w 805"/>
              <a:gd name="T51" fmla="*/ 1570 h 1629"/>
              <a:gd name="T52" fmla="*/ 380 w 805"/>
              <a:gd name="T53" fmla="*/ 1522 h 1629"/>
              <a:gd name="T54" fmla="*/ 362 w 805"/>
              <a:gd name="T55" fmla="*/ 1490 h 1629"/>
              <a:gd name="T56" fmla="*/ 377 w 805"/>
              <a:gd name="T57" fmla="*/ 1409 h 1629"/>
              <a:gd name="T58" fmla="*/ 416 w 805"/>
              <a:gd name="T59" fmla="*/ 1329 h 1629"/>
              <a:gd name="T60" fmla="*/ 454 w 805"/>
              <a:gd name="T61" fmla="*/ 1358 h 1629"/>
              <a:gd name="T62" fmla="*/ 532 w 805"/>
              <a:gd name="T63" fmla="*/ 1401 h 1629"/>
              <a:gd name="T64" fmla="*/ 575 w 805"/>
              <a:gd name="T65" fmla="*/ 1427 h 1629"/>
              <a:gd name="T66" fmla="*/ 604 w 805"/>
              <a:gd name="T67" fmla="*/ 1463 h 1629"/>
              <a:gd name="T68" fmla="*/ 601 w 805"/>
              <a:gd name="T69" fmla="*/ 1558 h 1629"/>
              <a:gd name="T70" fmla="*/ 567 w 805"/>
              <a:gd name="T71" fmla="*/ 1603 h 1629"/>
              <a:gd name="T72" fmla="*/ 595 w 805"/>
              <a:gd name="T73" fmla="*/ 1629 h 1629"/>
              <a:gd name="T74" fmla="*/ 697 w 805"/>
              <a:gd name="T75" fmla="*/ 1580 h 1629"/>
              <a:gd name="T76" fmla="*/ 789 w 805"/>
              <a:gd name="T77" fmla="*/ 1467 h 1629"/>
              <a:gd name="T78" fmla="*/ 792 w 805"/>
              <a:gd name="T79" fmla="*/ 1427 h 1629"/>
              <a:gd name="T80" fmla="*/ 730 w 805"/>
              <a:gd name="T81" fmla="*/ 1380 h 1629"/>
              <a:gd name="T82" fmla="*/ 674 w 805"/>
              <a:gd name="T83" fmla="*/ 1334 h 1629"/>
              <a:gd name="T84" fmla="*/ 520 w 805"/>
              <a:gd name="T85" fmla="*/ 1193 h 1629"/>
              <a:gd name="T86" fmla="*/ 539 w 805"/>
              <a:gd name="T87" fmla="*/ 996 h 1629"/>
              <a:gd name="T88" fmla="*/ 547 w 805"/>
              <a:gd name="T89" fmla="*/ 931 h 1629"/>
              <a:gd name="T90" fmla="*/ 559 w 805"/>
              <a:gd name="T91" fmla="*/ 883 h 1629"/>
              <a:gd name="T92" fmla="*/ 581 w 805"/>
              <a:gd name="T93" fmla="*/ 872 h 1629"/>
              <a:gd name="T94" fmla="*/ 557 w 805"/>
              <a:gd name="T95" fmla="*/ 791 h 1629"/>
              <a:gd name="T96" fmla="*/ 510 w 805"/>
              <a:gd name="T97" fmla="*/ 673 h 1629"/>
              <a:gd name="T98" fmla="*/ 550 w 805"/>
              <a:gd name="T99" fmla="*/ 619 h 1629"/>
              <a:gd name="T100" fmla="*/ 568 w 805"/>
              <a:gd name="T101" fmla="*/ 520 h 1629"/>
              <a:gd name="T102" fmla="*/ 510 w 805"/>
              <a:gd name="T103" fmla="*/ 414 h 1629"/>
              <a:gd name="T104" fmla="*/ 403 w 805"/>
              <a:gd name="T105" fmla="*/ 338 h 1629"/>
              <a:gd name="T106" fmla="*/ 380 w 805"/>
              <a:gd name="T107" fmla="*/ 275 h 1629"/>
              <a:gd name="T108" fmla="*/ 403 w 805"/>
              <a:gd name="T109" fmla="*/ 253 h 1629"/>
              <a:gd name="T110" fmla="*/ 393 w 805"/>
              <a:gd name="T111" fmla="*/ 137 h 1629"/>
              <a:gd name="T112" fmla="*/ 341 w 805"/>
              <a:gd name="T113" fmla="*/ 48 h 1629"/>
              <a:gd name="T114" fmla="*/ 249 w 805"/>
              <a:gd name="T115" fmla="*/ 0 h 1629"/>
              <a:gd name="T116" fmla="*/ 175 w 805"/>
              <a:gd name="T117" fmla="*/ 16 h 1629"/>
              <a:gd name="T118" fmla="*/ 82 w 805"/>
              <a:gd name="T119" fmla="*/ 64 h 1629"/>
              <a:gd name="T120" fmla="*/ 54 w 805"/>
              <a:gd name="T121" fmla="*/ 101 h 16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05" h="1629">
                <a:moveTo>
                  <a:pt x="54" y="101"/>
                </a:moveTo>
                <a:lnTo>
                  <a:pt x="54" y="101"/>
                </a:lnTo>
                <a:lnTo>
                  <a:pt x="49" y="114"/>
                </a:lnTo>
                <a:lnTo>
                  <a:pt x="46" y="125"/>
                </a:lnTo>
                <a:lnTo>
                  <a:pt x="45" y="133"/>
                </a:lnTo>
                <a:lnTo>
                  <a:pt x="45" y="141"/>
                </a:lnTo>
                <a:lnTo>
                  <a:pt x="45" y="141"/>
                </a:lnTo>
                <a:lnTo>
                  <a:pt x="46" y="150"/>
                </a:lnTo>
                <a:lnTo>
                  <a:pt x="49" y="158"/>
                </a:lnTo>
                <a:lnTo>
                  <a:pt x="58" y="176"/>
                </a:lnTo>
                <a:lnTo>
                  <a:pt x="65" y="194"/>
                </a:lnTo>
                <a:lnTo>
                  <a:pt x="70" y="203"/>
                </a:lnTo>
                <a:lnTo>
                  <a:pt x="72" y="213"/>
                </a:lnTo>
                <a:lnTo>
                  <a:pt x="72" y="213"/>
                </a:lnTo>
                <a:lnTo>
                  <a:pt x="75" y="229"/>
                </a:lnTo>
                <a:lnTo>
                  <a:pt x="77" y="241"/>
                </a:lnTo>
                <a:lnTo>
                  <a:pt x="77" y="252"/>
                </a:lnTo>
                <a:lnTo>
                  <a:pt x="77" y="266"/>
                </a:lnTo>
                <a:lnTo>
                  <a:pt x="77" y="266"/>
                </a:lnTo>
                <a:lnTo>
                  <a:pt x="77" y="275"/>
                </a:lnTo>
                <a:lnTo>
                  <a:pt x="79" y="283"/>
                </a:lnTo>
                <a:lnTo>
                  <a:pt x="81" y="290"/>
                </a:lnTo>
                <a:lnTo>
                  <a:pt x="83" y="297"/>
                </a:lnTo>
                <a:lnTo>
                  <a:pt x="90" y="309"/>
                </a:lnTo>
                <a:lnTo>
                  <a:pt x="94" y="315"/>
                </a:lnTo>
                <a:lnTo>
                  <a:pt x="94" y="315"/>
                </a:lnTo>
                <a:lnTo>
                  <a:pt x="110" y="333"/>
                </a:lnTo>
                <a:lnTo>
                  <a:pt x="121" y="347"/>
                </a:lnTo>
                <a:lnTo>
                  <a:pt x="121" y="347"/>
                </a:lnTo>
                <a:lnTo>
                  <a:pt x="118" y="351"/>
                </a:lnTo>
                <a:lnTo>
                  <a:pt x="110" y="362"/>
                </a:lnTo>
                <a:lnTo>
                  <a:pt x="106" y="369"/>
                </a:lnTo>
                <a:lnTo>
                  <a:pt x="102" y="376"/>
                </a:lnTo>
                <a:lnTo>
                  <a:pt x="100" y="383"/>
                </a:lnTo>
                <a:lnTo>
                  <a:pt x="99" y="391"/>
                </a:lnTo>
                <a:lnTo>
                  <a:pt x="99" y="391"/>
                </a:lnTo>
                <a:lnTo>
                  <a:pt x="98" y="405"/>
                </a:lnTo>
                <a:lnTo>
                  <a:pt x="97" y="416"/>
                </a:lnTo>
                <a:lnTo>
                  <a:pt x="94" y="424"/>
                </a:lnTo>
                <a:lnTo>
                  <a:pt x="94" y="427"/>
                </a:lnTo>
                <a:lnTo>
                  <a:pt x="94" y="427"/>
                </a:lnTo>
                <a:lnTo>
                  <a:pt x="94" y="439"/>
                </a:lnTo>
                <a:lnTo>
                  <a:pt x="94" y="449"/>
                </a:lnTo>
                <a:lnTo>
                  <a:pt x="94" y="449"/>
                </a:lnTo>
                <a:lnTo>
                  <a:pt x="92" y="455"/>
                </a:lnTo>
                <a:lnTo>
                  <a:pt x="88" y="471"/>
                </a:lnTo>
                <a:lnTo>
                  <a:pt x="82" y="491"/>
                </a:lnTo>
                <a:lnTo>
                  <a:pt x="81" y="502"/>
                </a:lnTo>
                <a:lnTo>
                  <a:pt x="81" y="512"/>
                </a:lnTo>
                <a:lnTo>
                  <a:pt x="81" y="512"/>
                </a:lnTo>
                <a:lnTo>
                  <a:pt x="86" y="574"/>
                </a:lnTo>
                <a:lnTo>
                  <a:pt x="94" y="588"/>
                </a:lnTo>
                <a:lnTo>
                  <a:pt x="94" y="588"/>
                </a:lnTo>
                <a:lnTo>
                  <a:pt x="89" y="624"/>
                </a:lnTo>
                <a:lnTo>
                  <a:pt x="84" y="649"/>
                </a:lnTo>
                <a:lnTo>
                  <a:pt x="81" y="664"/>
                </a:lnTo>
                <a:lnTo>
                  <a:pt x="81" y="664"/>
                </a:lnTo>
                <a:lnTo>
                  <a:pt x="79" y="670"/>
                </a:lnTo>
                <a:lnTo>
                  <a:pt x="78" y="679"/>
                </a:lnTo>
                <a:lnTo>
                  <a:pt x="77" y="691"/>
                </a:lnTo>
                <a:lnTo>
                  <a:pt x="77" y="691"/>
                </a:lnTo>
                <a:lnTo>
                  <a:pt x="55" y="715"/>
                </a:lnTo>
                <a:lnTo>
                  <a:pt x="41" y="731"/>
                </a:lnTo>
                <a:lnTo>
                  <a:pt x="32" y="740"/>
                </a:lnTo>
                <a:lnTo>
                  <a:pt x="32" y="740"/>
                </a:lnTo>
                <a:lnTo>
                  <a:pt x="31" y="742"/>
                </a:lnTo>
                <a:lnTo>
                  <a:pt x="29" y="746"/>
                </a:lnTo>
                <a:lnTo>
                  <a:pt x="26" y="761"/>
                </a:lnTo>
                <a:lnTo>
                  <a:pt x="23" y="780"/>
                </a:lnTo>
                <a:lnTo>
                  <a:pt x="23" y="780"/>
                </a:lnTo>
                <a:lnTo>
                  <a:pt x="14" y="786"/>
                </a:lnTo>
                <a:lnTo>
                  <a:pt x="8" y="790"/>
                </a:lnTo>
                <a:lnTo>
                  <a:pt x="6" y="792"/>
                </a:lnTo>
                <a:lnTo>
                  <a:pt x="5" y="793"/>
                </a:lnTo>
                <a:lnTo>
                  <a:pt x="5" y="793"/>
                </a:lnTo>
                <a:lnTo>
                  <a:pt x="1" y="811"/>
                </a:lnTo>
                <a:lnTo>
                  <a:pt x="0" y="824"/>
                </a:lnTo>
                <a:lnTo>
                  <a:pt x="0" y="827"/>
                </a:lnTo>
                <a:lnTo>
                  <a:pt x="1" y="829"/>
                </a:lnTo>
                <a:lnTo>
                  <a:pt x="1" y="829"/>
                </a:lnTo>
                <a:lnTo>
                  <a:pt x="5" y="832"/>
                </a:lnTo>
                <a:lnTo>
                  <a:pt x="11" y="838"/>
                </a:lnTo>
                <a:lnTo>
                  <a:pt x="17" y="842"/>
                </a:lnTo>
                <a:lnTo>
                  <a:pt x="22" y="845"/>
                </a:lnTo>
                <a:lnTo>
                  <a:pt x="27" y="847"/>
                </a:lnTo>
                <a:lnTo>
                  <a:pt x="27" y="847"/>
                </a:lnTo>
                <a:lnTo>
                  <a:pt x="39" y="848"/>
                </a:lnTo>
                <a:lnTo>
                  <a:pt x="49" y="848"/>
                </a:lnTo>
                <a:lnTo>
                  <a:pt x="59" y="847"/>
                </a:lnTo>
                <a:lnTo>
                  <a:pt x="59" y="847"/>
                </a:lnTo>
                <a:lnTo>
                  <a:pt x="60" y="849"/>
                </a:lnTo>
                <a:lnTo>
                  <a:pt x="63" y="853"/>
                </a:lnTo>
                <a:lnTo>
                  <a:pt x="65" y="855"/>
                </a:lnTo>
                <a:lnTo>
                  <a:pt x="69" y="856"/>
                </a:lnTo>
                <a:lnTo>
                  <a:pt x="72" y="857"/>
                </a:lnTo>
                <a:lnTo>
                  <a:pt x="77" y="856"/>
                </a:lnTo>
                <a:lnTo>
                  <a:pt x="77" y="856"/>
                </a:lnTo>
                <a:lnTo>
                  <a:pt x="103" y="849"/>
                </a:lnTo>
                <a:lnTo>
                  <a:pt x="116" y="845"/>
                </a:lnTo>
                <a:lnTo>
                  <a:pt x="120" y="844"/>
                </a:lnTo>
                <a:lnTo>
                  <a:pt x="121" y="842"/>
                </a:lnTo>
                <a:lnTo>
                  <a:pt x="121" y="842"/>
                </a:lnTo>
                <a:lnTo>
                  <a:pt x="120" y="846"/>
                </a:lnTo>
                <a:lnTo>
                  <a:pt x="118" y="857"/>
                </a:lnTo>
                <a:lnTo>
                  <a:pt x="117" y="864"/>
                </a:lnTo>
                <a:lnTo>
                  <a:pt x="117" y="870"/>
                </a:lnTo>
                <a:lnTo>
                  <a:pt x="119" y="877"/>
                </a:lnTo>
                <a:lnTo>
                  <a:pt x="121" y="883"/>
                </a:lnTo>
                <a:lnTo>
                  <a:pt x="121" y="883"/>
                </a:lnTo>
                <a:lnTo>
                  <a:pt x="126" y="888"/>
                </a:lnTo>
                <a:lnTo>
                  <a:pt x="131" y="893"/>
                </a:lnTo>
                <a:lnTo>
                  <a:pt x="144" y="903"/>
                </a:lnTo>
                <a:lnTo>
                  <a:pt x="154" y="912"/>
                </a:lnTo>
                <a:lnTo>
                  <a:pt x="156" y="915"/>
                </a:lnTo>
                <a:lnTo>
                  <a:pt x="157" y="918"/>
                </a:lnTo>
                <a:lnTo>
                  <a:pt x="157" y="918"/>
                </a:lnTo>
                <a:lnTo>
                  <a:pt x="156" y="922"/>
                </a:lnTo>
                <a:lnTo>
                  <a:pt x="154" y="927"/>
                </a:lnTo>
                <a:lnTo>
                  <a:pt x="150" y="933"/>
                </a:lnTo>
                <a:lnTo>
                  <a:pt x="148" y="939"/>
                </a:lnTo>
                <a:lnTo>
                  <a:pt x="147" y="945"/>
                </a:lnTo>
                <a:lnTo>
                  <a:pt x="147" y="952"/>
                </a:lnTo>
                <a:lnTo>
                  <a:pt x="148" y="954"/>
                </a:lnTo>
                <a:lnTo>
                  <a:pt x="150" y="958"/>
                </a:lnTo>
                <a:lnTo>
                  <a:pt x="154" y="961"/>
                </a:lnTo>
                <a:lnTo>
                  <a:pt x="157" y="963"/>
                </a:lnTo>
                <a:lnTo>
                  <a:pt x="157" y="963"/>
                </a:lnTo>
                <a:lnTo>
                  <a:pt x="165" y="968"/>
                </a:lnTo>
                <a:lnTo>
                  <a:pt x="173" y="970"/>
                </a:lnTo>
                <a:lnTo>
                  <a:pt x="179" y="971"/>
                </a:lnTo>
                <a:lnTo>
                  <a:pt x="185" y="972"/>
                </a:lnTo>
                <a:lnTo>
                  <a:pt x="189" y="971"/>
                </a:lnTo>
                <a:lnTo>
                  <a:pt x="194" y="970"/>
                </a:lnTo>
                <a:lnTo>
                  <a:pt x="196" y="969"/>
                </a:lnTo>
                <a:lnTo>
                  <a:pt x="197" y="968"/>
                </a:lnTo>
                <a:lnTo>
                  <a:pt x="197" y="968"/>
                </a:lnTo>
                <a:lnTo>
                  <a:pt x="197" y="968"/>
                </a:lnTo>
                <a:lnTo>
                  <a:pt x="198" y="971"/>
                </a:lnTo>
                <a:lnTo>
                  <a:pt x="199" y="982"/>
                </a:lnTo>
                <a:lnTo>
                  <a:pt x="201" y="990"/>
                </a:lnTo>
                <a:lnTo>
                  <a:pt x="203" y="998"/>
                </a:lnTo>
                <a:lnTo>
                  <a:pt x="206" y="1006"/>
                </a:lnTo>
                <a:lnTo>
                  <a:pt x="211" y="1012"/>
                </a:lnTo>
                <a:lnTo>
                  <a:pt x="211" y="1012"/>
                </a:lnTo>
                <a:lnTo>
                  <a:pt x="220" y="1023"/>
                </a:lnTo>
                <a:lnTo>
                  <a:pt x="225" y="1032"/>
                </a:lnTo>
                <a:lnTo>
                  <a:pt x="226" y="1037"/>
                </a:lnTo>
                <a:lnTo>
                  <a:pt x="226" y="1040"/>
                </a:lnTo>
                <a:lnTo>
                  <a:pt x="225" y="1045"/>
                </a:lnTo>
                <a:lnTo>
                  <a:pt x="224" y="1048"/>
                </a:lnTo>
                <a:lnTo>
                  <a:pt x="224" y="1048"/>
                </a:lnTo>
                <a:lnTo>
                  <a:pt x="222" y="1054"/>
                </a:lnTo>
                <a:lnTo>
                  <a:pt x="218" y="1065"/>
                </a:lnTo>
                <a:lnTo>
                  <a:pt x="213" y="1095"/>
                </a:lnTo>
                <a:lnTo>
                  <a:pt x="209" y="1113"/>
                </a:lnTo>
                <a:lnTo>
                  <a:pt x="207" y="1132"/>
                </a:lnTo>
                <a:lnTo>
                  <a:pt x="206" y="1151"/>
                </a:lnTo>
                <a:lnTo>
                  <a:pt x="206" y="1169"/>
                </a:lnTo>
                <a:lnTo>
                  <a:pt x="206" y="1169"/>
                </a:lnTo>
                <a:lnTo>
                  <a:pt x="206" y="1193"/>
                </a:lnTo>
                <a:lnTo>
                  <a:pt x="205" y="1200"/>
                </a:lnTo>
                <a:lnTo>
                  <a:pt x="205" y="1203"/>
                </a:lnTo>
                <a:lnTo>
                  <a:pt x="204" y="1205"/>
                </a:lnTo>
                <a:lnTo>
                  <a:pt x="203" y="1207"/>
                </a:lnTo>
                <a:lnTo>
                  <a:pt x="202" y="1207"/>
                </a:lnTo>
                <a:lnTo>
                  <a:pt x="202" y="1209"/>
                </a:lnTo>
                <a:lnTo>
                  <a:pt x="202" y="1209"/>
                </a:lnTo>
                <a:lnTo>
                  <a:pt x="199" y="1236"/>
                </a:lnTo>
                <a:lnTo>
                  <a:pt x="199" y="1252"/>
                </a:lnTo>
                <a:lnTo>
                  <a:pt x="201" y="1258"/>
                </a:lnTo>
                <a:lnTo>
                  <a:pt x="202" y="1262"/>
                </a:lnTo>
                <a:lnTo>
                  <a:pt x="202" y="1262"/>
                </a:lnTo>
                <a:lnTo>
                  <a:pt x="204" y="1264"/>
                </a:lnTo>
                <a:lnTo>
                  <a:pt x="208" y="1264"/>
                </a:lnTo>
                <a:lnTo>
                  <a:pt x="213" y="1264"/>
                </a:lnTo>
                <a:lnTo>
                  <a:pt x="217" y="1262"/>
                </a:lnTo>
                <a:lnTo>
                  <a:pt x="222" y="1265"/>
                </a:lnTo>
                <a:lnTo>
                  <a:pt x="224" y="1266"/>
                </a:lnTo>
                <a:lnTo>
                  <a:pt x="226" y="1269"/>
                </a:lnTo>
                <a:lnTo>
                  <a:pt x="228" y="1272"/>
                </a:lnTo>
                <a:lnTo>
                  <a:pt x="230" y="1277"/>
                </a:lnTo>
                <a:lnTo>
                  <a:pt x="233" y="1289"/>
                </a:lnTo>
                <a:lnTo>
                  <a:pt x="233" y="1289"/>
                </a:lnTo>
                <a:lnTo>
                  <a:pt x="235" y="1306"/>
                </a:lnTo>
                <a:lnTo>
                  <a:pt x="236" y="1324"/>
                </a:lnTo>
                <a:lnTo>
                  <a:pt x="237" y="1360"/>
                </a:lnTo>
                <a:lnTo>
                  <a:pt x="237" y="1390"/>
                </a:lnTo>
                <a:lnTo>
                  <a:pt x="237" y="1405"/>
                </a:lnTo>
                <a:lnTo>
                  <a:pt x="237" y="1405"/>
                </a:lnTo>
                <a:lnTo>
                  <a:pt x="235" y="1414"/>
                </a:lnTo>
                <a:lnTo>
                  <a:pt x="232" y="1427"/>
                </a:lnTo>
                <a:lnTo>
                  <a:pt x="227" y="1439"/>
                </a:lnTo>
                <a:lnTo>
                  <a:pt x="224" y="1446"/>
                </a:lnTo>
                <a:lnTo>
                  <a:pt x="224" y="1446"/>
                </a:lnTo>
                <a:lnTo>
                  <a:pt x="207" y="1458"/>
                </a:lnTo>
                <a:lnTo>
                  <a:pt x="193" y="1468"/>
                </a:lnTo>
                <a:lnTo>
                  <a:pt x="193" y="1468"/>
                </a:lnTo>
                <a:lnTo>
                  <a:pt x="190" y="1471"/>
                </a:lnTo>
                <a:lnTo>
                  <a:pt x="184" y="1477"/>
                </a:lnTo>
                <a:lnTo>
                  <a:pt x="184" y="1477"/>
                </a:lnTo>
                <a:lnTo>
                  <a:pt x="179" y="1478"/>
                </a:lnTo>
                <a:lnTo>
                  <a:pt x="172" y="1479"/>
                </a:lnTo>
                <a:lnTo>
                  <a:pt x="148" y="1480"/>
                </a:lnTo>
                <a:lnTo>
                  <a:pt x="137" y="1481"/>
                </a:lnTo>
                <a:lnTo>
                  <a:pt x="126" y="1485"/>
                </a:lnTo>
                <a:lnTo>
                  <a:pt x="121" y="1487"/>
                </a:lnTo>
                <a:lnTo>
                  <a:pt x="117" y="1489"/>
                </a:lnTo>
                <a:lnTo>
                  <a:pt x="115" y="1491"/>
                </a:lnTo>
                <a:lnTo>
                  <a:pt x="112" y="1495"/>
                </a:lnTo>
                <a:lnTo>
                  <a:pt x="112" y="1495"/>
                </a:lnTo>
                <a:lnTo>
                  <a:pt x="110" y="1503"/>
                </a:lnTo>
                <a:lnTo>
                  <a:pt x="110" y="1511"/>
                </a:lnTo>
                <a:lnTo>
                  <a:pt x="110" y="1520"/>
                </a:lnTo>
                <a:lnTo>
                  <a:pt x="112" y="1530"/>
                </a:lnTo>
                <a:lnTo>
                  <a:pt x="115" y="1538"/>
                </a:lnTo>
                <a:lnTo>
                  <a:pt x="118" y="1547"/>
                </a:lnTo>
                <a:lnTo>
                  <a:pt x="123" y="1553"/>
                </a:lnTo>
                <a:lnTo>
                  <a:pt x="127" y="1555"/>
                </a:lnTo>
                <a:lnTo>
                  <a:pt x="130" y="1557"/>
                </a:lnTo>
                <a:lnTo>
                  <a:pt x="130" y="1557"/>
                </a:lnTo>
                <a:lnTo>
                  <a:pt x="139" y="1560"/>
                </a:lnTo>
                <a:lnTo>
                  <a:pt x="149" y="1562"/>
                </a:lnTo>
                <a:lnTo>
                  <a:pt x="160" y="1563"/>
                </a:lnTo>
                <a:lnTo>
                  <a:pt x="173" y="1564"/>
                </a:lnTo>
                <a:lnTo>
                  <a:pt x="195" y="1564"/>
                </a:lnTo>
                <a:lnTo>
                  <a:pt x="211" y="1562"/>
                </a:lnTo>
                <a:lnTo>
                  <a:pt x="211" y="1562"/>
                </a:lnTo>
                <a:lnTo>
                  <a:pt x="218" y="1561"/>
                </a:lnTo>
                <a:lnTo>
                  <a:pt x="228" y="1562"/>
                </a:lnTo>
                <a:lnTo>
                  <a:pt x="254" y="1564"/>
                </a:lnTo>
                <a:lnTo>
                  <a:pt x="300" y="1571"/>
                </a:lnTo>
                <a:lnTo>
                  <a:pt x="300" y="1571"/>
                </a:lnTo>
                <a:lnTo>
                  <a:pt x="307" y="1571"/>
                </a:lnTo>
                <a:lnTo>
                  <a:pt x="316" y="1570"/>
                </a:lnTo>
                <a:lnTo>
                  <a:pt x="336" y="1566"/>
                </a:lnTo>
                <a:lnTo>
                  <a:pt x="352" y="1561"/>
                </a:lnTo>
                <a:lnTo>
                  <a:pt x="362" y="1557"/>
                </a:lnTo>
                <a:lnTo>
                  <a:pt x="362" y="1557"/>
                </a:lnTo>
                <a:lnTo>
                  <a:pt x="365" y="1555"/>
                </a:lnTo>
                <a:lnTo>
                  <a:pt x="367" y="1552"/>
                </a:lnTo>
                <a:lnTo>
                  <a:pt x="372" y="1542"/>
                </a:lnTo>
                <a:lnTo>
                  <a:pt x="378" y="1532"/>
                </a:lnTo>
                <a:lnTo>
                  <a:pt x="380" y="1522"/>
                </a:lnTo>
                <a:lnTo>
                  <a:pt x="380" y="1522"/>
                </a:lnTo>
                <a:lnTo>
                  <a:pt x="381" y="1504"/>
                </a:lnTo>
                <a:lnTo>
                  <a:pt x="381" y="1496"/>
                </a:lnTo>
                <a:lnTo>
                  <a:pt x="380" y="1490"/>
                </a:lnTo>
                <a:lnTo>
                  <a:pt x="380" y="1490"/>
                </a:lnTo>
                <a:lnTo>
                  <a:pt x="379" y="1489"/>
                </a:lnTo>
                <a:lnTo>
                  <a:pt x="377" y="1488"/>
                </a:lnTo>
                <a:lnTo>
                  <a:pt x="370" y="1488"/>
                </a:lnTo>
                <a:lnTo>
                  <a:pt x="362" y="1490"/>
                </a:lnTo>
                <a:lnTo>
                  <a:pt x="367" y="1455"/>
                </a:lnTo>
                <a:lnTo>
                  <a:pt x="367" y="1455"/>
                </a:lnTo>
                <a:lnTo>
                  <a:pt x="370" y="1453"/>
                </a:lnTo>
                <a:lnTo>
                  <a:pt x="374" y="1450"/>
                </a:lnTo>
                <a:lnTo>
                  <a:pt x="376" y="1446"/>
                </a:lnTo>
                <a:lnTo>
                  <a:pt x="376" y="1446"/>
                </a:lnTo>
                <a:lnTo>
                  <a:pt x="377" y="1440"/>
                </a:lnTo>
                <a:lnTo>
                  <a:pt x="377" y="1432"/>
                </a:lnTo>
                <a:lnTo>
                  <a:pt x="377" y="1409"/>
                </a:lnTo>
                <a:lnTo>
                  <a:pt x="375" y="1383"/>
                </a:lnTo>
                <a:lnTo>
                  <a:pt x="374" y="1373"/>
                </a:lnTo>
                <a:lnTo>
                  <a:pt x="371" y="1365"/>
                </a:lnTo>
                <a:lnTo>
                  <a:pt x="371" y="1365"/>
                </a:lnTo>
                <a:lnTo>
                  <a:pt x="369" y="1357"/>
                </a:lnTo>
                <a:lnTo>
                  <a:pt x="368" y="1345"/>
                </a:lnTo>
                <a:lnTo>
                  <a:pt x="365" y="1316"/>
                </a:lnTo>
                <a:lnTo>
                  <a:pt x="362" y="1280"/>
                </a:lnTo>
                <a:lnTo>
                  <a:pt x="416" y="1329"/>
                </a:lnTo>
                <a:lnTo>
                  <a:pt x="416" y="1329"/>
                </a:lnTo>
                <a:lnTo>
                  <a:pt x="417" y="1334"/>
                </a:lnTo>
                <a:lnTo>
                  <a:pt x="419" y="1343"/>
                </a:lnTo>
                <a:lnTo>
                  <a:pt x="422" y="1347"/>
                </a:lnTo>
                <a:lnTo>
                  <a:pt x="424" y="1352"/>
                </a:lnTo>
                <a:lnTo>
                  <a:pt x="426" y="1355"/>
                </a:lnTo>
                <a:lnTo>
                  <a:pt x="429" y="1356"/>
                </a:lnTo>
                <a:lnTo>
                  <a:pt x="429" y="1356"/>
                </a:lnTo>
                <a:lnTo>
                  <a:pt x="454" y="1358"/>
                </a:lnTo>
                <a:lnTo>
                  <a:pt x="467" y="1362"/>
                </a:lnTo>
                <a:lnTo>
                  <a:pt x="474" y="1363"/>
                </a:lnTo>
                <a:lnTo>
                  <a:pt x="479" y="1365"/>
                </a:lnTo>
                <a:lnTo>
                  <a:pt x="479" y="1365"/>
                </a:lnTo>
                <a:lnTo>
                  <a:pt x="505" y="1381"/>
                </a:lnTo>
                <a:lnTo>
                  <a:pt x="521" y="1391"/>
                </a:lnTo>
                <a:lnTo>
                  <a:pt x="528" y="1396"/>
                </a:lnTo>
                <a:lnTo>
                  <a:pt x="532" y="1401"/>
                </a:lnTo>
                <a:lnTo>
                  <a:pt x="532" y="1401"/>
                </a:lnTo>
                <a:lnTo>
                  <a:pt x="547" y="1418"/>
                </a:lnTo>
                <a:lnTo>
                  <a:pt x="553" y="1424"/>
                </a:lnTo>
                <a:lnTo>
                  <a:pt x="559" y="1428"/>
                </a:lnTo>
                <a:lnTo>
                  <a:pt x="559" y="1428"/>
                </a:lnTo>
                <a:lnTo>
                  <a:pt x="561" y="1428"/>
                </a:lnTo>
                <a:lnTo>
                  <a:pt x="565" y="1428"/>
                </a:lnTo>
                <a:lnTo>
                  <a:pt x="570" y="1425"/>
                </a:lnTo>
                <a:lnTo>
                  <a:pt x="572" y="1425"/>
                </a:lnTo>
                <a:lnTo>
                  <a:pt x="575" y="1427"/>
                </a:lnTo>
                <a:lnTo>
                  <a:pt x="576" y="1428"/>
                </a:lnTo>
                <a:lnTo>
                  <a:pt x="577" y="1432"/>
                </a:lnTo>
                <a:lnTo>
                  <a:pt x="577" y="1432"/>
                </a:lnTo>
                <a:lnTo>
                  <a:pt x="579" y="1437"/>
                </a:lnTo>
                <a:lnTo>
                  <a:pt x="582" y="1442"/>
                </a:lnTo>
                <a:lnTo>
                  <a:pt x="591" y="1451"/>
                </a:lnTo>
                <a:lnTo>
                  <a:pt x="600" y="1459"/>
                </a:lnTo>
                <a:lnTo>
                  <a:pt x="603" y="1461"/>
                </a:lnTo>
                <a:lnTo>
                  <a:pt x="604" y="1463"/>
                </a:lnTo>
                <a:lnTo>
                  <a:pt x="604" y="1463"/>
                </a:lnTo>
                <a:lnTo>
                  <a:pt x="603" y="1482"/>
                </a:lnTo>
                <a:lnTo>
                  <a:pt x="603" y="1497"/>
                </a:lnTo>
                <a:lnTo>
                  <a:pt x="604" y="1508"/>
                </a:lnTo>
                <a:lnTo>
                  <a:pt x="604" y="1508"/>
                </a:lnTo>
                <a:lnTo>
                  <a:pt x="605" y="1522"/>
                </a:lnTo>
                <a:lnTo>
                  <a:pt x="605" y="1538"/>
                </a:lnTo>
                <a:lnTo>
                  <a:pt x="603" y="1554"/>
                </a:lnTo>
                <a:lnTo>
                  <a:pt x="601" y="1558"/>
                </a:lnTo>
                <a:lnTo>
                  <a:pt x="599" y="1562"/>
                </a:lnTo>
                <a:lnTo>
                  <a:pt x="599" y="1562"/>
                </a:lnTo>
                <a:lnTo>
                  <a:pt x="591" y="1567"/>
                </a:lnTo>
                <a:lnTo>
                  <a:pt x="585" y="1573"/>
                </a:lnTo>
                <a:lnTo>
                  <a:pt x="579" y="1579"/>
                </a:lnTo>
                <a:lnTo>
                  <a:pt x="573" y="1585"/>
                </a:lnTo>
                <a:lnTo>
                  <a:pt x="569" y="1592"/>
                </a:lnTo>
                <a:lnTo>
                  <a:pt x="567" y="1600"/>
                </a:lnTo>
                <a:lnTo>
                  <a:pt x="567" y="1603"/>
                </a:lnTo>
                <a:lnTo>
                  <a:pt x="568" y="1606"/>
                </a:lnTo>
                <a:lnTo>
                  <a:pt x="568" y="1606"/>
                </a:lnTo>
                <a:lnTo>
                  <a:pt x="572" y="1616"/>
                </a:lnTo>
                <a:lnTo>
                  <a:pt x="575" y="1621"/>
                </a:lnTo>
                <a:lnTo>
                  <a:pt x="577" y="1623"/>
                </a:lnTo>
                <a:lnTo>
                  <a:pt x="580" y="1625"/>
                </a:lnTo>
                <a:lnTo>
                  <a:pt x="584" y="1627"/>
                </a:lnTo>
                <a:lnTo>
                  <a:pt x="595" y="1629"/>
                </a:lnTo>
                <a:lnTo>
                  <a:pt x="595" y="1629"/>
                </a:lnTo>
                <a:lnTo>
                  <a:pt x="603" y="1629"/>
                </a:lnTo>
                <a:lnTo>
                  <a:pt x="611" y="1628"/>
                </a:lnTo>
                <a:lnTo>
                  <a:pt x="630" y="1623"/>
                </a:lnTo>
                <a:lnTo>
                  <a:pt x="646" y="1618"/>
                </a:lnTo>
                <a:lnTo>
                  <a:pt x="653" y="1615"/>
                </a:lnTo>
                <a:lnTo>
                  <a:pt x="653" y="1615"/>
                </a:lnTo>
                <a:lnTo>
                  <a:pt x="669" y="1602"/>
                </a:lnTo>
                <a:lnTo>
                  <a:pt x="684" y="1591"/>
                </a:lnTo>
                <a:lnTo>
                  <a:pt x="697" y="1580"/>
                </a:lnTo>
                <a:lnTo>
                  <a:pt x="697" y="1580"/>
                </a:lnTo>
                <a:lnTo>
                  <a:pt x="704" y="1572"/>
                </a:lnTo>
                <a:lnTo>
                  <a:pt x="712" y="1558"/>
                </a:lnTo>
                <a:lnTo>
                  <a:pt x="732" y="1525"/>
                </a:lnTo>
                <a:lnTo>
                  <a:pt x="755" y="1481"/>
                </a:lnTo>
                <a:lnTo>
                  <a:pt x="755" y="1481"/>
                </a:lnTo>
                <a:lnTo>
                  <a:pt x="763" y="1479"/>
                </a:lnTo>
                <a:lnTo>
                  <a:pt x="780" y="1471"/>
                </a:lnTo>
                <a:lnTo>
                  <a:pt x="789" y="1467"/>
                </a:lnTo>
                <a:lnTo>
                  <a:pt x="797" y="1461"/>
                </a:lnTo>
                <a:lnTo>
                  <a:pt x="802" y="1456"/>
                </a:lnTo>
                <a:lnTo>
                  <a:pt x="805" y="1453"/>
                </a:lnTo>
                <a:lnTo>
                  <a:pt x="805" y="1450"/>
                </a:lnTo>
                <a:lnTo>
                  <a:pt x="805" y="1450"/>
                </a:lnTo>
                <a:lnTo>
                  <a:pt x="803" y="1444"/>
                </a:lnTo>
                <a:lnTo>
                  <a:pt x="801" y="1438"/>
                </a:lnTo>
                <a:lnTo>
                  <a:pt x="797" y="1432"/>
                </a:lnTo>
                <a:lnTo>
                  <a:pt x="792" y="1427"/>
                </a:lnTo>
                <a:lnTo>
                  <a:pt x="781" y="1415"/>
                </a:lnTo>
                <a:lnTo>
                  <a:pt x="773" y="1405"/>
                </a:lnTo>
                <a:lnTo>
                  <a:pt x="773" y="1405"/>
                </a:lnTo>
                <a:lnTo>
                  <a:pt x="770" y="1401"/>
                </a:lnTo>
                <a:lnTo>
                  <a:pt x="764" y="1398"/>
                </a:lnTo>
                <a:lnTo>
                  <a:pt x="754" y="1391"/>
                </a:lnTo>
                <a:lnTo>
                  <a:pt x="738" y="1383"/>
                </a:lnTo>
                <a:lnTo>
                  <a:pt x="738" y="1383"/>
                </a:lnTo>
                <a:lnTo>
                  <a:pt x="730" y="1380"/>
                </a:lnTo>
                <a:lnTo>
                  <a:pt x="724" y="1379"/>
                </a:lnTo>
                <a:lnTo>
                  <a:pt x="724" y="1379"/>
                </a:lnTo>
                <a:lnTo>
                  <a:pt x="721" y="1375"/>
                </a:lnTo>
                <a:lnTo>
                  <a:pt x="716" y="1372"/>
                </a:lnTo>
                <a:lnTo>
                  <a:pt x="711" y="1365"/>
                </a:lnTo>
                <a:lnTo>
                  <a:pt x="711" y="1365"/>
                </a:lnTo>
                <a:lnTo>
                  <a:pt x="701" y="1355"/>
                </a:lnTo>
                <a:lnTo>
                  <a:pt x="687" y="1344"/>
                </a:lnTo>
                <a:lnTo>
                  <a:pt x="674" y="1334"/>
                </a:lnTo>
                <a:lnTo>
                  <a:pt x="666" y="1329"/>
                </a:lnTo>
                <a:lnTo>
                  <a:pt x="666" y="1329"/>
                </a:lnTo>
                <a:lnTo>
                  <a:pt x="659" y="1324"/>
                </a:lnTo>
                <a:lnTo>
                  <a:pt x="646" y="1312"/>
                </a:lnTo>
                <a:lnTo>
                  <a:pt x="608" y="1271"/>
                </a:lnTo>
                <a:lnTo>
                  <a:pt x="569" y="1232"/>
                </a:lnTo>
                <a:lnTo>
                  <a:pt x="550" y="1213"/>
                </a:lnTo>
                <a:lnTo>
                  <a:pt x="550" y="1213"/>
                </a:lnTo>
                <a:lnTo>
                  <a:pt x="520" y="1193"/>
                </a:lnTo>
                <a:lnTo>
                  <a:pt x="492" y="1173"/>
                </a:lnTo>
                <a:lnTo>
                  <a:pt x="492" y="1173"/>
                </a:lnTo>
                <a:lnTo>
                  <a:pt x="501" y="1132"/>
                </a:lnTo>
                <a:lnTo>
                  <a:pt x="511" y="1092"/>
                </a:lnTo>
                <a:lnTo>
                  <a:pt x="517" y="1070"/>
                </a:lnTo>
                <a:lnTo>
                  <a:pt x="523" y="1048"/>
                </a:lnTo>
                <a:lnTo>
                  <a:pt x="523" y="1048"/>
                </a:lnTo>
                <a:lnTo>
                  <a:pt x="533" y="1014"/>
                </a:lnTo>
                <a:lnTo>
                  <a:pt x="539" y="996"/>
                </a:lnTo>
                <a:lnTo>
                  <a:pt x="540" y="983"/>
                </a:lnTo>
                <a:lnTo>
                  <a:pt x="541" y="972"/>
                </a:lnTo>
                <a:lnTo>
                  <a:pt x="541" y="972"/>
                </a:lnTo>
                <a:lnTo>
                  <a:pt x="542" y="959"/>
                </a:lnTo>
                <a:lnTo>
                  <a:pt x="541" y="945"/>
                </a:lnTo>
                <a:lnTo>
                  <a:pt x="541" y="932"/>
                </a:lnTo>
                <a:lnTo>
                  <a:pt x="541" y="932"/>
                </a:lnTo>
                <a:lnTo>
                  <a:pt x="542" y="932"/>
                </a:lnTo>
                <a:lnTo>
                  <a:pt x="547" y="931"/>
                </a:lnTo>
                <a:lnTo>
                  <a:pt x="549" y="928"/>
                </a:lnTo>
                <a:lnTo>
                  <a:pt x="551" y="925"/>
                </a:lnTo>
                <a:lnTo>
                  <a:pt x="553" y="921"/>
                </a:lnTo>
                <a:lnTo>
                  <a:pt x="554" y="914"/>
                </a:lnTo>
                <a:lnTo>
                  <a:pt x="554" y="914"/>
                </a:lnTo>
                <a:lnTo>
                  <a:pt x="559" y="891"/>
                </a:lnTo>
                <a:lnTo>
                  <a:pt x="560" y="885"/>
                </a:lnTo>
                <a:lnTo>
                  <a:pt x="560" y="883"/>
                </a:lnTo>
                <a:lnTo>
                  <a:pt x="559" y="883"/>
                </a:lnTo>
                <a:lnTo>
                  <a:pt x="559" y="883"/>
                </a:lnTo>
                <a:lnTo>
                  <a:pt x="562" y="885"/>
                </a:lnTo>
                <a:lnTo>
                  <a:pt x="567" y="885"/>
                </a:lnTo>
                <a:lnTo>
                  <a:pt x="571" y="885"/>
                </a:lnTo>
                <a:lnTo>
                  <a:pt x="576" y="884"/>
                </a:lnTo>
                <a:lnTo>
                  <a:pt x="578" y="882"/>
                </a:lnTo>
                <a:lnTo>
                  <a:pt x="579" y="879"/>
                </a:lnTo>
                <a:lnTo>
                  <a:pt x="580" y="876"/>
                </a:lnTo>
                <a:lnTo>
                  <a:pt x="581" y="872"/>
                </a:lnTo>
                <a:lnTo>
                  <a:pt x="581" y="867"/>
                </a:lnTo>
                <a:lnTo>
                  <a:pt x="581" y="860"/>
                </a:lnTo>
                <a:lnTo>
                  <a:pt x="581" y="860"/>
                </a:lnTo>
                <a:lnTo>
                  <a:pt x="579" y="847"/>
                </a:lnTo>
                <a:lnTo>
                  <a:pt x="576" y="834"/>
                </a:lnTo>
                <a:lnTo>
                  <a:pt x="572" y="822"/>
                </a:lnTo>
                <a:lnTo>
                  <a:pt x="568" y="812"/>
                </a:lnTo>
                <a:lnTo>
                  <a:pt x="560" y="797"/>
                </a:lnTo>
                <a:lnTo>
                  <a:pt x="557" y="791"/>
                </a:lnTo>
                <a:lnTo>
                  <a:pt x="554" y="789"/>
                </a:lnTo>
                <a:lnTo>
                  <a:pt x="554" y="789"/>
                </a:lnTo>
                <a:lnTo>
                  <a:pt x="551" y="784"/>
                </a:lnTo>
                <a:lnTo>
                  <a:pt x="544" y="777"/>
                </a:lnTo>
                <a:lnTo>
                  <a:pt x="529" y="752"/>
                </a:lnTo>
                <a:lnTo>
                  <a:pt x="505" y="717"/>
                </a:lnTo>
                <a:lnTo>
                  <a:pt x="505" y="717"/>
                </a:lnTo>
                <a:lnTo>
                  <a:pt x="506" y="703"/>
                </a:lnTo>
                <a:lnTo>
                  <a:pt x="510" y="673"/>
                </a:lnTo>
                <a:lnTo>
                  <a:pt x="514" y="628"/>
                </a:lnTo>
                <a:lnTo>
                  <a:pt x="514" y="628"/>
                </a:lnTo>
                <a:lnTo>
                  <a:pt x="515" y="627"/>
                </a:lnTo>
                <a:lnTo>
                  <a:pt x="519" y="627"/>
                </a:lnTo>
                <a:lnTo>
                  <a:pt x="530" y="625"/>
                </a:lnTo>
                <a:lnTo>
                  <a:pt x="542" y="622"/>
                </a:lnTo>
                <a:lnTo>
                  <a:pt x="547" y="621"/>
                </a:lnTo>
                <a:lnTo>
                  <a:pt x="550" y="619"/>
                </a:lnTo>
                <a:lnTo>
                  <a:pt x="550" y="619"/>
                </a:lnTo>
                <a:lnTo>
                  <a:pt x="554" y="612"/>
                </a:lnTo>
                <a:lnTo>
                  <a:pt x="559" y="600"/>
                </a:lnTo>
                <a:lnTo>
                  <a:pt x="563" y="585"/>
                </a:lnTo>
                <a:lnTo>
                  <a:pt x="568" y="566"/>
                </a:lnTo>
                <a:lnTo>
                  <a:pt x="568" y="566"/>
                </a:lnTo>
                <a:lnTo>
                  <a:pt x="570" y="547"/>
                </a:lnTo>
                <a:lnTo>
                  <a:pt x="570" y="538"/>
                </a:lnTo>
                <a:lnTo>
                  <a:pt x="570" y="529"/>
                </a:lnTo>
                <a:lnTo>
                  <a:pt x="568" y="520"/>
                </a:lnTo>
                <a:lnTo>
                  <a:pt x="565" y="510"/>
                </a:lnTo>
                <a:lnTo>
                  <a:pt x="560" y="499"/>
                </a:lnTo>
                <a:lnTo>
                  <a:pt x="554" y="485"/>
                </a:lnTo>
                <a:lnTo>
                  <a:pt x="554" y="485"/>
                </a:lnTo>
                <a:lnTo>
                  <a:pt x="542" y="461"/>
                </a:lnTo>
                <a:lnTo>
                  <a:pt x="530" y="443"/>
                </a:lnTo>
                <a:lnTo>
                  <a:pt x="520" y="427"/>
                </a:lnTo>
                <a:lnTo>
                  <a:pt x="510" y="414"/>
                </a:lnTo>
                <a:lnTo>
                  <a:pt x="510" y="414"/>
                </a:lnTo>
                <a:lnTo>
                  <a:pt x="490" y="382"/>
                </a:lnTo>
                <a:lnTo>
                  <a:pt x="480" y="369"/>
                </a:lnTo>
                <a:lnTo>
                  <a:pt x="474" y="363"/>
                </a:lnTo>
                <a:lnTo>
                  <a:pt x="470" y="360"/>
                </a:lnTo>
                <a:lnTo>
                  <a:pt x="470" y="360"/>
                </a:lnTo>
                <a:lnTo>
                  <a:pt x="463" y="357"/>
                </a:lnTo>
                <a:lnTo>
                  <a:pt x="454" y="353"/>
                </a:lnTo>
                <a:lnTo>
                  <a:pt x="432" y="345"/>
                </a:lnTo>
                <a:lnTo>
                  <a:pt x="403" y="338"/>
                </a:lnTo>
                <a:lnTo>
                  <a:pt x="403" y="338"/>
                </a:lnTo>
                <a:lnTo>
                  <a:pt x="400" y="329"/>
                </a:lnTo>
                <a:lnTo>
                  <a:pt x="397" y="322"/>
                </a:lnTo>
                <a:lnTo>
                  <a:pt x="394" y="315"/>
                </a:lnTo>
                <a:lnTo>
                  <a:pt x="394" y="315"/>
                </a:lnTo>
                <a:lnTo>
                  <a:pt x="389" y="306"/>
                </a:lnTo>
                <a:lnTo>
                  <a:pt x="385" y="294"/>
                </a:lnTo>
                <a:lnTo>
                  <a:pt x="381" y="282"/>
                </a:lnTo>
                <a:lnTo>
                  <a:pt x="380" y="275"/>
                </a:lnTo>
                <a:lnTo>
                  <a:pt x="380" y="275"/>
                </a:lnTo>
                <a:lnTo>
                  <a:pt x="381" y="274"/>
                </a:lnTo>
                <a:lnTo>
                  <a:pt x="385" y="273"/>
                </a:lnTo>
                <a:lnTo>
                  <a:pt x="393" y="272"/>
                </a:lnTo>
                <a:lnTo>
                  <a:pt x="397" y="271"/>
                </a:lnTo>
                <a:lnTo>
                  <a:pt x="400" y="266"/>
                </a:lnTo>
                <a:lnTo>
                  <a:pt x="403" y="261"/>
                </a:lnTo>
                <a:lnTo>
                  <a:pt x="403" y="253"/>
                </a:lnTo>
                <a:lnTo>
                  <a:pt x="403" y="253"/>
                </a:lnTo>
                <a:lnTo>
                  <a:pt x="400" y="234"/>
                </a:lnTo>
                <a:lnTo>
                  <a:pt x="397" y="216"/>
                </a:lnTo>
                <a:lnTo>
                  <a:pt x="394" y="199"/>
                </a:lnTo>
                <a:lnTo>
                  <a:pt x="394" y="199"/>
                </a:lnTo>
                <a:lnTo>
                  <a:pt x="394" y="187"/>
                </a:lnTo>
                <a:lnTo>
                  <a:pt x="394" y="155"/>
                </a:lnTo>
                <a:lnTo>
                  <a:pt x="394" y="155"/>
                </a:lnTo>
                <a:lnTo>
                  <a:pt x="394" y="146"/>
                </a:lnTo>
                <a:lnTo>
                  <a:pt x="393" y="137"/>
                </a:lnTo>
                <a:lnTo>
                  <a:pt x="390" y="129"/>
                </a:lnTo>
                <a:lnTo>
                  <a:pt x="387" y="122"/>
                </a:lnTo>
                <a:lnTo>
                  <a:pt x="379" y="106"/>
                </a:lnTo>
                <a:lnTo>
                  <a:pt x="371" y="87"/>
                </a:lnTo>
                <a:lnTo>
                  <a:pt x="371" y="87"/>
                </a:lnTo>
                <a:lnTo>
                  <a:pt x="369" y="82"/>
                </a:lnTo>
                <a:lnTo>
                  <a:pt x="365" y="75"/>
                </a:lnTo>
                <a:lnTo>
                  <a:pt x="355" y="62"/>
                </a:lnTo>
                <a:lnTo>
                  <a:pt x="341" y="48"/>
                </a:lnTo>
                <a:lnTo>
                  <a:pt x="327" y="34"/>
                </a:lnTo>
                <a:lnTo>
                  <a:pt x="312" y="22"/>
                </a:lnTo>
                <a:lnTo>
                  <a:pt x="298" y="12"/>
                </a:lnTo>
                <a:lnTo>
                  <a:pt x="287" y="5"/>
                </a:lnTo>
                <a:lnTo>
                  <a:pt x="281" y="4"/>
                </a:lnTo>
                <a:lnTo>
                  <a:pt x="278" y="3"/>
                </a:lnTo>
                <a:lnTo>
                  <a:pt x="278" y="3"/>
                </a:lnTo>
                <a:lnTo>
                  <a:pt x="264" y="2"/>
                </a:lnTo>
                <a:lnTo>
                  <a:pt x="249" y="0"/>
                </a:lnTo>
                <a:lnTo>
                  <a:pt x="233" y="0"/>
                </a:lnTo>
                <a:lnTo>
                  <a:pt x="224" y="0"/>
                </a:lnTo>
                <a:lnTo>
                  <a:pt x="215" y="3"/>
                </a:lnTo>
                <a:lnTo>
                  <a:pt x="215" y="3"/>
                </a:lnTo>
                <a:lnTo>
                  <a:pt x="201" y="7"/>
                </a:lnTo>
                <a:lnTo>
                  <a:pt x="189" y="10"/>
                </a:lnTo>
                <a:lnTo>
                  <a:pt x="182" y="14"/>
                </a:lnTo>
                <a:lnTo>
                  <a:pt x="175" y="16"/>
                </a:lnTo>
                <a:lnTo>
                  <a:pt x="175" y="16"/>
                </a:lnTo>
                <a:lnTo>
                  <a:pt x="160" y="19"/>
                </a:lnTo>
                <a:lnTo>
                  <a:pt x="139" y="27"/>
                </a:lnTo>
                <a:lnTo>
                  <a:pt x="118" y="34"/>
                </a:lnTo>
                <a:lnTo>
                  <a:pt x="108" y="38"/>
                </a:lnTo>
                <a:lnTo>
                  <a:pt x="108" y="38"/>
                </a:lnTo>
                <a:lnTo>
                  <a:pt x="97" y="48"/>
                </a:lnTo>
                <a:lnTo>
                  <a:pt x="86" y="61"/>
                </a:lnTo>
                <a:lnTo>
                  <a:pt x="86" y="61"/>
                </a:lnTo>
                <a:lnTo>
                  <a:pt x="82" y="64"/>
                </a:lnTo>
                <a:lnTo>
                  <a:pt x="77" y="69"/>
                </a:lnTo>
                <a:lnTo>
                  <a:pt x="68" y="74"/>
                </a:lnTo>
                <a:lnTo>
                  <a:pt x="68" y="74"/>
                </a:lnTo>
                <a:lnTo>
                  <a:pt x="64" y="77"/>
                </a:lnTo>
                <a:lnTo>
                  <a:pt x="61" y="82"/>
                </a:lnTo>
                <a:lnTo>
                  <a:pt x="59" y="87"/>
                </a:lnTo>
                <a:lnTo>
                  <a:pt x="59" y="87"/>
                </a:lnTo>
                <a:lnTo>
                  <a:pt x="58" y="92"/>
                </a:lnTo>
                <a:lnTo>
                  <a:pt x="54" y="101"/>
                </a:lnTo>
                <a:lnTo>
                  <a:pt x="54" y="10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E97605F8-D0F2-4638-A849-42A8FFFB1417}"/>
              </a:ext>
            </a:extLst>
          </p:cNvPr>
          <p:cNvSpPr>
            <a:spLocks/>
          </p:cNvSpPr>
          <p:nvPr/>
        </p:nvSpPr>
        <p:spPr bwMode="auto">
          <a:xfrm>
            <a:off x="2376609" y="1133745"/>
            <a:ext cx="1438730" cy="963771"/>
          </a:xfrm>
          <a:custGeom>
            <a:avLst/>
            <a:gdLst>
              <a:gd name="T0" fmla="*/ 793 w 1454"/>
              <a:gd name="T1" fmla="*/ 347 h 974"/>
              <a:gd name="T2" fmla="*/ 623 w 1454"/>
              <a:gd name="T3" fmla="*/ 379 h 974"/>
              <a:gd name="T4" fmla="*/ 567 w 1454"/>
              <a:gd name="T5" fmla="*/ 391 h 974"/>
              <a:gd name="T6" fmla="*/ 427 w 1454"/>
              <a:gd name="T7" fmla="*/ 421 h 974"/>
              <a:gd name="T8" fmla="*/ 376 w 1454"/>
              <a:gd name="T9" fmla="*/ 481 h 974"/>
              <a:gd name="T10" fmla="*/ 288 w 1454"/>
              <a:gd name="T11" fmla="*/ 527 h 974"/>
              <a:gd name="T12" fmla="*/ 192 w 1454"/>
              <a:gd name="T13" fmla="*/ 621 h 974"/>
              <a:gd name="T14" fmla="*/ 136 w 1454"/>
              <a:gd name="T15" fmla="*/ 673 h 974"/>
              <a:gd name="T16" fmla="*/ 150 w 1454"/>
              <a:gd name="T17" fmla="*/ 685 h 974"/>
              <a:gd name="T18" fmla="*/ 166 w 1454"/>
              <a:gd name="T19" fmla="*/ 687 h 974"/>
              <a:gd name="T20" fmla="*/ 194 w 1454"/>
              <a:gd name="T21" fmla="*/ 681 h 974"/>
              <a:gd name="T22" fmla="*/ 236 w 1454"/>
              <a:gd name="T23" fmla="*/ 661 h 974"/>
              <a:gd name="T24" fmla="*/ 282 w 1454"/>
              <a:gd name="T25" fmla="*/ 739 h 974"/>
              <a:gd name="T26" fmla="*/ 234 w 1454"/>
              <a:gd name="T27" fmla="*/ 737 h 974"/>
              <a:gd name="T28" fmla="*/ 86 w 1454"/>
              <a:gd name="T29" fmla="*/ 757 h 974"/>
              <a:gd name="T30" fmla="*/ 34 w 1454"/>
              <a:gd name="T31" fmla="*/ 759 h 974"/>
              <a:gd name="T32" fmla="*/ 6 w 1454"/>
              <a:gd name="T33" fmla="*/ 856 h 974"/>
              <a:gd name="T34" fmla="*/ 6 w 1454"/>
              <a:gd name="T35" fmla="*/ 948 h 974"/>
              <a:gd name="T36" fmla="*/ 18 w 1454"/>
              <a:gd name="T37" fmla="*/ 958 h 974"/>
              <a:gd name="T38" fmla="*/ 40 w 1454"/>
              <a:gd name="T39" fmla="*/ 968 h 974"/>
              <a:gd name="T40" fmla="*/ 52 w 1454"/>
              <a:gd name="T41" fmla="*/ 972 h 974"/>
              <a:gd name="T42" fmla="*/ 66 w 1454"/>
              <a:gd name="T43" fmla="*/ 968 h 974"/>
              <a:gd name="T44" fmla="*/ 84 w 1454"/>
              <a:gd name="T45" fmla="*/ 934 h 974"/>
              <a:gd name="T46" fmla="*/ 106 w 1454"/>
              <a:gd name="T47" fmla="*/ 850 h 974"/>
              <a:gd name="T48" fmla="*/ 292 w 1454"/>
              <a:gd name="T49" fmla="*/ 872 h 974"/>
              <a:gd name="T50" fmla="*/ 389 w 1454"/>
              <a:gd name="T51" fmla="*/ 862 h 974"/>
              <a:gd name="T52" fmla="*/ 451 w 1454"/>
              <a:gd name="T53" fmla="*/ 842 h 974"/>
              <a:gd name="T54" fmla="*/ 549 w 1454"/>
              <a:gd name="T55" fmla="*/ 781 h 974"/>
              <a:gd name="T56" fmla="*/ 601 w 1454"/>
              <a:gd name="T57" fmla="*/ 779 h 974"/>
              <a:gd name="T58" fmla="*/ 787 w 1454"/>
              <a:gd name="T59" fmla="*/ 793 h 974"/>
              <a:gd name="T60" fmla="*/ 911 w 1454"/>
              <a:gd name="T61" fmla="*/ 785 h 974"/>
              <a:gd name="T62" fmla="*/ 999 w 1454"/>
              <a:gd name="T63" fmla="*/ 707 h 974"/>
              <a:gd name="T64" fmla="*/ 1157 w 1454"/>
              <a:gd name="T65" fmla="*/ 767 h 974"/>
              <a:gd name="T66" fmla="*/ 1286 w 1454"/>
              <a:gd name="T67" fmla="*/ 733 h 974"/>
              <a:gd name="T68" fmla="*/ 1396 w 1454"/>
              <a:gd name="T69" fmla="*/ 631 h 974"/>
              <a:gd name="T70" fmla="*/ 1454 w 1454"/>
              <a:gd name="T71" fmla="*/ 589 h 974"/>
              <a:gd name="T72" fmla="*/ 1444 w 1454"/>
              <a:gd name="T73" fmla="*/ 571 h 974"/>
              <a:gd name="T74" fmla="*/ 1428 w 1454"/>
              <a:gd name="T75" fmla="*/ 547 h 974"/>
              <a:gd name="T76" fmla="*/ 1416 w 1454"/>
              <a:gd name="T77" fmla="*/ 529 h 974"/>
              <a:gd name="T78" fmla="*/ 1396 w 1454"/>
              <a:gd name="T79" fmla="*/ 521 h 974"/>
              <a:gd name="T80" fmla="*/ 1376 w 1454"/>
              <a:gd name="T81" fmla="*/ 517 h 974"/>
              <a:gd name="T82" fmla="*/ 1330 w 1454"/>
              <a:gd name="T83" fmla="*/ 545 h 974"/>
              <a:gd name="T84" fmla="*/ 1304 w 1454"/>
              <a:gd name="T85" fmla="*/ 587 h 974"/>
              <a:gd name="T86" fmla="*/ 1194 w 1454"/>
              <a:gd name="T87" fmla="*/ 623 h 974"/>
              <a:gd name="T88" fmla="*/ 1139 w 1454"/>
              <a:gd name="T89" fmla="*/ 623 h 974"/>
              <a:gd name="T90" fmla="*/ 1093 w 1454"/>
              <a:gd name="T91" fmla="*/ 581 h 974"/>
              <a:gd name="T92" fmla="*/ 1057 w 1454"/>
              <a:gd name="T93" fmla="*/ 549 h 974"/>
              <a:gd name="T94" fmla="*/ 1069 w 1454"/>
              <a:gd name="T95" fmla="*/ 511 h 974"/>
              <a:gd name="T96" fmla="*/ 1079 w 1454"/>
              <a:gd name="T97" fmla="*/ 489 h 974"/>
              <a:gd name="T98" fmla="*/ 1160 w 1454"/>
              <a:gd name="T99" fmla="*/ 491 h 974"/>
              <a:gd name="T100" fmla="*/ 1208 w 1454"/>
              <a:gd name="T101" fmla="*/ 449 h 974"/>
              <a:gd name="T102" fmla="*/ 1232 w 1454"/>
              <a:gd name="T103" fmla="*/ 411 h 974"/>
              <a:gd name="T104" fmla="*/ 1254 w 1454"/>
              <a:gd name="T105" fmla="*/ 379 h 974"/>
              <a:gd name="T106" fmla="*/ 1242 w 1454"/>
              <a:gd name="T107" fmla="*/ 335 h 974"/>
              <a:gd name="T108" fmla="*/ 1274 w 1454"/>
              <a:gd name="T109" fmla="*/ 240 h 974"/>
              <a:gd name="T110" fmla="*/ 1274 w 1454"/>
              <a:gd name="T111" fmla="*/ 150 h 974"/>
              <a:gd name="T112" fmla="*/ 1214 w 1454"/>
              <a:gd name="T113" fmla="*/ 70 h 974"/>
              <a:gd name="T114" fmla="*/ 1101 w 1454"/>
              <a:gd name="T115" fmla="*/ 4 h 974"/>
              <a:gd name="T116" fmla="*/ 979 w 1454"/>
              <a:gd name="T117" fmla="*/ 6 h 974"/>
              <a:gd name="T118" fmla="*/ 885 w 1454"/>
              <a:gd name="T119" fmla="*/ 56 h 974"/>
              <a:gd name="T120" fmla="*/ 843 w 1454"/>
              <a:gd name="T121" fmla="*/ 194 h 974"/>
              <a:gd name="T122" fmla="*/ 869 w 1454"/>
              <a:gd name="T123" fmla="*/ 299 h 9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54" h="974">
                <a:moveTo>
                  <a:pt x="869" y="299"/>
                </a:moveTo>
                <a:lnTo>
                  <a:pt x="869" y="299"/>
                </a:lnTo>
                <a:lnTo>
                  <a:pt x="847" y="311"/>
                </a:lnTo>
                <a:lnTo>
                  <a:pt x="809" y="335"/>
                </a:lnTo>
                <a:lnTo>
                  <a:pt x="809" y="335"/>
                </a:lnTo>
                <a:lnTo>
                  <a:pt x="793" y="347"/>
                </a:lnTo>
                <a:lnTo>
                  <a:pt x="779" y="353"/>
                </a:lnTo>
                <a:lnTo>
                  <a:pt x="763" y="359"/>
                </a:lnTo>
                <a:lnTo>
                  <a:pt x="745" y="361"/>
                </a:lnTo>
                <a:lnTo>
                  <a:pt x="745" y="361"/>
                </a:lnTo>
                <a:lnTo>
                  <a:pt x="675" y="371"/>
                </a:lnTo>
                <a:lnTo>
                  <a:pt x="623" y="379"/>
                </a:lnTo>
                <a:lnTo>
                  <a:pt x="623" y="379"/>
                </a:lnTo>
                <a:lnTo>
                  <a:pt x="619" y="381"/>
                </a:lnTo>
                <a:lnTo>
                  <a:pt x="611" y="385"/>
                </a:lnTo>
                <a:lnTo>
                  <a:pt x="595" y="389"/>
                </a:lnTo>
                <a:lnTo>
                  <a:pt x="567" y="391"/>
                </a:lnTo>
                <a:lnTo>
                  <a:pt x="567" y="391"/>
                </a:lnTo>
                <a:lnTo>
                  <a:pt x="529" y="395"/>
                </a:lnTo>
                <a:lnTo>
                  <a:pt x="493" y="399"/>
                </a:lnTo>
                <a:lnTo>
                  <a:pt x="461" y="405"/>
                </a:lnTo>
                <a:lnTo>
                  <a:pt x="441" y="413"/>
                </a:lnTo>
                <a:lnTo>
                  <a:pt x="441" y="413"/>
                </a:lnTo>
                <a:lnTo>
                  <a:pt x="427" y="421"/>
                </a:lnTo>
                <a:lnTo>
                  <a:pt x="413" y="431"/>
                </a:lnTo>
                <a:lnTo>
                  <a:pt x="401" y="445"/>
                </a:lnTo>
                <a:lnTo>
                  <a:pt x="391" y="457"/>
                </a:lnTo>
                <a:lnTo>
                  <a:pt x="391" y="457"/>
                </a:lnTo>
                <a:lnTo>
                  <a:pt x="376" y="481"/>
                </a:lnTo>
                <a:lnTo>
                  <a:pt x="376" y="481"/>
                </a:lnTo>
                <a:lnTo>
                  <a:pt x="370" y="481"/>
                </a:lnTo>
                <a:lnTo>
                  <a:pt x="354" y="485"/>
                </a:lnTo>
                <a:lnTo>
                  <a:pt x="342" y="491"/>
                </a:lnTo>
                <a:lnTo>
                  <a:pt x="328" y="499"/>
                </a:lnTo>
                <a:lnTo>
                  <a:pt x="310" y="511"/>
                </a:lnTo>
                <a:lnTo>
                  <a:pt x="288" y="527"/>
                </a:lnTo>
                <a:lnTo>
                  <a:pt x="288" y="527"/>
                </a:lnTo>
                <a:lnTo>
                  <a:pt x="266" y="543"/>
                </a:lnTo>
                <a:lnTo>
                  <a:pt x="250" y="559"/>
                </a:lnTo>
                <a:lnTo>
                  <a:pt x="222" y="587"/>
                </a:lnTo>
                <a:lnTo>
                  <a:pt x="204" y="609"/>
                </a:lnTo>
                <a:lnTo>
                  <a:pt x="192" y="621"/>
                </a:lnTo>
                <a:lnTo>
                  <a:pt x="192" y="621"/>
                </a:lnTo>
                <a:lnTo>
                  <a:pt x="164" y="643"/>
                </a:lnTo>
                <a:lnTo>
                  <a:pt x="148" y="655"/>
                </a:lnTo>
                <a:lnTo>
                  <a:pt x="140" y="665"/>
                </a:lnTo>
                <a:lnTo>
                  <a:pt x="140" y="665"/>
                </a:lnTo>
                <a:lnTo>
                  <a:pt x="136" y="673"/>
                </a:lnTo>
                <a:lnTo>
                  <a:pt x="134" y="679"/>
                </a:lnTo>
                <a:lnTo>
                  <a:pt x="136" y="683"/>
                </a:lnTo>
                <a:lnTo>
                  <a:pt x="140" y="685"/>
                </a:lnTo>
                <a:lnTo>
                  <a:pt x="140" y="685"/>
                </a:lnTo>
                <a:lnTo>
                  <a:pt x="146" y="685"/>
                </a:lnTo>
                <a:lnTo>
                  <a:pt x="150" y="685"/>
                </a:lnTo>
                <a:lnTo>
                  <a:pt x="154" y="681"/>
                </a:lnTo>
                <a:lnTo>
                  <a:pt x="154" y="681"/>
                </a:lnTo>
                <a:lnTo>
                  <a:pt x="154" y="683"/>
                </a:lnTo>
                <a:lnTo>
                  <a:pt x="160" y="687"/>
                </a:lnTo>
                <a:lnTo>
                  <a:pt x="160" y="687"/>
                </a:lnTo>
                <a:lnTo>
                  <a:pt x="166" y="687"/>
                </a:lnTo>
                <a:lnTo>
                  <a:pt x="168" y="687"/>
                </a:lnTo>
                <a:lnTo>
                  <a:pt x="168" y="687"/>
                </a:lnTo>
                <a:lnTo>
                  <a:pt x="178" y="683"/>
                </a:lnTo>
                <a:lnTo>
                  <a:pt x="186" y="681"/>
                </a:lnTo>
                <a:lnTo>
                  <a:pt x="194" y="681"/>
                </a:lnTo>
                <a:lnTo>
                  <a:pt x="194" y="681"/>
                </a:lnTo>
                <a:lnTo>
                  <a:pt x="202" y="681"/>
                </a:lnTo>
                <a:lnTo>
                  <a:pt x="210" y="679"/>
                </a:lnTo>
                <a:lnTo>
                  <a:pt x="218" y="677"/>
                </a:lnTo>
                <a:lnTo>
                  <a:pt x="226" y="669"/>
                </a:lnTo>
                <a:lnTo>
                  <a:pt x="226" y="669"/>
                </a:lnTo>
                <a:lnTo>
                  <a:pt x="236" y="661"/>
                </a:lnTo>
                <a:lnTo>
                  <a:pt x="240" y="657"/>
                </a:lnTo>
                <a:lnTo>
                  <a:pt x="240" y="657"/>
                </a:lnTo>
                <a:lnTo>
                  <a:pt x="312" y="623"/>
                </a:lnTo>
                <a:lnTo>
                  <a:pt x="284" y="723"/>
                </a:lnTo>
                <a:lnTo>
                  <a:pt x="282" y="739"/>
                </a:lnTo>
                <a:lnTo>
                  <a:pt x="282" y="739"/>
                </a:lnTo>
                <a:lnTo>
                  <a:pt x="284" y="749"/>
                </a:lnTo>
                <a:lnTo>
                  <a:pt x="286" y="757"/>
                </a:lnTo>
                <a:lnTo>
                  <a:pt x="286" y="757"/>
                </a:lnTo>
                <a:lnTo>
                  <a:pt x="268" y="747"/>
                </a:lnTo>
                <a:lnTo>
                  <a:pt x="248" y="741"/>
                </a:lnTo>
                <a:lnTo>
                  <a:pt x="234" y="737"/>
                </a:lnTo>
                <a:lnTo>
                  <a:pt x="220" y="735"/>
                </a:lnTo>
                <a:lnTo>
                  <a:pt x="220" y="735"/>
                </a:lnTo>
                <a:lnTo>
                  <a:pt x="202" y="735"/>
                </a:lnTo>
                <a:lnTo>
                  <a:pt x="180" y="739"/>
                </a:lnTo>
                <a:lnTo>
                  <a:pt x="130" y="747"/>
                </a:lnTo>
                <a:lnTo>
                  <a:pt x="86" y="757"/>
                </a:lnTo>
                <a:lnTo>
                  <a:pt x="62" y="761"/>
                </a:lnTo>
                <a:lnTo>
                  <a:pt x="62" y="761"/>
                </a:lnTo>
                <a:lnTo>
                  <a:pt x="52" y="759"/>
                </a:lnTo>
                <a:lnTo>
                  <a:pt x="44" y="757"/>
                </a:lnTo>
                <a:lnTo>
                  <a:pt x="40" y="757"/>
                </a:lnTo>
                <a:lnTo>
                  <a:pt x="34" y="759"/>
                </a:lnTo>
                <a:lnTo>
                  <a:pt x="30" y="763"/>
                </a:lnTo>
                <a:lnTo>
                  <a:pt x="24" y="771"/>
                </a:lnTo>
                <a:lnTo>
                  <a:pt x="24" y="771"/>
                </a:lnTo>
                <a:lnTo>
                  <a:pt x="20" y="783"/>
                </a:lnTo>
                <a:lnTo>
                  <a:pt x="14" y="805"/>
                </a:lnTo>
                <a:lnTo>
                  <a:pt x="6" y="856"/>
                </a:lnTo>
                <a:lnTo>
                  <a:pt x="2" y="908"/>
                </a:lnTo>
                <a:lnTo>
                  <a:pt x="0" y="934"/>
                </a:lnTo>
                <a:lnTo>
                  <a:pt x="0" y="934"/>
                </a:lnTo>
                <a:lnTo>
                  <a:pt x="0" y="946"/>
                </a:lnTo>
                <a:lnTo>
                  <a:pt x="2" y="948"/>
                </a:lnTo>
                <a:lnTo>
                  <a:pt x="6" y="948"/>
                </a:lnTo>
                <a:lnTo>
                  <a:pt x="6" y="948"/>
                </a:lnTo>
                <a:lnTo>
                  <a:pt x="8" y="948"/>
                </a:lnTo>
                <a:lnTo>
                  <a:pt x="12" y="952"/>
                </a:lnTo>
                <a:lnTo>
                  <a:pt x="14" y="956"/>
                </a:lnTo>
                <a:lnTo>
                  <a:pt x="18" y="958"/>
                </a:lnTo>
                <a:lnTo>
                  <a:pt x="18" y="958"/>
                </a:lnTo>
                <a:lnTo>
                  <a:pt x="32" y="958"/>
                </a:lnTo>
                <a:lnTo>
                  <a:pt x="32" y="958"/>
                </a:lnTo>
                <a:lnTo>
                  <a:pt x="34" y="962"/>
                </a:lnTo>
                <a:lnTo>
                  <a:pt x="36" y="966"/>
                </a:lnTo>
                <a:lnTo>
                  <a:pt x="40" y="968"/>
                </a:lnTo>
                <a:lnTo>
                  <a:pt x="40" y="968"/>
                </a:lnTo>
                <a:lnTo>
                  <a:pt x="44" y="966"/>
                </a:lnTo>
                <a:lnTo>
                  <a:pt x="46" y="966"/>
                </a:lnTo>
                <a:lnTo>
                  <a:pt x="50" y="964"/>
                </a:lnTo>
                <a:lnTo>
                  <a:pt x="50" y="964"/>
                </a:lnTo>
                <a:lnTo>
                  <a:pt x="50" y="968"/>
                </a:lnTo>
                <a:lnTo>
                  <a:pt x="52" y="972"/>
                </a:lnTo>
                <a:lnTo>
                  <a:pt x="56" y="974"/>
                </a:lnTo>
                <a:lnTo>
                  <a:pt x="56" y="974"/>
                </a:lnTo>
                <a:lnTo>
                  <a:pt x="62" y="974"/>
                </a:lnTo>
                <a:lnTo>
                  <a:pt x="64" y="972"/>
                </a:lnTo>
                <a:lnTo>
                  <a:pt x="66" y="968"/>
                </a:lnTo>
                <a:lnTo>
                  <a:pt x="66" y="968"/>
                </a:lnTo>
                <a:lnTo>
                  <a:pt x="72" y="968"/>
                </a:lnTo>
                <a:lnTo>
                  <a:pt x="76" y="966"/>
                </a:lnTo>
                <a:lnTo>
                  <a:pt x="80" y="962"/>
                </a:lnTo>
                <a:lnTo>
                  <a:pt x="80" y="962"/>
                </a:lnTo>
                <a:lnTo>
                  <a:pt x="82" y="950"/>
                </a:lnTo>
                <a:lnTo>
                  <a:pt x="84" y="934"/>
                </a:lnTo>
                <a:lnTo>
                  <a:pt x="84" y="914"/>
                </a:lnTo>
                <a:lnTo>
                  <a:pt x="84" y="914"/>
                </a:lnTo>
                <a:lnTo>
                  <a:pt x="92" y="884"/>
                </a:lnTo>
                <a:lnTo>
                  <a:pt x="92" y="884"/>
                </a:lnTo>
                <a:lnTo>
                  <a:pt x="100" y="862"/>
                </a:lnTo>
                <a:lnTo>
                  <a:pt x="106" y="850"/>
                </a:lnTo>
                <a:lnTo>
                  <a:pt x="106" y="850"/>
                </a:lnTo>
                <a:lnTo>
                  <a:pt x="172" y="856"/>
                </a:lnTo>
                <a:lnTo>
                  <a:pt x="222" y="862"/>
                </a:lnTo>
                <a:lnTo>
                  <a:pt x="252" y="866"/>
                </a:lnTo>
                <a:lnTo>
                  <a:pt x="252" y="866"/>
                </a:lnTo>
                <a:lnTo>
                  <a:pt x="292" y="872"/>
                </a:lnTo>
                <a:lnTo>
                  <a:pt x="338" y="878"/>
                </a:lnTo>
                <a:lnTo>
                  <a:pt x="338" y="878"/>
                </a:lnTo>
                <a:lnTo>
                  <a:pt x="348" y="878"/>
                </a:lnTo>
                <a:lnTo>
                  <a:pt x="358" y="876"/>
                </a:lnTo>
                <a:lnTo>
                  <a:pt x="376" y="868"/>
                </a:lnTo>
                <a:lnTo>
                  <a:pt x="389" y="862"/>
                </a:lnTo>
                <a:lnTo>
                  <a:pt x="395" y="858"/>
                </a:lnTo>
                <a:lnTo>
                  <a:pt x="395" y="858"/>
                </a:lnTo>
                <a:lnTo>
                  <a:pt x="415" y="858"/>
                </a:lnTo>
                <a:lnTo>
                  <a:pt x="415" y="858"/>
                </a:lnTo>
                <a:lnTo>
                  <a:pt x="429" y="854"/>
                </a:lnTo>
                <a:lnTo>
                  <a:pt x="451" y="842"/>
                </a:lnTo>
                <a:lnTo>
                  <a:pt x="479" y="828"/>
                </a:lnTo>
                <a:lnTo>
                  <a:pt x="501" y="814"/>
                </a:lnTo>
                <a:lnTo>
                  <a:pt x="501" y="814"/>
                </a:lnTo>
                <a:lnTo>
                  <a:pt x="533" y="791"/>
                </a:lnTo>
                <a:lnTo>
                  <a:pt x="543" y="783"/>
                </a:lnTo>
                <a:lnTo>
                  <a:pt x="549" y="781"/>
                </a:lnTo>
                <a:lnTo>
                  <a:pt x="555" y="781"/>
                </a:lnTo>
                <a:lnTo>
                  <a:pt x="555" y="781"/>
                </a:lnTo>
                <a:lnTo>
                  <a:pt x="571" y="781"/>
                </a:lnTo>
                <a:lnTo>
                  <a:pt x="583" y="779"/>
                </a:lnTo>
                <a:lnTo>
                  <a:pt x="583" y="779"/>
                </a:lnTo>
                <a:lnTo>
                  <a:pt x="601" y="779"/>
                </a:lnTo>
                <a:lnTo>
                  <a:pt x="627" y="779"/>
                </a:lnTo>
                <a:lnTo>
                  <a:pt x="673" y="779"/>
                </a:lnTo>
                <a:lnTo>
                  <a:pt x="673" y="779"/>
                </a:lnTo>
                <a:lnTo>
                  <a:pt x="687" y="779"/>
                </a:lnTo>
                <a:lnTo>
                  <a:pt x="711" y="783"/>
                </a:lnTo>
                <a:lnTo>
                  <a:pt x="787" y="793"/>
                </a:lnTo>
                <a:lnTo>
                  <a:pt x="787" y="793"/>
                </a:lnTo>
                <a:lnTo>
                  <a:pt x="811" y="795"/>
                </a:lnTo>
                <a:lnTo>
                  <a:pt x="833" y="795"/>
                </a:lnTo>
                <a:lnTo>
                  <a:pt x="871" y="793"/>
                </a:lnTo>
                <a:lnTo>
                  <a:pt x="899" y="789"/>
                </a:lnTo>
                <a:lnTo>
                  <a:pt x="911" y="785"/>
                </a:lnTo>
                <a:lnTo>
                  <a:pt x="911" y="785"/>
                </a:lnTo>
                <a:lnTo>
                  <a:pt x="925" y="769"/>
                </a:lnTo>
                <a:lnTo>
                  <a:pt x="949" y="739"/>
                </a:lnTo>
                <a:lnTo>
                  <a:pt x="979" y="695"/>
                </a:lnTo>
                <a:lnTo>
                  <a:pt x="979" y="695"/>
                </a:lnTo>
                <a:lnTo>
                  <a:pt x="999" y="707"/>
                </a:lnTo>
                <a:lnTo>
                  <a:pt x="1045" y="733"/>
                </a:lnTo>
                <a:lnTo>
                  <a:pt x="1075" y="745"/>
                </a:lnTo>
                <a:lnTo>
                  <a:pt x="1103" y="757"/>
                </a:lnTo>
                <a:lnTo>
                  <a:pt x="1131" y="765"/>
                </a:lnTo>
                <a:lnTo>
                  <a:pt x="1145" y="767"/>
                </a:lnTo>
                <a:lnTo>
                  <a:pt x="1157" y="767"/>
                </a:lnTo>
                <a:lnTo>
                  <a:pt x="1157" y="767"/>
                </a:lnTo>
                <a:lnTo>
                  <a:pt x="1200" y="761"/>
                </a:lnTo>
                <a:lnTo>
                  <a:pt x="1224" y="757"/>
                </a:lnTo>
                <a:lnTo>
                  <a:pt x="1246" y="751"/>
                </a:lnTo>
                <a:lnTo>
                  <a:pt x="1266" y="743"/>
                </a:lnTo>
                <a:lnTo>
                  <a:pt x="1286" y="733"/>
                </a:lnTo>
                <a:lnTo>
                  <a:pt x="1306" y="721"/>
                </a:lnTo>
                <a:lnTo>
                  <a:pt x="1322" y="707"/>
                </a:lnTo>
                <a:lnTo>
                  <a:pt x="1322" y="707"/>
                </a:lnTo>
                <a:lnTo>
                  <a:pt x="1352" y="679"/>
                </a:lnTo>
                <a:lnTo>
                  <a:pt x="1376" y="655"/>
                </a:lnTo>
                <a:lnTo>
                  <a:pt x="1396" y="631"/>
                </a:lnTo>
                <a:lnTo>
                  <a:pt x="1396" y="631"/>
                </a:lnTo>
                <a:lnTo>
                  <a:pt x="1404" y="627"/>
                </a:lnTo>
                <a:lnTo>
                  <a:pt x="1424" y="617"/>
                </a:lnTo>
                <a:lnTo>
                  <a:pt x="1444" y="603"/>
                </a:lnTo>
                <a:lnTo>
                  <a:pt x="1450" y="597"/>
                </a:lnTo>
                <a:lnTo>
                  <a:pt x="1454" y="589"/>
                </a:lnTo>
                <a:lnTo>
                  <a:pt x="1454" y="589"/>
                </a:lnTo>
                <a:lnTo>
                  <a:pt x="1452" y="579"/>
                </a:lnTo>
                <a:lnTo>
                  <a:pt x="1450" y="575"/>
                </a:lnTo>
                <a:lnTo>
                  <a:pt x="1446" y="571"/>
                </a:lnTo>
                <a:lnTo>
                  <a:pt x="1444" y="571"/>
                </a:lnTo>
                <a:lnTo>
                  <a:pt x="1444" y="571"/>
                </a:lnTo>
                <a:lnTo>
                  <a:pt x="1442" y="561"/>
                </a:lnTo>
                <a:lnTo>
                  <a:pt x="1440" y="555"/>
                </a:lnTo>
                <a:lnTo>
                  <a:pt x="1436" y="551"/>
                </a:lnTo>
                <a:lnTo>
                  <a:pt x="1436" y="551"/>
                </a:lnTo>
                <a:lnTo>
                  <a:pt x="1432" y="549"/>
                </a:lnTo>
                <a:lnTo>
                  <a:pt x="1428" y="547"/>
                </a:lnTo>
                <a:lnTo>
                  <a:pt x="1424" y="547"/>
                </a:lnTo>
                <a:lnTo>
                  <a:pt x="1424" y="547"/>
                </a:lnTo>
                <a:lnTo>
                  <a:pt x="1424" y="541"/>
                </a:lnTo>
                <a:lnTo>
                  <a:pt x="1420" y="535"/>
                </a:lnTo>
                <a:lnTo>
                  <a:pt x="1416" y="529"/>
                </a:lnTo>
                <a:lnTo>
                  <a:pt x="1416" y="529"/>
                </a:lnTo>
                <a:lnTo>
                  <a:pt x="1410" y="527"/>
                </a:lnTo>
                <a:lnTo>
                  <a:pt x="1404" y="527"/>
                </a:lnTo>
                <a:lnTo>
                  <a:pt x="1398" y="527"/>
                </a:lnTo>
                <a:lnTo>
                  <a:pt x="1398" y="527"/>
                </a:lnTo>
                <a:lnTo>
                  <a:pt x="1398" y="525"/>
                </a:lnTo>
                <a:lnTo>
                  <a:pt x="1396" y="521"/>
                </a:lnTo>
                <a:lnTo>
                  <a:pt x="1392" y="515"/>
                </a:lnTo>
                <a:lnTo>
                  <a:pt x="1388" y="515"/>
                </a:lnTo>
                <a:lnTo>
                  <a:pt x="1384" y="513"/>
                </a:lnTo>
                <a:lnTo>
                  <a:pt x="1384" y="513"/>
                </a:lnTo>
                <a:lnTo>
                  <a:pt x="1380" y="515"/>
                </a:lnTo>
                <a:lnTo>
                  <a:pt x="1376" y="517"/>
                </a:lnTo>
                <a:lnTo>
                  <a:pt x="1370" y="521"/>
                </a:lnTo>
                <a:lnTo>
                  <a:pt x="1364" y="529"/>
                </a:lnTo>
                <a:lnTo>
                  <a:pt x="1364" y="529"/>
                </a:lnTo>
                <a:lnTo>
                  <a:pt x="1348" y="535"/>
                </a:lnTo>
                <a:lnTo>
                  <a:pt x="1336" y="541"/>
                </a:lnTo>
                <a:lnTo>
                  <a:pt x="1330" y="545"/>
                </a:lnTo>
                <a:lnTo>
                  <a:pt x="1328" y="549"/>
                </a:lnTo>
                <a:lnTo>
                  <a:pt x="1328" y="549"/>
                </a:lnTo>
                <a:lnTo>
                  <a:pt x="1324" y="565"/>
                </a:lnTo>
                <a:lnTo>
                  <a:pt x="1322" y="575"/>
                </a:lnTo>
                <a:lnTo>
                  <a:pt x="1322" y="575"/>
                </a:lnTo>
                <a:lnTo>
                  <a:pt x="1304" y="587"/>
                </a:lnTo>
                <a:lnTo>
                  <a:pt x="1286" y="597"/>
                </a:lnTo>
                <a:lnTo>
                  <a:pt x="1264" y="605"/>
                </a:lnTo>
                <a:lnTo>
                  <a:pt x="1264" y="605"/>
                </a:lnTo>
                <a:lnTo>
                  <a:pt x="1238" y="613"/>
                </a:lnTo>
                <a:lnTo>
                  <a:pt x="1214" y="619"/>
                </a:lnTo>
                <a:lnTo>
                  <a:pt x="1194" y="623"/>
                </a:lnTo>
                <a:lnTo>
                  <a:pt x="1180" y="627"/>
                </a:lnTo>
                <a:lnTo>
                  <a:pt x="1180" y="627"/>
                </a:lnTo>
                <a:lnTo>
                  <a:pt x="1162" y="637"/>
                </a:lnTo>
                <a:lnTo>
                  <a:pt x="1162" y="637"/>
                </a:lnTo>
                <a:lnTo>
                  <a:pt x="1149" y="629"/>
                </a:lnTo>
                <a:lnTo>
                  <a:pt x="1139" y="623"/>
                </a:lnTo>
                <a:lnTo>
                  <a:pt x="1127" y="619"/>
                </a:lnTo>
                <a:lnTo>
                  <a:pt x="1127" y="619"/>
                </a:lnTo>
                <a:lnTo>
                  <a:pt x="1105" y="613"/>
                </a:lnTo>
                <a:lnTo>
                  <a:pt x="1105" y="613"/>
                </a:lnTo>
                <a:lnTo>
                  <a:pt x="1099" y="597"/>
                </a:lnTo>
                <a:lnTo>
                  <a:pt x="1093" y="581"/>
                </a:lnTo>
                <a:lnTo>
                  <a:pt x="1087" y="575"/>
                </a:lnTo>
                <a:lnTo>
                  <a:pt x="1081" y="567"/>
                </a:lnTo>
                <a:lnTo>
                  <a:pt x="1081" y="567"/>
                </a:lnTo>
                <a:lnTo>
                  <a:pt x="1063" y="551"/>
                </a:lnTo>
                <a:lnTo>
                  <a:pt x="1057" y="549"/>
                </a:lnTo>
                <a:lnTo>
                  <a:pt x="1057" y="549"/>
                </a:lnTo>
                <a:lnTo>
                  <a:pt x="1069" y="535"/>
                </a:lnTo>
                <a:lnTo>
                  <a:pt x="1075" y="525"/>
                </a:lnTo>
                <a:lnTo>
                  <a:pt x="1077" y="521"/>
                </a:lnTo>
                <a:lnTo>
                  <a:pt x="1077" y="517"/>
                </a:lnTo>
                <a:lnTo>
                  <a:pt x="1077" y="517"/>
                </a:lnTo>
                <a:lnTo>
                  <a:pt x="1069" y="511"/>
                </a:lnTo>
                <a:lnTo>
                  <a:pt x="1055" y="503"/>
                </a:lnTo>
                <a:lnTo>
                  <a:pt x="1033" y="493"/>
                </a:lnTo>
                <a:lnTo>
                  <a:pt x="1041" y="475"/>
                </a:lnTo>
                <a:lnTo>
                  <a:pt x="1041" y="475"/>
                </a:lnTo>
                <a:lnTo>
                  <a:pt x="1051" y="479"/>
                </a:lnTo>
                <a:lnTo>
                  <a:pt x="1079" y="489"/>
                </a:lnTo>
                <a:lnTo>
                  <a:pt x="1111" y="497"/>
                </a:lnTo>
                <a:lnTo>
                  <a:pt x="1127" y="499"/>
                </a:lnTo>
                <a:lnTo>
                  <a:pt x="1139" y="499"/>
                </a:lnTo>
                <a:lnTo>
                  <a:pt x="1139" y="499"/>
                </a:lnTo>
                <a:lnTo>
                  <a:pt x="1151" y="495"/>
                </a:lnTo>
                <a:lnTo>
                  <a:pt x="1160" y="491"/>
                </a:lnTo>
                <a:lnTo>
                  <a:pt x="1172" y="485"/>
                </a:lnTo>
                <a:lnTo>
                  <a:pt x="1182" y="479"/>
                </a:lnTo>
                <a:lnTo>
                  <a:pt x="1198" y="463"/>
                </a:lnTo>
                <a:lnTo>
                  <a:pt x="1204" y="457"/>
                </a:lnTo>
                <a:lnTo>
                  <a:pt x="1208" y="449"/>
                </a:lnTo>
                <a:lnTo>
                  <a:pt x="1208" y="449"/>
                </a:lnTo>
                <a:lnTo>
                  <a:pt x="1216" y="435"/>
                </a:lnTo>
                <a:lnTo>
                  <a:pt x="1222" y="427"/>
                </a:lnTo>
                <a:lnTo>
                  <a:pt x="1228" y="419"/>
                </a:lnTo>
                <a:lnTo>
                  <a:pt x="1228" y="419"/>
                </a:lnTo>
                <a:lnTo>
                  <a:pt x="1230" y="415"/>
                </a:lnTo>
                <a:lnTo>
                  <a:pt x="1232" y="411"/>
                </a:lnTo>
                <a:lnTo>
                  <a:pt x="1232" y="411"/>
                </a:lnTo>
                <a:lnTo>
                  <a:pt x="1230" y="401"/>
                </a:lnTo>
                <a:lnTo>
                  <a:pt x="1230" y="401"/>
                </a:lnTo>
                <a:lnTo>
                  <a:pt x="1242" y="393"/>
                </a:lnTo>
                <a:lnTo>
                  <a:pt x="1250" y="383"/>
                </a:lnTo>
                <a:lnTo>
                  <a:pt x="1254" y="379"/>
                </a:lnTo>
                <a:lnTo>
                  <a:pt x="1254" y="375"/>
                </a:lnTo>
                <a:lnTo>
                  <a:pt x="1254" y="375"/>
                </a:lnTo>
                <a:lnTo>
                  <a:pt x="1252" y="365"/>
                </a:lnTo>
                <a:lnTo>
                  <a:pt x="1248" y="351"/>
                </a:lnTo>
                <a:lnTo>
                  <a:pt x="1242" y="335"/>
                </a:lnTo>
                <a:lnTo>
                  <a:pt x="1242" y="335"/>
                </a:lnTo>
                <a:lnTo>
                  <a:pt x="1250" y="323"/>
                </a:lnTo>
                <a:lnTo>
                  <a:pt x="1256" y="311"/>
                </a:lnTo>
                <a:lnTo>
                  <a:pt x="1260" y="301"/>
                </a:lnTo>
                <a:lnTo>
                  <a:pt x="1260" y="301"/>
                </a:lnTo>
                <a:lnTo>
                  <a:pt x="1270" y="264"/>
                </a:lnTo>
                <a:lnTo>
                  <a:pt x="1274" y="240"/>
                </a:lnTo>
                <a:lnTo>
                  <a:pt x="1276" y="218"/>
                </a:lnTo>
                <a:lnTo>
                  <a:pt x="1276" y="218"/>
                </a:lnTo>
                <a:lnTo>
                  <a:pt x="1274" y="184"/>
                </a:lnTo>
                <a:lnTo>
                  <a:pt x="1274" y="170"/>
                </a:lnTo>
                <a:lnTo>
                  <a:pt x="1280" y="176"/>
                </a:lnTo>
                <a:lnTo>
                  <a:pt x="1274" y="150"/>
                </a:lnTo>
                <a:lnTo>
                  <a:pt x="1278" y="148"/>
                </a:lnTo>
                <a:lnTo>
                  <a:pt x="1264" y="128"/>
                </a:lnTo>
                <a:lnTo>
                  <a:pt x="1264" y="128"/>
                </a:lnTo>
                <a:lnTo>
                  <a:pt x="1250" y="110"/>
                </a:lnTo>
                <a:lnTo>
                  <a:pt x="1234" y="92"/>
                </a:lnTo>
                <a:lnTo>
                  <a:pt x="1214" y="70"/>
                </a:lnTo>
                <a:lnTo>
                  <a:pt x="1188" y="46"/>
                </a:lnTo>
                <a:lnTo>
                  <a:pt x="1160" y="26"/>
                </a:lnTo>
                <a:lnTo>
                  <a:pt x="1147" y="18"/>
                </a:lnTo>
                <a:lnTo>
                  <a:pt x="1131" y="12"/>
                </a:lnTo>
                <a:lnTo>
                  <a:pt x="1115" y="6"/>
                </a:lnTo>
                <a:lnTo>
                  <a:pt x="1101" y="4"/>
                </a:lnTo>
                <a:lnTo>
                  <a:pt x="1101" y="4"/>
                </a:lnTo>
                <a:lnTo>
                  <a:pt x="1071" y="0"/>
                </a:lnTo>
                <a:lnTo>
                  <a:pt x="1043" y="0"/>
                </a:lnTo>
                <a:lnTo>
                  <a:pt x="1021" y="0"/>
                </a:lnTo>
                <a:lnTo>
                  <a:pt x="999" y="2"/>
                </a:lnTo>
                <a:lnTo>
                  <a:pt x="979" y="6"/>
                </a:lnTo>
                <a:lnTo>
                  <a:pt x="963" y="10"/>
                </a:lnTo>
                <a:lnTo>
                  <a:pt x="931" y="20"/>
                </a:lnTo>
                <a:lnTo>
                  <a:pt x="931" y="20"/>
                </a:lnTo>
                <a:lnTo>
                  <a:pt x="915" y="30"/>
                </a:lnTo>
                <a:lnTo>
                  <a:pt x="899" y="42"/>
                </a:lnTo>
                <a:lnTo>
                  <a:pt x="885" y="56"/>
                </a:lnTo>
                <a:lnTo>
                  <a:pt x="871" y="74"/>
                </a:lnTo>
                <a:lnTo>
                  <a:pt x="861" y="92"/>
                </a:lnTo>
                <a:lnTo>
                  <a:pt x="851" y="110"/>
                </a:lnTo>
                <a:lnTo>
                  <a:pt x="845" y="130"/>
                </a:lnTo>
                <a:lnTo>
                  <a:pt x="843" y="148"/>
                </a:lnTo>
                <a:lnTo>
                  <a:pt x="843" y="194"/>
                </a:lnTo>
                <a:lnTo>
                  <a:pt x="849" y="188"/>
                </a:lnTo>
                <a:lnTo>
                  <a:pt x="851" y="220"/>
                </a:lnTo>
                <a:lnTo>
                  <a:pt x="857" y="214"/>
                </a:lnTo>
                <a:lnTo>
                  <a:pt x="859" y="281"/>
                </a:lnTo>
                <a:lnTo>
                  <a:pt x="867" y="275"/>
                </a:lnTo>
                <a:lnTo>
                  <a:pt x="869" y="29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6"/>
          <p:cNvSpPr>
            <a:spLocks/>
          </p:cNvSpPr>
          <p:nvPr/>
        </p:nvSpPr>
        <p:spPr bwMode="auto">
          <a:xfrm>
            <a:off x="905873" y="2739189"/>
            <a:ext cx="948327" cy="1598498"/>
          </a:xfrm>
          <a:custGeom>
            <a:avLst/>
            <a:gdLst>
              <a:gd name="T0" fmla="*/ 187 w 986"/>
              <a:gd name="T1" fmla="*/ 79 h 1662"/>
              <a:gd name="T2" fmla="*/ 176 w 986"/>
              <a:gd name="T3" fmla="*/ 230 h 1662"/>
              <a:gd name="T4" fmla="*/ 203 w 986"/>
              <a:gd name="T5" fmla="*/ 298 h 1662"/>
              <a:gd name="T6" fmla="*/ 239 w 986"/>
              <a:gd name="T7" fmla="*/ 329 h 1662"/>
              <a:gd name="T8" fmla="*/ 208 w 986"/>
              <a:gd name="T9" fmla="*/ 394 h 1662"/>
              <a:gd name="T10" fmla="*/ 151 w 986"/>
              <a:gd name="T11" fmla="*/ 435 h 1662"/>
              <a:gd name="T12" fmla="*/ 133 w 986"/>
              <a:gd name="T13" fmla="*/ 552 h 1662"/>
              <a:gd name="T14" fmla="*/ 132 w 986"/>
              <a:gd name="T15" fmla="*/ 754 h 1662"/>
              <a:gd name="T16" fmla="*/ 186 w 986"/>
              <a:gd name="T17" fmla="*/ 914 h 1662"/>
              <a:gd name="T18" fmla="*/ 159 w 986"/>
              <a:gd name="T19" fmla="*/ 1013 h 1662"/>
              <a:gd name="T20" fmla="*/ 181 w 986"/>
              <a:gd name="T21" fmla="*/ 1132 h 1662"/>
              <a:gd name="T22" fmla="*/ 213 w 986"/>
              <a:gd name="T23" fmla="*/ 1253 h 1662"/>
              <a:gd name="T24" fmla="*/ 174 w 986"/>
              <a:gd name="T25" fmla="*/ 1285 h 1662"/>
              <a:gd name="T26" fmla="*/ 149 w 986"/>
              <a:gd name="T27" fmla="*/ 1323 h 1662"/>
              <a:gd name="T28" fmla="*/ 72 w 986"/>
              <a:gd name="T29" fmla="*/ 1376 h 1662"/>
              <a:gd name="T30" fmla="*/ 0 w 986"/>
              <a:gd name="T31" fmla="*/ 1427 h 1662"/>
              <a:gd name="T32" fmla="*/ 13 w 986"/>
              <a:gd name="T33" fmla="*/ 1503 h 1662"/>
              <a:gd name="T34" fmla="*/ 45 w 986"/>
              <a:gd name="T35" fmla="*/ 1632 h 1662"/>
              <a:gd name="T36" fmla="*/ 121 w 986"/>
              <a:gd name="T37" fmla="*/ 1654 h 1662"/>
              <a:gd name="T38" fmla="*/ 146 w 986"/>
              <a:gd name="T39" fmla="*/ 1516 h 1662"/>
              <a:gd name="T40" fmla="*/ 207 w 986"/>
              <a:gd name="T41" fmla="*/ 1476 h 1662"/>
              <a:gd name="T42" fmla="*/ 265 w 986"/>
              <a:gd name="T43" fmla="*/ 1418 h 1662"/>
              <a:gd name="T44" fmla="*/ 322 w 986"/>
              <a:gd name="T45" fmla="*/ 1452 h 1662"/>
              <a:gd name="T46" fmla="*/ 320 w 986"/>
              <a:gd name="T47" fmla="*/ 1618 h 1662"/>
              <a:gd name="T48" fmla="*/ 418 w 986"/>
              <a:gd name="T49" fmla="*/ 1661 h 1662"/>
              <a:gd name="T50" fmla="*/ 590 w 986"/>
              <a:gd name="T51" fmla="*/ 1644 h 1662"/>
              <a:gd name="T52" fmla="*/ 500 w 986"/>
              <a:gd name="T53" fmla="*/ 1587 h 1662"/>
              <a:gd name="T54" fmla="*/ 465 w 986"/>
              <a:gd name="T55" fmla="*/ 1498 h 1662"/>
              <a:gd name="T56" fmla="*/ 480 w 986"/>
              <a:gd name="T57" fmla="*/ 1443 h 1662"/>
              <a:gd name="T58" fmla="*/ 505 w 986"/>
              <a:gd name="T59" fmla="*/ 1367 h 1662"/>
              <a:gd name="T60" fmla="*/ 524 w 986"/>
              <a:gd name="T61" fmla="*/ 1262 h 1662"/>
              <a:gd name="T62" fmla="*/ 546 w 986"/>
              <a:gd name="T63" fmla="*/ 1231 h 1662"/>
              <a:gd name="T64" fmla="*/ 589 w 986"/>
              <a:gd name="T65" fmla="*/ 991 h 1662"/>
              <a:gd name="T66" fmla="*/ 587 w 986"/>
              <a:gd name="T67" fmla="*/ 876 h 1662"/>
              <a:gd name="T68" fmla="*/ 571 w 986"/>
              <a:gd name="T69" fmla="*/ 595 h 1662"/>
              <a:gd name="T70" fmla="*/ 736 w 986"/>
              <a:gd name="T71" fmla="*/ 493 h 1662"/>
              <a:gd name="T72" fmla="*/ 852 w 986"/>
              <a:gd name="T73" fmla="*/ 398 h 1662"/>
              <a:gd name="T74" fmla="*/ 875 w 986"/>
              <a:gd name="T75" fmla="*/ 369 h 1662"/>
              <a:gd name="T76" fmla="*/ 935 w 986"/>
              <a:gd name="T77" fmla="*/ 346 h 1662"/>
              <a:gd name="T78" fmla="*/ 973 w 986"/>
              <a:gd name="T79" fmla="*/ 280 h 1662"/>
              <a:gd name="T80" fmla="*/ 954 w 986"/>
              <a:gd name="T81" fmla="*/ 266 h 1662"/>
              <a:gd name="T82" fmla="*/ 868 w 986"/>
              <a:gd name="T83" fmla="*/ 279 h 1662"/>
              <a:gd name="T84" fmla="*/ 806 w 986"/>
              <a:gd name="T85" fmla="*/ 315 h 1662"/>
              <a:gd name="T86" fmla="*/ 677 w 986"/>
              <a:gd name="T87" fmla="*/ 371 h 1662"/>
              <a:gd name="T88" fmla="*/ 621 w 986"/>
              <a:gd name="T89" fmla="*/ 378 h 1662"/>
              <a:gd name="T90" fmla="*/ 563 w 986"/>
              <a:gd name="T91" fmla="*/ 373 h 1662"/>
              <a:gd name="T92" fmla="*/ 519 w 986"/>
              <a:gd name="T93" fmla="*/ 358 h 1662"/>
              <a:gd name="T94" fmla="*/ 475 w 986"/>
              <a:gd name="T95" fmla="*/ 347 h 1662"/>
              <a:gd name="T96" fmla="*/ 451 w 986"/>
              <a:gd name="T97" fmla="*/ 312 h 1662"/>
              <a:gd name="T98" fmla="*/ 478 w 986"/>
              <a:gd name="T99" fmla="*/ 260 h 1662"/>
              <a:gd name="T100" fmla="*/ 475 w 986"/>
              <a:gd name="T101" fmla="*/ 208 h 1662"/>
              <a:gd name="T102" fmla="*/ 454 w 986"/>
              <a:gd name="T103" fmla="*/ 100 h 1662"/>
              <a:gd name="T104" fmla="*/ 417 w 986"/>
              <a:gd name="T105" fmla="*/ 38 h 1662"/>
              <a:gd name="T106" fmla="*/ 365 w 986"/>
              <a:gd name="T107" fmla="*/ 7 h 1662"/>
              <a:gd name="T108" fmla="*/ 311 w 986"/>
              <a:gd name="T109" fmla="*/ 5 h 1662"/>
              <a:gd name="T110" fmla="*/ 289 w 986"/>
              <a:gd name="T111" fmla="*/ 5 h 1662"/>
              <a:gd name="T112" fmla="*/ 258 w 986"/>
              <a:gd name="T113" fmla="*/ 16 h 1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86" h="1662">
                <a:moveTo>
                  <a:pt x="243" y="20"/>
                </a:moveTo>
                <a:lnTo>
                  <a:pt x="243" y="20"/>
                </a:lnTo>
                <a:lnTo>
                  <a:pt x="236" y="22"/>
                </a:lnTo>
                <a:lnTo>
                  <a:pt x="229" y="27"/>
                </a:lnTo>
                <a:lnTo>
                  <a:pt x="220" y="34"/>
                </a:lnTo>
                <a:lnTo>
                  <a:pt x="209" y="43"/>
                </a:lnTo>
                <a:lnTo>
                  <a:pt x="200" y="56"/>
                </a:lnTo>
                <a:lnTo>
                  <a:pt x="191" y="70"/>
                </a:lnTo>
                <a:lnTo>
                  <a:pt x="187" y="79"/>
                </a:lnTo>
                <a:lnTo>
                  <a:pt x="183" y="89"/>
                </a:lnTo>
                <a:lnTo>
                  <a:pt x="183" y="89"/>
                </a:lnTo>
                <a:lnTo>
                  <a:pt x="178" y="110"/>
                </a:lnTo>
                <a:lnTo>
                  <a:pt x="176" y="133"/>
                </a:lnTo>
                <a:lnTo>
                  <a:pt x="173" y="155"/>
                </a:lnTo>
                <a:lnTo>
                  <a:pt x="172" y="177"/>
                </a:lnTo>
                <a:lnTo>
                  <a:pt x="173" y="198"/>
                </a:lnTo>
                <a:lnTo>
                  <a:pt x="173" y="216"/>
                </a:lnTo>
                <a:lnTo>
                  <a:pt x="176" y="230"/>
                </a:lnTo>
                <a:lnTo>
                  <a:pt x="178" y="240"/>
                </a:lnTo>
                <a:lnTo>
                  <a:pt x="178" y="240"/>
                </a:lnTo>
                <a:lnTo>
                  <a:pt x="183" y="254"/>
                </a:lnTo>
                <a:lnTo>
                  <a:pt x="187" y="269"/>
                </a:lnTo>
                <a:lnTo>
                  <a:pt x="191" y="280"/>
                </a:lnTo>
                <a:lnTo>
                  <a:pt x="195" y="288"/>
                </a:lnTo>
                <a:lnTo>
                  <a:pt x="195" y="288"/>
                </a:lnTo>
                <a:lnTo>
                  <a:pt x="199" y="294"/>
                </a:lnTo>
                <a:lnTo>
                  <a:pt x="203" y="298"/>
                </a:lnTo>
                <a:lnTo>
                  <a:pt x="207" y="301"/>
                </a:lnTo>
                <a:lnTo>
                  <a:pt x="211" y="302"/>
                </a:lnTo>
                <a:lnTo>
                  <a:pt x="211" y="302"/>
                </a:lnTo>
                <a:lnTo>
                  <a:pt x="214" y="301"/>
                </a:lnTo>
                <a:lnTo>
                  <a:pt x="220" y="300"/>
                </a:lnTo>
                <a:lnTo>
                  <a:pt x="225" y="297"/>
                </a:lnTo>
                <a:lnTo>
                  <a:pt x="225" y="297"/>
                </a:lnTo>
                <a:lnTo>
                  <a:pt x="232" y="315"/>
                </a:lnTo>
                <a:lnTo>
                  <a:pt x="239" y="329"/>
                </a:lnTo>
                <a:lnTo>
                  <a:pt x="243" y="342"/>
                </a:lnTo>
                <a:lnTo>
                  <a:pt x="243" y="342"/>
                </a:lnTo>
                <a:lnTo>
                  <a:pt x="249" y="358"/>
                </a:lnTo>
                <a:lnTo>
                  <a:pt x="251" y="363"/>
                </a:lnTo>
                <a:lnTo>
                  <a:pt x="252" y="367"/>
                </a:lnTo>
                <a:lnTo>
                  <a:pt x="252" y="367"/>
                </a:lnTo>
                <a:lnTo>
                  <a:pt x="243" y="386"/>
                </a:lnTo>
                <a:lnTo>
                  <a:pt x="243" y="386"/>
                </a:lnTo>
                <a:lnTo>
                  <a:pt x="208" y="394"/>
                </a:lnTo>
                <a:lnTo>
                  <a:pt x="183" y="400"/>
                </a:lnTo>
                <a:lnTo>
                  <a:pt x="170" y="404"/>
                </a:lnTo>
                <a:lnTo>
                  <a:pt x="170" y="404"/>
                </a:lnTo>
                <a:lnTo>
                  <a:pt x="168" y="408"/>
                </a:lnTo>
                <a:lnTo>
                  <a:pt x="164" y="416"/>
                </a:lnTo>
                <a:lnTo>
                  <a:pt x="160" y="423"/>
                </a:lnTo>
                <a:lnTo>
                  <a:pt x="156" y="429"/>
                </a:lnTo>
                <a:lnTo>
                  <a:pt x="156" y="429"/>
                </a:lnTo>
                <a:lnTo>
                  <a:pt x="151" y="435"/>
                </a:lnTo>
                <a:lnTo>
                  <a:pt x="142" y="448"/>
                </a:lnTo>
                <a:lnTo>
                  <a:pt x="138" y="457"/>
                </a:lnTo>
                <a:lnTo>
                  <a:pt x="134" y="466"/>
                </a:lnTo>
                <a:lnTo>
                  <a:pt x="132" y="476"/>
                </a:lnTo>
                <a:lnTo>
                  <a:pt x="129" y="488"/>
                </a:lnTo>
                <a:lnTo>
                  <a:pt x="129" y="488"/>
                </a:lnTo>
                <a:lnTo>
                  <a:pt x="129" y="510"/>
                </a:lnTo>
                <a:lnTo>
                  <a:pt x="129" y="529"/>
                </a:lnTo>
                <a:lnTo>
                  <a:pt x="133" y="552"/>
                </a:lnTo>
                <a:lnTo>
                  <a:pt x="133" y="552"/>
                </a:lnTo>
                <a:lnTo>
                  <a:pt x="130" y="573"/>
                </a:lnTo>
                <a:lnTo>
                  <a:pt x="125" y="614"/>
                </a:lnTo>
                <a:lnTo>
                  <a:pt x="121" y="662"/>
                </a:lnTo>
                <a:lnTo>
                  <a:pt x="121" y="683"/>
                </a:lnTo>
                <a:lnTo>
                  <a:pt x="121" y="698"/>
                </a:lnTo>
                <a:lnTo>
                  <a:pt x="121" y="698"/>
                </a:lnTo>
                <a:lnTo>
                  <a:pt x="128" y="740"/>
                </a:lnTo>
                <a:lnTo>
                  <a:pt x="132" y="754"/>
                </a:lnTo>
                <a:lnTo>
                  <a:pt x="136" y="765"/>
                </a:lnTo>
                <a:lnTo>
                  <a:pt x="136" y="765"/>
                </a:lnTo>
                <a:lnTo>
                  <a:pt x="142" y="780"/>
                </a:lnTo>
                <a:lnTo>
                  <a:pt x="152" y="799"/>
                </a:lnTo>
                <a:lnTo>
                  <a:pt x="163" y="818"/>
                </a:lnTo>
                <a:lnTo>
                  <a:pt x="170" y="832"/>
                </a:lnTo>
                <a:lnTo>
                  <a:pt x="170" y="832"/>
                </a:lnTo>
                <a:lnTo>
                  <a:pt x="195" y="889"/>
                </a:lnTo>
                <a:lnTo>
                  <a:pt x="186" y="914"/>
                </a:lnTo>
                <a:lnTo>
                  <a:pt x="186" y="914"/>
                </a:lnTo>
                <a:lnTo>
                  <a:pt x="183" y="919"/>
                </a:lnTo>
                <a:lnTo>
                  <a:pt x="176" y="932"/>
                </a:lnTo>
                <a:lnTo>
                  <a:pt x="168" y="947"/>
                </a:lnTo>
                <a:lnTo>
                  <a:pt x="165" y="955"/>
                </a:lnTo>
                <a:lnTo>
                  <a:pt x="165" y="961"/>
                </a:lnTo>
                <a:lnTo>
                  <a:pt x="165" y="961"/>
                </a:lnTo>
                <a:lnTo>
                  <a:pt x="163" y="982"/>
                </a:lnTo>
                <a:lnTo>
                  <a:pt x="159" y="1013"/>
                </a:lnTo>
                <a:lnTo>
                  <a:pt x="158" y="1030"/>
                </a:lnTo>
                <a:lnTo>
                  <a:pt x="158" y="1048"/>
                </a:lnTo>
                <a:lnTo>
                  <a:pt x="159" y="1065"/>
                </a:lnTo>
                <a:lnTo>
                  <a:pt x="163" y="1080"/>
                </a:lnTo>
                <a:lnTo>
                  <a:pt x="163" y="1080"/>
                </a:lnTo>
                <a:lnTo>
                  <a:pt x="170" y="1103"/>
                </a:lnTo>
                <a:lnTo>
                  <a:pt x="176" y="1118"/>
                </a:lnTo>
                <a:lnTo>
                  <a:pt x="180" y="1125"/>
                </a:lnTo>
                <a:lnTo>
                  <a:pt x="181" y="1132"/>
                </a:lnTo>
                <a:lnTo>
                  <a:pt x="181" y="1132"/>
                </a:lnTo>
                <a:lnTo>
                  <a:pt x="183" y="1150"/>
                </a:lnTo>
                <a:lnTo>
                  <a:pt x="186" y="1172"/>
                </a:lnTo>
                <a:lnTo>
                  <a:pt x="186" y="1172"/>
                </a:lnTo>
                <a:lnTo>
                  <a:pt x="190" y="1200"/>
                </a:lnTo>
                <a:lnTo>
                  <a:pt x="192" y="1221"/>
                </a:lnTo>
                <a:lnTo>
                  <a:pt x="192" y="1221"/>
                </a:lnTo>
                <a:lnTo>
                  <a:pt x="199" y="1231"/>
                </a:lnTo>
                <a:lnTo>
                  <a:pt x="213" y="1253"/>
                </a:lnTo>
                <a:lnTo>
                  <a:pt x="235" y="1283"/>
                </a:lnTo>
                <a:lnTo>
                  <a:pt x="235" y="1283"/>
                </a:lnTo>
                <a:lnTo>
                  <a:pt x="217" y="1288"/>
                </a:lnTo>
                <a:lnTo>
                  <a:pt x="203" y="1292"/>
                </a:lnTo>
                <a:lnTo>
                  <a:pt x="195" y="1293"/>
                </a:lnTo>
                <a:lnTo>
                  <a:pt x="195" y="1293"/>
                </a:lnTo>
                <a:lnTo>
                  <a:pt x="189" y="1291"/>
                </a:lnTo>
                <a:lnTo>
                  <a:pt x="180" y="1288"/>
                </a:lnTo>
                <a:lnTo>
                  <a:pt x="174" y="1285"/>
                </a:lnTo>
                <a:lnTo>
                  <a:pt x="170" y="1285"/>
                </a:lnTo>
                <a:lnTo>
                  <a:pt x="165" y="1285"/>
                </a:lnTo>
                <a:lnTo>
                  <a:pt x="163" y="1288"/>
                </a:lnTo>
                <a:lnTo>
                  <a:pt x="163" y="1288"/>
                </a:lnTo>
                <a:lnTo>
                  <a:pt x="159" y="1292"/>
                </a:lnTo>
                <a:lnTo>
                  <a:pt x="156" y="1296"/>
                </a:lnTo>
                <a:lnTo>
                  <a:pt x="152" y="1306"/>
                </a:lnTo>
                <a:lnTo>
                  <a:pt x="150" y="1315"/>
                </a:lnTo>
                <a:lnTo>
                  <a:pt x="149" y="1323"/>
                </a:lnTo>
                <a:lnTo>
                  <a:pt x="149" y="1323"/>
                </a:lnTo>
                <a:lnTo>
                  <a:pt x="146" y="1331"/>
                </a:lnTo>
                <a:lnTo>
                  <a:pt x="141" y="1340"/>
                </a:lnTo>
                <a:lnTo>
                  <a:pt x="136" y="1347"/>
                </a:lnTo>
                <a:lnTo>
                  <a:pt x="133" y="1352"/>
                </a:lnTo>
                <a:lnTo>
                  <a:pt x="133" y="1352"/>
                </a:lnTo>
                <a:lnTo>
                  <a:pt x="127" y="1355"/>
                </a:lnTo>
                <a:lnTo>
                  <a:pt x="114" y="1360"/>
                </a:lnTo>
                <a:lnTo>
                  <a:pt x="72" y="1376"/>
                </a:lnTo>
                <a:lnTo>
                  <a:pt x="13" y="1395"/>
                </a:lnTo>
                <a:lnTo>
                  <a:pt x="13" y="1395"/>
                </a:lnTo>
                <a:lnTo>
                  <a:pt x="12" y="1396"/>
                </a:lnTo>
                <a:lnTo>
                  <a:pt x="9" y="1398"/>
                </a:lnTo>
                <a:lnTo>
                  <a:pt x="7" y="1400"/>
                </a:lnTo>
                <a:lnTo>
                  <a:pt x="4" y="1404"/>
                </a:lnTo>
                <a:lnTo>
                  <a:pt x="3" y="1409"/>
                </a:lnTo>
                <a:lnTo>
                  <a:pt x="0" y="1418"/>
                </a:lnTo>
                <a:lnTo>
                  <a:pt x="0" y="1427"/>
                </a:lnTo>
                <a:lnTo>
                  <a:pt x="0" y="1427"/>
                </a:lnTo>
                <a:lnTo>
                  <a:pt x="0" y="1438"/>
                </a:lnTo>
                <a:lnTo>
                  <a:pt x="3" y="1447"/>
                </a:lnTo>
                <a:lnTo>
                  <a:pt x="7" y="1461"/>
                </a:lnTo>
                <a:lnTo>
                  <a:pt x="9" y="1469"/>
                </a:lnTo>
                <a:lnTo>
                  <a:pt x="12" y="1478"/>
                </a:lnTo>
                <a:lnTo>
                  <a:pt x="13" y="1489"/>
                </a:lnTo>
                <a:lnTo>
                  <a:pt x="13" y="1503"/>
                </a:lnTo>
                <a:lnTo>
                  <a:pt x="13" y="1503"/>
                </a:lnTo>
                <a:lnTo>
                  <a:pt x="14" y="1536"/>
                </a:lnTo>
                <a:lnTo>
                  <a:pt x="17" y="1552"/>
                </a:lnTo>
                <a:lnTo>
                  <a:pt x="19" y="1569"/>
                </a:lnTo>
                <a:lnTo>
                  <a:pt x="23" y="1585"/>
                </a:lnTo>
                <a:lnTo>
                  <a:pt x="27" y="1600"/>
                </a:lnTo>
                <a:lnTo>
                  <a:pt x="34" y="1614"/>
                </a:lnTo>
                <a:lnTo>
                  <a:pt x="40" y="1627"/>
                </a:lnTo>
                <a:lnTo>
                  <a:pt x="40" y="1627"/>
                </a:lnTo>
                <a:lnTo>
                  <a:pt x="45" y="1632"/>
                </a:lnTo>
                <a:lnTo>
                  <a:pt x="49" y="1638"/>
                </a:lnTo>
                <a:lnTo>
                  <a:pt x="61" y="1645"/>
                </a:lnTo>
                <a:lnTo>
                  <a:pt x="72" y="1652"/>
                </a:lnTo>
                <a:lnTo>
                  <a:pt x="85" y="1656"/>
                </a:lnTo>
                <a:lnTo>
                  <a:pt x="97" y="1657"/>
                </a:lnTo>
                <a:lnTo>
                  <a:pt x="109" y="1657"/>
                </a:lnTo>
                <a:lnTo>
                  <a:pt x="116" y="1656"/>
                </a:lnTo>
                <a:lnTo>
                  <a:pt x="121" y="1654"/>
                </a:lnTo>
                <a:lnTo>
                  <a:pt x="121" y="1654"/>
                </a:lnTo>
                <a:lnTo>
                  <a:pt x="123" y="1652"/>
                </a:lnTo>
                <a:lnTo>
                  <a:pt x="125" y="1648"/>
                </a:lnTo>
                <a:lnTo>
                  <a:pt x="128" y="1636"/>
                </a:lnTo>
                <a:lnTo>
                  <a:pt x="132" y="1604"/>
                </a:lnTo>
                <a:lnTo>
                  <a:pt x="136" y="1572"/>
                </a:lnTo>
                <a:lnTo>
                  <a:pt x="138" y="1551"/>
                </a:lnTo>
                <a:lnTo>
                  <a:pt x="138" y="1551"/>
                </a:lnTo>
                <a:lnTo>
                  <a:pt x="143" y="1529"/>
                </a:lnTo>
                <a:lnTo>
                  <a:pt x="146" y="1516"/>
                </a:lnTo>
                <a:lnTo>
                  <a:pt x="151" y="1506"/>
                </a:lnTo>
                <a:lnTo>
                  <a:pt x="151" y="1506"/>
                </a:lnTo>
                <a:lnTo>
                  <a:pt x="155" y="1501"/>
                </a:lnTo>
                <a:lnTo>
                  <a:pt x="160" y="1497"/>
                </a:lnTo>
                <a:lnTo>
                  <a:pt x="174" y="1491"/>
                </a:lnTo>
                <a:lnTo>
                  <a:pt x="189" y="1485"/>
                </a:lnTo>
                <a:lnTo>
                  <a:pt x="200" y="1481"/>
                </a:lnTo>
                <a:lnTo>
                  <a:pt x="200" y="1481"/>
                </a:lnTo>
                <a:lnTo>
                  <a:pt x="207" y="1476"/>
                </a:lnTo>
                <a:lnTo>
                  <a:pt x="213" y="1471"/>
                </a:lnTo>
                <a:lnTo>
                  <a:pt x="217" y="1463"/>
                </a:lnTo>
                <a:lnTo>
                  <a:pt x="220" y="1454"/>
                </a:lnTo>
                <a:lnTo>
                  <a:pt x="220" y="1454"/>
                </a:lnTo>
                <a:lnTo>
                  <a:pt x="225" y="1430"/>
                </a:lnTo>
                <a:lnTo>
                  <a:pt x="225" y="1430"/>
                </a:lnTo>
                <a:lnTo>
                  <a:pt x="254" y="1420"/>
                </a:lnTo>
                <a:lnTo>
                  <a:pt x="254" y="1420"/>
                </a:lnTo>
                <a:lnTo>
                  <a:pt x="265" y="1418"/>
                </a:lnTo>
                <a:lnTo>
                  <a:pt x="283" y="1417"/>
                </a:lnTo>
                <a:lnTo>
                  <a:pt x="309" y="1414"/>
                </a:lnTo>
                <a:lnTo>
                  <a:pt x="324" y="1417"/>
                </a:lnTo>
                <a:lnTo>
                  <a:pt x="324" y="1441"/>
                </a:lnTo>
                <a:lnTo>
                  <a:pt x="324" y="1441"/>
                </a:lnTo>
                <a:lnTo>
                  <a:pt x="324" y="1441"/>
                </a:lnTo>
                <a:lnTo>
                  <a:pt x="322" y="1447"/>
                </a:lnTo>
                <a:lnTo>
                  <a:pt x="322" y="1447"/>
                </a:lnTo>
                <a:lnTo>
                  <a:pt x="322" y="1452"/>
                </a:lnTo>
                <a:lnTo>
                  <a:pt x="323" y="1460"/>
                </a:lnTo>
                <a:lnTo>
                  <a:pt x="325" y="1470"/>
                </a:lnTo>
                <a:lnTo>
                  <a:pt x="327" y="1484"/>
                </a:lnTo>
                <a:lnTo>
                  <a:pt x="327" y="1484"/>
                </a:lnTo>
                <a:lnTo>
                  <a:pt x="327" y="1512"/>
                </a:lnTo>
                <a:lnTo>
                  <a:pt x="325" y="1551"/>
                </a:lnTo>
                <a:lnTo>
                  <a:pt x="322" y="1608"/>
                </a:lnTo>
                <a:lnTo>
                  <a:pt x="322" y="1608"/>
                </a:lnTo>
                <a:lnTo>
                  <a:pt x="320" y="1618"/>
                </a:lnTo>
                <a:lnTo>
                  <a:pt x="320" y="1632"/>
                </a:lnTo>
                <a:lnTo>
                  <a:pt x="320" y="1647"/>
                </a:lnTo>
                <a:lnTo>
                  <a:pt x="322" y="1652"/>
                </a:lnTo>
                <a:lnTo>
                  <a:pt x="324" y="1654"/>
                </a:lnTo>
                <a:lnTo>
                  <a:pt x="324" y="1654"/>
                </a:lnTo>
                <a:lnTo>
                  <a:pt x="331" y="1656"/>
                </a:lnTo>
                <a:lnTo>
                  <a:pt x="342" y="1657"/>
                </a:lnTo>
                <a:lnTo>
                  <a:pt x="378" y="1660"/>
                </a:lnTo>
                <a:lnTo>
                  <a:pt x="418" y="1661"/>
                </a:lnTo>
                <a:lnTo>
                  <a:pt x="448" y="1662"/>
                </a:lnTo>
                <a:lnTo>
                  <a:pt x="562" y="1662"/>
                </a:lnTo>
                <a:lnTo>
                  <a:pt x="562" y="1662"/>
                </a:lnTo>
                <a:lnTo>
                  <a:pt x="568" y="1662"/>
                </a:lnTo>
                <a:lnTo>
                  <a:pt x="573" y="1660"/>
                </a:lnTo>
                <a:lnTo>
                  <a:pt x="580" y="1657"/>
                </a:lnTo>
                <a:lnTo>
                  <a:pt x="585" y="1653"/>
                </a:lnTo>
                <a:lnTo>
                  <a:pt x="589" y="1649"/>
                </a:lnTo>
                <a:lnTo>
                  <a:pt x="590" y="1644"/>
                </a:lnTo>
                <a:lnTo>
                  <a:pt x="590" y="1639"/>
                </a:lnTo>
                <a:lnTo>
                  <a:pt x="586" y="1632"/>
                </a:lnTo>
                <a:lnTo>
                  <a:pt x="586" y="1632"/>
                </a:lnTo>
                <a:lnTo>
                  <a:pt x="580" y="1626"/>
                </a:lnTo>
                <a:lnTo>
                  <a:pt x="569" y="1620"/>
                </a:lnTo>
                <a:lnTo>
                  <a:pt x="546" y="1609"/>
                </a:lnTo>
                <a:lnTo>
                  <a:pt x="520" y="1598"/>
                </a:lnTo>
                <a:lnTo>
                  <a:pt x="509" y="1592"/>
                </a:lnTo>
                <a:lnTo>
                  <a:pt x="500" y="1587"/>
                </a:lnTo>
                <a:lnTo>
                  <a:pt x="500" y="1587"/>
                </a:lnTo>
                <a:lnTo>
                  <a:pt x="496" y="1583"/>
                </a:lnTo>
                <a:lnTo>
                  <a:pt x="492" y="1580"/>
                </a:lnTo>
                <a:lnTo>
                  <a:pt x="485" y="1567"/>
                </a:lnTo>
                <a:lnTo>
                  <a:pt x="479" y="1554"/>
                </a:lnTo>
                <a:lnTo>
                  <a:pt x="474" y="1538"/>
                </a:lnTo>
                <a:lnTo>
                  <a:pt x="467" y="1511"/>
                </a:lnTo>
                <a:lnTo>
                  <a:pt x="465" y="1498"/>
                </a:lnTo>
                <a:lnTo>
                  <a:pt x="465" y="1498"/>
                </a:lnTo>
                <a:lnTo>
                  <a:pt x="466" y="1476"/>
                </a:lnTo>
                <a:lnTo>
                  <a:pt x="467" y="1457"/>
                </a:lnTo>
                <a:lnTo>
                  <a:pt x="467" y="1457"/>
                </a:lnTo>
                <a:lnTo>
                  <a:pt x="469" y="1457"/>
                </a:lnTo>
                <a:lnTo>
                  <a:pt x="471" y="1457"/>
                </a:lnTo>
                <a:lnTo>
                  <a:pt x="474" y="1454"/>
                </a:lnTo>
                <a:lnTo>
                  <a:pt x="478" y="1449"/>
                </a:lnTo>
                <a:lnTo>
                  <a:pt x="478" y="1449"/>
                </a:lnTo>
                <a:lnTo>
                  <a:pt x="480" y="1443"/>
                </a:lnTo>
                <a:lnTo>
                  <a:pt x="483" y="1432"/>
                </a:lnTo>
                <a:lnTo>
                  <a:pt x="487" y="1405"/>
                </a:lnTo>
                <a:lnTo>
                  <a:pt x="491" y="1380"/>
                </a:lnTo>
                <a:lnTo>
                  <a:pt x="493" y="1372"/>
                </a:lnTo>
                <a:lnTo>
                  <a:pt x="493" y="1369"/>
                </a:lnTo>
                <a:lnTo>
                  <a:pt x="495" y="1368"/>
                </a:lnTo>
                <a:lnTo>
                  <a:pt x="495" y="1368"/>
                </a:lnTo>
                <a:lnTo>
                  <a:pt x="498" y="1368"/>
                </a:lnTo>
                <a:lnTo>
                  <a:pt x="505" y="1367"/>
                </a:lnTo>
                <a:lnTo>
                  <a:pt x="511" y="1363"/>
                </a:lnTo>
                <a:lnTo>
                  <a:pt x="519" y="1355"/>
                </a:lnTo>
                <a:lnTo>
                  <a:pt x="519" y="1355"/>
                </a:lnTo>
                <a:lnTo>
                  <a:pt x="520" y="1352"/>
                </a:lnTo>
                <a:lnTo>
                  <a:pt x="522" y="1347"/>
                </a:lnTo>
                <a:lnTo>
                  <a:pt x="524" y="1333"/>
                </a:lnTo>
                <a:lnTo>
                  <a:pt x="525" y="1316"/>
                </a:lnTo>
                <a:lnTo>
                  <a:pt x="525" y="1297"/>
                </a:lnTo>
                <a:lnTo>
                  <a:pt x="524" y="1262"/>
                </a:lnTo>
                <a:lnTo>
                  <a:pt x="524" y="1248"/>
                </a:lnTo>
                <a:lnTo>
                  <a:pt x="524" y="1248"/>
                </a:lnTo>
                <a:lnTo>
                  <a:pt x="527" y="1248"/>
                </a:lnTo>
                <a:lnTo>
                  <a:pt x="531" y="1249"/>
                </a:lnTo>
                <a:lnTo>
                  <a:pt x="533" y="1249"/>
                </a:lnTo>
                <a:lnTo>
                  <a:pt x="537" y="1248"/>
                </a:lnTo>
                <a:lnTo>
                  <a:pt x="541" y="1245"/>
                </a:lnTo>
                <a:lnTo>
                  <a:pt x="544" y="1240"/>
                </a:lnTo>
                <a:lnTo>
                  <a:pt x="546" y="1231"/>
                </a:lnTo>
                <a:lnTo>
                  <a:pt x="546" y="1231"/>
                </a:lnTo>
                <a:lnTo>
                  <a:pt x="546" y="1220"/>
                </a:lnTo>
                <a:lnTo>
                  <a:pt x="547" y="1207"/>
                </a:lnTo>
                <a:lnTo>
                  <a:pt x="546" y="1181"/>
                </a:lnTo>
                <a:lnTo>
                  <a:pt x="544" y="1150"/>
                </a:lnTo>
                <a:lnTo>
                  <a:pt x="544" y="1053"/>
                </a:lnTo>
                <a:lnTo>
                  <a:pt x="516" y="1023"/>
                </a:lnTo>
                <a:lnTo>
                  <a:pt x="522" y="1011"/>
                </a:lnTo>
                <a:lnTo>
                  <a:pt x="589" y="991"/>
                </a:lnTo>
                <a:lnTo>
                  <a:pt x="589" y="991"/>
                </a:lnTo>
                <a:lnTo>
                  <a:pt x="580" y="942"/>
                </a:lnTo>
                <a:lnTo>
                  <a:pt x="575" y="907"/>
                </a:lnTo>
                <a:lnTo>
                  <a:pt x="575" y="894"/>
                </a:lnTo>
                <a:lnTo>
                  <a:pt x="575" y="891"/>
                </a:lnTo>
                <a:lnTo>
                  <a:pt x="576" y="889"/>
                </a:lnTo>
                <a:lnTo>
                  <a:pt x="576" y="889"/>
                </a:lnTo>
                <a:lnTo>
                  <a:pt x="581" y="884"/>
                </a:lnTo>
                <a:lnTo>
                  <a:pt x="587" y="876"/>
                </a:lnTo>
                <a:lnTo>
                  <a:pt x="594" y="869"/>
                </a:lnTo>
                <a:lnTo>
                  <a:pt x="596" y="863"/>
                </a:lnTo>
                <a:lnTo>
                  <a:pt x="596" y="860"/>
                </a:lnTo>
                <a:lnTo>
                  <a:pt x="596" y="860"/>
                </a:lnTo>
                <a:lnTo>
                  <a:pt x="596" y="832"/>
                </a:lnTo>
                <a:lnTo>
                  <a:pt x="595" y="785"/>
                </a:lnTo>
                <a:lnTo>
                  <a:pt x="591" y="719"/>
                </a:lnTo>
                <a:lnTo>
                  <a:pt x="591" y="719"/>
                </a:lnTo>
                <a:lnTo>
                  <a:pt x="571" y="595"/>
                </a:lnTo>
                <a:lnTo>
                  <a:pt x="571" y="595"/>
                </a:lnTo>
                <a:lnTo>
                  <a:pt x="569" y="580"/>
                </a:lnTo>
                <a:lnTo>
                  <a:pt x="568" y="555"/>
                </a:lnTo>
                <a:lnTo>
                  <a:pt x="567" y="523"/>
                </a:lnTo>
                <a:lnTo>
                  <a:pt x="567" y="523"/>
                </a:lnTo>
                <a:lnTo>
                  <a:pt x="705" y="503"/>
                </a:lnTo>
                <a:lnTo>
                  <a:pt x="705" y="503"/>
                </a:lnTo>
                <a:lnTo>
                  <a:pt x="718" y="501"/>
                </a:lnTo>
                <a:lnTo>
                  <a:pt x="736" y="493"/>
                </a:lnTo>
                <a:lnTo>
                  <a:pt x="759" y="481"/>
                </a:lnTo>
                <a:lnTo>
                  <a:pt x="789" y="466"/>
                </a:lnTo>
                <a:lnTo>
                  <a:pt x="789" y="466"/>
                </a:lnTo>
                <a:lnTo>
                  <a:pt x="804" y="456"/>
                </a:lnTo>
                <a:lnTo>
                  <a:pt x="817" y="444"/>
                </a:lnTo>
                <a:lnTo>
                  <a:pt x="829" y="431"/>
                </a:lnTo>
                <a:lnTo>
                  <a:pt x="838" y="418"/>
                </a:lnTo>
                <a:lnTo>
                  <a:pt x="846" y="407"/>
                </a:lnTo>
                <a:lnTo>
                  <a:pt x="852" y="398"/>
                </a:lnTo>
                <a:lnTo>
                  <a:pt x="856" y="389"/>
                </a:lnTo>
                <a:lnTo>
                  <a:pt x="856" y="389"/>
                </a:lnTo>
                <a:lnTo>
                  <a:pt x="860" y="382"/>
                </a:lnTo>
                <a:lnTo>
                  <a:pt x="862" y="380"/>
                </a:lnTo>
                <a:lnTo>
                  <a:pt x="865" y="377"/>
                </a:lnTo>
                <a:lnTo>
                  <a:pt x="865" y="377"/>
                </a:lnTo>
                <a:lnTo>
                  <a:pt x="870" y="373"/>
                </a:lnTo>
                <a:lnTo>
                  <a:pt x="875" y="369"/>
                </a:lnTo>
                <a:lnTo>
                  <a:pt x="875" y="369"/>
                </a:lnTo>
                <a:lnTo>
                  <a:pt x="895" y="372"/>
                </a:lnTo>
                <a:lnTo>
                  <a:pt x="909" y="373"/>
                </a:lnTo>
                <a:lnTo>
                  <a:pt x="914" y="373"/>
                </a:lnTo>
                <a:lnTo>
                  <a:pt x="919" y="372"/>
                </a:lnTo>
                <a:lnTo>
                  <a:pt x="919" y="372"/>
                </a:lnTo>
                <a:lnTo>
                  <a:pt x="922" y="369"/>
                </a:lnTo>
                <a:lnTo>
                  <a:pt x="924" y="365"/>
                </a:lnTo>
                <a:lnTo>
                  <a:pt x="931" y="356"/>
                </a:lnTo>
                <a:lnTo>
                  <a:pt x="935" y="346"/>
                </a:lnTo>
                <a:lnTo>
                  <a:pt x="937" y="340"/>
                </a:lnTo>
                <a:lnTo>
                  <a:pt x="937" y="340"/>
                </a:lnTo>
                <a:lnTo>
                  <a:pt x="939" y="318"/>
                </a:lnTo>
                <a:lnTo>
                  <a:pt x="940" y="300"/>
                </a:lnTo>
                <a:lnTo>
                  <a:pt x="942" y="291"/>
                </a:lnTo>
                <a:lnTo>
                  <a:pt x="959" y="283"/>
                </a:lnTo>
                <a:lnTo>
                  <a:pt x="959" y="283"/>
                </a:lnTo>
                <a:lnTo>
                  <a:pt x="963" y="283"/>
                </a:lnTo>
                <a:lnTo>
                  <a:pt x="973" y="280"/>
                </a:lnTo>
                <a:lnTo>
                  <a:pt x="979" y="279"/>
                </a:lnTo>
                <a:lnTo>
                  <a:pt x="984" y="278"/>
                </a:lnTo>
                <a:lnTo>
                  <a:pt x="986" y="275"/>
                </a:lnTo>
                <a:lnTo>
                  <a:pt x="986" y="272"/>
                </a:lnTo>
                <a:lnTo>
                  <a:pt x="986" y="272"/>
                </a:lnTo>
                <a:lnTo>
                  <a:pt x="984" y="270"/>
                </a:lnTo>
                <a:lnTo>
                  <a:pt x="980" y="267"/>
                </a:lnTo>
                <a:lnTo>
                  <a:pt x="967" y="266"/>
                </a:lnTo>
                <a:lnTo>
                  <a:pt x="954" y="266"/>
                </a:lnTo>
                <a:lnTo>
                  <a:pt x="945" y="267"/>
                </a:lnTo>
                <a:lnTo>
                  <a:pt x="945" y="267"/>
                </a:lnTo>
                <a:lnTo>
                  <a:pt x="915" y="275"/>
                </a:lnTo>
                <a:lnTo>
                  <a:pt x="915" y="275"/>
                </a:lnTo>
                <a:lnTo>
                  <a:pt x="905" y="275"/>
                </a:lnTo>
                <a:lnTo>
                  <a:pt x="886" y="275"/>
                </a:lnTo>
                <a:lnTo>
                  <a:pt x="886" y="275"/>
                </a:lnTo>
                <a:lnTo>
                  <a:pt x="878" y="276"/>
                </a:lnTo>
                <a:lnTo>
                  <a:pt x="868" y="279"/>
                </a:lnTo>
                <a:lnTo>
                  <a:pt x="851" y="285"/>
                </a:lnTo>
                <a:lnTo>
                  <a:pt x="851" y="285"/>
                </a:lnTo>
                <a:lnTo>
                  <a:pt x="843" y="292"/>
                </a:lnTo>
                <a:lnTo>
                  <a:pt x="831" y="302"/>
                </a:lnTo>
                <a:lnTo>
                  <a:pt x="816" y="315"/>
                </a:lnTo>
                <a:lnTo>
                  <a:pt x="816" y="315"/>
                </a:lnTo>
                <a:lnTo>
                  <a:pt x="813" y="315"/>
                </a:lnTo>
                <a:lnTo>
                  <a:pt x="806" y="315"/>
                </a:lnTo>
                <a:lnTo>
                  <a:pt x="806" y="315"/>
                </a:lnTo>
                <a:lnTo>
                  <a:pt x="789" y="324"/>
                </a:lnTo>
                <a:lnTo>
                  <a:pt x="759" y="341"/>
                </a:lnTo>
                <a:lnTo>
                  <a:pt x="705" y="372"/>
                </a:lnTo>
                <a:lnTo>
                  <a:pt x="705" y="372"/>
                </a:lnTo>
                <a:lnTo>
                  <a:pt x="693" y="378"/>
                </a:lnTo>
                <a:lnTo>
                  <a:pt x="695" y="377"/>
                </a:lnTo>
                <a:lnTo>
                  <a:pt x="695" y="377"/>
                </a:lnTo>
                <a:lnTo>
                  <a:pt x="686" y="373"/>
                </a:lnTo>
                <a:lnTo>
                  <a:pt x="677" y="371"/>
                </a:lnTo>
                <a:lnTo>
                  <a:pt x="673" y="371"/>
                </a:lnTo>
                <a:lnTo>
                  <a:pt x="670" y="372"/>
                </a:lnTo>
                <a:lnTo>
                  <a:pt x="670" y="372"/>
                </a:lnTo>
                <a:lnTo>
                  <a:pt x="658" y="378"/>
                </a:lnTo>
                <a:lnTo>
                  <a:pt x="655" y="380"/>
                </a:lnTo>
                <a:lnTo>
                  <a:pt x="651" y="380"/>
                </a:lnTo>
                <a:lnTo>
                  <a:pt x="651" y="380"/>
                </a:lnTo>
                <a:lnTo>
                  <a:pt x="634" y="378"/>
                </a:lnTo>
                <a:lnTo>
                  <a:pt x="621" y="378"/>
                </a:lnTo>
                <a:lnTo>
                  <a:pt x="611" y="380"/>
                </a:lnTo>
                <a:lnTo>
                  <a:pt x="611" y="380"/>
                </a:lnTo>
                <a:lnTo>
                  <a:pt x="606" y="381"/>
                </a:lnTo>
                <a:lnTo>
                  <a:pt x="600" y="381"/>
                </a:lnTo>
                <a:lnTo>
                  <a:pt x="587" y="380"/>
                </a:lnTo>
                <a:lnTo>
                  <a:pt x="576" y="377"/>
                </a:lnTo>
                <a:lnTo>
                  <a:pt x="571" y="374"/>
                </a:lnTo>
                <a:lnTo>
                  <a:pt x="571" y="374"/>
                </a:lnTo>
                <a:lnTo>
                  <a:pt x="563" y="373"/>
                </a:lnTo>
                <a:lnTo>
                  <a:pt x="551" y="373"/>
                </a:lnTo>
                <a:lnTo>
                  <a:pt x="535" y="372"/>
                </a:lnTo>
                <a:lnTo>
                  <a:pt x="535" y="372"/>
                </a:lnTo>
                <a:lnTo>
                  <a:pt x="528" y="371"/>
                </a:lnTo>
                <a:lnTo>
                  <a:pt x="524" y="371"/>
                </a:lnTo>
                <a:lnTo>
                  <a:pt x="522" y="369"/>
                </a:lnTo>
                <a:lnTo>
                  <a:pt x="522" y="369"/>
                </a:lnTo>
                <a:lnTo>
                  <a:pt x="520" y="365"/>
                </a:lnTo>
                <a:lnTo>
                  <a:pt x="519" y="358"/>
                </a:lnTo>
                <a:lnTo>
                  <a:pt x="516" y="354"/>
                </a:lnTo>
                <a:lnTo>
                  <a:pt x="515" y="350"/>
                </a:lnTo>
                <a:lnTo>
                  <a:pt x="511" y="349"/>
                </a:lnTo>
                <a:lnTo>
                  <a:pt x="507" y="347"/>
                </a:lnTo>
                <a:lnTo>
                  <a:pt x="507" y="347"/>
                </a:lnTo>
                <a:lnTo>
                  <a:pt x="498" y="349"/>
                </a:lnTo>
                <a:lnTo>
                  <a:pt x="488" y="349"/>
                </a:lnTo>
                <a:lnTo>
                  <a:pt x="475" y="347"/>
                </a:lnTo>
                <a:lnTo>
                  <a:pt x="475" y="347"/>
                </a:lnTo>
                <a:lnTo>
                  <a:pt x="474" y="347"/>
                </a:lnTo>
                <a:lnTo>
                  <a:pt x="471" y="345"/>
                </a:lnTo>
                <a:lnTo>
                  <a:pt x="467" y="342"/>
                </a:lnTo>
                <a:lnTo>
                  <a:pt x="467" y="342"/>
                </a:lnTo>
                <a:lnTo>
                  <a:pt x="443" y="334"/>
                </a:lnTo>
                <a:lnTo>
                  <a:pt x="443" y="334"/>
                </a:lnTo>
                <a:lnTo>
                  <a:pt x="445" y="328"/>
                </a:lnTo>
                <a:lnTo>
                  <a:pt x="451" y="312"/>
                </a:lnTo>
                <a:lnTo>
                  <a:pt x="451" y="312"/>
                </a:lnTo>
                <a:lnTo>
                  <a:pt x="454" y="302"/>
                </a:lnTo>
                <a:lnTo>
                  <a:pt x="457" y="300"/>
                </a:lnTo>
                <a:lnTo>
                  <a:pt x="457" y="300"/>
                </a:lnTo>
                <a:lnTo>
                  <a:pt x="458" y="298"/>
                </a:lnTo>
                <a:lnTo>
                  <a:pt x="462" y="294"/>
                </a:lnTo>
                <a:lnTo>
                  <a:pt x="467" y="288"/>
                </a:lnTo>
                <a:lnTo>
                  <a:pt x="473" y="275"/>
                </a:lnTo>
                <a:lnTo>
                  <a:pt x="473" y="275"/>
                </a:lnTo>
                <a:lnTo>
                  <a:pt x="478" y="260"/>
                </a:lnTo>
                <a:lnTo>
                  <a:pt x="482" y="245"/>
                </a:lnTo>
                <a:lnTo>
                  <a:pt x="483" y="231"/>
                </a:lnTo>
                <a:lnTo>
                  <a:pt x="484" y="221"/>
                </a:lnTo>
                <a:lnTo>
                  <a:pt x="484" y="221"/>
                </a:lnTo>
                <a:lnTo>
                  <a:pt x="482" y="214"/>
                </a:lnTo>
                <a:lnTo>
                  <a:pt x="479" y="209"/>
                </a:lnTo>
                <a:lnTo>
                  <a:pt x="476" y="208"/>
                </a:lnTo>
                <a:lnTo>
                  <a:pt x="475" y="208"/>
                </a:lnTo>
                <a:lnTo>
                  <a:pt x="475" y="208"/>
                </a:lnTo>
                <a:lnTo>
                  <a:pt x="475" y="201"/>
                </a:lnTo>
                <a:lnTo>
                  <a:pt x="475" y="185"/>
                </a:lnTo>
                <a:lnTo>
                  <a:pt x="473" y="163"/>
                </a:lnTo>
                <a:lnTo>
                  <a:pt x="470" y="150"/>
                </a:lnTo>
                <a:lnTo>
                  <a:pt x="467" y="137"/>
                </a:lnTo>
                <a:lnTo>
                  <a:pt x="467" y="137"/>
                </a:lnTo>
                <a:lnTo>
                  <a:pt x="460" y="110"/>
                </a:lnTo>
                <a:lnTo>
                  <a:pt x="458" y="105"/>
                </a:lnTo>
                <a:lnTo>
                  <a:pt x="454" y="100"/>
                </a:lnTo>
                <a:lnTo>
                  <a:pt x="454" y="100"/>
                </a:lnTo>
                <a:lnTo>
                  <a:pt x="449" y="92"/>
                </a:lnTo>
                <a:lnTo>
                  <a:pt x="444" y="81"/>
                </a:lnTo>
                <a:lnTo>
                  <a:pt x="440" y="70"/>
                </a:lnTo>
                <a:lnTo>
                  <a:pt x="440" y="70"/>
                </a:lnTo>
                <a:lnTo>
                  <a:pt x="431" y="58"/>
                </a:lnTo>
                <a:lnTo>
                  <a:pt x="421" y="43"/>
                </a:lnTo>
                <a:lnTo>
                  <a:pt x="421" y="43"/>
                </a:lnTo>
                <a:lnTo>
                  <a:pt x="417" y="38"/>
                </a:lnTo>
                <a:lnTo>
                  <a:pt x="408" y="30"/>
                </a:lnTo>
                <a:lnTo>
                  <a:pt x="395" y="20"/>
                </a:lnTo>
                <a:lnTo>
                  <a:pt x="395" y="20"/>
                </a:lnTo>
                <a:lnTo>
                  <a:pt x="386" y="11"/>
                </a:lnTo>
                <a:lnTo>
                  <a:pt x="380" y="7"/>
                </a:lnTo>
                <a:lnTo>
                  <a:pt x="376" y="5"/>
                </a:lnTo>
                <a:lnTo>
                  <a:pt x="373" y="5"/>
                </a:lnTo>
                <a:lnTo>
                  <a:pt x="373" y="5"/>
                </a:lnTo>
                <a:lnTo>
                  <a:pt x="365" y="7"/>
                </a:lnTo>
                <a:lnTo>
                  <a:pt x="358" y="5"/>
                </a:lnTo>
                <a:lnTo>
                  <a:pt x="349" y="3"/>
                </a:lnTo>
                <a:lnTo>
                  <a:pt x="349" y="3"/>
                </a:lnTo>
                <a:lnTo>
                  <a:pt x="345" y="1"/>
                </a:lnTo>
                <a:lnTo>
                  <a:pt x="334" y="0"/>
                </a:lnTo>
                <a:lnTo>
                  <a:pt x="334" y="0"/>
                </a:lnTo>
                <a:lnTo>
                  <a:pt x="328" y="1"/>
                </a:lnTo>
                <a:lnTo>
                  <a:pt x="320" y="3"/>
                </a:lnTo>
                <a:lnTo>
                  <a:pt x="311" y="5"/>
                </a:lnTo>
                <a:lnTo>
                  <a:pt x="311" y="5"/>
                </a:lnTo>
                <a:lnTo>
                  <a:pt x="302" y="7"/>
                </a:lnTo>
                <a:lnTo>
                  <a:pt x="297" y="7"/>
                </a:lnTo>
                <a:lnTo>
                  <a:pt x="294" y="5"/>
                </a:lnTo>
                <a:lnTo>
                  <a:pt x="294" y="5"/>
                </a:lnTo>
                <a:lnTo>
                  <a:pt x="294" y="4"/>
                </a:lnTo>
                <a:lnTo>
                  <a:pt x="293" y="4"/>
                </a:lnTo>
                <a:lnTo>
                  <a:pt x="292" y="4"/>
                </a:lnTo>
                <a:lnTo>
                  <a:pt x="289" y="5"/>
                </a:lnTo>
                <a:lnTo>
                  <a:pt x="289" y="5"/>
                </a:lnTo>
                <a:lnTo>
                  <a:pt x="282" y="17"/>
                </a:lnTo>
                <a:lnTo>
                  <a:pt x="265" y="13"/>
                </a:lnTo>
                <a:lnTo>
                  <a:pt x="265" y="13"/>
                </a:lnTo>
                <a:lnTo>
                  <a:pt x="262" y="13"/>
                </a:lnTo>
                <a:lnTo>
                  <a:pt x="261" y="13"/>
                </a:lnTo>
                <a:lnTo>
                  <a:pt x="260" y="13"/>
                </a:lnTo>
                <a:lnTo>
                  <a:pt x="260" y="13"/>
                </a:lnTo>
                <a:lnTo>
                  <a:pt x="258" y="16"/>
                </a:lnTo>
                <a:lnTo>
                  <a:pt x="254" y="17"/>
                </a:lnTo>
                <a:lnTo>
                  <a:pt x="252" y="20"/>
                </a:lnTo>
                <a:lnTo>
                  <a:pt x="243" y="2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7"/>
          <p:cNvSpPr>
            <a:spLocks/>
          </p:cNvSpPr>
          <p:nvPr/>
        </p:nvSpPr>
        <p:spPr bwMode="auto">
          <a:xfrm>
            <a:off x="2692497" y="2883672"/>
            <a:ext cx="800138" cy="1454015"/>
          </a:xfrm>
          <a:custGeom>
            <a:avLst/>
            <a:gdLst>
              <a:gd name="T0" fmla="*/ 232 w 744"/>
              <a:gd name="T1" fmla="*/ 308 h 1352"/>
              <a:gd name="T2" fmla="*/ 206 w 744"/>
              <a:gd name="T3" fmla="*/ 342 h 1352"/>
              <a:gd name="T4" fmla="*/ 26 w 744"/>
              <a:gd name="T5" fmla="*/ 635 h 1352"/>
              <a:gd name="T6" fmla="*/ 0 w 744"/>
              <a:gd name="T7" fmla="*/ 720 h 1352"/>
              <a:gd name="T8" fmla="*/ 12 w 744"/>
              <a:gd name="T9" fmla="*/ 757 h 1352"/>
              <a:gd name="T10" fmla="*/ 32 w 744"/>
              <a:gd name="T11" fmla="*/ 761 h 1352"/>
              <a:gd name="T12" fmla="*/ 62 w 744"/>
              <a:gd name="T13" fmla="*/ 699 h 1352"/>
              <a:gd name="T14" fmla="*/ 68 w 744"/>
              <a:gd name="T15" fmla="*/ 730 h 1352"/>
              <a:gd name="T16" fmla="*/ 90 w 744"/>
              <a:gd name="T17" fmla="*/ 695 h 1352"/>
              <a:gd name="T18" fmla="*/ 101 w 744"/>
              <a:gd name="T19" fmla="*/ 667 h 1352"/>
              <a:gd name="T20" fmla="*/ 221 w 744"/>
              <a:gd name="T21" fmla="*/ 557 h 1352"/>
              <a:gd name="T22" fmla="*/ 232 w 744"/>
              <a:gd name="T23" fmla="*/ 595 h 1352"/>
              <a:gd name="T24" fmla="*/ 201 w 744"/>
              <a:gd name="T25" fmla="*/ 640 h 1352"/>
              <a:gd name="T26" fmla="*/ 209 w 744"/>
              <a:gd name="T27" fmla="*/ 709 h 1352"/>
              <a:gd name="T28" fmla="*/ 190 w 744"/>
              <a:gd name="T29" fmla="*/ 755 h 1352"/>
              <a:gd name="T30" fmla="*/ 178 w 744"/>
              <a:gd name="T31" fmla="*/ 872 h 1352"/>
              <a:gd name="T32" fmla="*/ 196 w 744"/>
              <a:gd name="T33" fmla="*/ 915 h 1352"/>
              <a:gd name="T34" fmla="*/ 192 w 744"/>
              <a:gd name="T35" fmla="*/ 1062 h 1352"/>
              <a:gd name="T36" fmla="*/ 176 w 744"/>
              <a:gd name="T37" fmla="*/ 1122 h 1352"/>
              <a:gd name="T38" fmla="*/ 126 w 744"/>
              <a:gd name="T39" fmla="*/ 1236 h 1352"/>
              <a:gd name="T40" fmla="*/ 169 w 744"/>
              <a:gd name="T41" fmla="*/ 1313 h 1352"/>
              <a:gd name="T42" fmla="*/ 217 w 744"/>
              <a:gd name="T43" fmla="*/ 1299 h 1352"/>
              <a:gd name="T44" fmla="*/ 256 w 744"/>
              <a:gd name="T45" fmla="*/ 1148 h 1352"/>
              <a:gd name="T46" fmla="*/ 314 w 744"/>
              <a:gd name="T47" fmla="*/ 1095 h 1352"/>
              <a:gd name="T48" fmla="*/ 351 w 744"/>
              <a:gd name="T49" fmla="*/ 1097 h 1352"/>
              <a:gd name="T50" fmla="*/ 347 w 744"/>
              <a:gd name="T51" fmla="*/ 1122 h 1352"/>
              <a:gd name="T52" fmla="*/ 342 w 744"/>
              <a:gd name="T53" fmla="*/ 1160 h 1352"/>
              <a:gd name="T54" fmla="*/ 345 w 744"/>
              <a:gd name="T55" fmla="*/ 1277 h 1352"/>
              <a:gd name="T56" fmla="*/ 361 w 744"/>
              <a:gd name="T57" fmla="*/ 1335 h 1352"/>
              <a:gd name="T58" fmla="*/ 503 w 744"/>
              <a:gd name="T59" fmla="*/ 1346 h 1352"/>
              <a:gd name="T60" fmla="*/ 514 w 744"/>
              <a:gd name="T61" fmla="*/ 1315 h 1352"/>
              <a:gd name="T62" fmla="*/ 470 w 744"/>
              <a:gd name="T63" fmla="*/ 1286 h 1352"/>
              <a:gd name="T64" fmla="*/ 449 w 744"/>
              <a:gd name="T65" fmla="*/ 1204 h 1352"/>
              <a:gd name="T66" fmla="*/ 469 w 744"/>
              <a:gd name="T67" fmla="*/ 1151 h 1352"/>
              <a:gd name="T68" fmla="*/ 478 w 744"/>
              <a:gd name="T69" fmla="*/ 1097 h 1352"/>
              <a:gd name="T70" fmla="*/ 498 w 744"/>
              <a:gd name="T71" fmla="*/ 1053 h 1352"/>
              <a:gd name="T72" fmla="*/ 502 w 744"/>
              <a:gd name="T73" fmla="*/ 984 h 1352"/>
              <a:gd name="T74" fmla="*/ 509 w 744"/>
              <a:gd name="T75" fmla="*/ 855 h 1352"/>
              <a:gd name="T76" fmla="*/ 509 w 744"/>
              <a:gd name="T77" fmla="*/ 815 h 1352"/>
              <a:gd name="T78" fmla="*/ 528 w 744"/>
              <a:gd name="T79" fmla="*/ 729 h 1352"/>
              <a:gd name="T80" fmla="*/ 528 w 744"/>
              <a:gd name="T81" fmla="*/ 579 h 1352"/>
              <a:gd name="T82" fmla="*/ 572 w 744"/>
              <a:gd name="T83" fmla="*/ 549 h 1352"/>
              <a:gd name="T84" fmla="*/ 657 w 744"/>
              <a:gd name="T85" fmla="*/ 534 h 1352"/>
              <a:gd name="T86" fmla="*/ 684 w 744"/>
              <a:gd name="T87" fmla="*/ 485 h 1352"/>
              <a:gd name="T88" fmla="*/ 723 w 744"/>
              <a:gd name="T89" fmla="*/ 445 h 1352"/>
              <a:gd name="T90" fmla="*/ 737 w 744"/>
              <a:gd name="T91" fmla="*/ 414 h 1352"/>
              <a:gd name="T92" fmla="*/ 710 w 744"/>
              <a:gd name="T93" fmla="*/ 429 h 1352"/>
              <a:gd name="T94" fmla="*/ 691 w 744"/>
              <a:gd name="T95" fmla="*/ 397 h 1352"/>
              <a:gd name="T96" fmla="*/ 649 w 744"/>
              <a:gd name="T97" fmla="*/ 431 h 1352"/>
              <a:gd name="T98" fmla="*/ 613 w 744"/>
              <a:gd name="T99" fmla="*/ 387 h 1352"/>
              <a:gd name="T100" fmla="*/ 533 w 744"/>
              <a:gd name="T101" fmla="*/ 293 h 1352"/>
              <a:gd name="T102" fmla="*/ 484 w 744"/>
              <a:gd name="T103" fmla="*/ 271 h 1352"/>
              <a:gd name="T104" fmla="*/ 472 w 744"/>
              <a:gd name="T105" fmla="*/ 260 h 1352"/>
              <a:gd name="T106" fmla="*/ 520 w 744"/>
              <a:gd name="T107" fmla="*/ 184 h 1352"/>
              <a:gd name="T108" fmla="*/ 528 w 744"/>
              <a:gd name="T109" fmla="*/ 130 h 1352"/>
              <a:gd name="T110" fmla="*/ 494 w 744"/>
              <a:gd name="T111" fmla="*/ 37 h 1352"/>
              <a:gd name="T112" fmla="*/ 394 w 744"/>
              <a:gd name="T113" fmla="*/ 0 h 1352"/>
              <a:gd name="T114" fmla="*/ 307 w 744"/>
              <a:gd name="T115" fmla="*/ 35 h 1352"/>
              <a:gd name="T116" fmla="*/ 274 w 744"/>
              <a:gd name="T117" fmla="*/ 77 h 1352"/>
              <a:gd name="T118" fmla="*/ 261 w 744"/>
              <a:gd name="T119" fmla="*/ 107 h 1352"/>
              <a:gd name="T120" fmla="*/ 267 w 744"/>
              <a:gd name="T121" fmla="*/ 146 h 1352"/>
              <a:gd name="T122" fmla="*/ 266 w 744"/>
              <a:gd name="T123" fmla="*/ 246 h 1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44" h="1352">
                <a:moveTo>
                  <a:pt x="284" y="286"/>
                </a:moveTo>
                <a:lnTo>
                  <a:pt x="284" y="286"/>
                </a:lnTo>
                <a:lnTo>
                  <a:pt x="267" y="298"/>
                </a:lnTo>
                <a:lnTo>
                  <a:pt x="257" y="304"/>
                </a:lnTo>
                <a:lnTo>
                  <a:pt x="253" y="307"/>
                </a:lnTo>
                <a:lnTo>
                  <a:pt x="253" y="307"/>
                </a:lnTo>
                <a:lnTo>
                  <a:pt x="250" y="307"/>
                </a:lnTo>
                <a:lnTo>
                  <a:pt x="239" y="307"/>
                </a:lnTo>
                <a:lnTo>
                  <a:pt x="232" y="308"/>
                </a:lnTo>
                <a:lnTo>
                  <a:pt x="226" y="309"/>
                </a:lnTo>
                <a:lnTo>
                  <a:pt x="219" y="312"/>
                </a:lnTo>
                <a:lnTo>
                  <a:pt x="216" y="316"/>
                </a:lnTo>
                <a:lnTo>
                  <a:pt x="216" y="316"/>
                </a:lnTo>
                <a:lnTo>
                  <a:pt x="212" y="322"/>
                </a:lnTo>
                <a:lnTo>
                  <a:pt x="210" y="329"/>
                </a:lnTo>
                <a:lnTo>
                  <a:pt x="209" y="334"/>
                </a:lnTo>
                <a:lnTo>
                  <a:pt x="206" y="342"/>
                </a:lnTo>
                <a:lnTo>
                  <a:pt x="206" y="342"/>
                </a:lnTo>
                <a:lnTo>
                  <a:pt x="197" y="368"/>
                </a:lnTo>
                <a:lnTo>
                  <a:pt x="190" y="384"/>
                </a:lnTo>
                <a:lnTo>
                  <a:pt x="121" y="499"/>
                </a:lnTo>
                <a:lnTo>
                  <a:pt x="121" y="499"/>
                </a:lnTo>
                <a:lnTo>
                  <a:pt x="46" y="602"/>
                </a:lnTo>
                <a:lnTo>
                  <a:pt x="46" y="602"/>
                </a:lnTo>
                <a:lnTo>
                  <a:pt x="34" y="623"/>
                </a:lnTo>
                <a:lnTo>
                  <a:pt x="26" y="635"/>
                </a:lnTo>
                <a:lnTo>
                  <a:pt x="26" y="635"/>
                </a:lnTo>
                <a:lnTo>
                  <a:pt x="28" y="646"/>
                </a:lnTo>
                <a:lnTo>
                  <a:pt x="30" y="655"/>
                </a:lnTo>
                <a:lnTo>
                  <a:pt x="30" y="660"/>
                </a:lnTo>
                <a:lnTo>
                  <a:pt x="30" y="660"/>
                </a:lnTo>
                <a:lnTo>
                  <a:pt x="12" y="694"/>
                </a:lnTo>
                <a:lnTo>
                  <a:pt x="12" y="694"/>
                </a:lnTo>
                <a:lnTo>
                  <a:pt x="8" y="703"/>
                </a:lnTo>
                <a:lnTo>
                  <a:pt x="4" y="712"/>
                </a:lnTo>
                <a:lnTo>
                  <a:pt x="0" y="720"/>
                </a:lnTo>
                <a:lnTo>
                  <a:pt x="0" y="720"/>
                </a:lnTo>
                <a:lnTo>
                  <a:pt x="0" y="725"/>
                </a:lnTo>
                <a:lnTo>
                  <a:pt x="0" y="729"/>
                </a:lnTo>
                <a:lnTo>
                  <a:pt x="3" y="737"/>
                </a:lnTo>
                <a:lnTo>
                  <a:pt x="6" y="749"/>
                </a:lnTo>
                <a:lnTo>
                  <a:pt x="6" y="749"/>
                </a:lnTo>
                <a:lnTo>
                  <a:pt x="9" y="756"/>
                </a:lnTo>
                <a:lnTo>
                  <a:pt x="10" y="757"/>
                </a:lnTo>
                <a:lnTo>
                  <a:pt x="12" y="757"/>
                </a:lnTo>
                <a:lnTo>
                  <a:pt x="12" y="757"/>
                </a:lnTo>
                <a:lnTo>
                  <a:pt x="13" y="755"/>
                </a:lnTo>
                <a:lnTo>
                  <a:pt x="14" y="749"/>
                </a:lnTo>
                <a:lnTo>
                  <a:pt x="15" y="743"/>
                </a:lnTo>
                <a:lnTo>
                  <a:pt x="15" y="743"/>
                </a:lnTo>
                <a:lnTo>
                  <a:pt x="22" y="753"/>
                </a:lnTo>
                <a:lnTo>
                  <a:pt x="28" y="760"/>
                </a:lnTo>
                <a:lnTo>
                  <a:pt x="31" y="761"/>
                </a:lnTo>
                <a:lnTo>
                  <a:pt x="32" y="761"/>
                </a:lnTo>
                <a:lnTo>
                  <a:pt x="32" y="761"/>
                </a:lnTo>
                <a:lnTo>
                  <a:pt x="34" y="755"/>
                </a:lnTo>
                <a:lnTo>
                  <a:pt x="34" y="747"/>
                </a:lnTo>
                <a:lnTo>
                  <a:pt x="35" y="739"/>
                </a:lnTo>
                <a:lnTo>
                  <a:pt x="35" y="735"/>
                </a:lnTo>
                <a:lnTo>
                  <a:pt x="35" y="735"/>
                </a:lnTo>
                <a:lnTo>
                  <a:pt x="55" y="703"/>
                </a:lnTo>
                <a:lnTo>
                  <a:pt x="55" y="703"/>
                </a:lnTo>
                <a:lnTo>
                  <a:pt x="62" y="699"/>
                </a:lnTo>
                <a:lnTo>
                  <a:pt x="66" y="698"/>
                </a:lnTo>
                <a:lnTo>
                  <a:pt x="67" y="699"/>
                </a:lnTo>
                <a:lnTo>
                  <a:pt x="67" y="700"/>
                </a:lnTo>
                <a:lnTo>
                  <a:pt x="67" y="700"/>
                </a:lnTo>
                <a:lnTo>
                  <a:pt x="64" y="713"/>
                </a:lnTo>
                <a:lnTo>
                  <a:pt x="66" y="720"/>
                </a:lnTo>
                <a:lnTo>
                  <a:pt x="67" y="726"/>
                </a:lnTo>
                <a:lnTo>
                  <a:pt x="67" y="726"/>
                </a:lnTo>
                <a:lnTo>
                  <a:pt x="68" y="730"/>
                </a:lnTo>
                <a:lnTo>
                  <a:pt x="71" y="731"/>
                </a:lnTo>
                <a:lnTo>
                  <a:pt x="72" y="730"/>
                </a:lnTo>
                <a:lnTo>
                  <a:pt x="75" y="726"/>
                </a:lnTo>
                <a:lnTo>
                  <a:pt x="75" y="726"/>
                </a:lnTo>
                <a:lnTo>
                  <a:pt x="83" y="712"/>
                </a:lnTo>
                <a:lnTo>
                  <a:pt x="88" y="706"/>
                </a:lnTo>
                <a:lnTo>
                  <a:pt x="89" y="700"/>
                </a:lnTo>
                <a:lnTo>
                  <a:pt x="89" y="700"/>
                </a:lnTo>
                <a:lnTo>
                  <a:pt x="90" y="695"/>
                </a:lnTo>
                <a:lnTo>
                  <a:pt x="89" y="688"/>
                </a:lnTo>
                <a:lnTo>
                  <a:pt x="89" y="681"/>
                </a:lnTo>
                <a:lnTo>
                  <a:pt x="89" y="677"/>
                </a:lnTo>
                <a:lnTo>
                  <a:pt x="89" y="677"/>
                </a:lnTo>
                <a:lnTo>
                  <a:pt x="94" y="673"/>
                </a:lnTo>
                <a:lnTo>
                  <a:pt x="97" y="671"/>
                </a:lnTo>
                <a:lnTo>
                  <a:pt x="98" y="668"/>
                </a:lnTo>
                <a:lnTo>
                  <a:pt x="98" y="668"/>
                </a:lnTo>
                <a:lnTo>
                  <a:pt x="101" y="667"/>
                </a:lnTo>
                <a:lnTo>
                  <a:pt x="108" y="663"/>
                </a:lnTo>
                <a:lnTo>
                  <a:pt x="117" y="659"/>
                </a:lnTo>
                <a:lnTo>
                  <a:pt x="126" y="651"/>
                </a:lnTo>
                <a:lnTo>
                  <a:pt x="126" y="651"/>
                </a:lnTo>
                <a:lnTo>
                  <a:pt x="146" y="628"/>
                </a:lnTo>
                <a:lnTo>
                  <a:pt x="177" y="589"/>
                </a:lnTo>
                <a:lnTo>
                  <a:pt x="218" y="537"/>
                </a:lnTo>
                <a:lnTo>
                  <a:pt x="218" y="537"/>
                </a:lnTo>
                <a:lnTo>
                  <a:pt x="221" y="557"/>
                </a:lnTo>
                <a:lnTo>
                  <a:pt x="222" y="571"/>
                </a:lnTo>
                <a:lnTo>
                  <a:pt x="225" y="579"/>
                </a:lnTo>
                <a:lnTo>
                  <a:pt x="225" y="579"/>
                </a:lnTo>
                <a:lnTo>
                  <a:pt x="227" y="582"/>
                </a:lnTo>
                <a:lnTo>
                  <a:pt x="231" y="584"/>
                </a:lnTo>
                <a:lnTo>
                  <a:pt x="234" y="586"/>
                </a:lnTo>
                <a:lnTo>
                  <a:pt x="234" y="587"/>
                </a:lnTo>
                <a:lnTo>
                  <a:pt x="234" y="591"/>
                </a:lnTo>
                <a:lnTo>
                  <a:pt x="232" y="595"/>
                </a:lnTo>
                <a:lnTo>
                  <a:pt x="232" y="595"/>
                </a:lnTo>
                <a:lnTo>
                  <a:pt x="230" y="599"/>
                </a:lnTo>
                <a:lnTo>
                  <a:pt x="226" y="604"/>
                </a:lnTo>
                <a:lnTo>
                  <a:pt x="216" y="614"/>
                </a:lnTo>
                <a:lnTo>
                  <a:pt x="210" y="620"/>
                </a:lnTo>
                <a:lnTo>
                  <a:pt x="206" y="626"/>
                </a:lnTo>
                <a:lnTo>
                  <a:pt x="203" y="633"/>
                </a:lnTo>
                <a:lnTo>
                  <a:pt x="201" y="640"/>
                </a:lnTo>
                <a:lnTo>
                  <a:pt x="201" y="640"/>
                </a:lnTo>
                <a:lnTo>
                  <a:pt x="201" y="648"/>
                </a:lnTo>
                <a:lnTo>
                  <a:pt x="201" y="654"/>
                </a:lnTo>
                <a:lnTo>
                  <a:pt x="205" y="667"/>
                </a:lnTo>
                <a:lnTo>
                  <a:pt x="210" y="680"/>
                </a:lnTo>
                <a:lnTo>
                  <a:pt x="210" y="680"/>
                </a:lnTo>
                <a:lnTo>
                  <a:pt x="210" y="686"/>
                </a:lnTo>
                <a:lnTo>
                  <a:pt x="212" y="697"/>
                </a:lnTo>
                <a:lnTo>
                  <a:pt x="210" y="706"/>
                </a:lnTo>
                <a:lnTo>
                  <a:pt x="209" y="709"/>
                </a:lnTo>
                <a:lnTo>
                  <a:pt x="206" y="712"/>
                </a:lnTo>
                <a:lnTo>
                  <a:pt x="206" y="712"/>
                </a:lnTo>
                <a:lnTo>
                  <a:pt x="201" y="717"/>
                </a:lnTo>
                <a:lnTo>
                  <a:pt x="196" y="726"/>
                </a:lnTo>
                <a:lnTo>
                  <a:pt x="194" y="733"/>
                </a:lnTo>
                <a:lnTo>
                  <a:pt x="191" y="739"/>
                </a:lnTo>
                <a:lnTo>
                  <a:pt x="190" y="747"/>
                </a:lnTo>
                <a:lnTo>
                  <a:pt x="190" y="755"/>
                </a:lnTo>
                <a:lnTo>
                  <a:pt x="190" y="755"/>
                </a:lnTo>
                <a:lnTo>
                  <a:pt x="192" y="792"/>
                </a:lnTo>
                <a:lnTo>
                  <a:pt x="192" y="808"/>
                </a:lnTo>
                <a:lnTo>
                  <a:pt x="192" y="815"/>
                </a:lnTo>
                <a:lnTo>
                  <a:pt x="192" y="815"/>
                </a:lnTo>
                <a:lnTo>
                  <a:pt x="183" y="842"/>
                </a:lnTo>
                <a:lnTo>
                  <a:pt x="178" y="862"/>
                </a:lnTo>
                <a:lnTo>
                  <a:pt x="177" y="868"/>
                </a:lnTo>
                <a:lnTo>
                  <a:pt x="178" y="871"/>
                </a:lnTo>
                <a:lnTo>
                  <a:pt x="178" y="872"/>
                </a:lnTo>
                <a:lnTo>
                  <a:pt x="178" y="872"/>
                </a:lnTo>
                <a:lnTo>
                  <a:pt x="181" y="875"/>
                </a:lnTo>
                <a:lnTo>
                  <a:pt x="185" y="876"/>
                </a:lnTo>
                <a:lnTo>
                  <a:pt x="191" y="877"/>
                </a:lnTo>
                <a:lnTo>
                  <a:pt x="199" y="879"/>
                </a:lnTo>
                <a:lnTo>
                  <a:pt x="199" y="879"/>
                </a:lnTo>
                <a:lnTo>
                  <a:pt x="197" y="886"/>
                </a:lnTo>
                <a:lnTo>
                  <a:pt x="196" y="904"/>
                </a:lnTo>
                <a:lnTo>
                  <a:pt x="196" y="915"/>
                </a:lnTo>
                <a:lnTo>
                  <a:pt x="196" y="925"/>
                </a:lnTo>
                <a:lnTo>
                  <a:pt x="199" y="935"/>
                </a:lnTo>
                <a:lnTo>
                  <a:pt x="201" y="944"/>
                </a:lnTo>
                <a:lnTo>
                  <a:pt x="201" y="944"/>
                </a:lnTo>
                <a:lnTo>
                  <a:pt x="217" y="974"/>
                </a:lnTo>
                <a:lnTo>
                  <a:pt x="225" y="987"/>
                </a:lnTo>
                <a:lnTo>
                  <a:pt x="225" y="987"/>
                </a:lnTo>
                <a:lnTo>
                  <a:pt x="210" y="1020"/>
                </a:lnTo>
                <a:lnTo>
                  <a:pt x="192" y="1062"/>
                </a:lnTo>
                <a:lnTo>
                  <a:pt x="192" y="1062"/>
                </a:lnTo>
                <a:lnTo>
                  <a:pt x="190" y="1075"/>
                </a:lnTo>
                <a:lnTo>
                  <a:pt x="188" y="1089"/>
                </a:lnTo>
                <a:lnTo>
                  <a:pt x="187" y="1106"/>
                </a:lnTo>
                <a:lnTo>
                  <a:pt x="187" y="1106"/>
                </a:lnTo>
                <a:lnTo>
                  <a:pt x="183" y="1111"/>
                </a:lnTo>
                <a:lnTo>
                  <a:pt x="181" y="1117"/>
                </a:lnTo>
                <a:lnTo>
                  <a:pt x="176" y="1122"/>
                </a:lnTo>
                <a:lnTo>
                  <a:pt x="176" y="1122"/>
                </a:lnTo>
                <a:lnTo>
                  <a:pt x="155" y="1144"/>
                </a:lnTo>
                <a:lnTo>
                  <a:pt x="145" y="1159"/>
                </a:lnTo>
                <a:lnTo>
                  <a:pt x="141" y="1164"/>
                </a:lnTo>
                <a:lnTo>
                  <a:pt x="138" y="1169"/>
                </a:lnTo>
                <a:lnTo>
                  <a:pt x="138" y="1169"/>
                </a:lnTo>
                <a:lnTo>
                  <a:pt x="132" y="1196"/>
                </a:lnTo>
                <a:lnTo>
                  <a:pt x="126" y="1223"/>
                </a:lnTo>
                <a:lnTo>
                  <a:pt x="126" y="1223"/>
                </a:lnTo>
                <a:lnTo>
                  <a:pt x="126" y="1236"/>
                </a:lnTo>
                <a:lnTo>
                  <a:pt x="128" y="1257"/>
                </a:lnTo>
                <a:lnTo>
                  <a:pt x="130" y="1279"/>
                </a:lnTo>
                <a:lnTo>
                  <a:pt x="133" y="1286"/>
                </a:lnTo>
                <a:lnTo>
                  <a:pt x="135" y="1291"/>
                </a:lnTo>
                <a:lnTo>
                  <a:pt x="135" y="1291"/>
                </a:lnTo>
                <a:lnTo>
                  <a:pt x="141" y="1297"/>
                </a:lnTo>
                <a:lnTo>
                  <a:pt x="148" y="1302"/>
                </a:lnTo>
                <a:lnTo>
                  <a:pt x="157" y="1308"/>
                </a:lnTo>
                <a:lnTo>
                  <a:pt x="169" y="1313"/>
                </a:lnTo>
                <a:lnTo>
                  <a:pt x="181" y="1319"/>
                </a:lnTo>
                <a:lnTo>
                  <a:pt x="191" y="1322"/>
                </a:lnTo>
                <a:lnTo>
                  <a:pt x="200" y="1322"/>
                </a:lnTo>
                <a:lnTo>
                  <a:pt x="204" y="1322"/>
                </a:lnTo>
                <a:lnTo>
                  <a:pt x="206" y="1320"/>
                </a:lnTo>
                <a:lnTo>
                  <a:pt x="206" y="1320"/>
                </a:lnTo>
                <a:lnTo>
                  <a:pt x="210" y="1317"/>
                </a:lnTo>
                <a:lnTo>
                  <a:pt x="212" y="1312"/>
                </a:lnTo>
                <a:lnTo>
                  <a:pt x="217" y="1299"/>
                </a:lnTo>
                <a:lnTo>
                  <a:pt x="219" y="1282"/>
                </a:lnTo>
                <a:lnTo>
                  <a:pt x="222" y="1263"/>
                </a:lnTo>
                <a:lnTo>
                  <a:pt x="226" y="1227"/>
                </a:lnTo>
                <a:lnTo>
                  <a:pt x="227" y="1209"/>
                </a:lnTo>
                <a:lnTo>
                  <a:pt x="227" y="1209"/>
                </a:lnTo>
                <a:lnTo>
                  <a:pt x="232" y="1196"/>
                </a:lnTo>
                <a:lnTo>
                  <a:pt x="243" y="1175"/>
                </a:lnTo>
                <a:lnTo>
                  <a:pt x="256" y="1148"/>
                </a:lnTo>
                <a:lnTo>
                  <a:pt x="256" y="1148"/>
                </a:lnTo>
                <a:lnTo>
                  <a:pt x="266" y="1137"/>
                </a:lnTo>
                <a:lnTo>
                  <a:pt x="275" y="1126"/>
                </a:lnTo>
                <a:lnTo>
                  <a:pt x="281" y="1116"/>
                </a:lnTo>
                <a:lnTo>
                  <a:pt x="281" y="1116"/>
                </a:lnTo>
                <a:lnTo>
                  <a:pt x="290" y="1103"/>
                </a:lnTo>
                <a:lnTo>
                  <a:pt x="293" y="1099"/>
                </a:lnTo>
                <a:lnTo>
                  <a:pt x="293" y="1099"/>
                </a:lnTo>
                <a:lnTo>
                  <a:pt x="305" y="1098"/>
                </a:lnTo>
                <a:lnTo>
                  <a:pt x="314" y="1095"/>
                </a:lnTo>
                <a:lnTo>
                  <a:pt x="319" y="1094"/>
                </a:lnTo>
                <a:lnTo>
                  <a:pt x="321" y="1090"/>
                </a:lnTo>
                <a:lnTo>
                  <a:pt x="321" y="1090"/>
                </a:lnTo>
                <a:lnTo>
                  <a:pt x="337" y="1073"/>
                </a:lnTo>
                <a:lnTo>
                  <a:pt x="345" y="1062"/>
                </a:lnTo>
                <a:lnTo>
                  <a:pt x="356" y="1073"/>
                </a:lnTo>
                <a:lnTo>
                  <a:pt x="356" y="1073"/>
                </a:lnTo>
                <a:lnTo>
                  <a:pt x="351" y="1097"/>
                </a:lnTo>
                <a:lnTo>
                  <a:pt x="351" y="1097"/>
                </a:lnTo>
                <a:lnTo>
                  <a:pt x="350" y="1095"/>
                </a:lnTo>
                <a:lnTo>
                  <a:pt x="347" y="1097"/>
                </a:lnTo>
                <a:lnTo>
                  <a:pt x="345" y="1099"/>
                </a:lnTo>
                <a:lnTo>
                  <a:pt x="345" y="1102"/>
                </a:lnTo>
                <a:lnTo>
                  <a:pt x="345" y="1106"/>
                </a:lnTo>
                <a:lnTo>
                  <a:pt x="345" y="1106"/>
                </a:lnTo>
                <a:lnTo>
                  <a:pt x="348" y="1116"/>
                </a:lnTo>
                <a:lnTo>
                  <a:pt x="348" y="1120"/>
                </a:lnTo>
                <a:lnTo>
                  <a:pt x="347" y="1122"/>
                </a:lnTo>
                <a:lnTo>
                  <a:pt x="347" y="1122"/>
                </a:lnTo>
                <a:lnTo>
                  <a:pt x="341" y="1130"/>
                </a:lnTo>
                <a:lnTo>
                  <a:pt x="338" y="1135"/>
                </a:lnTo>
                <a:lnTo>
                  <a:pt x="336" y="1139"/>
                </a:lnTo>
                <a:lnTo>
                  <a:pt x="336" y="1139"/>
                </a:lnTo>
                <a:lnTo>
                  <a:pt x="337" y="1146"/>
                </a:lnTo>
                <a:lnTo>
                  <a:pt x="339" y="1152"/>
                </a:lnTo>
                <a:lnTo>
                  <a:pt x="342" y="1160"/>
                </a:lnTo>
                <a:lnTo>
                  <a:pt x="342" y="1160"/>
                </a:lnTo>
                <a:lnTo>
                  <a:pt x="342" y="1165"/>
                </a:lnTo>
                <a:lnTo>
                  <a:pt x="342" y="1174"/>
                </a:lnTo>
                <a:lnTo>
                  <a:pt x="342" y="1174"/>
                </a:lnTo>
                <a:lnTo>
                  <a:pt x="342" y="1189"/>
                </a:lnTo>
                <a:lnTo>
                  <a:pt x="345" y="1220"/>
                </a:lnTo>
                <a:lnTo>
                  <a:pt x="346" y="1254"/>
                </a:lnTo>
                <a:lnTo>
                  <a:pt x="346" y="1268"/>
                </a:lnTo>
                <a:lnTo>
                  <a:pt x="345" y="1277"/>
                </a:lnTo>
                <a:lnTo>
                  <a:pt x="345" y="1277"/>
                </a:lnTo>
                <a:lnTo>
                  <a:pt x="342" y="1291"/>
                </a:lnTo>
                <a:lnTo>
                  <a:pt x="341" y="1303"/>
                </a:lnTo>
                <a:lnTo>
                  <a:pt x="341" y="1313"/>
                </a:lnTo>
                <a:lnTo>
                  <a:pt x="342" y="1320"/>
                </a:lnTo>
                <a:lnTo>
                  <a:pt x="342" y="1320"/>
                </a:lnTo>
                <a:lnTo>
                  <a:pt x="345" y="1325"/>
                </a:lnTo>
                <a:lnTo>
                  <a:pt x="350" y="1329"/>
                </a:lnTo>
                <a:lnTo>
                  <a:pt x="355" y="1333"/>
                </a:lnTo>
                <a:lnTo>
                  <a:pt x="361" y="1335"/>
                </a:lnTo>
                <a:lnTo>
                  <a:pt x="361" y="1335"/>
                </a:lnTo>
                <a:lnTo>
                  <a:pt x="391" y="1344"/>
                </a:lnTo>
                <a:lnTo>
                  <a:pt x="410" y="1351"/>
                </a:lnTo>
                <a:lnTo>
                  <a:pt x="418" y="1352"/>
                </a:lnTo>
                <a:lnTo>
                  <a:pt x="425" y="1352"/>
                </a:lnTo>
                <a:lnTo>
                  <a:pt x="425" y="1352"/>
                </a:lnTo>
                <a:lnTo>
                  <a:pt x="470" y="1349"/>
                </a:lnTo>
                <a:lnTo>
                  <a:pt x="496" y="1347"/>
                </a:lnTo>
                <a:lnTo>
                  <a:pt x="503" y="1346"/>
                </a:lnTo>
                <a:lnTo>
                  <a:pt x="509" y="1343"/>
                </a:lnTo>
                <a:lnTo>
                  <a:pt x="509" y="1343"/>
                </a:lnTo>
                <a:lnTo>
                  <a:pt x="512" y="1338"/>
                </a:lnTo>
                <a:lnTo>
                  <a:pt x="518" y="1331"/>
                </a:lnTo>
                <a:lnTo>
                  <a:pt x="519" y="1328"/>
                </a:lnTo>
                <a:lnTo>
                  <a:pt x="519" y="1324"/>
                </a:lnTo>
                <a:lnTo>
                  <a:pt x="518" y="1320"/>
                </a:lnTo>
                <a:lnTo>
                  <a:pt x="514" y="1315"/>
                </a:lnTo>
                <a:lnTo>
                  <a:pt x="514" y="1315"/>
                </a:lnTo>
                <a:lnTo>
                  <a:pt x="506" y="1306"/>
                </a:lnTo>
                <a:lnTo>
                  <a:pt x="501" y="1298"/>
                </a:lnTo>
                <a:lnTo>
                  <a:pt x="496" y="1291"/>
                </a:lnTo>
                <a:lnTo>
                  <a:pt x="492" y="1290"/>
                </a:lnTo>
                <a:lnTo>
                  <a:pt x="488" y="1289"/>
                </a:lnTo>
                <a:lnTo>
                  <a:pt x="488" y="1289"/>
                </a:lnTo>
                <a:lnTo>
                  <a:pt x="479" y="1289"/>
                </a:lnTo>
                <a:lnTo>
                  <a:pt x="475" y="1288"/>
                </a:lnTo>
                <a:lnTo>
                  <a:pt x="470" y="1286"/>
                </a:lnTo>
                <a:lnTo>
                  <a:pt x="466" y="1284"/>
                </a:lnTo>
                <a:lnTo>
                  <a:pt x="462" y="1279"/>
                </a:lnTo>
                <a:lnTo>
                  <a:pt x="458" y="1271"/>
                </a:lnTo>
                <a:lnTo>
                  <a:pt x="454" y="1260"/>
                </a:lnTo>
                <a:lnTo>
                  <a:pt x="454" y="1260"/>
                </a:lnTo>
                <a:lnTo>
                  <a:pt x="450" y="1246"/>
                </a:lnTo>
                <a:lnTo>
                  <a:pt x="449" y="1232"/>
                </a:lnTo>
                <a:lnTo>
                  <a:pt x="449" y="1218"/>
                </a:lnTo>
                <a:lnTo>
                  <a:pt x="449" y="1204"/>
                </a:lnTo>
                <a:lnTo>
                  <a:pt x="452" y="1182"/>
                </a:lnTo>
                <a:lnTo>
                  <a:pt x="454" y="1171"/>
                </a:lnTo>
                <a:lnTo>
                  <a:pt x="454" y="1171"/>
                </a:lnTo>
                <a:lnTo>
                  <a:pt x="456" y="1169"/>
                </a:lnTo>
                <a:lnTo>
                  <a:pt x="461" y="1164"/>
                </a:lnTo>
                <a:lnTo>
                  <a:pt x="466" y="1159"/>
                </a:lnTo>
                <a:lnTo>
                  <a:pt x="467" y="1155"/>
                </a:lnTo>
                <a:lnTo>
                  <a:pt x="469" y="1151"/>
                </a:lnTo>
                <a:lnTo>
                  <a:pt x="469" y="1151"/>
                </a:lnTo>
                <a:lnTo>
                  <a:pt x="467" y="1144"/>
                </a:lnTo>
                <a:lnTo>
                  <a:pt x="466" y="1140"/>
                </a:lnTo>
                <a:lnTo>
                  <a:pt x="465" y="1135"/>
                </a:lnTo>
                <a:lnTo>
                  <a:pt x="469" y="1128"/>
                </a:lnTo>
                <a:lnTo>
                  <a:pt x="469" y="1128"/>
                </a:lnTo>
                <a:lnTo>
                  <a:pt x="475" y="1113"/>
                </a:lnTo>
                <a:lnTo>
                  <a:pt x="476" y="1108"/>
                </a:lnTo>
                <a:lnTo>
                  <a:pt x="476" y="1108"/>
                </a:lnTo>
                <a:lnTo>
                  <a:pt x="478" y="1097"/>
                </a:lnTo>
                <a:lnTo>
                  <a:pt x="476" y="1088"/>
                </a:lnTo>
                <a:lnTo>
                  <a:pt x="476" y="1088"/>
                </a:lnTo>
                <a:lnTo>
                  <a:pt x="487" y="1081"/>
                </a:lnTo>
                <a:lnTo>
                  <a:pt x="493" y="1076"/>
                </a:lnTo>
                <a:lnTo>
                  <a:pt x="496" y="1073"/>
                </a:lnTo>
                <a:lnTo>
                  <a:pt x="497" y="1071"/>
                </a:lnTo>
                <a:lnTo>
                  <a:pt x="497" y="1071"/>
                </a:lnTo>
                <a:lnTo>
                  <a:pt x="498" y="1063"/>
                </a:lnTo>
                <a:lnTo>
                  <a:pt x="498" y="1053"/>
                </a:lnTo>
                <a:lnTo>
                  <a:pt x="497" y="1039"/>
                </a:lnTo>
                <a:lnTo>
                  <a:pt x="497" y="1039"/>
                </a:lnTo>
                <a:lnTo>
                  <a:pt x="490" y="1020"/>
                </a:lnTo>
                <a:lnTo>
                  <a:pt x="488" y="1009"/>
                </a:lnTo>
                <a:lnTo>
                  <a:pt x="488" y="1004"/>
                </a:lnTo>
                <a:lnTo>
                  <a:pt x="488" y="1001"/>
                </a:lnTo>
                <a:lnTo>
                  <a:pt x="488" y="1001"/>
                </a:lnTo>
                <a:lnTo>
                  <a:pt x="496" y="995"/>
                </a:lnTo>
                <a:lnTo>
                  <a:pt x="502" y="984"/>
                </a:lnTo>
                <a:lnTo>
                  <a:pt x="502" y="984"/>
                </a:lnTo>
                <a:lnTo>
                  <a:pt x="503" y="978"/>
                </a:lnTo>
                <a:lnTo>
                  <a:pt x="503" y="965"/>
                </a:lnTo>
                <a:lnTo>
                  <a:pt x="505" y="926"/>
                </a:lnTo>
                <a:lnTo>
                  <a:pt x="505" y="889"/>
                </a:lnTo>
                <a:lnTo>
                  <a:pt x="505" y="869"/>
                </a:lnTo>
                <a:lnTo>
                  <a:pt x="505" y="869"/>
                </a:lnTo>
                <a:lnTo>
                  <a:pt x="507" y="862"/>
                </a:lnTo>
                <a:lnTo>
                  <a:pt x="509" y="855"/>
                </a:lnTo>
                <a:lnTo>
                  <a:pt x="509" y="855"/>
                </a:lnTo>
                <a:lnTo>
                  <a:pt x="506" y="851"/>
                </a:lnTo>
                <a:lnTo>
                  <a:pt x="502" y="845"/>
                </a:lnTo>
                <a:lnTo>
                  <a:pt x="498" y="839"/>
                </a:lnTo>
                <a:lnTo>
                  <a:pt x="497" y="835"/>
                </a:lnTo>
                <a:lnTo>
                  <a:pt x="497" y="832"/>
                </a:lnTo>
                <a:lnTo>
                  <a:pt x="497" y="832"/>
                </a:lnTo>
                <a:lnTo>
                  <a:pt x="501" y="826"/>
                </a:lnTo>
                <a:lnTo>
                  <a:pt x="509" y="815"/>
                </a:lnTo>
                <a:lnTo>
                  <a:pt x="516" y="806"/>
                </a:lnTo>
                <a:lnTo>
                  <a:pt x="520" y="801"/>
                </a:lnTo>
                <a:lnTo>
                  <a:pt x="520" y="801"/>
                </a:lnTo>
                <a:lnTo>
                  <a:pt x="519" y="771"/>
                </a:lnTo>
                <a:lnTo>
                  <a:pt x="516" y="743"/>
                </a:lnTo>
                <a:lnTo>
                  <a:pt x="516" y="743"/>
                </a:lnTo>
                <a:lnTo>
                  <a:pt x="523" y="738"/>
                </a:lnTo>
                <a:lnTo>
                  <a:pt x="527" y="731"/>
                </a:lnTo>
                <a:lnTo>
                  <a:pt x="528" y="729"/>
                </a:lnTo>
                <a:lnTo>
                  <a:pt x="528" y="726"/>
                </a:lnTo>
                <a:lnTo>
                  <a:pt x="528" y="726"/>
                </a:lnTo>
                <a:lnTo>
                  <a:pt x="524" y="695"/>
                </a:lnTo>
                <a:lnTo>
                  <a:pt x="521" y="676"/>
                </a:lnTo>
                <a:lnTo>
                  <a:pt x="521" y="667"/>
                </a:lnTo>
                <a:lnTo>
                  <a:pt x="523" y="660"/>
                </a:lnTo>
                <a:lnTo>
                  <a:pt x="523" y="660"/>
                </a:lnTo>
                <a:lnTo>
                  <a:pt x="525" y="631"/>
                </a:lnTo>
                <a:lnTo>
                  <a:pt x="528" y="579"/>
                </a:lnTo>
                <a:lnTo>
                  <a:pt x="531" y="508"/>
                </a:lnTo>
                <a:lnTo>
                  <a:pt x="531" y="508"/>
                </a:lnTo>
                <a:lnTo>
                  <a:pt x="533" y="512"/>
                </a:lnTo>
                <a:lnTo>
                  <a:pt x="540" y="524"/>
                </a:lnTo>
                <a:lnTo>
                  <a:pt x="549" y="537"/>
                </a:lnTo>
                <a:lnTo>
                  <a:pt x="554" y="542"/>
                </a:lnTo>
                <a:lnTo>
                  <a:pt x="560" y="546"/>
                </a:lnTo>
                <a:lnTo>
                  <a:pt x="560" y="546"/>
                </a:lnTo>
                <a:lnTo>
                  <a:pt x="572" y="549"/>
                </a:lnTo>
                <a:lnTo>
                  <a:pt x="583" y="552"/>
                </a:lnTo>
                <a:lnTo>
                  <a:pt x="595" y="552"/>
                </a:lnTo>
                <a:lnTo>
                  <a:pt x="603" y="551"/>
                </a:lnTo>
                <a:lnTo>
                  <a:pt x="603" y="551"/>
                </a:lnTo>
                <a:lnTo>
                  <a:pt x="613" y="549"/>
                </a:lnTo>
                <a:lnTo>
                  <a:pt x="629" y="546"/>
                </a:lnTo>
                <a:lnTo>
                  <a:pt x="645" y="540"/>
                </a:lnTo>
                <a:lnTo>
                  <a:pt x="652" y="538"/>
                </a:lnTo>
                <a:lnTo>
                  <a:pt x="657" y="534"/>
                </a:lnTo>
                <a:lnTo>
                  <a:pt x="657" y="534"/>
                </a:lnTo>
                <a:lnTo>
                  <a:pt x="667" y="525"/>
                </a:lnTo>
                <a:lnTo>
                  <a:pt x="675" y="516"/>
                </a:lnTo>
                <a:lnTo>
                  <a:pt x="682" y="507"/>
                </a:lnTo>
                <a:lnTo>
                  <a:pt x="683" y="503"/>
                </a:lnTo>
                <a:lnTo>
                  <a:pt x="683" y="499"/>
                </a:lnTo>
                <a:lnTo>
                  <a:pt x="683" y="499"/>
                </a:lnTo>
                <a:lnTo>
                  <a:pt x="683" y="491"/>
                </a:lnTo>
                <a:lnTo>
                  <a:pt x="684" y="485"/>
                </a:lnTo>
                <a:lnTo>
                  <a:pt x="685" y="476"/>
                </a:lnTo>
                <a:lnTo>
                  <a:pt x="685" y="476"/>
                </a:lnTo>
                <a:lnTo>
                  <a:pt x="697" y="469"/>
                </a:lnTo>
                <a:lnTo>
                  <a:pt x="705" y="464"/>
                </a:lnTo>
                <a:lnTo>
                  <a:pt x="711" y="459"/>
                </a:lnTo>
                <a:lnTo>
                  <a:pt x="711" y="459"/>
                </a:lnTo>
                <a:lnTo>
                  <a:pt x="720" y="450"/>
                </a:lnTo>
                <a:lnTo>
                  <a:pt x="723" y="445"/>
                </a:lnTo>
                <a:lnTo>
                  <a:pt x="723" y="445"/>
                </a:lnTo>
                <a:lnTo>
                  <a:pt x="733" y="442"/>
                </a:lnTo>
                <a:lnTo>
                  <a:pt x="740" y="440"/>
                </a:lnTo>
                <a:lnTo>
                  <a:pt x="742" y="439"/>
                </a:lnTo>
                <a:lnTo>
                  <a:pt x="744" y="436"/>
                </a:lnTo>
                <a:lnTo>
                  <a:pt x="744" y="436"/>
                </a:lnTo>
                <a:lnTo>
                  <a:pt x="744" y="431"/>
                </a:lnTo>
                <a:lnTo>
                  <a:pt x="742" y="423"/>
                </a:lnTo>
                <a:lnTo>
                  <a:pt x="738" y="417"/>
                </a:lnTo>
                <a:lnTo>
                  <a:pt x="737" y="414"/>
                </a:lnTo>
                <a:lnTo>
                  <a:pt x="734" y="413"/>
                </a:lnTo>
                <a:lnTo>
                  <a:pt x="734" y="413"/>
                </a:lnTo>
                <a:lnTo>
                  <a:pt x="732" y="414"/>
                </a:lnTo>
                <a:lnTo>
                  <a:pt x="731" y="415"/>
                </a:lnTo>
                <a:lnTo>
                  <a:pt x="725" y="420"/>
                </a:lnTo>
                <a:lnTo>
                  <a:pt x="720" y="428"/>
                </a:lnTo>
                <a:lnTo>
                  <a:pt x="720" y="428"/>
                </a:lnTo>
                <a:lnTo>
                  <a:pt x="715" y="429"/>
                </a:lnTo>
                <a:lnTo>
                  <a:pt x="710" y="429"/>
                </a:lnTo>
                <a:lnTo>
                  <a:pt x="710" y="428"/>
                </a:lnTo>
                <a:lnTo>
                  <a:pt x="709" y="428"/>
                </a:lnTo>
                <a:lnTo>
                  <a:pt x="709" y="428"/>
                </a:lnTo>
                <a:lnTo>
                  <a:pt x="707" y="422"/>
                </a:lnTo>
                <a:lnTo>
                  <a:pt x="703" y="413"/>
                </a:lnTo>
                <a:lnTo>
                  <a:pt x="700" y="404"/>
                </a:lnTo>
                <a:lnTo>
                  <a:pt x="694" y="399"/>
                </a:lnTo>
                <a:lnTo>
                  <a:pt x="694" y="399"/>
                </a:lnTo>
                <a:lnTo>
                  <a:pt x="691" y="397"/>
                </a:lnTo>
                <a:lnTo>
                  <a:pt x="687" y="396"/>
                </a:lnTo>
                <a:lnTo>
                  <a:pt x="682" y="397"/>
                </a:lnTo>
                <a:lnTo>
                  <a:pt x="678" y="399"/>
                </a:lnTo>
                <a:lnTo>
                  <a:pt x="678" y="399"/>
                </a:lnTo>
                <a:lnTo>
                  <a:pt x="673" y="404"/>
                </a:lnTo>
                <a:lnTo>
                  <a:pt x="667" y="411"/>
                </a:lnTo>
                <a:lnTo>
                  <a:pt x="660" y="422"/>
                </a:lnTo>
                <a:lnTo>
                  <a:pt x="660" y="422"/>
                </a:lnTo>
                <a:lnTo>
                  <a:pt x="649" y="431"/>
                </a:lnTo>
                <a:lnTo>
                  <a:pt x="640" y="439"/>
                </a:lnTo>
                <a:lnTo>
                  <a:pt x="638" y="439"/>
                </a:lnTo>
                <a:lnTo>
                  <a:pt x="638" y="439"/>
                </a:lnTo>
                <a:lnTo>
                  <a:pt x="635" y="428"/>
                </a:lnTo>
                <a:lnTo>
                  <a:pt x="632" y="418"/>
                </a:lnTo>
                <a:lnTo>
                  <a:pt x="629" y="408"/>
                </a:lnTo>
                <a:lnTo>
                  <a:pt x="629" y="408"/>
                </a:lnTo>
                <a:lnTo>
                  <a:pt x="622" y="397"/>
                </a:lnTo>
                <a:lnTo>
                  <a:pt x="613" y="387"/>
                </a:lnTo>
                <a:lnTo>
                  <a:pt x="598" y="370"/>
                </a:lnTo>
                <a:lnTo>
                  <a:pt x="598" y="370"/>
                </a:lnTo>
                <a:lnTo>
                  <a:pt x="581" y="349"/>
                </a:lnTo>
                <a:lnTo>
                  <a:pt x="572" y="337"/>
                </a:lnTo>
                <a:lnTo>
                  <a:pt x="563" y="328"/>
                </a:lnTo>
                <a:lnTo>
                  <a:pt x="563" y="328"/>
                </a:lnTo>
                <a:lnTo>
                  <a:pt x="554" y="317"/>
                </a:lnTo>
                <a:lnTo>
                  <a:pt x="543" y="304"/>
                </a:lnTo>
                <a:lnTo>
                  <a:pt x="533" y="293"/>
                </a:lnTo>
                <a:lnTo>
                  <a:pt x="529" y="289"/>
                </a:lnTo>
                <a:lnTo>
                  <a:pt x="525" y="286"/>
                </a:lnTo>
                <a:lnTo>
                  <a:pt x="525" y="286"/>
                </a:lnTo>
                <a:lnTo>
                  <a:pt x="514" y="282"/>
                </a:lnTo>
                <a:lnTo>
                  <a:pt x="502" y="279"/>
                </a:lnTo>
                <a:lnTo>
                  <a:pt x="502" y="279"/>
                </a:lnTo>
                <a:lnTo>
                  <a:pt x="492" y="272"/>
                </a:lnTo>
                <a:lnTo>
                  <a:pt x="487" y="271"/>
                </a:lnTo>
                <a:lnTo>
                  <a:pt x="484" y="271"/>
                </a:lnTo>
                <a:lnTo>
                  <a:pt x="483" y="272"/>
                </a:lnTo>
                <a:lnTo>
                  <a:pt x="483" y="272"/>
                </a:lnTo>
                <a:lnTo>
                  <a:pt x="474" y="281"/>
                </a:lnTo>
                <a:lnTo>
                  <a:pt x="454" y="272"/>
                </a:lnTo>
                <a:lnTo>
                  <a:pt x="454" y="272"/>
                </a:lnTo>
                <a:lnTo>
                  <a:pt x="457" y="264"/>
                </a:lnTo>
                <a:lnTo>
                  <a:pt x="457" y="264"/>
                </a:lnTo>
                <a:lnTo>
                  <a:pt x="462" y="263"/>
                </a:lnTo>
                <a:lnTo>
                  <a:pt x="472" y="260"/>
                </a:lnTo>
                <a:lnTo>
                  <a:pt x="488" y="258"/>
                </a:lnTo>
                <a:lnTo>
                  <a:pt x="488" y="258"/>
                </a:lnTo>
                <a:lnTo>
                  <a:pt x="489" y="254"/>
                </a:lnTo>
                <a:lnTo>
                  <a:pt x="493" y="246"/>
                </a:lnTo>
                <a:lnTo>
                  <a:pt x="500" y="232"/>
                </a:lnTo>
                <a:lnTo>
                  <a:pt x="500" y="232"/>
                </a:lnTo>
                <a:lnTo>
                  <a:pt x="514" y="187"/>
                </a:lnTo>
                <a:lnTo>
                  <a:pt x="514" y="187"/>
                </a:lnTo>
                <a:lnTo>
                  <a:pt x="520" y="184"/>
                </a:lnTo>
                <a:lnTo>
                  <a:pt x="524" y="182"/>
                </a:lnTo>
                <a:lnTo>
                  <a:pt x="525" y="179"/>
                </a:lnTo>
                <a:lnTo>
                  <a:pt x="525" y="178"/>
                </a:lnTo>
                <a:lnTo>
                  <a:pt x="525" y="178"/>
                </a:lnTo>
                <a:lnTo>
                  <a:pt x="525" y="171"/>
                </a:lnTo>
                <a:lnTo>
                  <a:pt x="527" y="161"/>
                </a:lnTo>
                <a:lnTo>
                  <a:pt x="528" y="143"/>
                </a:lnTo>
                <a:lnTo>
                  <a:pt x="528" y="143"/>
                </a:lnTo>
                <a:lnTo>
                  <a:pt x="528" y="130"/>
                </a:lnTo>
                <a:lnTo>
                  <a:pt x="527" y="106"/>
                </a:lnTo>
                <a:lnTo>
                  <a:pt x="525" y="81"/>
                </a:lnTo>
                <a:lnTo>
                  <a:pt x="524" y="71"/>
                </a:lnTo>
                <a:lnTo>
                  <a:pt x="523" y="66"/>
                </a:lnTo>
                <a:lnTo>
                  <a:pt x="523" y="66"/>
                </a:lnTo>
                <a:lnTo>
                  <a:pt x="516" y="58"/>
                </a:lnTo>
                <a:lnTo>
                  <a:pt x="509" y="50"/>
                </a:lnTo>
                <a:lnTo>
                  <a:pt x="494" y="37"/>
                </a:lnTo>
                <a:lnTo>
                  <a:pt x="494" y="37"/>
                </a:lnTo>
                <a:lnTo>
                  <a:pt x="481" y="29"/>
                </a:lnTo>
                <a:lnTo>
                  <a:pt x="462" y="20"/>
                </a:lnTo>
                <a:lnTo>
                  <a:pt x="462" y="20"/>
                </a:lnTo>
                <a:lnTo>
                  <a:pt x="443" y="11"/>
                </a:lnTo>
                <a:lnTo>
                  <a:pt x="429" y="5"/>
                </a:lnTo>
                <a:lnTo>
                  <a:pt x="429" y="5"/>
                </a:lnTo>
                <a:lnTo>
                  <a:pt x="408" y="2"/>
                </a:lnTo>
                <a:lnTo>
                  <a:pt x="394" y="0"/>
                </a:lnTo>
                <a:lnTo>
                  <a:pt x="394" y="0"/>
                </a:lnTo>
                <a:lnTo>
                  <a:pt x="339" y="9"/>
                </a:lnTo>
                <a:lnTo>
                  <a:pt x="339" y="9"/>
                </a:lnTo>
                <a:lnTo>
                  <a:pt x="332" y="11"/>
                </a:lnTo>
                <a:lnTo>
                  <a:pt x="327" y="15"/>
                </a:lnTo>
                <a:lnTo>
                  <a:pt x="319" y="23"/>
                </a:lnTo>
                <a:lnTo>
                  <a:pt x="319" y="23"/>
                </a:lnTo>
                <a:lnTo>
                  <a:pt x="315" y="28"/>
                </a:lnTo>
                <a:lnTo>
                  <a:pt x="312" y="32"/>
                </a:lnTo>
                <a:lnTo>
                  <a:pt x="307" y="35"/>
                </a:lnTo>
                <a:lnTo>
                  <a:pt x="307" y="35"/>
                </a:lnTo>
                <a:lnTo>
                  <a:pt x="305" y="36"/>
                </a:lnTo>
                <a:lnTo>
                  <a:pt x="301" y="39"/>
                </a:lnTo>
                <a:lnTo>
                  <a:pt x="293" y="46"/>
                </a:lnTo>
                <a:lnTo>
                  <a:pt x="284" y="57"/>
                </a:lnTo>
                <a:lnTo>
                  <a:pt x="284" y="57"/>
                </a:lnTo>
                <a:lnTo>
                  <a:pt x="280" y="66"/>
                </a:lnTo>
                <a:lnTo>
                  <a:pt x="276" y="73"/>
                </a:lnTo>
                <a:lnTo>
                  <a:pt x="274" y="77"/>
                </a:lnTo>
                <a:lnTo>
                  <a:pt x="274" y="77"/>
                </a:lnTo>
                <a:lnTo>
                  <a:pt x="271" y="81"/>
                </a:lnTo>
                <a:lnTo>
                  <a:pt x="268" y="86"/>
                </a:lnTo>
                <a:lnTo>
                  <a:pt x="267" y="91"/>
                </a:lnTo>
                <a:lnTo>
                  <a:pt x="265" y="94"/>
                </a:lnTo>
                <a:lnTo>
                  <a:pt x="265" y="94"/>
                </a:lnTo>
                <a:lnTo>
                  <a:pt x="262" y="98"/>
                </a:lnTo>
                <a:lnTo>
                  <a:pt x="261" y="103"/>
                </a:lnTo>
                <a:lnTo>
                  <a:pt x="261" y="107"/>
                </a:lnTo>
                <a:lnTo>
                  <a:pt x="262" y="109"/>
                </a:lnTo>
                <a:lnTo>
                  <a:pt x="262" y="109"/>
                </a:lnTo>
                <a:lnTo>
                  <a:pt x="266" y="108"/>
                </a:lnTo>
                <a:lnTo>
                  <a:pt x="268" y="107"/>
                </a:lnTo>
                <a:lnTo>
                  <a:pt x="270" y="106"/>
                </a:lnTo>
                <a:lnTo>
                  <a:pt x="270" y="106"/>
                </a:lnTo>
                <a:lnTo>
                  <a:pt x="268" y="124"/>
                </a:lnTo>
                <a:lnTo>
                  <a:pt x="267" y="146"/>
                </a:lnTo>
                <a:lnTo>
                  <a:pt x="267" y="146"/>
                </a:lnTo>
                <a:lnTo>
                  <a:pt x="267" y="162"/>
                </a:lnTo>
                <a:lnTo>
                  <a:pt x="267" y="180"/>
                </a:lnTo>
                <a:lnTo>
                  <a:pt x="267" y="180"/>
                </a:lnTo>
                <a:lnTo>
                  <a:pt x="267" y="192"/>
                </a:lnTo>
                <a:lnTo>
                  <a:pt x="266" y="209"/>
                </a:lnTo>
                <a:lnTo>
                  <a:pt x="265" y="226"/>
                </a:lnTo>
                <a:lnTo>
                  <a:pt x="265" y="239"/>
                </a:lnTo>
                <a:lnTo>
                  <a:pt x="265" y="239"/>
                </a:lnTo>
                <a:lnTo>
                  <a:pt x="266" y="246"/>
                </a:lnTo>
                <a:lnTo>
                  <a:pt x="268" y="255"/>
                </a:lnTo>
                <a:lnTo>
                  <a:pt x="274" y="264"/>
                </a:lnTo>
                <a:lnTo>
                  <a:pt x="284" y="28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7" name="Freeform 6">
            <a:extLst>
              <a:ext uri="{FF2B5EF4-FFF2-40B4-BE49-F238E27FC236}">
                <a16:creationId xmlns:a16="http://schemas.microsoft.com/office/drawing/2014/main" id="{45078A8A-9570-4102-A49F-8D39262B33A1}"/>
              </a:ext>
            </a:extLst>
          </p:cNvPr>
          <p:cNvSpPr>
            <a:spLocks/>
          </p:cNvSpPr>
          <p:nvPr/>
        </p:nvSpPr>
        <p:spPr bwMode="auto">
          <a:xfrm>
            <a:off x="6003425" y="3140328"/>
            <a:ext cx="1580591" cy="1088772"/>
          </a:xfrm>
          <a:custGeom>
            <a:avLst/>
            <a:gdLst>
              <a:gd name="T0" fmla="*/ 1216 w 1774"/>
              <a:gd name="T1" fmla="*/ 352 h 1222"/>
              <a:gd name="T2" fmla="*/ 1047 w 1774"/>
              <a:gd name="T3" fmla="*/ 318 h 1222"/>
              <a:gd name="T4" fmla="*/ 821 w 1774"/>
              <a:gd name="T5" fmla="*/ 254 h 1222"/>
              <a:gd name="T6" fmla="*/ 595 w 1774"/>
              <a:gd name="T7" fmla="*/ 212 h 1222"/>
              <a:gd name="T8" fmla="*/ 497 w 1774"/>
              <a:gd name="T9" fmla="*/ 258 h 1222"/>
              <a:gd name="T10" fmla="*/ 409 w 1774"/>
              <a:gd name="T11" fmla="*/ 224 h 1222"/>
              <a:gd name="T12" fmla="*/ 230 w 1774"/>
              <a:gd name="T13" fmla="*/ 234 h 1222"/>
              <a:gd name="T14" fmla="*/ 180 w 1774"/>
              <a:gd name="T15" fmla="*/ 234 h 1222"/>
              <a:gd name="T16" fmla="*/ 142 w 1774"/>
              <a:gd name="T17" fmla="*/ 268 h 1222"/>
              <a:gd name="T18" fmla="*/ 168 w 1774"/>
              <a:gd name="T19" fmla="*/ 306 h 1222"/>
              <a:gd name="T20" fmla="*/ 206 w 1774"/>
              <a:gd name="T21" fmla="*/ 340 h 1222"/>
              <a:gd name="T22" fmla="*/ 252 w 1774"/>
              <a:gd name="T23" fmla="*/ 332 h 1222"/>
              <a:gd name="T24" fmla="*/ 361 w 1774"/>
              <a:gd name="T25" fmla="*/ 362 h 1222"/>
              <a:gd name="T26" fmla="*/ 308 w 1774"/>
              <a:gd name="T27" fmla="*/ 418 h 1222"/>
              <a:gd name="T28" fmla="*/ 262 w 1774"/>
              <a:gd name="T29" fmla="*/ 456 h 1222"/>
              <a:gd name="T30" fmla="*/ 168 w 1774"/>
              <a:gd name="T31" fmla="*/ 442 h 1222"/>
              <a:gd name="T32" fmla="*/ 16 w 1774"/>
              <a:gd name="T33" fmla="*/ 506 h 1222"/>
              <a:gd name="T34" fmla="*/ 4 w 1774"/>
              <a:gd name="T35" fmla="*/ 529 h 1222"/>
              <a:gd name="T36" fmla="*/ 6 w 1774"/>
              <a:gd name="T37" fmla="*/ 545 h 1222"/>
              <a:gd name="T38" fmla="*/ 2 w 1774"/>
              <a:gd name="T39" fmla="*/ 565 h 1222"/>
              <a:gd name="T40" fmla="*/ 14 w 1774"/>
              <a:gd name="T41" fmla="*/ 583 h 1222"/>
              <a:gd name="T42" fmla="*/ 24 w 1774"/>
              <a:gd name="T43" fmla="*/ 603 h 1222"/>
              <a:gd name="T44" fmla="*/ 70 w 1774"/>
              <a:gd name="T45" fmla="*/ 607 h 1222"/>
              <a:gd name="T46" fmla="*/ 178 w 1774"/>
              <a:gd name="T47" fmla="*/ 597 h 1222"/>
              <a:gd name="T48" fmla="*/ 274 w 1774"/>
              <a:gd name="T49" fmla="*/ 733 h 1222"/>
              <a:gd name="T50" fmla="*/ 377 w 1774"/>
              <a:gd name="T51" fmla="*/ 737 h 1222"/>
              <a:gd name="T52" fmla="*/ 531 w 1774"/>
              <a:gd name="T53" fmla="*/ 707 h 1222"/>
              <a:gd name="T54" fmla="*/ 579 w 1774"/>
              <a:gd name="T55" fmla="*/ 713 h 1222"/>
              <a:gd name="T56" fmla="*/ 717 w 1774"/>
              <a:gd name="T57" fmla="*/ 799 h 1222"/>
              <a:gd name="T58" fmla="*/ 869 w 1774"/>
              <a:gd name="T59" fmla="*/ 847 h 1222"/>
              <a:gd name="T60" fmla="*/ 957 w 1774"/>
              <a:gd name="T61" fmla="*/ 881 h 1222"/>
              <a:gd name="T62" fmla="*/ 1039 w 1774"/>
              <a:gd name="T63" fmla="*/ 881 h 1222"/>
              <a:gd name="T64" fmla="*/ 1180 w 1774"/>
              <a:gd name="T65" fmla="*/ 1013 h 1222"/>
              <a:gd name="T66" fmla="*/ 1250 w 1774"/>
              <a:gd name="T67" fmla="*/ 1072 h 1222"/>
              <a:gd name="T68" fmla="*/ 1386 w 1774"/>
              <a:gd name="T69" fmla="*/ 1164 h 1222"/>
              <a:gd name="T70" fmla="*/ 1570 w 1774"/>
              <a:gd name="T71" fmla="*/ 1186 h 1222"/>
              <a:gd name="T72" fmla="*/ 1694 w 1774"/>
              <a:gd name="T73" fmla="*/ 1220 h 1222"/>
              <a:gd name="T74" fmla="*/ 1716 w 1774"/>
              <a:gd name="T75" fmla="*/ 1188 h 1222"/>
              <a:gd name="T76" fmla="*/ 1726 w 1774"/>
              <a:gd name="T77" fmla="*/ 1152 h 1222"/>
              <a:gd name="T78" fmla="*/ 1736 w 1774"/>
              <a:gd name="T79" fmla="*/ 1118 h 1222"/>
              <a:gd name="T80" fmla="*/ 1714 w 1774"/>
              <a:gd name="T81" fmla="*/ 1065 h 1222"/>
              <a:gd name="T82" fmla="*/ 1664 w 1774"/>
              <a:gd name="T83" fmla="*/ 1051 h 1222"/>
              <a:gd name="T84" fmla="*/ 1572 w 1774"/>
              <a:gd name="T85" fmla="*/ 1061 h 1222"/>
              <a:gd name="T86" fmla="*/ 1390 w 1774"/>
              <a:gd name="T87" fmla="*/ 945 h 1222"/>
              <a:gd name="T88" fmla="*/ 1270 w 1774"/>
              <a:gd name="T89" fmla="*/ 823 h 1222"/>
              <a:gd name="T90" fmla="*/ 1304 w 1774"/>
              <a:gd name="T91" fmla="*/ 769 h 1222"/>
              <a:gd name="T92" fmla="*/ 1362 w 1774"/>
              <a:gd name="T93" fmla="*/ 721 h 1222"/>
              <a:gd name="T94" fmla="*/ 1440 w 1774"/>
              <a:gd name="T95" fmla="*/ 717 h 1222"/>
              <a:gd name="T96" fmla="*/ 1516 w 1774"/>
              <a:gd name="T97" fmla="*/ 711 h 1222"/>
              <a:gd name="T98" fmla="*/ 1596 w 1774"/>
              <a:gd name="T99" fmla="*/ 645 h 1222"/>
              <a:gd name="T100" fmla="*/ 1734 w 1774"/>
              <a:gd name="T101" fmla="*/ 388 h 1222"/>
              <a:gd name="T102" fmla="*/ 1756 w 1774"/>
              <a:gd name="T103" fmla="*/ 272 h 1222"/>
              <a:gd name="T104" fmla="*/ 1722 w 1774"/>
              <a:gd name="T105" fmla="*/ 176 h 1222"/>
              <a:gd name="T106" fmla="*/ 1612 w 1774"/>
              <a:gd name="T107" fmla="*/ 56 h 1222"/>
              <a:gd name="T108" fmla="*/ 1534 w 1774"/>
              <a:gd name="T109" fmla="*/ 10 h 1222"/>
              <a:gd name="T110" fmla="*/ 1434 w 1774"/>
              <a:gd name="T111" fmla="*/ 16 h 1222"/>
              <a:gd name="T112" fmla="*/ 1300 w 1774"/>
              <a:gd name="T113" fmla="*/ 106 h 1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74" h="1222">
                <a:moveTo>
                  <a:pt x="1256" y="284"/>
                </a:moveTo>
                <a:lnTo>
                  <a:pt x="1256" y="284"/>
                </a:lnTo>
                <a:lnTo>
                  <a:pt x="1246" y="298"/>
                </a:lnTo>
                <a:lnTo>
                  <a:pt x="1228" y="324"/>
                </a:lnTo>
                <a:lnTo>
                  <a:pt x="1228" y="324"/>
                </a:lnTo>
                <a:lnTo>
                  <a:pt x="1220" y="344"/>
                </a:lnTo>
                <a:lnTo>
                  <a:pt x="1216" y="352"/>
                </a:lnTo>
                <a:lnTo>
                  <a:pt x="1216" y="352"/>
                </a:lnTo>
                <a:lnTo>
                  <a:pt x="1162" y="346"/>
                </a:lnTo>
                <a:lnTo>
                  <a:pt x="1113" y="338"/>
                </a:lnTo>
                <a:lnTo>
                  <a:pt x="1091" y="332"/>
                </a:lnTo>
                <a:lnTo>
                  <a:pt x="1069" y="326"/>
                </a:lnTo>
                <a:lnTo>
                  <a:pt x="1069" y="326"/>
                </a:lnTo>
                <a:lnTo>
                  <a:pt x="1047" y="318"/>
                </a:lnTo>
                <a:lnTo>
                  <a:pt x="1017" y="310"/>
                </a:lnTo>
                <a:lnTo>
                  <a:pt x="951" y="294"/>
                </a:lnTo>
                <a:lnTo>
                  <a:pt x="887" y="278"/>
                </a:lnTo>
                <a:lnTo>
                  <a:pt x="861" y="270"/>
                </a:lnTo>
                <a:lnTo>
                  <a:pt x="841" y="262"/>
                </a:lnTo>
                <a:lnTo>
                  <a:pt x="841" y="262"/>
                </a:lnTo>
                <a:lnTo>
                  <a:pt x="821" y="254"/>
                </a:lnTo>
                <a:lnTo>
                  <a:pt x="793" y="246"/>
                </a:lnTo>
                <a:lnTo>
                  <a:pt x="761" y="236"/>
                </a:lnTo>
                <a:lnTo>
                  <a:pt x="727" y="228"/>
                </a:lnTo>
                <a:lnTo>
                  <a:pt x="691" y="220"/>
                </a:lnTo>
                <a:lnTo>
                  <a:pt x="655" y="216"/>
                </a:lnTo>
                <a:lnTo>
                  <a:pt x="623" y="212"/>
                </a:lnTo>
                <a:lnTo>
                  <a:pt x="595" y="212"/>
                </a:lnTo>
                <a:lnTo>
                  <a:pt x="595" y="212"/>
                </a:lnTo>
                <a:lnTo>
                  <a:pt x="573" y="216"/>
                </a:lnTo>
                <a:lnTo>
                  <a:pt x="553" y="222"/>
                </a:lnTo>
                <a:lnTo>
                  <a:pt x="537" y="230"/>
                </a:lnTo>
                <a:lnTo>
                  <a:pt x="523" y="238"/>
                </a:lnTo>
                <a:lnTo>
                  <a:pt x="503" y="252"/>
                </a:lnTo>
                <a:lnTo>
                  <a:pt x="497" y="258"/>
                </a:lnTo>
                <a:lnTo>
                  <a:pt x="497" y="258"/>
                </a:lnTo>
                <a:lnTo>
                  <a:pt x="489" y="254"/>
                </a:lnTo>
                <a:lnTo>
                  <a:pt x="471" y="242"/>
                </a:lnTo>
                <a:lnTo>
                  <a:pt x="457" y="236"/>
                </a:lnTo>
                <a:lnTo>
                  <a:pt x="443" y="230"/>
                </a:lnTo>
                <a:lnTo>
                  <a:pt x="427" y="226"/>
                </a:lnTo>
                <a:lnTo>
                  <a:pt x="409" y="224"/>
                </a:lnTo>
                <a:lnTo>
                  <a:pt x="409" y="224"/>
                </a:lnTo>
                <a:lnTo>
                  <a:pt x="389" y="222"/>
                </a:lnTo>
                <a:lnTo>
                  <a:pt x="365" y="224"/>
                </a:lnTo>
                <a:lnTo>
                  <a:pt x="316" y="228"/>
                </a:lnTo>
                <a:lnTo>
                  <a:pt x="248" y="236"/>
                </a:lnTo>
                <a:lnTo>
                  <a:pt x="248" y="236"/>
                </a:lnTo>
                <a:lnTo>
                  <a:pt x="230" y="234"/>
                </a:lnTo>
                <a:lnTo>
                  <a:pt x="222" y="234"/>
                </a:lnTo>
                <a:lnTo>
                  <a:pt x="212" y="236"/>
                </a:lnTo>
                <a:lnTo>
                  <a:pt x="212" y="236"/>
                </a:lnTo>
                <a:lnTo>
                  <a:pt x="208" y="236"/>
                </a:lnTo>
                <a:lnTo>
                  <a:pt x="202" y="236"/>
                </a:lnTo>
                <a:lnTo>
                  <a:pt x="188" y="234"/>
                </a:lnTo>
                <a:lnTo>
                  <a:pt x="180" y="234"/>
                </a:lnTo>
                <a:lnTo>
                  <a:pt x="172" y="234"/>
                </a:lnTo>
                <a:lnTo>
                  <a:pt x="164" y="238"/>
                </a:lnTo>
                <a:lnTo>
                  <a:pt x="156" y="244"/>
                </a:lnTo>
                <a:lnTo>
                  <a:pt x="156" y="244"/>
                </a:lnTo>
                <a:lnTo>
                  <a:pt x="150" y="252"/>
                </a:lnTo>
                <a:lnTo>
                  <a:pt x="144" y="260"/>
                </a:lnTo>
                <a:lnTo>
                  <a:pt x="142" y="268"/>
                </a:lnTo>
                <a:lnTo>
                  <a:pt x="142" y="274"/>
                </a:lnTo>
                <a:lnTo>
                  <a:pt x="144" y="280"/>
                </a:lnTo>
                <a:lnTo>
                  <a:pt x="148" y="286"/>
                </a:lnTo>
                <a:lnTo>
                  <a:pt x="152" y="292"/>
                </a:lnTo>
                <a:lnTo>
                  <a:pt x="158" y="296"/>
                </a:lnTo>
                <a:lnTo>
                  <a:pt x="158" y="296"/>
                </a:lnTo>
                <a:lnTo>
                  <a:pt x="168" y="306"/>
                </a:lnTo>
                <a:lnTo>
                  <a:pt x="172" y="314"/>
                </a:lnTo>
                <a:lnTo>
                  <a:pt x="176" y="322"/>
                </a:lnTo>
                <a:lnTo>
                  <a:pt x="184" y="330"/>
                </a:lnTo>
                <a:lnTo>
                  <a:pt x="184" y="330"/>
                </a:lnTo>
                <a:lnTo>
                  <a:pt x="190" y="334"/>
                </a:lnTo>
                <a:lnTo>
                  <a:pt x="194" y="338"/>
                </a:lnTo>
                <a:lnTo>
                  <a:pt x="206" y="340"/>
                </a:lnTo>
                <a:lnTo>
                  <a:pt x="216" y="340"/>
                </a:lnTo>
                <a:lnTo>
                  <a:pt x="222" y="338"/>
                </a:lnTo>
                <a:lnTo>
                  <a:pt x="222" y="338"/>
                </a:lnTo>
                <a:lnTo>
                  <a:pt x="228" y="332"/>
                </a:lnTo>
                <a:lnTo>
                  <a:pt x="228" y="330"/>
                </a:lnTo>
                <a:lnTo>
                  <a:pt x="228" y="330"/>
                </a:lnTo>
                <a:lnTo>
                  <a:pt x="252" y="332"/>
                </a:lnTo>
                <a:lnTo>
                  <a:pt x="274" y="334"/>
                </a:lnTo>
                <a:lnTo>
                  <a:pt x="284" y="336"/>
                </a:lnTo>
                <a:lnTo>
                  <a:pt x="294" y="340"/>
                </a:lnTo>
                <a:lnTo>
                  <a:pt x="294" y="340"/>
                </a:lnTo>
                <a:lnTo>
                  <a:pt x="314" y="348"/>
                </a:lnTo>
                <a:lnTo>
                  <a:pt x="336" y="354"/>
                </a:lnTo>
                <a:lnTo>
                  <a:pt x="361" y="362"/>
                </a:lnTo>
                <a:lnTo>
                  <a:pt x="361" y="362"/>
                </a:lnTo>
                <a:lnTo>
                  <a:pt x="352" y="368"/>
                </a:lnTo>
                <a:lnTo>
                  <a:pt x="334" y="384"/>
                </a:lnTo>
                <a:lnTo>
                  <a:pt x="316" y="402"/>
                </a:lnTo>
                <a:lnTo>
                  <a:pt x="310" y="412"/>
                </a:lnTo>
                <a:lnTo>
                  <a:pt x="308" y="418"/>
                </a:lnTo>
                <a:lnTo>
                  <a:pt x="308" y="418"/>
                </a:lnTo>
                <a:lnTo>
                  <a:pt x="310" y="436"/>
                </a:lnTo>
                <a:lnTo>
                  <a:pt x="310" y="438"/>
                </a:lnTo>
                <a:lnTo>
                  <a:pt x="308" y="442"/>
                </a:lnTo>
                <a:lnTo>
                  <a:pt x="308" y="442"/>
                </a:lnTo>
                <a:lnTo>
                  <a:pt x="290" y="474"/>
                </a:lnTo>
                <a:lnTo>
                  <a:pt x="290" y="474"/>
                </a:lnTo>
                <a:lnTo>
                  <a:pt x="262" y="456"/>
                </a:lnTo>
                <a:lnTo>
                  <a:pt x="238" y="442"/>
                </a:lnTo>
                <a:lnTo>
                  <a:pt x="226" y="438"/>
                </a:lnTo>
                <a:lnTo>
                  <a:pt x="214" y="434"/>
                </a:lnTo>
                <a:lnTo>
                  <a:pt x="214" y="434"/>
                </a:lnTo>
                <a:lnTo>
                  <a:pt x="202" y="434"/>
                </a:lnTo>
                <a:lnTo>
                  <a:pt x="186" y="436"/>
                </a:lnTo>
                <a:lnTo>
                  <a:pt x="168" y="442"/>
                </a:lnTo>
                <a:lnTo>
                  <a:pt x="150" y="448"/>
                </a:lnTo>
                <a:lnTo>
                  <a:pt x="86" y="472"/>
                </a:lnTo>
                <a:lnTo>
                  <a:pt x="86" y="472"/>
                </a:lnTo>
                <a:lnTo>
                  <a:pt x="68" y="480"/>
                </a:lnTo>
                <a:lnTo>
                  <a:pt x="50" y="490"/>
                </a:lnTo>
                <a:lnTo>
                  <a:pt x="34" y="498"/>
                </a:lnTo>
                <a:lnTo>
                  <a:pt x="16" y="506"/>
                </a:lnTo>
                <a:lnTo>
                  <a:pt x="16" y="506"/>
                </a:lnTo>
                <a:lnTo>
                  <a:pt x="10" y="510"/>
                </a:lnTo>
                <a:lnTo>
                  <a:pt x="4" y="512"/>
                </a:lnTo>
                <a:lnTo>
                  <a:pt x="2" y="516"/>
                </a:lnTo>
                <a:lnTo>
                  <a:pt x="2" y="520"/>
                </a:lnTo>
                <a:lnTo>
                  <a:pt x="4" y="526"/>
                </a:lnTo>
                <a:lnTo>
                  <a:pt x="4" y="529"/>
                </a:lnTo>
                <a:lnTo>
                  <a:pt x="4" y="529"/>
                </a:lnTo>
                <a:lnTo>
                  <a:pt x="2" y="531"/>
                </a:lnTo>
                <a:lnTo>
                  <a:pt x="0" y="535"/>
                </a:lnTo>
                <a:lnTo>
                  <a:pt x="0" y="539"/>
                </a:lnTo>
                <a:lnTo>
                  <a:pt x="0" y="539"/>
                </a:lnTo>
                <a:lnTo>
                  <a:pt x="4" y="543"/>
                </a:lnTo>
                <a:lnTo>
                  <a:pt x="6" y="545"/>
                </a:lnTo>
                <a:lnTo>
                  <a:pt x="12" y="545"/>
                </a:lnTo>
                <a:lnTo>
                  <a:pt x="12" y="545"/>
                </a:lnTo>
                <a:lnTo>
                  <a:pt x="6" y="551"/>
                </a:lnTo>
                <a:lnTo>
                  <a:pt x="2" y="557"/>
                </a:lnTo>
                <a:lnTo>
                  <a:pt x="2" y="561"/>
                </a:lnTo>
                <a:lnTo>
                  <a:pt x="2" y="565"/>
                </a:lnTo>
                <a:lnTo>
                  <a:pt x="2" y="565"/>
                </a:lnTo>
                <a:lnTo>
                  <a:pt x="6" y="569"/>
                </a:lnTo>
                <a:lnTo>
                  <a:pt x="8" y="571"/>
                </a:lnTo>
                <a:lnTo>
                  <a:pt x="12" y="571"/>
                </a:lnTo>
                <a:lnTo>
                  <a:pt x="12" y="571"/>
                </a:lnTo>
                <a:lnTo>
                  <a:pt x="10" y="577"/>
                </a:lnTo>
                <a:lnTo>
                  <a:pt x="10" y="581"/>
                </a:lnTo>
                <a:lnTo>
                  <a:pt x="14" y="583"/>
                </a:lnTo>
                <a:lnTo>
                  <a:pt x="14" y="583"/>
                </a:lnTo>
                <a:lnTo>
                  <a:pt x="22" y="589"/>
                </a:lnTo>
                <a:lnTo>
                  <a:pt x="26" y="591"/>
                </a:lnTo>
                <a:lnTo>
                  <a:pt x="26" y="591"/>
                </a:lnTo>
                <a:lnTo>
                  <a:pt x="22" y="593"/>
                </a:lnTo>
                <a:lnTo>
                  <a:pt x="22" y="597"/>
                </a:lnTo>
                <a:lnTo>
                  <a:pt x="24" y="603"/>
                </a:lnTo>
                <a:lnTo>
                  <a:pt x="24" y="603"/>
                </a:lnTo>
                <a:lnTo>
                  <a:pt x="32" y="607"/>
                </a:lnTo>
                <a:lnTo>
                  <a:pt x="38" y="609"/>
                </a:lnTo>
                <a:lnTo>
                  <a:pt x="42" y="609"/>
                </a:lnTo>
                <a:lnTo>
                  <a:pt x="42" y="609"/>
                </a:lnTo>
                <a:lnTo>
                  <a:pt x="58" y="607"/>
                </a:lnTo>
                <a:lnTo>
                  <a:pt x="70" y="607"/>
                </a:lnTo>
                <a:lnTo>
                  <a:pt x="78" y="603"/>
                </a:lnTo>
                <a:lnTo>
                  <a:pt x="78" y="603"/>
                </a:lnTo>
                <a:lnTo>
                  <a:pt x="96" y="595"/>
                </a:lnTo>
                <a:lnTo>
                  <a:pt x="124" y="583"/>
                </a:lnTo>
                <a:lnTo>
                  <a:pt x="164" y="565"/>
                </a:lnTo>
                <a:lnTo>
                  <a:pt x="164" y="565"/>
                </a:lnTo>
                <a:lnTo>
                  <a:pt x="178" y="597"/>
                </a:lnTo>
                <a:lnTo>
                  <a:pt x="208" y="657"/>
                </a:lnTo>
                <a:lnTo>
                  <a:pt x="208" y="657"/>
                </a:lnTo>
                <a:lnTo>
                  <a:pt x="224" y="681"/>
                </a:lnTo>
                <a:lnTo>
                  <a:pt x="236" y="699"/>
                </a:lnTo>
                <a:lnTo>
                  <a:pt x="250" y="713"/>
                </a:lnTo>
                <a:lnTo>
                  <a:pt x="250" y="713"/>
                </a:lnTo>
                <a:lnTo>
                  <a:pt x="274" y="733"/>
                </a:lnTo>
                <a:lnTo>
                  <a:pt x="274" y="733"/>
                </a:lnTo>
                <a:lnTo>
                  <a:pt x="280" y="735"/>
                </a:lnTo>
                <a:lnTo>
                  <a:pt x="286" y="737"/>
                </a:lnTo>
                <a:lnTo>
                  <a:pt x="302" y="739"/>
                </a:lnTo>
                <a:lnTo>
                  <a:pt x="320" y="739"/>
                </a:lnTo>
                <a:lnTo>
                  <a:pt x="342" y="739"/>
                </a:lnTo>
                <a:lnTo>
                  <a:pt x="377" y="737"/>
                </a:lnTo>
                <a:lnTo>
                  <a:pt x="393" y="735"/>
                </a:lnTo>
                <a:lnTo>
                  <a:pt x="485" y="691"/>
                </a:lnTo>
                <a:lnTo>
                  <a:pt x="485" y="691"/>
                </a:lnTo>
                <a:lnTo>
                  <a:pt x="503" y="699"/>
                </a:lnTo>
                <a:lnTo>
                  <a:pt x="517" y="705"/>
                </a:lnTo>
                <a:lnTo>
                  <a:pt x="525" y="707"/>
                </a:lnTo>
                <a:lnTo>
                  <a:pt x="531" y="707"/>
                </a:lnTo>
                <a:lnTo>
                  <a:pt x="531" y="707"/>
                </a:lnTo>
                <a:lnTo>
                  <a:pt x="551" y="705"/>
                </a:lnTo>
                <a:lnTo>
                  <a:pt x="551" y="705"/>
                </a:lnTo>
                <a:lnTo>
                  <a:pt x="551" y="707"/>
                </a:lnTo>
                <a:lnTo>
                  <a:pt x="555" y="709"/>
                </a:lnTo>
                <a:lnTo>
                  <a:pt x="565" y="713"/>
                </a:lnTo>
                <a:lnTo>
                  <a:pt x="579" y="713"/>
                </a:lnTo>
                <a:lnTo>
                  <a:pt x="579" y="713"/>
                </a:lnTo>
                <a:lnTo>
                  <a:pt x="605" y="713"/>
                </a:lnTo>
                <a:lnTo>
                  <a:pt x="605" y="713"/>
                </a:lnTo>
                <a:lnTo>
                  <a:pt x="623" y="729"/>
                </a:lnTo>
                <a:lnTo>
                  <a:pt x="667" y="763"/>
                </a:lnTo>
                <a:lnTo>
                  <a:pt x="693" y="783"/>
                </a:lnTo>
                <a:lnTo>
                  <a:pt x="717" y="799"/>
                </a:lnTo>
                <a:lnTo>
                  <a:pt x="741" y="813"/>
                </a:lnTo>
                <a:lnTo>
                  <a:pt x="759" y="821"/>
                </a:lnTo>
                <a:lnTo>
                  <a:pt x="759" y="821"/>
                </a:lnTo>
                <a:lnTo>
                  <a:pt x="819" y="833"/>
                </a:lnTo>
                <a:lnTo>
                  <a:pt x="847" y="839"/>
                </a:lnTo>
                <a:lnTo>
                  <a:pt x="869" y="847"/>
                </a:lnTo>
                <a:lnTo>
                  <a:pt x="869" y="847"/>
                </a:lnTo>
                <a:lnTo>
                  <a:pt x="889" y="855"/>
                </a:lnTo>
                <a:lnTo>
                  <a:pt x="903" y="857"/>
                </a:lnTo>
                <a:lnTo>
                  <a:pt x="915" y="861"/>
                </a:lnTo>
                <a:lnTo>
                  <a:pt x="933" y="867"/>
                </a:lnTo>
                <a:lnTo>
                  <a:pt x="933" y="867"/>
                </a:lnTo>
                <a:lnTo>
                  <a:pt x="947" y="875"/>
                </a:lnTo>
                <a:lnTo>
                  <a:pt x="957" y="881"/>
                </a:lnTo>
                <a:lnTo>
                  <a:pt x="967" y="885"/>
                </a:lnTo>
                <a:lnTo>
                  <a:pt x="981" y="891"/>
                </a:lnTo>
                <a:lnTo>
                  <a:pt x="981" y="891"/>
                </a:lnTo>
                <a:lnTo>
                  <a:pt x="991" y="893"/>
                </a:lnTo>
                <a:lnTo>
                  <a:pt x="1007" y="891"/>
                </a:lnTo>
                <a:lnTo>
                  <a:pt x="1023" y="885"/>
                </a:lnTo>
                <a:lnTo>
                  <a:pt x="1039" y="881"/>
                </a:lnTo>
                <a:lnTo>
                  <a:pt x="1067" y="869"/>
                </a:lnTo>
                <a:lnTo>
                  <a:pt x="1079" y="863"/>
                </a:lnTo>
                <a:lnTo>
                  <a:pt x="1079" y="863"/>
                </a:lnTo>
                <a:lnTo>
                  <a:pt x="1119" y="925"/>
                </a:lnTo>
                <a:lnTo>
                  <a:pt x="1152" y="975"/>
                </a:lnTo>
                <a:lnTo>
                  <a:pt x="1180" y="1013"/>
                </a:lnTo>
                <a:lnTo>
                  <a:pt x="1180" y="1013"/>
                </a:lnTo>
                <a:lnTo>
                  <a:pt x="1190" y="1025"/>
                </a:lnTo>
                <a:lnTo>
                  <a:pt x="1202" y="1035"/>
                </a:lnTo>
                <a:lnTo>
                  <a:pt x="1220" y="1049"/>
                </a:lnTo>
                <a:lnTo>
                  <a:pt x="1234" y="1057"/>
                </a:lnTo>
                <a:lnTo>
                  <a:pt x="1240" y="1061"/>
                </a:lnTo>
                <a:lnTo>
                  <a:pt x="1240" y="1061"/>
                </a:lnTo>
                <a:lnTo>
                  <a:pt x="1250" y="1072"/>
                </a:lnTo>
                <a:lnTo>
                  <a:pt x="1262" y="1084"/>
                </a:lnTo>
                <a:lnTo>
                  <a:pt x="1280" y="1100"/>
                </a:lnTo>
                <a:lnTo>
                  <a:pt x="1302" y="1118"/>
                </a:lnTo>
                <a:lnTo>
                  <a:pt x="1326" y="1134"/>
                </a:lnTo>
                <a:lnTo>
                  <a:pt x="1356" y="1150"/>
                </a:lnTo>
                <a:lnTo>
                  <a:pt x="1386" y="1164"/>
                </a:lnTo>
                <a:lnTo>
                  <a:pt x="1386" y="1164"/>
                </a:lnTo>
                <a:lnTo>
                  <a:pt x="1420" y="1174"/>
                </a:lnTo>
                <a:lnTo>
                  <a:pt x="1452" y="1180"/>
                </a:lnTo>
                <a:lnTo>
                  <a:pt x="1484" y="1184"/>
                </a:lnTo>
                <a:lnTo>
                  <a:pt x="1512" y="1186"/>
                </a:lnTo>
                <a:lnTo>
                  <a:pt x="1554" y="1188"/>
                </a:lnTo>
                <a:lnTo>
                  <a:pt x="1570" y="1186"/>
                </a:lnTo>
                <a:lnTo>
                  <a:pt x="1570" y="1186"/>
                </a:lnTo>
                <a:lnTo>
                  <a:pt x="1586" y="1194"/>
                </a:lnTo>
                <a:lnTo>
                  <a:pt x="1626" y="1208"/>
                </a:lnTo>
                <a:lnTo>
                  <a:pt x="1668" y="1220"/>
                </a:lnTo>
                <a:lnTo>
                  <a:pt x="1684" y="1222"/>
                </a:lnTo>
                <a:lnTo>
                  <a:pt x="1690" y="1222"/>
                </a:lnTo>
                <a:lnTo>
                  <a:pt x="1694" y="1220"/>
                </a:lnTo>
                <a:lnTo>
                  <a:pt x="1694" y="1220"/>
                </a:lnTo>
                <a:lnTo>
                  <a:pt x="1700" y="1218"/>
                </a:lnTo>
                <a:lnTo>
                  <a:pt x="1706" y="1212"/>
                </a:lnTo>
                <a:lnTo>
                  <a:pt x="1710" y="1202"/>
                </a:lnTo>
                <a:lnTo>
                  <a:pt x="1714" y="1192"/>
                </a:lnTo>
                <a:lnTo>
                  <a:pt x="1714" y="1190"/>
                </a:lnTo>
                <a:lnTo>
                  <a:pt x="1714" y="1190"/>
                </a:lnTo>
                <a:lnTo>
                  <a:pt x="1716" y="1188"/>
                </a:lnTo>
                <a:lnTo>
                  <a:pt x="1718" y="1184"/>
                </a:lnTo>
                <a:lnTo>
                  <a:pt x="1722" y="1176"/>
                </a:lnTo>
                <a:lnTo>
                  <a:pt x="1722" y="1176"/>
                </a:lnTo>
                <a:lnTo>
                  <a:pt x="1726" y="1166"/>
                </a:lnTo>
                <a:lnTo>
                  <a:pt x="1726" y="1160"/>
                </a:lnTo>
                <a:lnTo>
                  <a:pt x="1726" y="1152"/>
                </a:lnTo>
                <a:lnTo>
                  <a:pt x="1726" y="1152"/>
                </a:lnTo>
                <a:lnTo>
                  <a:pt x="1732" y="1150"/>
                </a:lnTo>
                <a:lnTo>
                  <a:pt x="1736" y="1146"/>
                </a:lnTo>
                <a:lnTo>
                  <a:pt x="1740" y="1140"/>
                </a:lnTo>
                <a:lnTo>
                  <a:pt x="1740" y="1140"/>
                </a:lnTo>
                <a:lnTo>
                  <a:pt x="1740" y="1136"/>
                </a:lnTo>
                <a:lnTo>
                  <a:pt x="1740" y="1130"/>
                </a:lnTo>
                <a:lnTo>
                  <a:pt x="1736" y="1118"/>
                </a:lnTo>
                <a:lnTo>
                  <a:pt x="1730" y="1104"/>
                </a:lnTo>
                <a:lnTo>
                  <a:pt x="1730" y="1104"/>
                </a:lnTo>
                <a:lnTo>
                  <a:pt x="1730" y="1100"/>
                </a:lnTo>
                <a:lnTo>
                  <a:pt x="1724" y="1082"/>
                </a:lnTo>
                <a:lnTo>
                  <a:pt x="1724" y="1082"/>
                </a:lnTo>
                <a:lnTo>
                  <a:pt x="1720" y="1072"/>
                </a:lnTo>
                <a:lnTo>
                  <a:pt x="1714" y="1065"/>
                </a:lnTo>
                <a:lnTo>
                  <a:pt x="1708" y="1061"/>
                </a:lnTo>
                <a:lnTo>
                  <a:pt x="1706" y="1061"/>
                </a:lnTo>
                <a:lnTo>
                  <a:pt x="1706" y="1061"/>
                </a:lnTo>
                <a:lnTo>
                  <a:pt x="1676" y="1059"/>
                </a:lnTo>
                <a:lnTo>
                  <a:pt x="1676" y="1059"/>
                </a:lnTo>
                <a:lnTo>
                  <a:pt x="1674" y="1057"/>
                </a:lnTo>
                <a:lnTo>
                  <a:pt x="1664" y="1051"/>
                </a:lnTo>
                <a:lnTo>
                  <a:pt x="1648" y="1047"/>
                </a:lnTo>
                <a:lnTo>
                  <a:pt x="1628" y="1045"/>
                </a:lnTo>
                <a:lnTo>
                  <a:pt x="1628" y="1045"/>
                </a:lnTo>
                <a:lnTo>
                  <a:pt x="1606" y="1047"/>
                </a:lnTo>
                <a:lnTo>
                  <a:pt x="1588" y="1053"/>
                </a:lnTo>
                <a:lnTo>
                  <a:pt x="1576" y="1059"/>
                </a:lnTo>
                <a:lnTo>
                  <a:pt x="1572" y="1061"/>
                </a:lnTo>
                <a:lnTo>
                  <a:pt x="1470" y="1011"/>
                </a:lnTo>
                <a:lnTo>
                  <a:pt x="1470" y="1011"/>
                </a:lnTo>
                <a:lnTo>
                  <a:pt x="1448" y="991"/>
                </a:lnTo>
                <a:lnTo>
                  <a:pt x="1426" y="971"/>
                </a:lnTo>
                <a:lnTo>
                  <a:pt x="1402" y="951"/>
                </a:lnTo>
                <a:lnTo>
                  <a:pt x="1402" y="951"/>
                </a:lnTo>
                <a:lnTo>
                  <a:pt x="1390" y="945"/>
                </a:lnTo>
                <a:lnTo>
                  <a:pt x="1376" y="937"/>
                </a:lnTo>
                <a:lnTo>
                  <a:pt x="1352" y="927"/>
                </a:lnTo>
                <a:lnTo>
                  <a:pt x="1324" y="919"/>
                </a:lnTo>
                <a:lnTo>
                  <a:pt x="1324" y="919"/>
                </a:lnTo>
                <a:lnTo>
                  <a:pt x="1314" y="905"/>
                </a:lnTo>
                <a:lnTo>
                  <a:pt x="1296" y="871"/>
                </a:lnTo>
                <a:lnTo>
                  <a:pt x="1270" y="823"/>
                </a:lnTo>
                <a:lnTo>
                  <a:pt x="1270" y="823"/>
                </a:lnTo>
                <a:lnTo>
                  <a:pt x="1274" y="803"/>
                </a:lnTo>
                <a:lnTo>
                  <a:pt x="1276" y="789"/>
                </a:lnTo>
                <a:lnTo>
                  <a:pt x="1280" y="781"/>
                </a:lnTo>
                <a:lnTo>
                  <a:pt x="1280" y="781"/>
                </a:lnTo>
                <a:lnTo>
                  <a:pt x="1292" y="777"/>
                </a:lnTo>
                <a:lnTo>
                  <a:pt x="1304" y="769"/>
                </a:lnTo>
                <a:lnTo>
                  <a:pt x="1318" y="757"/>
                </a:lnTo>
                <a:lnTo>
                  <a:pt x="1318" y="757"/>
                </a:lnTo>
                <a:lnTo>
                  <a:pt x="1332" y="741"/>
                </a:lnTo>
                <a:lnTo>
                  <a:pt x="1342" y="727"/>
                </a:lnTo>
                <a:lnTo>
                  <a:pt x="1348" y="713"/>
                </a:lnTo>
                <a:lnTo>
                  <a:pt x="1348" y="713"/>
                </a:lnTo>
                <a:lnTo>
                  <a:pt x="1362" y="721"/>
                </a:lnTo>
                <a:lnTo>
                  <a:pt x="1378" y="727"/>
                </a:lnTo>
                <a:lnTo>
                  <a:pt x="1394" y="731"/>
                </a:lnTo>
                <a:lnTo>
                  <a:pt x="1394" y="731"/>
                </a:lnTo>
                <a:lnTo>
                  <a:pt x="1402" y="731"/>
                </a:lnTo>
                <a:lnTo>
                  <a:pt x="1410" y="729"/>
                </a:lnTo>
                <a:lnTo>
                  <a:pt x="1426" y="723"/>
                </a:lnTo>
                <a:lnTo>
                  <a:pt x="1440" y="717"/>
                </a:lnTo>
                <a:lnTo>
                  <a:pt x="1452" y="713"/>
                </a:lnTo>
                <a:lnTo>
                  <a:pt x="1452" y="713"/>
                </a:lnTo>
                <a:lnTo>
                  <a:pt x="1462" y="713"/>
                </a:lnTo>
                <a:lnTo>
                  <a:pt x="1476" y="715"/>
                </a:lnTo>
                <a:lnTo>
                  <a:pt x="1494" y="715"/>
                </a:lnTo>
                <a:lnTo>
                  <a:pt x="1504" y="713"/>
                </a:lnTo>
                <a:lnTo>
                  <a:pt x="1516" y="711"/>
                </a:lnTo>
                <a:lnTo>
                  <a:pt x="1516" y="711"/>
                </a:lnTo>
                <a:lnTo>
                  <a:pt x="1536" y="703"/>
                </a:lnTo>
                <a:lnTo>
                  <a:pt x="1552" y="693"/>
                </a:lnTo>
                <a:lnTo>
                  <a:pt x="1568" y="679"/>
                </a:lnTo>
                <a:lnTo>
                  <a:pt x="1586" y="659"/>
                </a:lnTo>
                <a:lnTo>
                  <a:pt x="1586" y="659"/>
                </a:lnTo>
                <a:lnTo>
                  <a:pt x="1596" y="645"/>
                </a:lnTo>
                <a:lnTo>
                  <a:pt x="1608" y="627"/>
                </a:lnTo>
                <a:lnTo>
                  <a:pt x="1632" y="585"/>
                </a:lnTo>
                <a:lnTo>
                  <a:pt x="1660" y="531"/>
                </a:lnTo>
                <a:lnTo>
                  <a:pt x="1718" y="412"/>
                </a:lnTo>
                <a:lnTo>
                  <a:pt x="1718" y="412"/>
                </a:lnTo>
                <a:lnTo>
                  <a:pt x="1726" y="402"/>
                </a:lnTo>
                <a:lnTo>
                  <a:pt x="1734" y="388"/>
                </a:lnTo>
                <a:lnTo>
                  <a:pt x="1742" y="370"/>
                </a:lnTo>
                <a:lnTo>
                  <a:pt x="1742" y="370"/>
                </a:lnTo>
                <a:lnTo>
                  <a:pt x="1752" y="324"/>
                </a:lnTo>
                <a:lnTo>
                  <a:pt x="1756" y="304"/>
                </a:lnTo>
                <a:lnTo>
                  <a:pt x="1758" y="288"/>
                </a:lnTo>
                <a:lnTo>
                  <a:pt x="1758" y="288"/>
                </a:lnTo>
                <a:lnTo>
                  <a:pt x="1756" y="272"/>
                </a:lnTo>
                <a:lnTo>
                  <a:pt x="1754" y="256"/>
                </a:lnTo>
                <a:lnTo>
                  <a:pt x="1750" y="238"/>
                </a:lnTo>
                <a:lnTo>
                  <a:pt x="1768" y="228"/>
                </a:lnTo>
                <a:lnTo>
                  <a:pt x="1756" y="218"/>
                </a:lnTo>
                <a:lnTo>
                  <a:pt x="1774" y="186"/>
                </a:lnTo>
                <a:lnTo>
                  <a:pt x="1742" y="212"/>
                </a:lnTo>
                <a:lnTo>
                  <a:pt x="1722" y="176"/>
                </a:lnTo>
                <a:lnTo>
                  <a:pt x="1732" y="154"/>
                </a:lnTo>
                <a:lnTo>
                  <a:pt x="1714" y="164"/>
                </a:lnTo>
                <a:lnTo>
                  <a:pt x="1660" y="70"/>
                </a:lnTo>
                <a:lnTo>
                  <a:pt x="1646" y="82"/>
                </a:lnTo>
                <a:lnTo>
                  <a:pt x="1620" y="70"/>
                </a:lnTo>
                <a:lnTo>
                  <a:pt x="1620" y="70"/>
                </a:lnTo>
                <a:lnTo>
                  <a:pt x="1612" y="56"/>
                </a:lnTo>
                <a:lnTo>
                  <a:pt x="1600" y="36"/>
                </a:lnTo>
                <a:lnTo>
                  <a:pt x="1600" y="36"/>
                </a:lnTo>
                <a:lnTo>
                  <a:pt x="1594" y="32"/>
                </a:lnTo>
                <a:lnTo>
                  <a:pt x="1582" y="26"/>
                </a:lnTo>
                <a:lnTo>
                  <a:pt x="1568" y="22"/>
                </a:lnTo>
                <a:lnTo>
                  <a:pt x="1572" y="36"/>
                </a:lnTo>
                <a:lnTo>
                  <a:pt x="1534" y="10"/>
                </a:lnTo>
                <a:lnTo>
                  <a:pt x="1540" y="24"/>
                </a:lnTo>
                <a:lnTo>
                  <a:pt x="1476" y="0"/>
                </a:lnTo>
                <a:lnTo>
                  <a:pt x="1490" y="10"/>
                </a:lnTo>
                <a:lnTo>
                  <a:pt x="1448" y="10"/>
                </a:lnTo>
                <a:lnTo>
                  <a:pt x="1448" y="10"/>
                </a:lnTo>
                <a:lnTo>
                  <a:pt x="1442" y="14"/>
                </a:lnTo>
                <a:lnTo>
                  <a:pt x="1434" y="16"/>
                </a:lnTo>
                <a:lnTo>
                  <a:pt x="1430" y="18"/>
                </a:lnTo>
                <a:lnTo>
                  <a:pt x="1430" y="18"/>
                </a:lnTo>
                <a:lnTo>
                  <a:pt x="1386" y="28"/>
                </a:lnTo>
                <a:lnTo>
                  <a:pt x="1348" y="36"/>
                </a:lnTo>
                <a:lnTo>
                  <a:pt x="1348" y="36"/>
                </a:lnTo>
                <a:lnTo>
                  <a:pt x="1300" y="106"/>
                </a:lnTo>
                <a:lnTo>
                  <a:pt x="1300" y="106"/>
                </a:lnTo>
                <a:lnTo>
                  <a:pt x="1248" y="168"/>
                </a:lnTo>
                <a:lnTo>
                  <a:pt x="1264" y="160"/>
                </a:lnTo>
                <a:lnTo>
                  <a:pt x="1252" y="224"/>
                </a:lnTo>
                <a:lnTo>
                  <a:pt x="1260" y="246"/>
                </a:lnTo>
                <a:lnTo>
                  <a:pt x="1256" y="28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8" name="Freeform 7">
            <a:extLst>
              <a:ext uri="{FF2B5EF4-FFF2-40B4-BE49-F238E27FC236}">
                <a16:creationId xmlns:a16="http://schemas.microsoft.com/office/drawing/2014/main" id="{6AB4892D-BA03-45AA-A3AA-925D62E888A4}"/>
              </a:ext>
            </a:extLst>
          </p:cNvPr>
          <p:cNvSpPr>
            <a:spLocks/>
          </p:cNvSpPr>
          <p:nvPr/>
        </p:nvSpPr>
        <p:spPr bwMode="auto">
          <a:xfrm>
            <a:off x="4242735" y="3073251"/>
            <a:ext cx="1395283" cy="986409"/>
          </a:xfrm>
          <a:custGeom>
            <a:avLst/>
            <a:gdLst>
              <a:gd name="T0" fmla="*/ 1121 w 1638"/>
              <a:gd name="T1" fmla="*/ 162 h 1158"/>
              <a:gd name="T2" fmla="*/ 1085 w 1638"/>
              <a:gd name="T3" fmla="*/ 146 h 1158"/>
              <a:gd name="T4" fmla="*/ 993 w 1638"/>
              <a:gd name="T5" fmla="*/ 152 h 1158"/>
              <a:gd name="T6" fmla="*/ 911 w 1638"/>
              <a:gd name="T7" fmla="*/ 196 h 1158"/>
              <a:gd name="T8" fmla="*/ 803 w 1638"/>
              <a:gd name="T9" fmla="*/ 270 h 1158"/>
              <a:gd name="T10" fmla="*/ 739 w 1638"/>
              <a:gd name="T11" fmla="*/ 302 h 1158"/>
              <a:gd name="T12" fmla="*/ 650 w 1638"/>
              <a:gd name="T13" fmla="*/ 344 h 1158"/>
              <a:gd name="T14" fmla="*/ 614 w 1638"/>
              <a:gd name="T15" fmla="*/ 364 h 1158"/>
              <a:gd name="T16" fmla="*/ 568 w 1638"/>
              <a:gd name="T17" fmla="*/ 414 h 1158"/>
              <a:gd name="T18" fmla="*/ 526 w 1638"/>
              <a:gd name="T19" fmla="*/ 416 h 1158"/>
              <a:gd name="T20" fmla="*/ 450 w 1638"/>
              <a:gd name="T21" fmla="*/ 444 h 1158"/>
              <a:gd name="T22" fmla="*/ 348 w 1638"/>
              <a:gd name="T23" fmla="*/ 496 h 1158"/>
              <a:gd name="T24" fmla="*/ 264 w 1638"/>
              <a:gd name="T25" fmla="*/ 617 h 1158"/>
              <a:gd name="T26" fmla="*/ 262 w 1638"/>
              <a:gd name="T27" fmla="*/ 741 h 1158"/>
              <a:gd name="T28" fmla="*/ 282 w 1638"/>
              <a:gd name="T29" fmla="*/ 883 h 1158"/>
              <a:gd name="T30" fmla="*/ 110 w 1638"/>
              <a:gd name="T31" fmla="*/ 879 h 1158"/>
              <a:gd name="T32" fmla="*/ 26 w 1638"/>
              <a:gd name="T33" fmla="*/ 895 h 1158"/>
              <a:gd name="T34" fmla="*/ 8 w 1638"/>
              <a:gd name="T35" fmla="*/ 959 h 1158"/>
              <a:gd name="T36" fmla="*/ 16 w 1638"/>
              <a:gd name="T37" fmla="*/ 1037 h 1158"/>
              <a:gd name="T38" fmla="*/ 2 w 1638"/>
              <a:gd name="T39" fmla="*/ 1065 h 1158"/>
              <a:gd name="T40" fmla="*/ 6 w 1638"/>
              <a:gd name="T41" fmla="*/ 1084 h 1158"/>
              <a:gd name="T42" fmla="*/ 0 w 1638"/>
              <a:gd name="T43" fmla="*/ 1096 h 1158"/>
              <a:gd name="T44" fmla="*/ 4 w 1638"/>
              <a:gd name="T45" fmla="*/ 1116 h 1158"/>
              <a:gd name="T46" fmla="*/ 50 w 1638"/>
              <a:gd name="T47" fmla="*/ 1120 h 1158"/>
              <a:gd name="T48" fmla="*/ 84 w 1638"/>
              <a:gd name="T49" fmla="*/ 1092 h 1158"/>
              <a:gd name="T50" fmla="*/ 132 w 1638"/>
              <a:gd name="T51" fmla="*/ 1001 h 1158"/>
              <a:gd name="T52" fmla="*/ 268 w 1638"/>
              <a:gd name="T53" fmla="*/ 1067 h 1158"/>
              <a:gd name="T54" fmla="*/ 260 w 1638"/>
              <a:gd name="T55" fmla="*/ 1148 h 1158"/>
              <a:gd name="T56" fmla="*/ 280 w 1638"/>
              <a:gd name="T57" fmla="*/ 1152 h 1158"/>
              <a:gd name="T58" fmla="*/ 298 w 1638"/>
              <a:gd name="T59" fmla="*/ 1150 h 1158"/>
              <a:gd name="T60" fmla="*/ 318 w 1638"/>
              <a:gd name="T61" fmla="*/ 1158 h 1158"/>
              <a:gd name="T62" fmla="*/ 340 w 1638"/>
              <a:gd name="T63" fmla="*/ 1140 h 1158"/>
              <a:gd name="T64" fmla="*/ 366 w 1638"/>
              <a:gd name="T65" fmla="*/ 1140 h 1158"/>
              <a:gd name="T66" fmla="*/ 406 w 1638"/>
              <a:gd name="T67" fmla="*/ 1116 h 1158"/>
              <a:gd name="T68" fmla="*/ 442 w 1638"/>
              <a:gd name="T69" fmla="*/ 1080 h 1158"/>
              <a:gd name="T70" fmla="*/ 556 w 1638"/>
              <a:gd name="T71" fmla="*/ 1019 h 1158"/>
              <a:gd name="T72" fmla="*/ 658 w 1638"/>
              <a:gd name="T73" fmla="*/ 887 h 1158"/>
              <a:gd name="T74" fmla="*/ 779 w 1638"/>
              <a:gd name="T75" fmla="*/ 837 h 1158"/>
              <a:gd name="T76" fmla="*/ 935 w 1638"/>
              <a:gd name="T77" fmla="*/ 747 h 1158"/>
              <a:gd name="T78" fmla="*/ 1009 w 1638"/>
              <a:gd name="T79" fmla="*/ 701 h 1158"/>
              <a:gd name="T80" fmla="*/ 1099 w 1638"/>
              <a:gd name="T81" fmla="*/ 733 h 1158"/>
              <a:gd name="T82" fmla="*/ 1191 w 1638"/>
              <a:gd name="T83" fmla="*/ 701 h 1158"/>
              <a:gd name="T84" fmla="*/ 1253 w 1638"/>
              <a:gd name="T85" fmla="*/ 611 h 1158"/>
              <a:gd name="T86" fmla="*/ 1299 w 1638"/>
              <a:gd name="T87" fmla="*/ 561 h 1158"/>
              <a:gd name="T88" fmla="*/ 1315 w 1638"/>
              <a:gd name="T89" fmla="*/ 543 h 1158"/>
              <a:gd name="T90" fmla="*/ 1353 w 1638"/>
              <a:gd name="T91" fmla="*/ 533 h 1158"/>
              <a:gd name="T92" fmla="*/ 1462 w 1638"/>
              <a:gd name="T93" fmla="*/ 480 h 1158"/>
              <a:gd name="T94" fmla="*/ 1562 w 1638"/>
              <a:gd name="T95" fmla="*/ 392 h 1158"/>
              <a:gd name="T96" fmla="*/ 1624 w 1638"/>
              <a:gd name="T97" fmla="*/ 290 h 1158"/>
              <a:gd name="T98" fmla="*/ 1628 w 1638"/>
              <a:gd name="T99" fmla="*/ 216 h 1158"/>
              <a:gd name="T100" fmla="*/ 1600 w 1638"/>
              <a:gd name="T101" fmla="*/ 90 h 1158"/>
              <a:gd name="T102" fmla="*/ 1562 w 1638"/>
              <a:gd name="T103" fmla="*/ 70 h 1158"/>
              <a:gd name="T104" fmla="*/ 1486 w 1638"/>
              <a:gd name="T105" fmla="*/ 8 h 1158"/>
              <a:gd name="T106" fmla="*/ 1361 w 1638"/>
              <a:gd name="T107" fmla="*/ 10 h 1158"/>
              <a:gd name="T108" fmla="*/ 1271 w 1638"/>
              <a:gd name="T109" fmla="*/ 92 h 1158"/>
              <a:gd name="T110" fmla="*/ 1209 w 1638"/>
              <a:gd name="T111" fmla="*/ 138 h 1158"/>
              <a:gd name="T112" fmla="*/ 1189 w 1638"/>
              <a:gd name="T113" fmla="*/ 174 h 1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38" h="1158">
                <a:moveTo>
                  <a:pt x="1167" y="200"/>
                </a:moveTo>
                <a:lnTo>
                  <a:pt x="1167" y="200"/>
                </a:lnTo>
                <a:lnTo>
                  <a:pt x="1149" y="182"/>
                </a:lnTo>
                <a:lnTo>
                  <a:pt x="1135" y="170"/>
                </a:lnTo>
                <a:lnTo>
                  <a:pt x="1127" y="164"/>
                </a:lnTo>
                <a:lnTo>
                  <a:pt x="1121" y="162"/>
                </a:lnTo>
                <a:lnTo>
                  <a:pt x="1121" y="162"/>
                </a:lnTo>
                <a:lnTo>
                  <a:pt x="1097" y="156"/>
                </a:lnTo>
                <a:lnTo>
                  <a:pt x="1097" y="156"/>
                </a:lnTo>
                <a:lnTo>
                  <a:pt x="1095" y="152"/>
                </a:lnTo>
                <a:lnTo>
                  <a:pt x="1091" y="150"/>
                </a:lnTo>
                <a:lnTo>
                  <a:pt x="1085" y="146"/>
                </a:lnTo>
                <a:lnTo>
                  <a:pt x="1077" y="144"/>
                </a:lnTo>
                <a:lnTo>
                  <a:pt x="1065" y="142"/>
                </a:lnTo>
                <a:lnTo>
                  <a:pt x="1049" y="142"/>
                </a:lnTo>
                <a:lnTo>
                  <a:pt x="1029" y="144"/>
                </a:lnTo>
                <a:lnTo>
                  <a:pt x="1029" y="144"/>
                </a:lnTo>
                <a:lnTo>
                  <a:pt x="993" y="152"/>
                </a:lnTo>
                <a:lnTo>
                  <a:pt x="965" y="162"/>
                </a:lnTo>
                <a:lnTo>
                  <a:pt x="945" y="170"/>
                </a:lnTo>
                <a:lnTo>
                  <a:pt x="929" y="180"/>
                </a:lnTo>
                <a:lnTo>
                  <a:pt x="929" y="180"/>
                </a:lnTo>
                <a:lnTo>
                  <a:pt x="921" y="186"/>
                </a:lnTo>
                <a:lnTo>
                  <a:pt x="911" y="196"/>
                </a:lnTo>
                <a:lnTo>
                  <a:pt x="891" y="214"/>
                </a:lnTo>
                <a:lnTo>
                  <a:pt x="869" y="238"/>
                </a:lnTo>
                <a:lnTo>
                  <a:pt x="869" y="238"/>
                </a:lnTo>
                <a:lnTo>
                  <a:pt x="841" y="250"/>
                </a:lnTo>
                <a:lnTo>
                  <a:pt x="803" y="270"/>
                </a:lnTo>
                <a:lnTo>
                  <a:pt x="803" y="270"/>
                </a:lnTo>
                <a:lnTo>
                  <a:pt x="791" y="276"/>
                </a:lnTo>
                <a:lnTo>
                  <a:pt x="781" y="284"/>
                </a:lnTo>
                <a:lnTo>
                  <a:pt x="769" y="292"/>
                </a:lnTo>
                <a:lnTo>
                  <a:pt x="751" y="298"/>
                </a:lnTo>
                <a:lnTo>
                  <a:pt x="751" y="298"/>
                </a:lnTo>
                <a:lnTo>
                  <a:pt x="739" y="302"/>
                </a:lnTo>
                <a:lnTo>
                  <a:pt x="727" y="308"/>
                </a:lnTo>
                <a:lnTo>
                  <a:pt x="703" y="320"/>
                </a:lnTo>
                <a:lnTo>
                  <a:pt x="679" y="332"/>
                </a:lnTo>
                <a:lnTo>
                  <a:pt x="664" y="340"/>
                </a:lnTo>
                <a:lnTo>
                  <a:pt x="664" y="340"/>
                </a:lnTo>
                <a:lnTo>
                  <a:pt x="650" y="344"/>
                </a:lnTo>
                <a:lnTo>
                  <a:pt x="634" y="348"/>
                </a:lnTo>
                <a:lnTo>
                  <a:pt x="628" y="350"/>
                </a:lnTo>
                <a:lnTo>
                  <a:pt x="622" y="354"/>
                </a:lnTo>
                <a:lnTo>
                  <a:pt x="616" y="358"/>
                </a:lnTo>
                <a:lnTo>
                  <a:pt x="614" y="364"/>
                </a:lnTo>
                <a:lnTo>
                  <a:pt x="614" y="364"/>
                </a:lnTo>
                <a:lnTo>
                  <a:pt x="604" y="380"/>
                </a:lnTo>
                <a:lnTo>
                  <a:pt x="594" y="396"/>
                </a:lnTo>
                <a:lnTo>
                  <a:pt x="580" y="408"/>
                </a:lnTo>
                <a:lnTo>
                  <a:pt x="574" y="412"/>
                </a:lnTo>
                <a:lnTo>
                  <a:pt x="568" y="414"/>
                </a:lnTo>
                <a:lnTo>
                  <a:pt x="568" y="414"/>
                </a:lnTo>
                <a:lnTo>
                  <a:pt x="558" y="414"/>
                </a:lnTo>
                <a:lnTo>
                  <a:pt x="546" y="412"/>
                </a:lnTo>
                <a:lnTo>
                  <a:pt x="536" y="412"/>
                </a:lnTo>
                <a:lnTo>
                  <a:pt x="532" y="414"/>
                </a:lnTo>
                <a:lnTo>
                  <a:pt x="526" y="416"/>
                </a:lnTo>
                <a:lnTo>
                  <a:pt x="526" y="416"/>
                </a:lnTo>
                <a:lnTo>
                  <a:pt x="512" y="430"/>
                </a:lnTo>
                <a:lnTo>
                  <a:pt x="506" y="436"/>
                </a:lnTo>
                <a:lnTo>
                  <a:pt x="506" y="436"/>
                </a:lnTo>
                <a:lnTo>
                  <a:pt x="490" y="436"/>
                </a:lnTo>
                <a:lnTo>
                  <a:pt x="472" y="438"/>
                </a:lnTo>
                <a:lnTo>
                  <a:pt x="450" y="444"/>
                </a:lnTo>
                <a:lnTo>
                  <a:pt x="424" y="450"/>
                </a:lnTo>
                <a:lnTo>
                  <a:pt x="398" y="462"/>
                </a:lnTo>
                <a:lnTo>
                  <a:pt x="372" y="476"/>
                </a:lnTo>
                <a:lnTo>
                  <a:pt x="360" y="486"/>
                </a:lnTo>
                <a:lnTo>
                  <a:pt x="348" y="496"/>
                </a:lnTo>
                <a:lnTo>
                  <a:pt x="348" y="496"/>
                </a:lnTo>
                <a:lnTo>
                  <a:pt x="326" y="516"/>
                </a:lnTo>
                <a:lnTo>
                  <a:pt x="308" y="537"/>
                </a:lnTo>
                <a:lnTo>
                  <a:pt x="292" y="557"/>
                </a:lnTo>
                <a:lnTo>
                  <a:pt x="280" y="579"/>
                </a:lnTo>
                <a:lnTo>
                  <a:pt x="270" y="597"/>
                </a:lnTo>
                <a:lnTo>
                  <a:pt x="264" y="617"/>
                </a:lnTo>
                <a:lnTo>
                  <a:pt x="260" y="635"/>
                </a:lnTo>
                <a:lnTo>
                  <a:pt x="258" y="651"/>
                </a:lnTo>
                <a:lnTo>
                  <a:pt x="258" y="651"/>
                </a:lnTo>
                <a:lnTo>
                  <a:pt x="256" y="683"/>
                </a:lnTo>
                <a:lnTo>
                  <a:pt x="258" y="713"/>
                </a:lnTo>
                <a:lnTo>
                  <a:pt x="262" y="741"/>
                </a:lnTo>
                <a:lnTo>
                  <a:pt x="264" y="765"/>
                </a:lnTo>
                <a:lnTo>
                  <a:pt x="264" y="765"/>
                </a:lnTo>
                <a:lnTo>
                  <a:pt x="272" y="785"/>
                </a:lnTo>
                <a:lnTo>
                  <a:pt x="280" y="803"/>
                </a:lnTo>
                <a:lnTo>
                  <a:pt x="290" y="819"/>
                </a:lnTo>
                <a:lnTo>
                  <a:pt x="282" y="883"/>
                </a:lnTo>
                <a:lnTo>
                  <a:pt x="282" y="883"/>
                </a:lnTo>
                <a:lnTo>
                  <a:pt x="252" y="883"/>
                </a:lnTo>
                <a:lnTo>
                  <a:pt x="174" y="881"/>
                </a:lnTo>
                <a:lnTo>
                  <a:pt x="174" y="881"/>
                </a:lnTo>
                <a:lnTo>
                  <a:pt x="120" y="879"/>
                </a:lnTo>
                <a:lnTo>
                  <a:pt x="110" y="879"/>
                </a:lnTo>
                <a:lnTo>
                  <a:pt x="98" y="881"/>
                </a:lnTo>
                <a:lnTo>
                  <a:pt x="98" y="881"/>
                </a:lnTo>
                <a:lnTo>
                  <a:pt x="58" y="887"/>
                </a:lnTo>
                <a:lnTo>
                  <a:pt x="40" y="889"/>
                </a:lnTo>
                <a:lnTo>
                  <a:pt x="26" y="895"/>
                </a:lnTo>
                <a:lnTo>
                  <a:pt x="26" y="895"/>
                </a:lnTo>
                <a:lnTo>
                  <a:pt x="16" y="901"/>
                </a:lnTo>
                <a:lnTo>
                  <a:pt x="10" y="911"/>
                </a:lnTo>
                <a:lnTo>
                  <a:pt x="6" y="923"/>
                </a:lnTo>
                <a:lnTo>
                  <a:pt x="6" y="937"/>
                </a:lnTo>
                <a:lnTo>
                  <a:pt x="6" y="937"/>
                </a:lnTo>
                <a:lnTo>
                  <a:pt x="8" y="959"/>
                </a:lnTo>
                <a:lnTo>
                  <a:pt x="14" y="985"/>
                </a:lnTo>
                <a:lnTo>
                  <a:pt x="18" y="1009"/>
                </a:lnTo>
                <a:lnTo>
                  <a:pt x="20" y="1025"/>
                </a:lnTo>
                <a:lnTo>
                  <a:pt x="20" y="1025"/>
                </a:lnTo>
                <a:lnTo>
                  <a:pt x="18" y="1031"/>
                </a:lnTo>
                <a:lnTo>
                  <a:pt x="16" y="1037"/>
                </a:lnTo>
                <a:lnTo>
                  <a:pt x="14" y="1041"/>
                </a:lnTo>
                <a:lnTo>
                  <a:pt x="14" y="1041"/>
                </a:lnTo>
                <a:lnTo>
                  <a:pt x="6" y="1047"/>
                </a:lnTo>
                <a:lnTo>
                  <a:pt x="2" y="1055"/>
                </a:lnTo>
                <a:lnTo>
                  <a:pt x="2" y="1059"/>
                </a:lnTo>
                <a:lnTo>
                  <a:pt x="2" y="1065"/>
                </a:lnTo>
                <a:lnTo>
                  <a:pt x="2" y="1065"/>
                </a:lnTo>
                <a:lnTo>
                  <a:pt x="6" y="1076"/>
                </a:lnTo>
                <a:lnTo>
                  <a:pt x="8" y="1078"/>
                </a:lnTo>
                <a:lnTo>
                  <a:pt x="8" y="1078"/>
                </a:lnTo>
                <a:lnTo>
                  <a:pt x="6" y="1080"/>
                </a:lnTo>
                <a:lnTo>
                  <a:pt x="6" y="1084"/>
                </a:lnTo>
                <a:lnTo>
                  <a:pt x="6" y="1084"/>
                </a:lnTo>
                <a:lnTo>
                  <a:pt x="8" y="1090"/>
                </a:lnTo>
                <a:lnTo>
                  <a:pt x="6" y="1092"/>
                </a:lnTo>
                <a:lnTo>
                  <a:pt x="6" y="1092"/>
                </a:lnTo>
                <a:lnTo>
                  <a:pt x="2" y="1092"/>
                </a:lnTo>
                <a:lnTo>
                  <a:pt x="0" y="1096"/>
                </a:lnTo>
                <a:lnTo>
                  <a:pt x="0" y="1100"/>
                </a:lnTo>
                <a:lnTo>
                  <a:pt x="0" y="1100"/>
                </a:lnTo>
                <a:lnTo>
                  <a:pt x="4" y="1110"/>
                </a:lnTo>
                <a:lnTo>
                  <a:pt x="4" y="1110"/>
                </a:lnTo>
                <a:lnTo>
                  <a:pt x="2" y="1112"/>
                </a:lnTo>
                <a:lnTo>
                  <a:pt x="4" y="1116"/>
                </a:lnTo>
                <a:lnTo>
                  <a:pt x="10" y="1118"/>
                </a:lnTo>
                <a:lnTo>
                  <a:pt x="10" y="1118"/>
                </a:lnTo>
                <a:lnTo>
                  <a:pt x="20" y="1122"/>
                </a:lnTo>
                <a:lnTo>
                  <a:pt x="32" y="1122"/>
                </a:lnTo>
                <a:lnTo>
                  <a:pt x="42" y="1122"/>
                </a:lnTo>
                <a:lnTo>
                  <a:pt x="50" y="1120"/>
                </a:lnTo>
                <a:lnTo>
                  <a:pt x="50" y="1120"/>
                </a:lnTo>
                <a:lnTo>
                  <a:pt x="64" y="1108"/>
                </a:lnTo>
                <a:lnTo>
                  <a:pt x="74" y="1098"/>
                </a:lnTo>
                <a:lnTo>
                  <a:pt x="74" y="1098"/>
                </a:lnTo>
                <a:lnTo>
                  <a:pt x="76" y="1098"/>
                </a:lnTo>
                <a:lnTo>
                  <a:pt x="84" y="1092"/>
                </a:lnTo>
                <a:lnTo>
                  <a:pt x="94" y="1084"/>
                </a:lnTo>
                <a:lnTo>
                  <a:pt x="100" y="1078"/>
                </a:lnTo>
                <a:lnTo>
                  <a:pt x="104" y="1070"/>
                </a:lnTo>
                <a:lnTo>
                  <a:pt x="104" y="1070"/>
                </a:lnTo>
                <a:lnTo>
                  <a:pt x="122" y="1027"/>
                </a:lnTo>
                <a:lnTo>
                  <a:pt x="132" y="1001"/>
                </a:lnTo>
                <a:lnTo>
                  <a:pt x="132" y="1001"/>
                </a:lnTo>
                <a:lnTo>
                  <a:pt x="150" y="1015"/>
                </a:lnTo>
                <a:lnTo>
                  <a:pt x="164" y="1025"/>
                </a:lnTo>
                <a:lnTo>
                  <a:pt x="178" y="1033"/>
                </a:lnTo>
                <a:lnTo>
                  <a:pt x="178" y="1033"/>
                </a:lnTo>
                <a:lnTo>
                  <a:pt x="268" y="1067"/>
                </a:lnTo>
                <a:lnTo>
                  <a:pt x="268" y="1067"/>
                </a:lnTo>
                <a:lnTo>
                  <a:pt x="262" y="1090"/>
                </a:lnTo>
                <a:lnTo>
                  <a:pt x="258" y="1110"/>
                </a:lnTo>
                <a:lnTo>
                  <a:pt x="258" y="1126"/>
                </a:lnTo>
                <a:lnTo>
                  <a:pt x="258" y="1126"/>
                </a:lnTo>
                <a:lnTo>
                  <a:pt x="260" y="1148"/>
                </a:lnTo>
                <a:lnTo>
                  <a:pt x="262" y="1154"/>
                </a:lnTo>
                <a:lnTo>
                  <a:pt x="266" y="1158"/>
                </a:lnTo>
                <a:lnTo>
                  <a:pt x="266" y="1158"/>
                </a:lnTo>
                <a:lnTo>
                  <a:pt x="272" y="1158"/>
                </a:lnTo>
                <a:lnTo>
                  <a:pt x="276" y="1156"/>
                </a:lnTo>
                <a:lnTo>
                  <a:pt x="280" y="1152"/>
                </a:lnTo>
                <a:lnTo>
                  <a:pt x="280" y="1152"/>
                </a:lnTo>
                <a:lnTo>
                  <a:pt x="284" y="1154"/>
                </a:lnTo>
                <a:lnTo>
                  <a:pt x="288" y="1154"/>
                </a:lnTo>
                <a:lnTo>
                  <a:pt x="292" y="1154"/>
                </a:lnTo>
                <a:lnTo>
                  <a:pt x="292" y="1154"/>
                </a:lnTo>
                <a:lnTo>
                  <a:pt x="298" y="1150"/>
                </a:lnTo>
                <a:lnTo>
                  <a:pt x="302" y="1146"/>
                </a:lnTo>
                <a:lnTo>
                  <a:pt x="302" y="1146"/>
                </a:lnTo>
                <a:lnTo>
                  <a:pt x="306" y="1152"/>
                </a:lnTo>
                <a:lnTo>
                  <a:pt x="310" y="1156"/>
                </a:lnTo>
                <a:lnTo>
                  <a:pt x="318" y="1158"/>
                </a:lnTo>
                <a:lnTo>
                  <a:pt x="318" y="1158"/>
                </a:lnTo>
                <a:lnTo>
                  <a:pt x="320" y="1156"/>
                </a:lnTo>
                <a:lnTo>
                  <a:pt x="324" y="1154"/>
                </a:lnTo>
                <a:lnTo>
                  <a:pt x="328" y="1148"/>
                </a:lnTo>
                <a:lnTo>
                  <a:pt x="332" y="1138"/>
                </a:lnTo>
                <a:lnTo>
                  <a:pt x="340" y="1140"/>
                </a:lnTo>
                <a:lnTo>
                  <a:pt x="340" y="1140"/>
                </a:lnTo>
                <a:lnTo>
                  <a:pt x="342" y="1144"/>
                </a:lnTo>
                <a:lnTo>
                  <a:pt x="346" y="1146"/>
                </a:lnTo>
                <a:lnTo>
                  <a:pt x="354" y="1146"/>
                </a:lnTo>
                <a:lnTo>
                  <a:pt x="354" y="1146"/>
                </a:lnTo>
                <a:lnTo>
                  <a:pt x="362" y="1144"/>
                </a:lnTo>
                <a:lnTo>
                  <a:pt x="366" y="1140"/>
                </a:lnTo>
                <a:lnTo>
                  <a:pt x="370" y="1136"/>
                </a:lnTo>
                <a:lnTo>
                  <a:pt x="370" y="1136"/>
                </a:lnTo>
                <a:lnTo>
                  <a:pt x="384" y="1132"/>
                </a:lnTo>
                <a:lnTo>
                  <a:pt x="396" y="1126"/>
                </a:lnTo>
                <a:lnTo>
                  <a:pt x="402" y="1122"/>
                </a:lnTo>
                <a:lnTo>
                  <a:pt x="406" y="1116"/>
                </a:lnTo>
                <a:lnTo>
                  <a:pt x="406" y="1116"/>
                </a:lnTo>
                <a:lnTo>
                  <a:pt x="412" y="1106"/>
                </a:lnTo>
                <a:lnTo>
                  <a:pt x="418" y="1094"/>
                </a:lnTo>
                <a:lnTo>
                  <a:pt x="422" y="1080"/>
                </a:lnTo>
                <a:lnTo>
                  <a:pt x="422" y="1080"/>
                </a:lnTo>
                <a:lnTo>
                  <a:pt x="442" y="1080"/>
                </a:lnTo>
                <a:lnTo>
                  <a:pt x="460" y="1076"/>
                </a:lnTo>
                <a:lnTo>
                  <a:pt x="478" y="1072"/>
                </a:lnTo>
                <a:lnTo>
                  <a:pt x="478" y="1072"/>
                </a:lnTo>
                <a:lnTo>
                  <a:pt x="502" y="1059"/>
                </a:lnTo>
                <a:lnTo>
                  <a:pt x="536" y="1033"/>
                </a:lnTo>
                <a:lnTo>
                  <a:pt x="556" y="1019"/>
                </a:lnTo>
                <a:lnTo>
                  <a:pt x="574" y="1001"/>
                </a:lnTo>
                <a:lnTo>
                  <a:pt x="594" y="981"/>
                </a:lnTo>
                <a:lnTo>
                  <a:pt x="610" y="961"/>
                </a:lnTo>
                <a:lnTo>
                  <a:pt x="610" y="961"/>
                </a:lnTo>
                <a:lnTo>
                  <a:pt x="638" y="921"/>
                </a:lnTo>
                <a:lnTo>
                  <a:pt x="658" y="887"/>
                </a:lnTo>
                <a:lnTo>
                  <a:pt x="671" y="857"/>
                </a:lnTo>
                <a:lnTo>
                  <a:pt x="671" y="857"/>
                </a:lnTo>
                <a:lnTo>
                  <a:pt x="685" y="857"/>
                </a:lnTo>
                <a:lnTo>
                  <a:pt x="715" y="851"/>
                </a:lnTo>
                <a:lnTo>
                  <a:pt x="757" y="843"/>
                </a:lnTo>
                <a:lnTo>
                  <a:pt x="779" y="837"/>
                </a:lnTo>
                <a:lnTo>
                  <a:pt x="799" y="829"/>
                </a:lnTo>
                <a:lnTo>
                  <a:pt x="799" y="829"/>
                </a:lnTo>
                <a:lnTo>
                  <a:pt x="841" y="809"/>
                </a:lnTo>
                <a:lnTo>
                  <a:pt x="881" y="787"/>
                </a:lnTo>
                <a:lnTo>
                  <a:pt x="913" y="765"/>
                </a:lnTo>
                <a:lnTo>
                  <a:pt x="935" y="747"/>
                </a:lnTo>
                <a:lnTo>
                  <a:pt x="935" y="747"/>
                </a:lnTo>
                <a:lnTo>
                  <a:pt x="959" y="723"/>
                </a:lnTo>
                <a:lnTo>
                  <a:pt x="971" y="715"/>
                </a:lnTo>
                <a:lnTo>
                  <a:pt x="971" y="715"/>
                </a:lnTo>
                <a:lnTo>
                  <a:pt x="1009" y="701"/>
                </a:lnTo>
                <a:lnTo>
                  <a:pt x="1009" y="701"/>
                </a:lnTo>
                <a:lnTo>
                  <a:pt x="1035" y="713"/>
                </a:lnTo>
                <a:lnTo>
                  <a:pt x="1059" y="725"/>
                </a:lnTo>
                <a:lnTo>
                  <a:pt x="1073" y="729"/>
                </a:lnTo>
                <a:lnTo>
                  <a:pt x="1085" y="731"/>
                </a:lnTo>
                <a:lnTo>
                  <a:pt x="1085" y="731"/>
                </a:lnTo>
                <a:lnTo>
                  <a:pt x="1099" y="733"/>
                </a:lnTo>
                <a:lnTo>
                  <a:pt x="1113" y="731"/>
                </a:lnTo>
                <a:lnTo>
                  <a:pt x="1129" y="729"/>
                </a:lnTo>
                <a:lnTo>
                  <a:pt x="1145" y="725"/>
                </a:lnTo>
                <a:lnTo>
                  <a:pt x="1161" y="719"/>
                </a:lnTo>
                <a:lnTo>
                  <a:pt x="1177" y="711"/>
                </a:lnTo>
                <a:lnTo>
                  <a:pt x="1191" y="701"/>
                </a:lnTo>
                <a:lnTo>
                  <a:pt x="1205" y="689"/>
                </a:lnTo>
                <a:lnTo>
                  <a:pt x="1205" y="689"/>
                </a:lnTo>
                <a:lnTo>
                  <a:pt x="1219" y="673"/>
                </a:lnTo>
                <a:lnTo>
                  <a:pt x="1231" y="653"/>
                </a:lnTo>
                <a:lnTo>
                  <a:pt x="1243" y="633"/>
                </a:lnTo>
                <a:lnTo>
                  <a:pt x="1253" y="611"/>
                </a:lnTo>
                <a:lnTo>
                  <a:pt x="1267" y="575"/>
                </a:lnTo>
                <a:lnTo>
                  <a:pt x="1273" y="561"/>
                </a:lnTo>
                <a:lnTo>
                  <a:pt x="1273" y="561"/>
                </a:lnTo>
                <a:lnTo>
                  <a:pt x="1283" y="561"/>
                </a:lnTo>
                <a:lnTo>
                  <a:pt x="1299" y="561"/>
                </a:lnTo>
                <a:lnTo>
                  <a:pt x="1299" y="561"/>
                </a:lnTo>
                <a:lnTo>
                  <a:pt x="1305" y="559"/>
                </a:lnTo>
                <a:lnTo>
                  <a:pt x="1311" y="557"/>
                </a:lnTo>
                <a:lnTo>
                  <a:pt x="1313" y="553"/>
                </a:lnTo>
                <a:lnTo>
                  <a:pt x="1315" y="549"/>
                </a:lnTo>
                <a:lnTo>
                  <a:pt x="1315" y="549"/>
                </a:lnTo>
                <a:lnTo>
                  <a:pt x="1315" y="543"/>
                </a:lnTo>
                <a:lnTo>
                  <a:pt x="1313" y="539"/>
                </a:lnTo>
                <a:lnTo>
                  <a:pt x="1311" y="535"/>
                </a:lnTo>
                <a:lnTo>
                  <a:pt x="1323" y="533"/>
                </a:lnTo>
                <a:lnTo>
                  <a:pt x="1323" y="533"/>
                </a:lnTo>
                <a:lnTo>
                  <a:pt x="1353" y="533"/>
                </a:lnTo>
                <a:lnTo>
                  <a:pt x="1353" y="533"/>
                </a:lnTo>
                <a:lnTo>
                  <a:pt x="1365" y="531"/>
                </a:lnTo>
                <a:lnTo>
                  <a:pt x="1379" y="526"/>
                </a:lnTo>
                <a:lnTo>
                  <a:pt x="1413" y="510"/>
                </a:lnTo>
                <a:lnTo>
                  <a:pt x="1444" y="492"/>
                </a:lnTo>
                <a:lnTo>
                  <a:pt x="1462" y="480"/>
                </a:lnTo>
                <a:lnTo>
                  <a:pt x="1462" y="480"/>
                </a:lnTo>
                <a:lnTo>
                  <a:pt x="1472" y="472"/>
                </a:lnTo>
                <a:lnTo>
                  <a:pt x="1482" y="458"/>
                </a:lnTo>
                <a:lnTo>
                  <a:pt x="1494" y="442"/>
                </a:lnTo>
                <a:lnTo>
                  <a:pt x="1494" y="442"/>
                </a:lnTo>
                <a:lnTo>
                  <a:pt x="1524" y="422"/>
                </a:lnTo>
                <a:lnTo>
                  <a:pt x="1562" y="392"/>
                </a:lnTo>
                <a:lnTo>
                  <a:pt x="1562" y="392"/>
                </a:lnTo>
                <a:lnTo>
                  <a:pt x="1574" y="376"/>
                </a:lnTo>
                <a:lnTo>
                  <a:pt x="1586" y="356"/>
                </a:lnTo>
                <a:lnTo>
                  <a:pt x="1602" y="328"/>
                </a:lnTo>
                <a:lnTo>
                  <a:pt x="1628" y="292"/>
                </a:lnTo>
                <a:lnTo>
                  <a:pt x="1624" y="290"/>
                </a:lnTo>
                <a:lnTo>
                  <a:pt x="1634" y="262"/>
                </a:lnTo>
                <a:lnTo>
                  <a:pt x="1626" y="266"/>
                </a:lnTo>
                <a:lnTo>
                  <a:pt x="1638" y="240"/>
                </a:lnTo>
                <a:lnTo>
                  <a:pt x="1626" y="240"/>
                </a:lnTo>
                <a:lnTo>
                  <a:pt x="1632" y="216"/>
                </a:lnTo>
                <a:lnTo>
                  <a:pt x="1628" y="216"/>
                </a:lnTo>
                <a:lnTo>
                  <a:pt x="1634" y="200"/>
                </a:lnTo>
                <a:lnTo>
                  <a:pt x="1628" y="146"/>
                </a:lnTo>
                <a:lnTo>
                  <a:pt x="1622" y="158"/>
                </a:lnTo>
                <a:lnTo>
                  <a:pt x="1620" y="124"/>
                </a:lnTo>
                <a:lnTo>
                  <a:pt x="1614" y="128"/>
                </a:lnTo>
                <a:lnTo>
                  <a:pt x="1600" y="90"/>
                </a:lnTo>
                <a:lnTo>
                  <a:pt x="1596" y="102"/>
                </a:lnTo>
                <a:lnTo>
                  <a:pt x="1568" y="58"/>
                </a:lnTo>
                <a:lnTo>
                  <a:pt x="1568" y="58"/>
                </a:lnTo>
                <a:lnTo>
                  <a:pt x="1566" y="66"/>
                </a:lnTo>
                <a:lnTo>
                  <a:pt x="1562" y="70"/>
                </a:lnTo>
                <a:lnTo>
                  <a:pt x="1562" y="70"/>
                </a:lnTo>
                <a:lnTo>
                  <a:pt x="1546" y="36"/>
                </a:lnTo>
                <a:lnTo>
                  <a:pt x="1532" y="2"/>
                </a:lnTo>
                <a:lnTo>
                  <a:pt x="1536" y="26"/>
                </a:lnTo>
                <a:lnTo>
                  <a:pt x="1512" y="12"/>
                </a:lnTo>
                <a:lnTo>
                  <a:pt x="1512" y="24"/>
                </a:lnTo>
                <a:lnTo>
                  <a:pt x="1486" y="8"/>
                </a:lnTo>
                <a:lnTo>
                  <a:pt x="1486" y="14"/>
                </a:lnTo>
                <a:lnTo>
                  <a:pt x="1450" y="0"/>
                </a:lnTo>
                <a:lnTo>
                  <a:pt x="1393" y="4"/>
                </a:lnTo>
                <a:lnTo>
                  <a:pt x="1393" y="4"/>
                </a:lnTo>
                <a:lnTo>
                  <a:pt x="1375" y="6"/>
                </a:lnTo>
                <a:lnTo>
                  <a:pt x="1361" y="10"/>
                </a:lnTo>
                <a:lnTo>
                  <a:pt x="1351" y="14"/>
                </a:lnTo>
                <a:lnTo>
                  <a:pt x="1351" y="14"/>
                </a:lnTo>
                <a:lnTo>
                  <a:pt x="1321" y="42"/>
                </a:lnTo>
                <a:lnTo>
                  <a:pt x="1293" y="68"/>
                </a:lnTo>
                <a:lnTo>
                  <a:pt x="1293" y="68"/>
                </a:lnTo>
                <a:lnTo>
                  <a:pt x="1271" y="92"/>
                </a:lnTo>
                <a:lnTo>
                  <a:pt x="1251" y="114"/>
                </a:lnTo>
                <a:lnTo>
                  <a:pt x="1251" y="114"/>
                </a:lnTo>
                <a:lnTo>
                  <a:pt x="1239" y="120"/>
                </a:lnTo>
                <a:lnTo>
                  <a:pt x="1225" y="126"/>
                </a:lnTo>
                <a:lnTo>
                  <a:pt x="1225" y="126"/>
                </a:lnTo>
                <a:lnTo>
                  <a:pt x="1209" y="138"/>
                </a:lnTo>
                <a:lnTo>
                  <a:pt x="1197" y="148"/>
                </a:lnTo>
                <a:lnTo>
                  <a:pt x="1193" y="152"/>
                </a:lnTo>
                <a:lnTo>
                  <a:pt x="1191" y="158"/>
                </a:lnTo>
                <a:lnTo>
                  <a:pt x="1191" y="158"/>
                </a:lnTo>
                <a:lnTo>
                  <a:pt x="1189" y="166"/>
                </a:lnTo>
                <a:lnTo>
                  <a:pt x="1189" y="174"/>
                </a:lnTo>
                <a:lnTo>
                  <a:pt x="1189" y="182"/>
                </a:lnTo>
                <a:lnTo>
                  <a:pt x="1167" y="20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9" name="Freeform 9">
            <a:extLst>
              <a:ext uri="{FF2B5EF4-FFF2-40B4-BE49-F238E27FC236}">
                <a16:creationId xmlns:a16="http://schemas.microsoft.com/office/drawing/2014/main" id="{DB4F6149-0617-4BEC-A933-E5BDDA796264}"/>
              </a:ext>
            </a:extLst>
          </p:cNvPr>
          <p:cNvSpPr>
            <a:spLocks noEditPoints="1"/>
          </p:cNvSpPr>
          <p:nvPr/>
        </p:nvSpPr>
        <p:spPr bwMode="auto">
          <a:xfrm>
            <a:off x="7953071" y="3158970"/>
            <a:ext cx="1551548" cy="814973"/>
          </a:xfrm>
          <a:custGeom>
            <a:avLst/>
            <a:gdLst>
              <a:gd name="T0" fmla="*/ 212 w 1702"/>
              <a:gd name="T1" fmla="*/ 258 h 894"/>
              <a:gd name="T2" fmla="*/ 100 w 1702"/>
              <a:gd name="T3" fmla="*/ 345 h 894"/>
              <a:gd name="T4" fmla="*/ 38 w 1702"/>
              <a:gd name="T5" fmla="*/ 467 h 894"/>
              <a:gd name="T6" fmla="*/ 34 w 1702"/>
              <a:gd name="T7" fmla="*/ 553 h 894"/>
              <a:gd name="T8" fmla="*/ 42 w 1702"/>
              <a:gd name="T9" fmla="*/ 635 h 894"/>
              <a:gd name="T10" fmla="*/ 52 w 1702"/>
              <a:gd name="T11" fmla="*/ 613 h 894"/>
              <a:gd name="T12" fmla="*/ 60 w 1702"/>
              <a:gd name="T13" fmla="*/ 631 h 894"/>
              <a:gd name="T14" fmla="*/ 78 w 1702"/>
              <a:gd name="T15" fmla="*/ 623 h 894"/>
              <a:gd name="T16" fmla="*/ 120 w 1702"/>
              <a:gd name="T17" fmla="*/ 653 h 894"/>
              <a:gd name="T18" fmla="*/ 126 w 1702"/>
              <a:gd name="T19" fmla="*/ 695 h 894"/>
              <a:gd name="T20" fmla="*/ 120 w 1702"/>
              <a:gd name="T21" fmla="*/ 731 h 894"/>
              <a:gd name="T22" fmla="*/ 220 w 1702"/>
              <a:gd name="T23" fmla="*/ 763 h 894"/>
              <a:gd name="T24" fmla="*/ 364 w 1702"/>
              <a:gd name="T25" fmla="*/ 841 h 894"/>
              <a:gd name="T26" fmla="*/ 467 w 1702"/>
              <a:gd name="T27" fmla="*/ 886 h 894"/>
              <a:gd name="T28" fmla="*/ 577 w 1702"/>
              <a:gd name="T29" fmla="*/ 821 h 894"/>
              <a:gd name="T30" fmla="*/ 691 w 1702"/>
              <a:gd name="T31" fmla="*/ 709 h 894"/>
              <a:gd name="T32" fmla="*/ 865 w 1702"/>
              <a:gd name="T33" fmla="*/ 673 h 894"/>
              <a:gd name="T34" fmla="*/ 1035 w 1702"/>
              <a:gd name="T35" fmla="*/ 677 h 894"/>
              <a:gd name="T36" fmla="*/ 1105 w 1702"/>
              <a:gd name="T37" fmla="*/ 681 h 894"/>
              <a:gd name="T38" fmla="*/ 1320 w 1702"/>
              <a:gd name="T39" fmla="*/ 811 h 894"/>
              <a:gd name="T40" fmla="*/ 1444 w 1702"/>
              <a:gd name="T41" fmla="*/ 839 h 894"/>
              <a:gd name="T42" fmla="*/ 1490 w 1702"/>
              <a:gd name="T43" fmla="*/ 687 h 894"/>
              <a:gd name="T44" fmla="*/ 1566 w 1702"/>
              <a:gd name="T45" fmla="*/ 597 h 894"/>
              <a:gd name="T46" fmla="*/ 1666 w 1702"/>
              <a:gd name="T47" fmla="*/ 631 h 894"/>
              <a:gd name="T48" fmla="*/ 1690 w 1702"/>
              <a:gd name="T49" fmla="*/ 613 h 894"/>
              <a:gd name="T50" fmla="*/ 1694 w 1702"/>
              <a:gd name="T51" fmla="*/ 591 h 894"/>
              <a:gd name="T52" fmla="*/ 1702 w 1702"/>
              <a:gd name="T53" fmla="*/ 571 h 894"/>
              <a:gd name="T54" fmla="*/ 1628 w 1702"/>
              <a:gd name="T55" fmla="*/ 529 h 894"/>
              <a:gd name="T56" fmla="*/ 1530 w 1702"/>
              <a:gd name="T57" fmla="*/ 465 h 894"/>
              <a:gd name="T58" fmla="*/ 1448 w 1702"/>
              <a:gd name="T59" fmla="*/ 507 h 894"/>
              <a:gd name="T60" fmla="*/ 1382 w 1702"/>
              <a:gd name="T61" fmla="*/ 298 h 894"/>
              <a:gd name="T62" fmla="*/ 1468 w 1702"/>
              <a:gd name="T63" fmla="*/ 355 h 894"/>
              <a:gd name="T64" fmla="*/ 1596 w 1702"/>
              <a:gd name="T65" fmla="*/ 292 h 894"/>
              <a:gd name="T66" fmla="*/ 1640 w 1702"/>
              <a:gd name="T67" fmla="*/ 262 h 894"/>
              <a:gd name="T68" fmla="*/ 1654 w 1702"/>
              <a:gd name="T69" fmla="*/ 228 h 894"/>
              <a:gd name="T70" fmla="*/ 1638 w 1702"/>
              <a:gd name="T71" fmla="*/ 206 h 894"/>
              <a:gd name="T72" fmla="*/ 1592 w 1702"/>
              <a:gd name="T73" fmla="*/ 214 h 894"/>
              <a:gd name="T74" fmla="*/ 1480 w 1702"/>
              <a:gd name="T75" fmla="*/ 242 h 894"/>
              <a:gd name="T76" fmla="*/ 1408 w 1702"/>
              <a:gd name="T77" fmla="*/ 150 h 894"/>
              <a:gd name="T78" fmla="*/ 1366 w 1702"/>
              <a:gd name="T79" fmla="*/ 86 h 894"/>
              <a:gd name="T80" fmla="*/ 1272 w 1702"/>
              <a:gd name="T81" fmla="*/ 16 h 894"/>
              <a:gd name="T82" fmla="*/ 1210 w 1702"/>
              <a:gd name="T83" fmla="*/ 6 h 894"/>
              <a:gd name="T84" fmla="*/ 1141 w 1702"/>
              <a:gd name="T85" fmla="*/ 80 h 894"/>
              <a:gd name="T86" fmla="*/ 1097 w 1702"/>
              <a:gd name="T87" fmla="*/ 138 h 894"/>
              <a:gd name="T88" fmla="*/ 915 w 1702"/>
              <a:gd name="T89" fmla="*/ 170 h 894"/>
              <a:gd name="T90" fmla="*/ 727 w 1702"/>
              <a:gd name="T91" fmla="*/ 182 h 894"/>
              <a:gd name="T92" fmla="*/ 553 w 1702"/>
              <a:gd name="T93" fmla="*/ 126 h 894"/>
              <a:gd name="T94" fmla="*/ 427 w 1702"/>
              <a:gd name="T95" fmla="*/ 90 h 894"/>
              <a:gd name="T96" fmla="*/ 252 w 1702"/>
              <a:gd name="T97" fmla="*/ 104 h 894"/>
              <a:gd name="T98" fmla="*/ 176 w 1702"/>
              <a:gd name="T99" fmla="*/ 104 h 894"/>
              <a:gd name="T100" fmla="*/ 142 w 1702"/>
              <a:gd name="T101" fmla="*/ 90 h 894"/>
              <a:gd name="T102" fmla="*/ 120 w 1702"/>
              <a:gd name="T103" fmla="*/ 118 h 894"/>
              <a:gd name="T104" fmla="*/ 112 w 1702"/>
              <a:gd name="T105" fmla="*/ 148 h 894"/>
              <a:gd name="T106" fmla="*/ 110 w 1702"/>
              <a:gd name="T107" fmla="*/ 176 h 894"/>
              <a:gd name="T108" fmla="*/ 142 w 1702"/>
              <a:gd name="T109" fmla="*/ 198 h 894"/>
              <a:gd name="T110" fmla="*/ 206 w 1702"/>
              <a:gd name="T111" fmla="*/ 198 h 894"/>
              <a:gd name="T112" fmla="*/ 284 w 1702"/>
              <a:gd name="T113" fmla="*/ 198 h 894"/>
              <a:gd name="T114" fmla="*/ 404 w 1702"/>
              <a:gd name="T115" fmla="*/ 621 h 894"/>
              <a:gd name="T116" fmla="*/ 374 w 1702"/>
              <a:gd name="T117" fmla="*/ 657 h 894"/>
              <a:gd name="T118" fmla="*/ 332 w 1702"/>
              <a:gd name="T119" fmla="*/ 667 h 894"/>
              <a:gd name="T120" fmla="*/ 276 w 1702"/>
              <a:gd name="T121" fmla="*/ 677 h 894"/>
              <a:gd name="T122" fmla="*/ 306 w 1702"/>
              <a:gd name="T123" fmla="*/ 645 h 894"/>
              <a:gd name="T124" fmla="*/ 419 w 1702"/>
              <a:gd name="T125" fmla="*/ 601 h 8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702" h="894">
                <a:moveTo>
                  <a:pt x="302" y="196"/>
                </a:moveTo>
                <a:lnTo>
                  <a:pt x="290" y="238"/>
                </a:lnTo>
                <a:lnTo>
                  <a:pt x="290" y="238"/>
                </a:lnTo>
                <a:lnTo>
                  <a:pt x="284" y="238"/>
                </a:lnTo>
                <a:lnTo>
                  <a:pt x="266" y="240"/>
                </a:lnTo>
                <a:lnTo>
                  <a:pt x="240" y="246"/>
                </a:lnTo>
                <a:lnTo>
                  <a:pt x="226" y="252"/>
                </a:lnTo>
                <a:lnTo>
                  <a:pt x="212" y="258"/>
                </a:lnTo>
                <a:lnTo>
                  <a:pt x="212" y="258"/>
                </a:lnTo>
                <a:lnTo>
                  <a:pt x="184" y="276"/>
                </a:lnTo>
                <a:lnTo>
                  <a:pt x="162" y="294"/>
                </a:lnTo>
                <a:lnTo>
                  <a:pt x="142" y="314"/>
                </a:lnTo>
                <a:lnTo>
                  <a:pt x="142" y="314"/>
                </a:lnTo>
                <a:lnTo>
                  <a:pt x="128" y="322"/>
                </a:lnTo>
                <a:lnTo>
                  <a:pt x="114" y="332"/>
                </a:lnTo>
                <a:lnTo>
                  <a:pt x="100" y="345"/>
                </a:lnTo>
                <a:lnTo>
                  <a:pt x="100" y="345"/>
                </a:lnTo>
                <a:lnTo>
                  <a:pt x="86" y="359"/>
                </a:lnTo>
                <a:lnTo>
                  <a:pt x="78" y="377"/>
                </a:lnTo>
                <a:lnTo>
                  <a:pt x="70" y="395"/>
                </a:lnTo>
                <a:lnTo>
                  <a:pt x="46" y="419"/>
                </a:lnTo>
                <a:lnTo>
                  <a:pt x="52" y="423"/>
                </a:lnTo>
                <a:lnTo>
                  <a:pt x="28" y="469"/>
                </a:lnTo>
                <a:lnTo>
                  <a:pt x="38" y="467"/>
                </a:lnTo>
                <a:lnTo>
                  <a:pt x="10" y="507"/>
                </a:lnTo>
                <a:lnTo>
                  <a:pt x="22" y="501"/>
                </a:lnTo>
                <a:lnTo>
                  <a:pt x="0" y="539"/>
                </a:lnTo>
                <a:lnTo>
                  <a:pt x="26" y="521"/>
                </a:lnTo>
                <a:lnTo>
                  <a:pt x="4" y="559"/>
                </a:lnTo>
                <a:lnTo>
                  <a:pt x="40" y="533"/>
                </a:lnTo>
                <a:lnTo>
                  <a:pt x="40" y="533"/>
                </a:lnTo>
                <a:lnTo>
                  <a:pt x="34" y="553"/>
                </a:lnTo>
                <a:lnTo>
                  <a:pt x="32" y="573"/>
                </a:lnTo>
                <a:lnTo>
                  <a:pt x="30" y="599"/>
                </a:lnTo>
                <a:lnTo>
                  <a:pt x="30" y="633"/>
                </a:lnTo>
                <a:lnTo>
                  <a:pt x="40" y="591"/>
                </a:lnTo>
                <a:lnTo>
                  <a:pt x="40" y="591"/>
                </a:lnTo>
                <a:lnTo>
                  <a:pt x="40" y="609"/>
                </a:lnTo>
                <a:lnTo>
                  <a:pt x="40" y="623"/>
                </a:lnTo>
                <a:lnTo>
                  <a:pt x="42" y="635"/>
                </a:lnTo>
                <a:lnTo>
                  <a:pt x="42" y="635"/>
                </a:lnTo>
                <a:lnTo>
                  <a:pt x="46" y="647"/>
                </a:lnTo>
                <a:lnTo>
                  <a:pt x="48" y="649"/>
                </a:lnTo>
                <a:lnTo>
                  <a:pt x="48" y="649"/>
                </a:lnTo>
                <a:lnTo>
                  <a:pt x="50" y="633"/>
                </a:lnTo>
                <a:lnTo>
                  <a:pt x="50" y="621"/>
                </a:lnTo>
                <a:lnTo>
                  <a:pt x="52" y="613"/>
                </a:lnTo>
                <a:lnTo>
                  <a:pt x="52" y="613"/>
                </a:lnTo>
                <a:lnTo>
                  <a:pt x="58" y="607"/>
                </a:lnTo>
                <a:lnTo>
                  <a:pt x="64" y="601"/>
                </a:lnTo>
                <a:lnTo>
                  <a:pt x="70" y="597"/>
                </a:lnTo>
                <a:lnTo>
                  <a:pt x="70" y="597"/>
                </a:lnTo>
                <a:lnTo>
                  <a:pt x="66" y="607"/>
                </a:lnTo>
                <a:lnTo>
                  <a:pt x="62" y="619"/>
                </a:lnTo>
                <a:lnTo>
                  <a:pt x="60" y="631"/>
                </a:lnTo>
                <a:lnTo>
                  <a:pt x="60" y="631"/>
                </a:lnTo>
                <a:lnTo>
                  <a:pt x="62" y="641"/>
                </a:lnTo>
                <a:lnTo>
                  <a:pt x="62" y="649"/>
                </a:lnTo>
                <a:lnTo>
                  <a:pt x="66" y="657"/>
                </a:lnTo>
                <a:lnTo>
                  <a:pt x="66" y="657"/>
                </a:lnTo>
                <a:lnTo>
                  <a:pt x="70" y="643"/>
                </a:lnTo>
                <a:lnTo>
                  <a:pt x="74" y="631"/>
                </a:lnTo>
                <a:lnTo>
                  <a:pt x="78" y="623"/>
                </a:lnTo>
                <a:lnTo>
                  <a:pt x="78" y="623"/>
                </a:lnTo>
                <a:lnTo>
                  <a:pt x="82" y="617"/>
                </a:lnTo>
                <a:lnTo>
                  <a:pt x="90" y="611"/>
                </a:lnTo>
                <a:lnTo>
                  <a:pt x="96" y="607"/>
                </a:lnTo>
                <a:lnTo>
                  <a:pt x="96" y="607"/>
                </a:lnTo>
                <a:lnTo>
                  <a:pt x="104" y="623"/>
                </a:lnTo>
                <a:lnTo>
                  <a:pt x="114" y="647"/>
                </a:lnTo>
                <a:lnTo>
                  <a:pt x="114" y="647"/>
                </a:lnTo>
                <a:lnTo>
                  <a:pt x="120" y="653"/>
                </a:lnTo>
                <a:lnTo>
                  <a:pt x="128" y="661"/>
                </a:lnTo>
                <a:lnTo>
                  <a:pt x="136" y="669"/>
                </a:lnTo>
                <a:lnTo>
                  <a:pt x="138" y="673"/>
                </a:lnTo>
                <a:lnTo>
                  <a:pt x="138" y="673"/>
                </a:lnTo>
                <a:lnTo>
                  <a:pt x="134" y="681"/>
                </a:lnTo>
                <a:lnTo>
                  <a:pt x="130" y="687"/>
                </a:lnTo>
                <a:lnTo>
                  <a:pt x="126" y="695"/>
                </a:lnTo>
                <a:lnTo>
                  <a:pt x="126" y="695"/>
                </a:lnTo>
                <a:lnTo>
                  <a:pt x="126" y="705"/>
                </a:lnTo>
                <a:lnTo>
                  <a:pt x="126" y="709"/>
                </a:lnTo>
                <a:lnTo>
                  <a:pt x="126" y="709"/>
                </a:lnTo>
                <a:lnTo>
                  <a:pt x="124" y="711"/>
                </a:lnTo>
                <a:lnTo>
                  <a:pt x="122" y="715"/>
                </a:lnTo>
                <a:lnTo>
                  <a:pt x="120" y="721"/>
                </a:lnTo>
                <a:lnTo>
                  <a:pt x="120" y="721"/>
                </a:lnTo>
                <a:lnTo>
                  <a:pt x="120" y="731"/>
                </a:lnTo>
                <a:lnTo>
                  <a:pt x="124" y="739"/>
                </a:lnTo>
                <a:lnTo>
                  <a:pt x="128" y="747"/>
                </a:lnTo>
                <a:lnTo>
                  <a:pt x="136" y="751"/>
                </a:lnTo>
                <a:lnTo>
                  <a:pt x="136" y="751"/>
                </a:lnTo>
                <a:lnTo>
                  <a:pt x="156" y="755"/>
                </a:lnTo>
                <a:lnTo>
                  <a:pt x="184" y="759"/>
                </a:lnTo>
                <a:lnTo>
                  <a:pt x="220" y="763"/>
                </a:lnTo>
                <a:lnTo>
                  <a:pt x="220" y="763"/>
                </a:lnTo>
                <a:lnTo>
                  <a:pt x="250" y="785"/>
                </a:lnTo>
                <a:lnTo>
                  <a:pt x="276" y="803"/>
                </a:lnTo>
                <a:lnTo>
                  <a:pt x="302" y="817"/>
                </a:lnTo>
                <a:lnTo>
                  <a:pt x="302" y="817"/>
                </a:lnTo>
                <a:lnTo>
                  <a:pt x="324" y="827"/>
                </a:lnTo>
                <a:lnTo>
                  <a:pt x="344" y="835"/>
                </a:lnTo>
                <a:lnTo>
                  <a:pt x="364" y="841"/>
                </a:lnTo>
                <a:lnTo>
                  <a:pt x="364" y="841"/>
                </a:lnTo>
                <a:lnTo>
                  <a:pt x="400" y="867"/>
                </a:lnTo>
                <a:lnTo>
                  <a:pt x="429" y="884"/>
                </a:lnTo>
                <a:lnTo>
                  <a:pt x="441" y="892"/>
                </a:lnTo>
                <a:lnTo>
                  <a:pt x="447" y="894"/>
                </a:lnTo>
                <a:lnTo>
                  <a:pt x="447" y="894"/>
                </a:lnTo>
                <a:lnTo>
                  <a:pt x="453" y="894"/>
                </a:lnTo>
                <a:lnTo>
                  <a:pt x="457" y="892"/>
                </a:lnTo>
                <a:lnTo>
                  <a:pt x="467" y="886"/>
                </a:lnTo>
                <a:lnTo>
                  <a:pt x="487" y="871"/>
                </a:lnTo>
                <a:lnTo>
                  <a:pt x="487" y="871"/>
                </a:lnTo>
                <a:lnTo>
                  <a:pt x="511" y="855"/>
                </a:lnTo>
                <a:lnTo>
                  <a:pt x="511" y="855"/>
                </a:lnTo>
                <a:lnTo>
                  <a:pt x="535" y="845"/>
                </a:lnTo>
                <a:lnTo>
                  <a:pt x="555" y="835"/>
                </a:lnTo>
                <a:lnTo>
                  <a:pt x="577" y="821"/>
                </a:lnTo>
                <a:lnTo>
                  <a:pt x="577" y="821"/>
                </a:lnTo>
                <a:lnTo>
                  <a:pt x="595" y="805"/>
                </a:lnTo>
                <a:lnTo>
                  <a:pt x="601" y="801"/>
                </a:lnTo>
                <a:lnTo>
                  <a:pt x="613" y="795"/>
                </a:lnTo>
                <a:lnTo>
                  <a:pt x="613" y="795"/>
                </a:lnTo>
                <a:lnTo>
                  <a:pt x="621" y="789"/>
                </a:lnTo>
                <a:lnTo>
                  <a:pt x="633" y="779"/>
                </a:lnTo>
                <a:lnTo>
                  <a:pt x="657" y="749"/>
                </a:lnTo>
                <a:lnTo>
                  <a:pt x="691" y="709"/>
                </a:lnTo>
                <a:lnTo>
                  <a:pt x="691" y="709"/>
                </a:lnTo>
                <a:lnTo>
                  <a:pt x="715" y="667"/>
                </a:lnTo>
                <a:lnTo>
                  <a:pt x="715" y="667"/>
                </a:lnTo>
                <a:lnTo>
                  <a:pt x="787" y="659"/>
                </a:lnTo>
                <a:lnTo>
                  <a:pt x="787" y="659"/>
                </a:lnTo>
                <a:lnTo>
                  <a:pt x="797" y="661"/>
                </a:lnTo>
                <a:lnTo>
                  <a:pt x="825" y="667"/>
                </a:lnTo>
                <a:lnTo>
                  <a:pt x="865" y="673"/>
                </a:lnTo>
                <a:lnTo>
                  <a:pt x="885" y="673"/>
                </a:lnTo>
                <a:lnTo>
                  <a:pt x="907" y="673"/>
                </a:lnTo>
                <a:lnTo>
                  <a:pt x="907" y="673"/>
                </a:lnTo>
                <a:lnTo>
                  <a:pt x="989" y="667"/>
                </a:lnTo>
                <a:lnTo>
                  <a:pt x="1029" y="663"/>
                </a:lnTo>
                <a:lnTo>
                  <a:pt x="1029" y="663"/>
                </a:lnTo>
                <a:lnTo>
                  <a:pt x="1031" y="667"/>
                </a:lnTo>
                <a:lnTo>
                  <a:pt x="1035" y="677"/>
                </a:lnTo>
                <a:lnTo>
                  <a:pt x="1041" y="683"/>
                </a:lnTo>
                <a:lnTo>
                  <a:pt x="1045" y="687"/>
                </a:lnTo>
                <a:lnTo>
                  <a:pt x="1053" y="691"/>
                </a:lnTo>
                <a:lnTo>
                  <a:pt x="1061" y="693"/>
                </a:lnTo>
                <a:lnTo>
                  <a:pt x="1061" y="693"/>
                </a:lnTo>
                <a:lnTo>
                  <a:pt x="1073" y="691"/>
                </a:lnTo>
                <a:lnTo>
                  <a:pt x="1083" y="689"/>
                </a:lnTo>
                <a:lnTo>
                  <a:pt x="1105" y="681"/>
                </a:lnTo>
                <a:lnTo>
                  <a:pt x="1129" y="669"/>
                </a:lnTo>
                <a:lnTo>
                  <a:pt x="1129" y="669"/>
                </a:lnTo>
                <a:lnTo>
                  <a:pt x="1188" y="719"/>
                </a:lnTo>
                <a:lnTo>
                  <a:pt x="1238" y="759"/>
                </a:lnTo>
                <a:lnTo>
                  <a:pt x="1262" y="775"/>
                </a:lnTo>
                <a:lnTo>
                  <a:pt x="1282" y="789"/>
                </a:lnTo>
                <a:lnTo>
                  <a:pt x="1282" y="789"/>
                </a:lnTo>
                <a:lnTo>
                  <a:pt x="1320" y="811"/>
                </a:lnTo>
                <a:lnTo>
                  <a:pt x="1362" y="835"/>
                </a:lnTo>
                <a:lnTo>
                  <a:pt x="1400" y="855"/>
                </a:lnTo>
                <a:lnTo>
                  <a:pt x="1414" y="859"/>
                </a:lnTo>
                <a:lnTo>
                  <a:pt x="1424" y="861"/>
                </a:lnTo>
                <a:lnTo>
                  <a:pt x="1424" y="861"/>
                </a:lnTo>
                <a:lnTo>
                  <a:pt x="1430" y="857"/>
                </a:lnTo>
                <a:lnTo>
                  <a:pt x="1436" y="849"/>
                </a:lnTo>
                <a:lnTo>
                  <a:pt x="1444" y="839"/>
                </a:lnTo>
                <a:lnTo>
                  <a:pt x="1450" y="827"/>
                </a:lnTo>
                <a:lnTo>
                  <a:pt x="1462" y="797"/>
                </a:lnTo>
                <a:lnTo>
                  <a:pt x="1474" y="767"/>
                </a:lnTo>
                <a:lnTo>
                  <a:pt x="1474" y="767"/>
                </a:lnTo>
                <a:lnTo>
                  <a:pt x="1482" y="739"/>
                </a:lnTo>
                <a:lnTo>
                  <a:pt x="1486" y="713"/>
                </a:lnTo>
                <a:lnTo>
                  <a:pt x="1490" y="687"/>
                </a:lnTo>
                <a:lnTo>
                  <a:pt x="1490" y="687"/>
                </a:lnTo>
                <a:lnTo>
                  <a:pt x="1500" y="665"/>
                </a:lnTo>
                <a:lnTo>
                  <a:pt x="1508" y="645"/>
                </a:lnTo>
                <a:lnTo>
                  <a:pt x="1514" y="625"/>
                </a:lnTo>
                <a:lnTo>
                  <a:pt x="1514" y="625"/>
                </a:lnTo>
                <a:lnTo>
                  <a:pt x="1526" y="575"/>
                </a:lnTo>
                <a:lnTo>
                  <a:pt x="1526" y="575"/>
                </a:lnTo>
                <a:lnTo>
                  <a:pt x="1542" y="583"/>
                </a:lnTo>
                <a:lnTo>
                  <a:pt x="1566" y="597"/>
                </a:lnTo>
                <a:lnTo>
                  <a:pt x="1566" y="597"/>
                </a:lnTo>
                <a:lnTo>
                  <a:pt x="1584" y="609"/>
                </a:lnTo>
                <a:lnTo>
                  <a:pt x="1610" y="623"/>
                </a:lnTo>
                <a:lnTo>
                  <a:pt x="1638" y="633"/>
                </a:lnTo>
                <a:lnTo>
                  <a:pt x="1648" y="635"/>
                </a:lnTo>
                <a:lnTo>
                  <a:pt x="1656" y="635"/>
                </a:lnTo>
                <a:lnTo>
                  <a:pt x="1656" y="635"/>
                </a:lnTo>
                <a:lnTo>
                  <a:pt x="1666" y="631"/>
                </a:lnTo>
                <a:lnTo>
                  <a:pt x="1672" y="625"/>
                </a:lnTo>
                <a:lnTo>
                  <a:pt x="1674" y="619"/>
                </a:lnTo>
                <a:lnTo>
                  <a:pt x="1674" y="619"/>
                </a:lnTo>
                <a:lnTo>
                  <a:pt x="1680" y="621"/>
                </a:lnTo>
                <a:lnTo>
                  <a:pt x="1684" y="619"/>
                </a:lnTo>
                <a:lnTo>
                  <a:pt x="1688" y="617"/>
                </a:lnTo>
                <a:lnTo>
                  <a:pt x="1688" y="617"/>
                </a:lnTo>
                <a:lnTo>
                  <a:pt x="1690" y="613"/>
                </a:lnTo>
                <a:lnTo>
                  <a:pt x="1690" y="609"/>
                </a:lnTo>
                <a:lnTo>
                  <a:pt x="1690" y="605"/>
                </a:lnTo>
                <a:lnTo>
                  <a:pt x="1690" y="605"/>
                </a:lnTo>
                <a:lnTo>
                  <a:pt x="1692" y="603"/>
                </a:lnTo>
                <a:lnTo>
                  <a:pt x="1694" y="601"/>
                </a:lnTo>
                <a:lnTo>
                  <a:pt x="1696" y="597"/>
                </a:lnTo>
                <a:lnTo>
                  <a:pt x="1696" y="597"/>
                </a:lnTo>
                <a:lnTo>
                  <a:pt x="1694" y="591"/>
                </a:lnTo>
                <a:lnTo>
                  <a:pt x="1692" y="589"/>
                </a:lnTo>
                <a:lnTo>
                  <a:pt x="1688" y="585"/>
                </a:lnTo>
                <a:lnTo>
                  <a:pt x="1688" y="585"/>
                </a:lnTo>
                <a:lnTo>
                  <a:pt x="1690" y="585"/>
                </a:lnTo>
                <a:lnTo>
                  <a:pt x="1696" y="585"/>
                </a:lnTo>
                <a:lnTo>
                  <a:pt x="1700" y="581"/>
                </a:lnTo>
                <a:lnTo>
                  <a:pt x="1702" y="577"/>
                </a:lnTo>
                <a:lnTo>
                  <a:pt x="1702" y="571"/>
                </a:lnTo>
                <a:lnTo>
                  <a:pt x="1702" y="571"/>
                </a:lnTo>
                <a:lnTo>
                  <a:pt x="1700" y="561"/>
                </a:lnTo>
                <a:lnTo>
                  <a:pt x="1698" y="559"/>
                </a:lnTo>
                <a:lnTo>
                  <a:pt x="1694" y="557"/>
                </a:lnTo>
                <a:lnTo>
                  <a:pt x="1686" y="553"/>
                </a:lnTo>
                <a:lnTo>
                  <a:pt x="1674" y="549"/>
                </a:lnTo>
                <a:lnTo>
                  <a:pt x="1674" y="549"/>
                </a:lnTo>
                <a:lnTo>
                  <a:pt x="1628" y="529"/>
                </a:lnTo>
                <a:lnTo>
                  <a:pt x="1604" y="517"/>
                </a:lnTo>
                <a:lnTo>
                  <a:pt x="1586" y="507"/>
                </a:lnTo>
                <a:lnTo>
                  <a:pt x="1586" y="507"/>
                </a:lnTo>
                <a:lnTo>
                  <a:pt x="1560" y="483"/>
                </a:lnTo>
                <a:lnTo>
                  <a:pt x="1544" y="471"/>
                </a:lnTo>
                <a:lnTo>
                  <a:pt x="1538" y="467"/>
                </a:lnTo>
                <a:lnTo>
                  <a:pt x="1530" y="465"/>
                </a:lnTo>
                <a:lnTo>
                  <a:pt x="1530" y="465"/>
                </a:lnTo>
                <a:lnTo>
                  <a:pt x="1524" y="465"/>
                </a:lnTo>
                <a:lnTo>
                  <a:pt x="1516" y="465"/>
                </a:lnTo>
                <a:lnTo>
                  <a:pt x="1504" y="469"/>
                </a:lnTo>
                <a:lnTo>
                  <a:pt x="1492" y="475"/>
                </a:lnTo>
                <a:lnTo>
                  <a:pt x="1486" y="479"/>
                </a:lnTo>
                <a:lnTo>
                  <a:pt x="1486" y="479"/>
                </a:lnTo>
                <a:lnTo>
                  <a:pt x="1448" y="507"/>
                </a:lnTo>
                <a:lnTo>
                  <a:pt x="1448" y="507"/>
                </a:lnTo>
                <a:lnTo>
                  <a:pt x="1416" y="429"/>
                </a:lnTo>
                <a:lnTo>
                  <a:pt x="1416" y="429"/>
                </a:lnTo>
                <a:lnTo>
                  <a:pt x="1414" y="419"/>
                </a:lnTo>
                <a:lnTo>
                  <a:pt x="1414" y="407"/>
                </a:lnTo>
                <a:lnTo>
                  <a:pt x="1414" y="391"/>
                </a:lnTo>
                <a:lnTo>
                  <a:pt x="1410" y="373"/>
                </a:lnTo>
                <a:lnTo>
                  <a:pt x="1410" y="373"/>
                </a:lnTo>
                <a:lnTo>
                  <a:pt x="1382" y="298"/>
                </a:lnTo>
                <a:lnTo>
                  <a:pt x="1382" y="298"/>
                </a:lnTo>
                <a:lnTo>
                  <a:pt x="1408" y="308"/>
                </a:lnTo>
                <a:lnTo>
                  <a:pt x="1428" y="320"/>
                </a:lnTo>
                <a:lnTo>
                  <a:pt x="1436" y="326"/>
                </a:lnTo>
                <a:lnTo>
                  <a:pt x="1444" y="332"/>
                </a:lnTo>
                <a:lnTo>
                  <a:pt x="1444" y="332"/>
                </a:lnTo>
                <a:lnTo>
                  <a:pt x="1456" y="345"/>
                </a:lnTo>
                <a:lnTo>
                  <a:pt x="1468" y="355"/>
                </a:lnTo>
                <a:lnTo>
                  <a:pt x="1482" y="363"/>
                </a:lnTo>
                <a:lnTo>
                  <a:pt x="1488" y="365"/>
                </a:lnTo>
                <a:lnTo>
                  <a:pt x="1494" y="367"/>
                </a:lnTo>
                <a:lnTo>
                  <a:pt x="1494" y="367"/>
                </a:lnTo>
                <a:lnTo>
                  <a:pt x="1504" y="363"/>
                </a:lnTo>
                <a:lnTo>
                  <a:pt x="1518" y="355"/>
                </a:lnTo>
                <a:lnTo>
                  <a:pt x="1552" y="330"/>
                </a:lnTo>
                <a:lnTo>
                  <a:pt x="1596" y="292"/>
                </a:lnTo>
                <a:lnTo>
                  <a:pt x="1596" y="292"/>
                </a:lnTo>
                <a:lnTo>
                  <a:pt x="1620" y="274"/>
                </a:lnTo>
                <a:lnTo>
                  <a:pt x="1620" y="274"/>
                </a:lnTo>
                <a:lnTo>
                  <a:pt x="1628" y="274"/>
                </a:lnTo>
                <a:lnTo>
                  <a:pt x="1634" y="272"/>
                </a:lnTo>
                <a:lnTo>
                  <a:pt x="1640" y="268"/>
                </a:lnTo>
                <a:lnTo>
                  <a:pt x="1640" y="268"/>
                </a:lnTo>
                <a:lnTo>
                  <a:pt x="1640" y="262"/>
                </a:lnTo>
                <a:lnTo>
                  <a:pt x="1638" y="256"/>
                </a:lnTo>
                <a:lnTo>
                  <a:pt x="1636" y="252"/>
                </a:lnTo>
                <a:lnTo>
                  <a:pt x="1636" y="252"/>
                </a:lnTo>
                <a:lnTo>
                  <a:pt x="1642" y="248"/>
                </a:lnTo>
                <a:lnTo>
                  <a:pt x="1646" y="244"/>
                </a:lnTo>
                <a:lnTo>
                  <a:pt x="1650" y="240"/>
                </a:lnTo>
                <a:lnTo>
                  <a:pt x="1650" y="240"/>
                </a:lnTo>
                <a:lnTo>
                  <a:pt x="1654" y="228"/>
                </a:lnTo>
                <a:lnTo>
                  <a:pt x="1654" y="228"/>
                </a:lnTo>
                <a:lnTo>
                  <a:pt x="1658" y="222"/>
                </a:lnTo>
                <a:lnTo>
                  <a:pt x="1660" y="214"/>
                </a:lnTo>
                <a:lnTo>
                  <a:pt x="1658" y="210"/>
                </a:lnTo>
                <a:lnTo>
                  <a:pt x="1658" y="210"/>
                </a:lnTo>
                <a:lnTo>
                  <a:pt x="1654" y="206"/>
                </a:lnTo>
                <a:lnTo>
                  <a:pt x="1650" y="206"/>
                </a:lnTo>
                <a:lnTo>
                  <a:pt x="1638" y="206"/>
                </a:lnTo>
                <a:lnTo>
                  <a:pt x="1638" y="206"/>
                </a:lnTo>
                <a:lnTo>
                  <a:pt x="1624" y="204"/>
                </a:lnTo>
                <a:lnTo>
                  <a:pt x="1618" y="204"/>
                </a:lnTo>
                <a:lnTo>
                  <a:pt x="1610" y="206"/>
                </a:lnTo>
                <a:lnTo>
                  <a:pt x="1610" y="206"/>
                </a:lnTo>
                <a:lnTo>
                  <a:pt x="1598" y="212"/>
                </a:lnTo>
                <a:lnTo>
                  <a:pt x="1592" y="214"/>
                </a:lnTo>
                <a:lnTo>
                  <a:pt x="1592" y="214"/>
                </a:lnTo>
                <a:lnTo>
                  <a:pt x="1560" y="228"/>
                </a:lnTo>
                <a:lnTo>
                  <a:pt x="1536" y="238"/>
                </a:lnTo>
                <a:lnTo>
                  <a:pt x="1520" y="242"/>
                </a:lnTo>
                <a:lnTo>
                  <a:pt x="1520" y="242"/>
                </a:lnTo>
                <a:lnTo>
                  <a:pt x="1510" y="242"/>
                </a:lnTo>
                <a:lnTo>
                  <a:pt x="1500" y="244"/>
                </a:lnTo>
                <a:lnTo>
                  <a:pt x="1490" y="244"/>
                </a:lnTo>
                <a:lnTo>
                  <a:pt x="1480" y="242"/>
                </a:lnTo>
                <a:lnTo>
                  <a:pt x="1480" y="242"/>
                </a:lnTo>
                <a:lnTo>
                  <a:pt x="1472" y="236"/>
                </a:lnTo>
                <a:lnTo>
                  <a:pt x="1462" y="226"/>
                </a:lnTo>
                <a:lnTo>
                  <a:pt x="1440" y="202"/>
                </a:lnTo>
                <a:lnTo>
                  <a:pt x="1410" y="166"/>
                </a:lnTo>
                <a:lnTo>
                  <a:pt x="1404" y="160"/>
                </a:lnTo>
                <a:lnTo>
                  <a:pt x="1404" y="160"/>
                </a:lnTo>
                <a:lnTo>
                  <a:pt x="1408" y="150"/>
                </a:lnTo>
                <a:lnTo>
                  <a:pt x="1408" y="140"/>
                </a:lnTo>
                <a:lnTo>
                  <a:pt x="1406" y="130"/>
                </a:lnTo>
                <a:lnTo>
                  <a:pt x="1406" y="130"/>
                </a:lnTo>
                <a:lnTo>
                  <a:pt x="1398" y="116"/>
                </a:lnTo>
                <a:lnTo>
                  <a:pt x="1394" y="110"/>
                </a:lnTo>
                <a:lnTo>
                  <a:pt x="1386" y="102"/>
                </a:lnTo>
                <a:lnTo>
                  <a:pt x="1378" y="94"/>
                </a:lnTo>
                <a:lnTo>
                  <a:pt x="1366" y="86"/>
                </a:lnTo>
                <a:lnTo>
                  <a:pt x="1352" y="78"/>
                </a:lnTo>
                <a:lnTo>
                  <a:pt x="1336" y="70"/>
                </a:lnTo>
                <a:lnTo>
                  <a:pt x="1336" y="70"/>
                </a:lnTo>
                <a:lnTo>
                  <a:pt x="1318" y="62"/>
                </a:lnTo>
                <a:lnTo>
                  <a:pt x="1304" y="52"/>
                </a:lnTo>
                <a:lnTo>
                  <a:pt x="1294" y="42"/>
                </a:lnTo>
                <a:lnTo>
                  <a:pt x="1284" y="34"/>
                </a:lnTo>
                <a:lnTo>
                  <a:pt x="1272" y="16"/>
                </a:lnTo>
                <a:lnTo>
                  <a:pt x="1266" y="6"/>
                </a:lnTo>
                <a:lnTo>
                  <a:pt x="1266" y="6"/>
                </a:lnTo>
                <a:lnTo>
                  <a:pt x="1260" y="2"/>
                </a:lnTo>
                <a:lnTo>
                  <a:pt x="1248" y="0"/>
                </a:lnTo>
                <a:lnTo>
                  <a:pt x="1232" y="0"/>
                </a:lnTo>
                <a:lnTo>
                  <a:pt x="1218" y="4"/>
                </a:lnTo>
                <a:lnTo>
                  <a:pt x="1218" y="4"/>
                </a:lnTo>
                <a:lnTo>
                  <a:pt x="1210" y="6"/>
                </a:lnTo>
                <a:lnTo>
                  <a:pt x="1202" y="12"/>
                </a:lnTo>
                <a:lnTo>
                  <a:pt x="1186" y="24"/>
                </a:lnTo>
                <a:lnTo>
                  <a:pt x="1167" y="44"/>
                </a:lnTo>
                <a:lnTo>
                  <a:pt x="1167" y="44"/>
                </a:lnTo>
                <a:lnTo>
                  <a:pt x="1153" y="60"/>
                </a:lnTo>
                <a:lnTo>
                  <a:pt x="1145" y="72"/>
                </a:lnTo>
                <a:lnTo>
                  <a:pt x="1141" y="80"/>
                </a:lnTo>
                <a:lnTo>
                  <a:pt x="1141" y="80"/>
                </a:lnTo>
                <a:lnTo>
                  <a:pt x="1139" y="86"/>
                </a:lnTo>
                <a:lnTo>
                  <a:pt x="1137" y="88"/>
                </a:lnTo>
                <a:lnTo>
                  <a:pt x="1137" y="88"/>
                </a:lnTo>
                <a:lnTo>
                  <a:pt x="1123" y="100"/>
                </a:lnTo>
                <a:lnTo>
                  <a:pt x="1111" y="110"/>
                </a:lnTo>
                <a:lnTo>
                  <a:pt x="1103" y="122"/>
                </a:lnTo>
                <a:lnTo>
                  <a:pt x="1103" y="122"/>
                </a:lnTo>
                <a:lnTo>
                  <a:pt x="1097" y="138"/>
                </a:lnTo>
                <a:lnTo>
                  <a:pt x="1095" y="144"/>
                </a:lnTo>
                <a:lnTo>
                  <a:pt x="1095" y="144"/>
                </a:lnTo>
                <a:lnTo>
                  <a:pt x="1057" y="148"/>
                </a:lnTo>
                <a:lnTo>
                  <a:pt x="975" y="156"/>
                </a:lnTo>
                <a:lnTo>
                  <a:pt x="975" y="156"/>
                </a:lnTo>
                <a:lnTo>
                  <a:pt x="955" y="160"/>
                </a:lnTo>
                <a:lnTo>
                  <a:pt x="935" y="164"/>
                </a:lnTo>
                <a:lnTo>
                  <a:pt x="915" y="170"/>
                </a:lnTo>
                <a:lnTo>
                  <a:pt x="899" y="176"/>
                </a:lnTo>
                <a:lnTo>
                  <a:pt x="877" y="186"/>
                </a:lnTo>
                <a:lnTo>
                  <a:pt x="869" y="192"/>
                </a:lnTo>
                <a:lnTo>
                  <a:pt x="869" y="192"/>
                </a:lnTo>
                <a:lnTo>
                  <a:pt x="813" y="190"/>
                </a:lnTo>
                <a:lnTo>
                  <a:pt x="765" y="186"/>
                </a:lnTo>
                <a:lnTo>
                  <a:pt x="727" y="182"/>
                </a:lnTo>
                <a:lnTo>
                  <a:pt x="727" y="182"/>
                </a:lnTo>
                <a:lnTo>
                  <a:pt x="691" y="174"/>
                </a:lnTo>
                <a:lnTo>
                  <a:pt x="647" y="162"/>
                </a:lnTo>
                <a:lnTo>
                  <a:pt x="607" y="148"/>
                </a:lnTo>
                <a:lnTo>
                  <a:pt x="589" y="142"/>
                </a:lnTo>
                <a:lnTo>
                  <a:pt x="575" y="134"/>
                </a:lnTo>
                <a:lnTo>
                  <a:pt x="575" y="134"/>
                </a:lnTo>
                <a:lnTo>
                  <a:pt x="565" y="130"/>
                </a:lnTo>
                <a:lnTo>
                  <a:pt x="553" y="126"/>
                </a:lnTo>
                <a:lnTo>
                  <a:pt x="533" y="120"/>
                </a:lnTo>
                <a:lnTo>
                  <a:pt x="519" y="120"/>
                </a:lnTo>
                <a:lnTo>
                  <a:pt x="513" y="120"/>
                </a:lnTo>
                <a:lnTo>
                  <a:pt x="513" y="120"/>
                </a:lnTo>
                <a:lnTo>
                  <a:pt x="485" y="108"/>
                </a:lnTo>
                <a:lnTo>
                  <a:pt x="457" y="98"/>
                </a:lnTo>
                <a:lnTo>
                  <a:pt x="427" y="90"/>
                </a:lnTo>
                <a:lnTo>
                  <a:pt x="427" y="90"/>
                </a:lnTo>
                <a:lnTo>
                  <a:pt x="402" y="86"/>
                </a:lnTo>
                <a:lnTo>
                  <a:pt x="386" y="84"/>
                </a:lnTo>
                <a:lnTo>
                  <a:pt x="374" y="84"/>
                </a:lnTo>
                <a:lnTo>
                  <a:pt x="354" y="98"/>
                </a:lnTo>
                <a:lnTo>
                  <a:pt x="354" y="98"/>
                </a:lnTo>
                <a:lnTo>
                  <a:pt x="308" y="100"/>
                </a:lnTo>
                <a:lnTo>
                  <a:pt x="252" y="104"/>
                </a:lnTo>
                <a:lnTo>
                  <a:pt x="252" y="104"/>
                </a:lnTo>
                <a:lnTo>
                  <a:pt x="234" y="106"/>
                </a:lnTo>
                <a:lnTo>
                  <a:pt x="234" y="106"/>
                </a:lnTo>
                <a:lnTo>
                  <a:pt x="218" y="106"/>
                </a:lnTo>
                <a:lnTo>
                  <a:pt x="218" y="106"/>
                </a:lnTo>
                <a:lnTo>
                  <a:pt x="192" y="106"/>
                </a:lnTo>
                <a:lnTo>
                  <a:pt x="192" y="106"/>
                </a:lnTo>
                <a:lnTo>
                  <a:pt x="182" y="106"/>
                </a:lnTo>
                <a:lnTo>
                  <a:pt x="176" y="104"/>
                </a:lnTo>
                <a:lnTo>
                  <a:pt x="170" y="100"/>
                </a:lnTo>
                <a:lnTo>
                  <a:pt x="170" y="100"/>
                </a:lnTo>
                <a:lnTo>
                  <a:pt x="162" y="92"/>
                </a:lnTo>
                <a:lnTo>
                  <a:pt x="158" y="90"/>
                </a:lnTo>
                <a:lnTo>
                  <a:pt x="152" y="88"/>
                </a:lnTo>
                <a:lnTo>
                  <a:pt x="152" y="88"/>
                </a:lnTo>
                <a:lnTo>
                  <a:pt x="146" y="88"/>
                </a:lnTo>
                <a:lnTo>
                  <a:pt x="142" y="90"/>
                </a:lnTo>
                <a:lnTo>
                  <a:pt x="140" y="94"/>
                </a:lnTo>
                <a:lnTo>
                  <a:pt x="140" y="100"/>
                </a:lnTo>
                <a:lnTo>
                  <a:pt x="140" y="100"/>
                </a:lnTo>
                <a:lnTo>
                  <a:pt x="132" y="104"/>
                </a:lnTo>
                <a:lnTo>
                  <a:pt x="126" y="108"/>
                </a:lnTo>
                <a:lnTo>
                  <a:pt x="122" y="112"/>
                </a:lnTo>
                <a:lnTo>
                  <a:pt x="122" y="112"/>
                </a:lnTo>
                <a:lnTo>
                  <a:pt x="120" y="118"/>
                </a:lnTo>
                <a:lnTo>
                  <a:pt x="120" y="122"/>
                </a:lnTo>
                <a:lnTo>
                  <a:pt x="120" y="126"/>
                </a:lnTo>
                <a:lnTo>
                  <a:pt x="120" y="126"/>
                </a:lnTo>
                <a:lnTo>
                  <a:pt x="116" y="132"/>
                </a:lnTo>
                <a:lnTo>
                  <a:pt x="112" y="136"/>
                </a:lnTo>
                <a:lnTo>
                  <a:pt x="112" y="142"/>
                </a:lnTo>
                <a:lnTo>
                  <a:pt x="112" y="142"/>
                </a:lnTo>
                <a:lnTo>
                  <a:pt x="112" y="148"/>
                </a:lnTo>
                <a:lnTo>
                  <a:pt x="112" y="152"/>
                </a:lnTo>
                <a:lnTo>
                  <a:pt x="114" y="154"/>
                </a:lnTo>
                <a:lnTo>
                  <a:pt x="114" y="154"/>
                </a:lnTo>
                <a:lnTo>
                  <a:pt x="112" y="158"/>
                </a:lnTo>
                <a:lnTo>
                  <a:pt x="110" y="164"/>
                </a:lnTo>
                <a:lnTo>
                  <a:pt x="110" y="168"/>
                </a:lnTo>
                <a:lnTo>
                  <a:pt x="110" y="168"/>
                </a:lnTo>
                <a:lnTo>
                  <a:pt x="110" y="176"/>
                </a:lnTo>
                <a:lnTo>
                  <a:pt x="114" y="184"/>
                </a:lnTo>
                <a:lnTo>
                  <a:pt x="114" y="184"/>
                </a:lnTo>
                <a:lnTo>
                  <a:pt x="118" y="188"/>
                </a:lnTo>
                <a:lnTo>
                  <a:pt x="122" y="192"/>
                </a:lnTo>
                <a:lnTo>
                  <a:pt x="130" y="194"/>
                </a:lnTo>
                <a:lnTo>
                  <a:pt x="130" y="194"/>
                </a:lnTo>
                <a:lnTo>
                  <a:pt x="136" y="196"/>
                </a:lnTo>
                <a:lnTo>
                  <a:pt x="142" y="198"/>
                </a:lnTo>
                <a:lnTo>
                  <a:pt x="152" y="200"/>
                </a:lnTo>
                <a:lnTo>
                  <a:pt x="152" y="200"/>
                </a:lnTo>
                <a:lnTo>
                  <a:pt x="164" y="200"/>
                </a:lnTo>
                <a:lnTo>
                  <a:pt x="170" y="200"/>
                </a:lnTo>
                <a:lnTo>
                  <a:pt x="170" y="200"/>
                </a:lnTo>
                <a:lnTo>
                  <a:pt x="184" y="202"/>
                </a:lnTo>
                <a:lnTo>
                  <a:pt x="206" y="198"/>
                </a:lnTo>
                <a:lnTo>
                  <a:pt x="206" y="198"/>
                </a:lnTo>
                <a:lnTo>
                  <a:pt x="216" y="194"/>
                </a:lnTo>
                <a:lnTo>
                  <a:pt x="224" y="190"/>
                </a:lnTo>
                <a:lnTo>
                  <a:pt x="232" y="188"/>
                </a:lnTo>
                <a:lnTo>
                  <a:pt x="232" y="188"/>
                </a:lnTo>
                <a:lnTo>
                  <a:pt x="244" y="190"/>
                </a:lnTo>
                <a:lnTo>
                  <a:pt x="272" y="196"/>
                </a:lnTo>
                <a:lnTo>
                  <a:pt x="272" y="196"/>
                </a:lnTo>
                <a:lnTo>
                  <a:pt x="284" y="198"/>
                </a:lnTo>
                <a:lnTo>
                  <a:pt x="294" y="198"/>
                </a:lnTo>
                <a:lnTo>
                  <a:pt x="302" y="196"/>
                </a:lnTo>
                <a:lnTo>
                  <a:pt x="302" y="196"/>
                </a:lnTo>
                <a:close/>
                <a:moveTo>
                  <a:pt x="419" y="601"/>
                </a:moveTo>
                <a:lnTo>
                  <a:pt x="413" y="619"/>
                </a:lnTo>
                <a:lnTo>
                  <a:pt x="413" y="619"/>
                </a:lnTo>
                <a:lnTo>
                  <a:pt x="409" y="619"/>
                </a:lnTo>
                <a:lnTo>
                  <a:pt x="404" y="621"/>
                </a:lnTo>
                <a:lnTo>
                  <a:pt x="400" y="625"/>
                </a:lnTo>
                <a:lnTo>
                  <a:pt x="400" y="625"/>
                </a:lnTo>
                <a:lnTo>
                  <a:pt x="394" y="635"/>
                </a:lnTo>
                <a:lnTo>
                  <a:pt x="392" y="641"/>
                </a:lnTo>
                <a:lnTo>
                  <a:pt x="392" y="641"/>
                </a:lnTo>
                <a:lnTo>
                  <a:pt x="386" y="647"/>
                </a:lnTo>
                <a:lnTo>
                  <a:pt x="380" y="651"/>
                </a:lnTo>
                <a:lnTo>
                  <a:pt x="374" y="657"/>
                </a:lnTo>
                <a:lnTo>
                  <a:pt x="374" y="657"/>
                </a:lnTo>
                <a:lnTo>
                  <a:pt x="368" y="669"/>
                </a:lnTo>
                <a:lnTo>
                  <a:pt x="368" y="669"/>
                </a:lnTo>
                <a:lnTo>
                  <a:pt x="360" y="665"/>
                </a:lnTo>
                <a:lnTo>
                  <a:pt x="352" y="663"/>
                </a:lnTo>
                <a:lnTo>
                  <a:pt x="342" y="665"/>
                </a:lnTo>
                <a:lnTo>
                  <a:pt x="342" y="665"/>
                </a:lnTo>
                <a:lnTo>
                  <a:pt x="332" y="667"/>
                </a:lnTo>
                <a:lnTo>
                  <a:pt x="322" y="671"/>
                </a:lnTo>
                <a:lnTo>
                  <a:pt x="308" y="679"/>
                </a:lnTo>
                <a:lnTo>
                  <a:pt x="308" y="679"/>
                </a:lnTo>
                <a:lnTo>
                  <a:pt x="304" y="683"/>
                </a:lnTo>
                <a:lnTo>
                  <a:pt x="296" y="685"/>
                </a:lnTo>
                <a:lnTo>
                  <a:pt x="288" y="687"/>
                </a:lnTo>
                <a:lnTo>
                  <a:pt x="288" y="687"/>
                </a:lnTo>
                <a:lnTo>
                  <a:pt x="276" y="677"/>
                </a:lnTo>
                <a:lnTo>
                  <a:pt x="276" y="677"/>
                </a:lnTo>
                <a:lnTo>
                  <a:pt x="252" y="653"/>
                </a:lnTo>
                <a:lnTo>
                  <a:pt x="252" y="653"/>
                </a:lnTo>
                <a:lnTo>
                  <a:pt x="262" y="649"/>
                </a:lnTo>
                <a:lnTo>
                  <a:pt x="274" y="649"/>
                </a:lnTo>
                <a:lnTo>
                  <a:pt x="290" y="647"/>
                </a:lnTo>
                <a:lnTo>
                  <a:pt x="290" y="647"/>
                </a:lnTo>
                <a:lnTo>
                  <a:pt x="306" y="645"/>
                </a:lnTo>
                <a:lnTo>
                  <a:pt x="322" y="641"/>
                </a:lnTo>
                <a:lnTo>
                  <a:pt x="344" y="633"/>
                </a:lnTo>
                <a:lnTo>
                  <a:pt x="344" y="633"/>
                </a:lnTo>
                <a:lnTo>
                  <a:pt x="362" y="627"/>
                </a:lnTo>
                <a:lnTo>
                  <a:pt x="382" y="619"/>
                </a:lnTo>
                <a:lnTo>
                  <a:pt x="382" y="619"/>
                </a:lnTo>
                <a:lnTo>
                  <a:pt x="419" y="601"/>
                </a:lnTo>
                <a:lnTo>
                  <a:pt x="419" y="60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8569409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pptx602_幼児のシルエット（１）</dc:title>
  <dc:subject>pptx602_幼児のシルエット（１）</dc:subject>
  <dc:creator>http://www.digipot.net</dc:creator>
  <cp:lastModifiedBy/>
  <cp:revision>1</cp:revision>
  <dcterms:created xsi:type="dcterms:W3CDTF">2014-01-30T05:12:09Z</dcterms:created>
  <dcterms:modified xsi:type="dcterms:W3CDTF">2017-07-12T02:07:07Z</dcterms:modified>
  <cp:category/>
  <cp:version>1</cp:version>
</cp:coreProperties>
</file>