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8" d="100"/>
          <a:sy n="88" d="100"/>
        </p:scale>
        <p:origin x="64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9">
            <a:extLst>
              <a:ext uri="{FF2B5EF4-FFF2-40B4-BE49-F238E27FC236}">
                <a16:creationId xmlns:a16="http://schemas.microsoft.com/office/drawing/2014/main" id="{B27E483E-500A-4A1C-98A3-4B9C93CD6A66}"/>
              </a:ext>
            </a:extLst>
          </p:cNvPr>
          <p:cNvSpPr>
            <a:spLocks noEditPoints="1"/>
          </p:cNvSpPr>
          <p:nvPr/>
        </p:nvSpPr>
        <p:spPr bwMode="auto">
          <a:xfrm>
            <a:off x="931053" y="4706465"/>
            <a:ext cx="536575" cy="1573213"/>
          </a:xfrm>
          <a:custGeom>
            <a:avLst/>
            <a:gdLst>
              <a:gd name="T0" fmla="*/ 72 w 338"/>
              <a:gd name="T1" fmla="*/ 165 h 991"/>
              <a:gd name="T2" fmla="*/ 48 w 338"/>
              <a:gd name="T3" fmla="*/ 175 h 991"/>
              <a:gd name="T4" fmla="*/ 43 w 338"/>
              <a:gd name="T5" fmla="*/ 221 h 991"/>
              <a:gd name="T6" fmla="*/ 58 w 338"/>
              <a:gd name="T7" fmla="*/ 257 h 991"/>
              <a:gd name="T8" fmla="*/ 79 w 338"/>
              <a:gd name="T9" fmla="*/ 338 h 991"/>
              <a:gd name="T10" fmla="*/ 50 w 338"/>
              <a:gd name="T11" fmla="*/ 461 h 991"/>
              <a:gd name="T12" fmla="*/ 13 w 338"/>
              <a:gd name="T13" fmla="*/ 481 h 991"/>
              <a:gd name="T14" fmla="*/ 1 w 338"/>
              <a:gd name="T15" fmla="*/ 526 h 991"/>
              <a:gd name="T16" fmla="*/ 11 w 338"/>
              <a:gd name="T17" fmla="*/ 586 h 991"/>
              <a:gd name="T18" fmla="*/ 56 w 338"/>
              <a:gd name="T19" fmla="*/ 613 h 991"/>
              <a:gd name="T20" fmla="*/ 99 w 338"/>
              <a:gd name="T21" fmla="*/ 633 h 991"/>
              <a:gd name="T22" fmla="*/ 97 w 338"/>
              <a:gd name="T23" fmla="*/ 750 h 991"/>
              <a:gd name="T24" fmla="*/ 110 w 338"/>
              <a:gd name="T25" fmla="*/ 927 h 991"/>
              <a:gd name="T26" fmla="*/ 109 w 338"/>
              <a:gd name="T27" fmla="*/ 982 h 991"/>
              <a:gd name="T28" fmla="*/ 139 w 338"/>
              <a:gd name="T29" fmla="*/ 991 h 991"/>
              <a:gd name="T30" fmla="*/ 168 w 338"/>
              <a:gd name="T31" fmla="*/ 978 h 991"/>
              <a:gd name="T32" fmla="*/ 188 w 338"/>
              <a:gd name="T33" fmla="*/ 955 h 991"/>
              <a:gd name="T34" fmla="*/ 169 w 338"/>
              <a:gd name="T35" fmla="*/ 893 h 991"/>
              <a:gd name="T36" fmla="*/ 160 w 338"/>
              <a:gd name="T37" fmla="*/ 758 h 991"/>
              <a:gd name="T38" fmla="*/ 181 w 338"/>
              <a:gd name="T39" fmla="*/ 625 h 991"/>
              <a:gd name="T40" fmla="*/ 224 w 338"/>
              <a:gd name="T41" fmla="*/ 728 h 991"/>
              <a:gd name="T42" fmla="*/ 233 w 338"/>
              <a:gd name="T43" fmla="*/ 779 h 991"/>
              <a:gd name="T44" fmla="*/ 222 w 338"/>
              <a:gd name="T45" fmla="*/ 909 h 991"/>
              <a:gd name="T46" fmla="*/ 218 w 338"/>
              <a:gd name="T47" fmla="*/ 940 h 991"/>
              <a:gd name="T48" fmla="*/ 216 w 338"/>
              <a:gd name="T49" fmla="*/ 960 h 991"/>
              <a:gd name="T50" fmla="*/ 237 w 338"/>
              <a:gd name="T51" fmla="*/ 983 h 991"/>
              <a:gd name="T52" fmla="*/ 281 w 338"/>
              <a:gd name="T53" fmla="*/ 981 h 991"/>
              <a:gd name="T54" fmla="*/ 280 w 338"/>
              <a:gd name="T55" fmla="*/ 968 h 991"/>
              <a:gd name="T56" fmla="*/ 277 w 338"/>
              <a:gd name="T57" fmla="*/ 933 h 991"/>
              <a:gd name="T58" fmla="*/ 284 w 338"/>
              <a:gd name="T59" fmla="*/ 913 h 991"/>
              <a:gd name="T60" fmla="*/ 294 w 338"/>
              <a:gd name="T61" fmla="*/ 836 h 991"/>
              <a:gd name="T62" fmla="*/ 329 w 338"/>
              <a:gd name="T63" fmla="*/ 509 h 991"/>
              <a:gd name="T64" fmla="*/ 295 w 338"/>
              <a:gd name="T65" fmla="*/ 368 h 991"/>
              <a:gd name="T66" fmla="*/ 239 w 338"/>
              <a:gd name="T67" fmla="*/ 277 h 991"/>
              <a:gd name="T68" fmla="*/ 307 w 338"/>
              <a:gd name="T69" fmla="*/ 283 h 991"/>
              <a:gd name="T70" fmla="*/ 338 w 338"/>
              <a:gd name="T71" fmla="*/ 262 h 991"/>
              <a:gd name="T72" fmla="*/ 315 w 338"/>
              <a:gd name="T73" fmla="*/ 183 h 991"/>
              <a:gd name="T74" fmla="*/ 310 w 338"/>
              <a:gd name="T75" fmla="*/ 163 h 991"/>
              <a:gd name="T76" fmla="*/ 294 w 338"/>
              <a:gd name="T77" fmla="*/ 105 h 991"/>
              <a:gd name="T78" fmla="*/ 324 w 338"/>
              <a:gd name="T79" fmla="*/ 77 h 991"/>
              <a:gd name="T80" fmla="*/ 320 w 338"/>
              <a:gd name="T81" fmla="*/ 47 h 991"/>
              <a:gd name="T82" fmla="*/ 274 w 338"/>
              <a:gd name="T83" fmla="*/ 38 h 991"/>
              <a:gd name="T84" fmla="*/ 247 w 338"/>
              <a:gd name="T85" fmla="*/ 50 h 991"/>
              <a:gd name="T86" fmla="*/ 203 w 338"/>
              <a:gd name="T87" fmla="*/ 30 h 991"/>
              <a:gd name="T88" fmla="*/ 174 w 338"/>
              <a:gd name="T89" fmla="*/ 11 h 991"/>
              <a:gd name="T90" fmla="*/ 152 w 338"/>
              <a:gd name="T91" fmla="*/ 0 h 991"/>
              <a:gd name="T92" fmla="*/ 102 w 338"/>
              <a:gd name="T93" fmla="*/ 33 h 991"/>
              <a:gd name="T94" fmla="*/ 79 w 338"/>
              <a:gd name="T95" fmla="*/ 92 h 991"/>
              <a:gd name="T96" fmla="*/ 87 w 338"/>
              <a:gd name="T97" fmla="*/ 141 h 991"/>
              <a:gd name="T98" fmla="*/ 260 w 338"/>
              <a:gd name="T99" fmla="*/ 143 h 991"/>
              <a:gd name="T100" fmla="*/ 271 w 338"/>
              <a:gd name="T101" fmla="*/ 160 h 991"/>
              <a:gd name="T102" fmla="*/ 281 w 338"/>
              <a:gd name="T103" fmla="*/ 189 h 991"/>
              <a:gd name="T104" fmla="*/ 268 w 338"/>
              <a:gd name="T105" fmla="*/ 205 h 991"/>
              <a:gd name="T106" fmla="*/ 246 w 338"/>
              <a:gd name="T107" fmla="*/ 160 h 991"/>
              <a:gd name="T108" fmla="*/ 254 w 338"/>
              <a:gd name="T109" fmla="*/ 152 h 991"/>
              <a:gd name="T110" fmla="*/ 217 w 338"/>
              <a:gd name="T111" fmla="*/ 126 h 991"/>
              <a:gd name="T112" fmla="*/ 218 w 338"/>
              <a:gd name="T113" fmla="*/ 169 h 991"/>
              <a:gd name="T114" fmla="*/ 203 w 338"/>
              <a:gd name="T115" fmla="*/ 167 h 991"/>
              <a:gd name="T116" fmla="*/ 196 w 338"/>
              <a:gd name="T117" fmla="*/ 148 h 991"/>
              <a:gd name="T118" fmla="*/ 218 w 338"/>
              <a:gd name="T119" fmla="*/ 119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8" h="991">
                <a:moveTo>
                  <a:pt x="93" y="148"/>
                </a:moveTo>
                <a:lnTo>
                  <a:pt x="93" y="156"/>
                </a:lnTo>
                <a:lnTo>
                  <a:pt x="93" y="156"/>
                </a:lnTo>
                <a:lnTo>
                  <a:pt x="87" y="160"/>
                </a:lnTo>
                <a:lnTo>
                  <a:pt x="80" y="162"/>
                </a:lnTo>
                <a:lnTo>
                  <a:pt x="72" y="165"/>
                </a:lnTo>
                <a:lnTo>
                  <a:pt x="72" y="165"/>
                </a:lnTo>
                <a:lnTo>
                  <a:pt x="58" y="166"/>
                </a:lnTo>
                <a:lnTo>
                  <a:pt x="54" y="167"/>
                </a:lnTo>
                <a:lnTo>
                  <a:pt x="52" y="171"/>
                </a:lnTo>
                <a:lnTo>
                  <a:pt x="52" y="171"/>
                </a:lnTo>
                <a:lnTo>
                  <a:pt x="48" y="175"/>
                </a:lnTo>
                <a:lnTo>
                  <a:pt x="45" y="180"/>
                </a:lnTo>
                <a:lnTo>
                  <a:pt x="44" y="187"/>
                </a:lnTo>
                <a:lnTo>
                  <a:pt x="43" y="196"/>
                </a:lnTo>
                <a:lnTo>
                  <a:pt x="43" y="196"/>
                </a:lnTo>
                <a:lnTo>
                  <a:pt x="41" y="208"/>
                </a:lnTo>
                <a:lnTo>
                  <a:pt x="43" y="221"/>
                </a:lnTo>
                <a:lnTo>
                  <a:pt x="44" y="227"/>
                </a:lnTo>
                <a:lnTo>
                  <a:pt x="45" y="235"/>
                </a:lnTo>
                <a:lnTo>
                  <a:pt x="49" y="242"/>
                </a:lnTo>
                <a:lnTo>
                  <a:pt x="53" y="249"/>
                </a:lnTo>
                <a:lnTo>
                  <a:pt x="53" y="249"/>
                </a:lnTo>
                <a:lnTo>
                  <a:pt x="58" y="257"/>
                </a:lnTo>
                <a:lnTo>
                  <a:pt x="63" y="268"/>
                </a:lnTo>
                <a:lnTo>
                  <a:pt x="71" y="292"/>
                </a:lnTo>
                <a:lnTo>
                  <a:pt x="76" y="317"/>
                </a:lnTo>
                <a:lnTo>
                  <a:pt x="78" y="329"/>
                </a:lnTo>
                <a:lnTo>
                  <a:pt x="79" y="338"/>
                </a:lnTo>
                <a:lnTo>
                  <a:pt x="79" y="338"/>
                </a:lnTo>
                <a:lnTo>
                  <a:pt x="72" y="448"/>
                </a:lnTo>
                <a:lnTo>
                  <a:pt x="72" y="448"/>
                </a:lnTo>
                <a:lnTo>
                  <a:pt x="67" y="452"/>
                </a:lnTo>
                <a:lnTo>
                  <a:pt x="62" y="458"/>
                </a:lnTo>
                <a:lnTo>
                  <a:pt x="62" y="458"/>
                </a:lnTo>
                <a:lnTo>
                  <a:pt x="50" y="461"/>
                </a:lnTo>
                <a:lnTo>
                  <a:pt x="40" y="463"/>
                </a:lnTo>
                <a:lnTo>
                  <a:pt x="29" y="466"/>
                </a:lnTo>
                <a:lnTo>
                  <a:pt x="29" y="466"/>
                </a:lnTo>
                <a:lnTo>
                  <a:pt x="23" y="471"/>
                </a:lnTo>
                <a:lnTo>
                  <a:pt x="16" y="476"/>
                </a:lnTo>
                <a:lnTo>
                  <a:pt x="13" y="481"/>
                </a:lnTo>
                <a:lnTo>
                  <a:pt x="13" y="481"/>
                </a:lnTo>
                <a:lnTo>
                  <a:pt x="5" y="502"/>
                </a:lnTo>
                <a:lnTo>
                  <a:pt x="1" y="518"/>
                </a:lnTo>
                <a:lnTo>
                  <a:pt x="0" y="523"/>
                </a:lnTo>
                <a:lnTo>
                  <a:pt x="1" y="526"/>
                </a:lnTo>
                <a:lnTo>
                  <a:pt x="1" y="526"/>
                </a:lnTo>
                <a:lnTo>
                  <a:pt x="5" y="528"/>
                </a:lnTo>
                <a:lnTo>
                  <a:pt x="5" y="528"/>
                </a:lnTo>
                <a:lnTo>
                  <a:pt x="6" y="553"/>
                </a:lnTo>
                <a:lnTo>
                  <a:pt x="7" y="573"/>
                </a:lnTo>
                <a:lnTo>
                  <a:pt x="9" y="581"/>
                </a:lnTo>
                <a:lnTo>
                  <a:pt x="11" y="586"/>
                </a:lnTo>
                <a:lnTo>
                  <a:pt x="11" y="586"/>
                </a:lnTo>
                <a:lnTo>
                  <a:pt x="14" y="588"/>
                </a:lnTo>
                <a:lnTo>
                  <a:pt x="19" y="594"/>
                </a:lnTo>
                <a:lnTo>
                  <a:pt x="32" y="601"/>
                </a:lnTo>
                <a:lnTo>
                  <a:pt x="45" y="609"/>
                </a:lnTo>
                <a:lnTo>
                  <a:pt x="56" y="613"/>
                </a:lnTo>
                <a:lnTo>
                  <a:pt x="56" y="613"/>
                </a:lnTo>
                <a:lnTo>
                  <a:pt x="65" y="613"/>
                </a:lnTo>
                <a:lnTo>
                  <a:pt x="78" y="613"/>
                </a:lnTo>
                <a:lnTo>
                  <a:pt x="93" y="611"/>
                </a:lnTo>
                <a:lnTo>
                  <a:pt x="93" y="611"/>
                </a:lnTo>
                <a:lnTo>
                  <a:pt x="99" y="633"/>
                </a:lnTo>
                <a:lnTo>
                  <a:pt x="101" y="654"/>
                </a:lnTo>
                <a:lnTo>
                  <a:pt x="102" y="664"/>
                </a:lnTo>
                <a:lnTo>
                  <a:pt x="101" y="673"/>
                </a:lnTo>
                <a:lnTo>
                  <a:pt x="101" y="673"/>
                </a:lnTo>
                <a:lnTo>
                  <a:pt x="100" y="703"/>
                </a:lnTo>
                <a:lnTo>
                  <a:pt x="97" y="750"/>
                </a:lnTo>
                <a:lnTo>
                  <a:pt x="97" y="800"/>
                </a:lnTo>
                <a:lnTo>
                  <a:pt x="97" y="835"/>
                </a:lnTo>
                <a:lnTo>
                  <a:pt x="97" y="835"/>
                </a:lnTo>
                <a:lnTo>
                  <a:pt x="100" y="861"/>
                </a:lnTo>
                <a:lnTo>
                  <a:pt x="105" y="892"/>
                </a:lnTo>
                <a:lnTo>
                  <a:pt x="110" y="927"/>
                </a:lnTo>
                <a:lnTo>
                  <a:pt x="114" y="934"/>
                </a:lnTo>
                <a:lnTo>
                  <a:pt x="114" y="934"/>
                </a:lnTo>
                <a:lnTo>
                  <a:pt x="113" y="955"/>
                </a:lnTo>
                <a:lnTo>
                  <a:pt x="110" y="978"/>
                </a:lnTo>
                <a:lnTo>
                  <a:pt x="110" y="978"/>
                </a:lnTo>
                <a:lnTo>
                  <a:pt x="109" y="982"/>
                </a:lnTo>
                <a:lnTo>
                  <a:pt x="109" y="985"/>
                </a:lnTo>
                <a:lnTo>
                  <a:pt x="110" y="987"/>
                </a:lnTo>
                <a:lnTo>
                  <a:pt x="117" y="990"/>
                </a:lnTo>
                <a:lnTo>
                  <a:pt x="117" y="990"/>
                </a:lnTo>
                <a:lnTo>
                  <a:pt x="127" y="991"/>
                </a:lnTo>
                <a:lnTo>
                  <a:pt x="139" y="991"/>
                </a:lnTo>
                <a:lnTo>
                  <a:pt x="151" y="991"/>
                </a:lnTo>
                <a:lnTo>
                  <a:pt x="157" y="990"/>
                </a:lnTo>
                <a:lnTo>
                  <a:pt x="157" y="990"/>
                </a:lnTo>
                <a:lnTo>
                  <a:pt x="160" y="987"/>
                </a:lnTo>
                <a:lnTo>
                  <a:pt x="164" y="983"/>
                </a:lnTo>
                <a:lnTo>
                  <a:pt x="168" y="978"/>
                </a:lnTo>
                <a:lnTo>
                  <a:pt x="174" y="974"/>
                </a:lnTo>
                <a:lnTo>
                  <a:pt x="174" y="974"/>
                </a:lnTo>
                <a:lnTo>
                  <a:pt x="181" y="970"/>
                </a:lnTo>
                <a:lnTo>
                  <a:pt x="186" y="964"/>
                </a:lnTo>
                <a:lnTo>
                  <a:pt x="188" y="957"/>
                </a:lnTo>
                <a:lnTo>
                  <a:pt x="188" y="955"/>
                </a:lnTo>
                <a:lnTo>
                  <a:pt x="188" y="953"/>
                </a:lnTo>
                <a:lnTo>
                  <a:pt x="188" y="953"/>
                </a:lnTo>
                <a:lnTo>
                  <a:pt x="172" y="936"/>
                </a:lnTo>
                <a:lnTo>
                  <a:pt x="172" y="921"/>
                </a:lnTo>
                <a:lnTo>
                  <a:pt x="174" y="913"/>
                </a:lnTo>
                <a:lnTo>
                  <a:pt x="169" y="893"/>
                </a:lnTo>
                <a:lnTo>
                  <a:pt x="169" y="893"/>
                </a:lnTo>
                <a:lnTo>
                  <a:pt x="164" y="848"/>
                </a:lnTo>
                <a:lnTo>
                  <a:pt x="160" y="809"/>
                </a:lnTo>
                <a:lnTo>
                  <a:pt x="158" y="772"/>
                </a:lnTo>
                <a:lnTo>
                  <a:pt x="158" y="772"/>
                </a:lnTo>
                <a:lnTo>
                  <a:pt x="160" y="758"/>
                </a:lnTo>
                <a:lnTo>
                  <a:pt x="161" y="742"/>
                </a:lnTo>
                <a:lnTo>
                  <a:pt x="166" y="716"/>
                </a:lnTo>
                <a:lnTo>
                  <a:pt x="175" y="678"/>
                </a:lnTo>
                <a:lnTo>
                  <a:pt x="175" y="678"/>
                </a:lnTo>
                <a:lnTo>
                  <a:pt x="178" y="657"/>
                </a:lnTo>
                <a:lnTo>
                  <a:pt x="181" y="625"/>
                </a:lnTo>
                <a:lnTo>
                  <a:pt x="185" y="583"/>
                </a:lnTo>
                <a:lnTo>
                  <a:pt x="195" y="583"/>
                </a:lnTo>
                <a:lnTo>
                  <a:pt x="205" y="600"/>
                </a:lnTo>
                <a:lnTo>
                  <a:pt x="205" y="600"/>
                </a:lnTo>
                <a:lnTo>
                  <a:pt x="215" y="659"/>
                </a:lnTo>
                <a:lnTo>
                  <a:pt x="224" y="728"/>
                </a:lnTo>
                <a:lnTo>
                  <a:pt x="224" y="728"/>
                </a:lnTo>
                <a:lnTo>
                  <a:pt x="226" y="742"/>
                </a:lnTo>
                <a:lnTo>
                  <a:pt x="229" y="758"/>
                </a:lnTo>
                <a:lnTo>
                  <a:pt x="231" y="772"/>
                </a:lnTo>
                <a:lnTo>
                  <a:pt x="233" y="779"/>
                </a:lnTo>
                <a:lnTo>
                  <a:pt x="233" y="779"/>
                </a:lnTo>
                <a:lnTo>
                  <a:pt x="229" y="839"/>
                </a:lnTo>
                <a:lnTo>
                  <a:pt x="226" y="897"/>
                </a:lnTo>
                <a:lnTo>
                  <a:pt x="226" y="897"/>
                </a:lnTo>
                <a:lnTo>
                  <a:pt x="224" y="901"/>
                </a:lnTo>
                <a:lnTo>
                  <a:pt x="222" y="905"/>
                </a:lnTo>
                <a:lnTo>
                  <a:pt x="222" y="909"/>
                </a:lnTo>
                <a:lnTo>
                  <a:pt x="222" y="909"/>
                </a:lnTo>
                <a:lnTo>
                  <a:pt x="226" y="926"/>
                </a:lnTo>
                <a:lnTo>
                  <a:pt x="226" y="926"/>
                </a:lnTo>
                <a:lnTo>
                  <a:pt x="224" y="930"/>
                </a:lnTo>
                <a:lnTo>
                  <a:pt x="218" y="940"/>
                </a:lnTo>
                <a:lnTo>
                  <a:pt x="218" y="940"/>
                </a:lnTo>
                <a:lnTo>
                  <a:pt x="212" y="949"/>
                </a:lnTo>
                <a:lnTo>
                  <a:pt x="212" y="953"/>
                </a:lnTo>
                <a:lnTo>
                  <a:pt x="212" y="956"/>
                </a:lnTo>
                <a:lnTo>
                  <a:pt x="212" y="956"/>
                </a:lnTo>
                <a:lnTo>
                  <a:pt x="213" y="957"/>
                </a:lnTo>
                <a:lnTo>
                  <a:pt x="216" y="960"/>
                </a:lnTo>
                <a:lnTo>
                  <a:pt x="220" y="963"/>
                </a:lnTo>
                <a:lnTo>
                  <a:pt x="224" y="966"/>
                </a:lnTo>
                <a:lnTo>
                  <a:pt x="224" y="966"/>
                </a:lnTo>
                <a:lnTo>
                  <a:pt x="229" y="976"/>
                </a:lnTo>
                <a:lnTo>
                  <a:pt x="231" y="979"/>
                </a:lnTo>
                <a:lnTo>
                  <a:pt x="237" y="983"/>
                </a:lnTo>
                <a:lnTo>
                  <a:pt x="237" y="983"/>
                </a:lnTo>
                <a:lnTo>
                  <a:pt x="241" y="985"/>
                </a:lnTo>
                <a:lnTo>
                  <a:pt x="247" y="985"/>
                </a:lnTo>
                <a:lnTo>
                  <a:pt x="261" y="985"/>
                </a:lnTo>
                <a:lnTo>
                  <a:pt x="274" y="983"/>
                </a:lnTo>
                <a:lnTo>
                  <a:pt x="281" y="981"/>
                </a:lnTo>
                <a:lnTo>
                  <a:pt x="281" y="981"/>
                </a:lnTo>
                <a:lnTo>
                  <a:pt x="282" y="978"/>
                </a:lnTo>
                <a:lnTo>
                  <a:pt x="281" y="974"/>
                </a:lnTo>
                <a:lnTo>
                  <a:pt x="280" y="972"/>
                </a:lnTo>
                <a:lnTo>
                  <a:pt x="280" y="968"/>
                </a:lnTo>
                <a:lnTo>
                  <a:pt x="280" y="968"/>
                </a:lnTo>
                <a:lnTo>
                  <a:pt x="281" y="960"/>
                </a:lnTo>
                <a:lnTo>
                  <a:pt x="281" y="956"/>
                </a:lnTo>
                <a:lnTo>
                  <a:pt x="281" y="951"/>
                </a:lnTo>
                <a:lnTo>
                  <a:pt x="281" y="951"/>
                </a:lnTo>
                <a:lnTo>
                  <a:pt x="277" y="933"/>
                </a:lnTo>
                <a:lnTo>
                  <a:pt x="277" y="933"/>
                </a:lnTo>
                <a:lnTo>
                  <a:pt x="280" y="931"/>
                </a:lnTo>
                <a:lnTo>
                  <a:pt x="282" y="931"/>
                </a:lnTo>
                <a:lnTo>
                  <a:pt x="284" y="930"/>
                </a:lnTo>
                <a:lnTo>
                  <a:pt x="284" y="930"/>
                </a:lnTo>
                <a:lnTo>
                  <a:pt x="284" y="921"/>
                </a:lnTo>
                <a:lnTo>
                  <a:pt x="284" y="913"/>
                </a:lnTo>
                <a:lnTo>
                  <a:pt x="284" y="909"/>
                </a:lnTo>
                <a:lnTo>
                  <a:pt x="284" y="909"/>
                </a:lnTo>
                <a:lnTo>
                  <a:pt x="289" y="883"/>
                </a:lnTo>
                <a:lnTo>
                  <a:pt x="293" y="860"/>
                </a:lnTo>
                <a:lnTo>
                  <a:pt x="294" y="848"/>
                </a:lnTo>
                <a:lnTo>
                  <a:pt x="294" y="836"/>
                </a:lnTo>
                <a:lnTo>
                  <a:pt x="294" y="836"/>
                </a:lnTo>
                <a:lnTo>
                  <a:pt x="294" y="732"/>
                </a:lnTo>
                <a:lnTo>
                  <a:pt x="294" y="536"/>
                </a:lnTo>
                <a:lnTo>
                  <a:pt x="294" y="536"/>
                </a:lnTo>
                <a:lnTo>
                  <a:pt x="315" y="521"/>
                </a:lnTo>
                <a:lnTo>
                  <a:pt x="329" y="509"/>
                </a:lnTo>
                <a:lnTo>
                  <a:pt x="334" y="504"/>
                </a:lnTo>
                <a:lnTo>
                  <a:pt x="336" y="500"/>
                </a:lnTo>
                <a:lnTo>
                  <a:pt x="336" y="500"/>
                </a:lnTo>
                <a:lnTo>
                  <a:pt x="329" y="475"/>
                </a:lnTo>
                <a:lnTo>
                  <a:pt x="314" y="422"/>
                </a:lnTo>
                <a:lnTo>
                  <a:pt x="295" y="368"/>
                </a:lnTo>
                <a:lnTo>
                  <a:pt x="285" y="337"/>
                </a:lnTo>
                <a:lnTo>
                  <a:pt x="285" y="337"/>
                </a:lnTo>
                <a:lnTo>
                  <a:pt x="282" y="324"/>
                </a:lnTo>
                <a:lnTo>
                  <a:pt x="280" y="309"/>
                </a:lnTo>
                <a:lnTo>
                  <a:pt x="280" y="294"/>
                </a:lnTo>
                <a:lnTo>
                  <a:pt x="239" y="277"/>
                </a:lnTo>
                <a:lnTo>
                  <a:pt x="239" y="266"/>
                </a:lnTo>
                <a:lnTo>
                  <a:pt x="239" y="266"/>
                </a:lnTo>
                <a:lnTo>
                  <a:pt x="268" y="274"/>
                </a:lnTo>
                <a:lnTo>
                  <a:pt x="290" y="281"/>
                </a:lnTo>
                <a:lnTo>
                  <a:pt x="307" y="283"/>
                </a:lnTo>
                <a:lnTo>
                  <a:pt x="307" y="283"/>
                </a:lnTo>
                <a:lnTo>
                  <a:pt x="311" y="283"/>
                </a:lnTo>
                <a:lnTo>
                  <a:pt x="316" y="282"/>
                </a:lnTo>
                <a:lnTo>
                  <a:pt x="327" y="277"/>
                </a:lnTo>
                <a:lnTo>
                  <a:pt x="334" y="269"/>
                </a:lnTo>
                <a:lnTo>
                  <a:pt x="337" y="265"/>
                </a:lnTo>
                <a:lnTo>
                  <a:pt x="338" y="262"/>
                </a:lnTo>
                <a:lnTo>
                  <a:pt x="338" y="262"/>
                </a:lnTo>
                <a:lnTo>
                  <a:pt x="338" y="256"/>
                </a:lnTo>
                <a:lnTo>
                  <a:pt x="336" y="246"/>
                </a:lnTo>
                <a:lnTo>
                  <a:pt x="328" y="219"/>
                </a:lnTo>
                <a:lnTo>
                  <a:pt x="315" y="183"/>
                </a:lnTo>
                <a:lnTo>
                  <a:pt x="315" y="183"/>
                </a:lnTo>
                <a:lnTo>
                  <a:pt x="316" y="178"/>
                </a:lnTo>
                <a:lnTo>
                  <a:pt x="316" y="173"/>
                </a:lnTo>
                <a:lnTo>
                  <a:pt x="315" y="169"/>
                </a:lnTo>
                <a:lnTo>
                  <a:pt x="315" y="169"/>
                </a:lnTo>
                <a:lnTo>
                  <a:pt x="312" y="166"/>
                </a:lnTo>
                <a:lnTo>
                  <a:pt x="310" y="163"/>
                </a:lnTo>
                <a:lnTo>
                  <a:pt x="304" y="160"/>
                </a:lnTo>
                <a:lnTo>
                  <a:pt x="304" y="160"/>
                </a:lnTo>
                <a:lnTo>
                  <a:pt x="301" y="145"/>
                </a:lnTo>
                <a:lnTo>
                  <a:pt x="291" y="119"/>
                </a:lnTo>
                <a:lnTo>
                  <a:pt x="291" y="119"/>
                </a:lnTo>
                <a:lnTo>
                  <a:pt x="294" y="105"/>
                </a:lnTo>
                <a:lnTo>
                  <a:pt x="294" y="105"/>
                </a:lnTo>
                <a:lnTo>
                  <a:pt x="295" y="96"/>
                </a:lnTo>
                <a:lnTo>
                  <a:pt x="319" y="88"/>
                </a:lnTo>
                <a:lnTo>
                  <a:pt x="319" y="88"/>
                </a:lnTo>
                <a:lnTo>
                  <a:pt x="321" y="85"/>
                </a:lnTo>
                <a:lnTo>
                  <a:pt x="324" y="77"/>
                </a:lnTo>
                <a:lnTo>
                  <a:pt x="325" y="73"/>
                </a:lnTo>
                <a:lnTo>
                  <a:pt x="325" y="67"/>
                </a:lnTo>
                <a:lnTo>
                  <a:pt x="325" y="60"/>
                </a:lnTo>
                <a:lnTo>
                  <a:pt x="324" y="54"/>
                </a:lnTo>
                <a:lnTo>
                  <a:pt x="324" y="54"/>
                </a:lnTo>
                <a:lnTo>
                  <a:pt x="320" y="47"/>
                </a:lnTo>
                <a:lnTo>
                  <a:pt x="316" y="42"/>
                </a:lnTo>
                <a:lnTo>
                  <a:pt x="312" y="40"/>
                </a:lnTo>
                <a:lnTo>
                  <a:pt x="307" y="37"/>
                </a:lnTo>
                <a:lnTo>
                  <a:pt x="299" y="34"/>
                </a:lnTo>
                <a:lnTo>
                  <a:pt x="295" y="34"/>
                </a:lnTo>
                <a:lnTo>
                  <a:pt x="274" y="38"/>
                </a:lnTo>
                <a:lnTo>
                  <a:pt x="268" y="47"/>
                </a:lnTo>
                <a:lnTo>
                  <a:pt x="263" y="50"/>
                </a:lnTo>
                <a:lnTo>
                  <a:pt x="263" y="50"/>
                </a:lnTo>
                <a:lnTo>
                  <a:pt x="255" y="49"/>
                </a:lnTo>
                <a:lnTo>
                  <a:pt x="247" y="50"/>
                </a:lnTo>
                <a:lnTo>
                  <a:pt x="247" y="50"/>
                </a:lnTo>
                <a:lnTo>
                  <a:pt x="233" y="60"/>
                </a:lnTo>
                <a:lnTo>
                  <a:pt x="233" y="51"/>
                </a:lnTo>
                <a:lnTo>
                  <a:pt x="226" y="47"/>
                </a:lnTo>
                <a:lnTo>
                  <a:pt x="212" y="47"/>
                </a:lnTo>
                <a:lnTo>
                  <a:pt x="203" y="30"/>
                </a:lnTo>
                <a:lnTo>
                  <a:pt x="203" y="30"/>
                </a:lnTo>
                <a:lnTo>
                  <a:pt x="199" y="23"/>
                </a:lnTo>
                <a:lnTo>
                  <a:pt x="195" y="16"/>
                </a:lnTo>
                <a:lnTo>
                  <a:pt x="192" y="15"/>
                </a:lnTo>
                <a:lnTo>
                  <a:pt x="190" y="14"/>
                </a:lnTo>
                <a:lnTo>
                  <a:pt x="190" y="14"/>
                </a:lnTo>
                <a:lnTo>
                  <a:pt x="174" y="11"/>
                </a:lnTo>
                <a:lnTo>
                  <a:pt x="174" y="11"/>
                </a:lnTo>
                <a:lnTo>
                  <a:pt x="168" y="6"/>
                </a:lnTo>
                <a:lnTo>
                  <a:pt x="160" y="2"/>
                </a:lnTo>
                <a:lnTo>
                  <a:pt x="156" y="0"/>
                </a:lnTo>
                <a:lnTo>
                  <a:pt x="152" y="0"/>
                </a:lnTo>
                <a:lnTo>
                  <a:pt x="152" y="0"/>
                </a:lnTo>
                <a:lnTo>
                  <a:pt x="143" y="3"/>
                </a:lnTo>
                <a:lnTo>
                  <a:pt x="131" y="7"/>
                </a:lnTo>
                <a:lnTo>
                  <a:pt x="122" y="12"/>
                </a:lnTo>
                <a:lnTo>
                  <a:pt x="117" y="15"/>
                </a:lnTo>
                <a:lnTo>
                  <a:pt x="117" y="15"/>
                </a:lnTo>
                <a:lnTo>
                  <a:pt x="102" y="33"/>
                </a:lnTo>
                <a:lnTo>
                  <a:pt x="93" y="47"/>
                </a:lnTo>
                <a:lnTo>
                  <a:pt x="87" y="60"/>
                </a:lnTo>
                <a:lnTo>
                  <a:pt x="87" y="60"/>
                </a:lnTo>
                <a:lnTo>
                  <a:pt x="83" y="71"/>
                </a:lnTo>
                <a:lnTo>
                  <a:pt x="80" y="81"/>
                </a:lnTo>
                <a:lnTo>
                  <a:pt x="79" y="92"/>
                </a:lnTo>
                <a:lnTo>
                  <a:pt x="79" y="92"/>
                </a:lnTo>
                <a:lnTo>
                  <a:pt x="74" y="128"/>
                </a:lnTo>
                <a:lnTo>
                  <a:pt x="74" y="128"/>
                </a:lnTo>
                <a:lnTo>
                  <a:pt x="79" y="135"/>
                </a:lnTo>
                <a:lnTo>
                  <a:pt x="83" y="139"/>
                </a:lnTo>
                <a:lnTo>
                  <a:pt x="87" y="141"/>
                </a:lnTo>
                <a:lnTo>
                  <a:pt x="87" y="141"/>
                </a:lnTo>
                <a:lnTo>
                  <a:pt x="91" y="143"/>
                </a:lnTo>
                <a:lnTo>
                  <a:pt x="92" y="145"/>
                </a:lnTo>
                <a:lnTo>
                  <a:pt x="93" y="148"/>
                </a:lnTo>
                <a:lnTo>
                  <a:pt x="93" y="148"/>
                </a:lnTo>
                <a:close/>
                <a:moveTo>
                  <a:pt x="260" y="143"/>
                </a:moveTo>
                <a:lnTo>
                  <a:pt x="260" y="143"/>
                </a:lnTo>
                <a:lnTo>
                  <a:pt x="260" y="146"/>
                </a:lnTo>
                <a:lnTo>
                  <a:pt x="261" y="150"/>
                </a:lnTo>
                <a:lnTo>
                  <a:pt x="264" y="154"/>
                </a:lnTo>
                <a:lnTo>
                  <a:pt x="264" y="154"/>
                </a:lnTo>
                <a:lnTo>
                  <a:pt x="271" y="160"/>
                </a:lnTo>
                <a:lnTo>
                  <a:pt x="271" y="160"/>
                </a:lnTo>
                <a:lnTo>
                  <a:pt x="274" y="170"/>
                </a:lnTo>
                <a:lnTo>
                  <a:pt x="277" y="179"/>
                </a:lnTo>
                <a:lnTo>
                  <a:pt x="277" y="179"/>
                </a:lnTo>
                <a:lnTo>
                  <a:pt x="278" y="184"/>
                </a:lnTo>
                <a:lnTo>
                  <a:pt x="281" y="189"/>
                </a:lnTo>
                <a:lnTo>
                  <a:pt x="281" y="189"/>
                </a:lnTo>
                <a:lnTo>
                  <a:pt x="287" y="219"/>
                </a:lnTo>
                <a:lnTo>
                  <a:pt x="287" y="219"/>
                </a:lnTo>
                <a:lnTo>
                  <a:pt x="282" y="216"/>
                </a:lnTo>
                <a:lnTo>
                  <a:pt x="268" y="205"/>
                </a:lnTo>
                <a:lnTo>
                  <a:pt x="268" y="205"/>
                </a:lnTo>
                <a:lnTo>
                  <a:pt x="250" y="188"/>
                </a:lnTo>
                <a:lnTo>
                  <a:pt x="250" y="188"/>
                </a:lnTo>
                <a:lnTo>
                  <a:pt x="243" y="182"/>
                </a:lnTo>
                <a:lnTo>
                  <a:pt x="239" y="179"/>
                </a:lnTo>
                <a:lnTo>
                  <a:pt x="239" y="179"/>
                </a:lnTo>
                <a:lnTo>
                  <a:pt x="246" y="160"/>
                </a:lnTo>
                <a:lnTo>
                  <a:pt x="246" y="160"/>
                </a:lnTo>
                <a:lnTo>
                  <a:pt x="247" y="157"/>
                </a:lnTo>
                <a:lnTo>
                  <a:pt x="250" y="156"/>
                </a:lnTo>
                <a:lnTo>
                  <a:pt x="252" y="153"/>
                </a:lnTo>
                <a:lnTo>
                  <a:pt x="254" y="152"/>
                </a:lnTo>
                <a:lnTo>
                  <a:pt x="254" y="152"/>
                </a:lnTo>
                <a:lnTo>
                  <a:pt x="258" y="146"/>
                </a:lnTo>
                <a:lnTo>
                  <a:pt x="260" y="143"/>
                </a:lnTo>
                <a:lnTo>
                  <a:pt x="260" y="143"/>
                </a:lnTo>
                <a:close/>
                <a:moveTo>
                  <a:pt x="218" y="122"/>
                </a:moveTo>
                <a:lnTo>
                  <a:pt x="218" y="122"/>
                </a:lnTo>
                <a:lnTo>
                  <a:pt x="217" y="126"/>
                </a:lnTo>
                <a:lnTo>
                  <a:pt x="216" y="136"/>
                </a:lnTo>
                <a:lnTo>
                  <a:pt x="216" y="136"/>
                </a:lnTo>
                <a:lnTo>
                  <a:pt x="216" y="144"/>
                </a:lnTo>
                <a:lnTo>
                  <a:pt x="217" y="150"/>
                </a:lnTo>
                <a:lnTo>
                  <a:pt x="218" y="156"/>
                </a:lnTo>
                <a:lnTo>
                  <a:pt x="218" y="169"/>
                </a:lnTo>
                <a:lnTo>
                  <a:pt x="218" y="169"/>
                </a:lnTo>
                <a:lnTo>
                  <a:pt x="216" y="169"/>
                </a:lnTo>
                <a:lnTo>
                  <a:pt x="209" y="169"/>
                </a:lnTo>
                <a:lnTo>
                  <a:pt x="209" y="169"/>
                </a:lnTo>
                <a:lnTo>
                  <a:pt x="205" y="169"/>
                </a:lnTo>
                <a:lnTo>
                  <a:pt x="203" y="167"/>
                </a:lnTo>
                <a:lnTo>
                  <a:pt x="199" y="166"/>
                </a:lnTo>
                <a:lnTo>
                  <a:pt x="188" y="158"/>
                </a:lnTo>
                <a:lnTo>
                  <a:pt x="188" y="158"/>
                </a:lnTo>
                <a:lnTo>
                  <a:pt x="191" y="156"/>
                </a:lnTo>
                <a:lnTo>
                  <a:pt x="196" y="148"/>
                </a:lnTo>
                <a:lnTo>
                  <a:pt x="196" y="148"/>
                </a:lnTo>
                <a:lnTo>
                  <a:pt x="201" y="139"/>
                </a:lnTo>
                <a:lnTo>
                  <a:pt x="203" y="135"/>
                </a:lnTo>
                <a:lnTo>
                  <a:pt x="203" y="135"/>
                </a:lnTo>
                <a:lnTo>
                  <a:pt x="203" y="123"/>
                </a:lnTo>
                <a:lnTo>
                  <a:pt x="203" y="114"/>
                </a:lnTo>
                <a:lnTo>
                  <a:pt x="218" y="119"/>
                </a:lnTo>
                <a:lnTo>
                  <a:pt x="218" y="1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D8606418-3DE1-454B-87D9-DC307A4BB3F2}"/>
              </a:ext>
            </a:extLst>
          </p:cNvPr>
          <p:cNvSpPr>
            <a:spLocks noEditPoints="1"/>
          </p:cNvSpPr>
          <p:nvPr/>
        </p:nvSpPr>
        <p:spPr bwMode="auto">
          <a:xfrm>
            <a:off x="845038" y="2721552"/>
            <a:ext cx="720725" cy="1641475"/>
          </a:xfrm>
          <a:custGeom>
            <a:avLst/>
            <a:gdLst>
              <a:gd name="T0" fmla="*/ 284 w 454"/>
              <a:gd name="T1" fmla="*/ 181 h 1034"/>
              <a:gd name="T2" fmla="*/ 217 w 454"/>
              <a:gd name="T3" fmla="*/ 210 h 1034"/>
              <a:gd name="T4" fmla="*/ 215 w 454"/>
              <a:gd name="T5" fmla="*/ 179 h 1034"/>
              <a:gd name="T6" fmla="*/ 175 w 454"/>
              <a:gd name="T7" fmla="*/ 87 h 1034"/>
              <a:gd name="T8" fmla="*/ 141 w 454"/>
              <a:gd name="T9" fmla="*/ 93 h 1034"/>
              <a:gd name="T10" fmla="*/ 0 w 454"/>
              <a:gd name="T11" fmla="*/ 137 h 1034"/>
              <a:gd name="T12" fmla="*/ 84 w 454"/>
              <a:gd name="T13" fmla="*/ 154 h 1034"/>
              <a:gd name="T14" fmla="*/ 69 w 454"/>
              <a:gd name="T15" fmla="*/ 154 h 1034"/>
              <a:gd name="T16" fmla="*/ 58 w 454"/>
              <a:gd name="T17" fmla="*/ 158 h 1034"/>
              <a:gd name="T18" fmla="*/ 77 w 454"/>
              <a:gd name="T19" fmla="*/ 180 h 1034"/>
              <a:gd name="T20" fmla="*/ 94 w 454"/>
              <a:gd name="T21" fmla="*/ 207 h 1034"/>
              <a:gd name="T22" fmla="*/ 115 w 454"/>
              <a:gd name="T23" fmla="*/ 244 h 1034"/>
              <a:gd name="T24" fmla="*/ 162 w 454"/>
              <a:gd name="T25" fmla="*/ 317 h 1034"/>
              <a:gd name="T26" fmla="*/ 232 w 454"/>
              <a:gd name="T27" fmla="*/ 336 h 1034"/>
              <a:gd name="T28" fmla="*/ 185 w 454"/>
              <a:gd name="T29" fmla="*/ 442 h 1034"/>
              <a:gd name="T30" fmla="*/ 206 w 454"/>
              <a:gd name="T31" fmla="*/ 516 h 1034"/>
              <a:gd name="T32" fmla="*/ 176 w 454"/>
              <a:gd name="T33" fmla="*/ 733 h 1034"/>
              <a:gd name="T34" fmla="*/ 196 w 454"/>
              <a:gd name="T35" fmla="*/ 834 h 1034"/>
              <a:gd name="T36" fmla="*/ 202 w 454"/>
              <a:gd name="T37" fmla="*/ 954 h 1034"/>
              <a:gd name="T38" fmla="*/ 168 w 454"/>
              <a:gd name="T39" fmla="*/ 970 h 1034"/>
              <a:gd name="T40" fmla="*/ 180 w 454"/>
              <a:gd name="T41" fmla="*/ 988 h 1034"/>
              <a:gd name="T42" fmla="*/ 121 w 454"/>
              <a:gd name="T43" fmla="*/ 1000 h 1034"/>
              <a:gd name="T44" fmla="*/ 116 w 454"/>
              <a:gd name="T45" fmla="*/ 1014 h 1034"/>
              <a:gd name="T46" fmla="*/ 181 w 454"/>
              <a:gd name="T47" fmla="*/ 1033 h 1034"/>
              <a:gd name="T48" fmla="*/ 274 w 454"/>
              <a:gd name="T49" fmla="*/ 1033 h 1034"/>
              <a:gd name="T50" fmla="*/ 283 w 454"/>
              <a:gd name="T51" fmla="*/ 1003 h 1034"/>
              <a:gd name="T52" fmla="*/ 332 w 454"/>
              <a:gd name="T53" fmla="*/ 986 h 1034"/>
              <a:gd name="T54" fmla="*/ 327 w 454"/>
              <a:gd name="T55" fmla="*/ 907 h 1034"/>
              <a:gd name="T56" fmla="*/ 349 w 454"/>
              <a:gd name="T57" fmla="*/ 812 h 1034"/>
              <a:gd name="T58" fmla="*/ 390 w 454"/>
              <a:gd name="T59" fmla="*/ 618 h 1034"/>
              <a:gd name="T60" fmla="*/ 438 w 454"/>
              <a:gd name="T61" fmla="*/ 602 h 1034"/>
              <a:gd name="T62" fmla="*/ 439 w 454"/>
              <a:gd name="T63" fmla="*/ 503 h 1034"/>
              <a:gd name="T64" fmla="*/ 439 w 454"/>
              <a:gd name="T65" fmla="*/ 452 h 1034"/>
              <a:gd name="T66" fmla="*/ 443 w 454"/>
              <a:gd name="T67" fmla="*/ 270 h 1034"/>
              <a:gd name="T68" fmla="*/ 431 w 454"/>
              <a:gd name="T69" fmla="*/ 192 h 1034"/>
              <a:gd name="T70" fmla="*/ 424 w 454"/>
              <a:gd name="T71" fmla="*/ 145 h 1034"/>
              <a:gd name="T72" fmla="*/ 442 w 454"/>
              <a:gd name="T73" fmla="*/ 93 h 1034"/>
              <a:gd name="T74" fmla="*/ 451 w 454"/>
              <a:gd name="T75" fmla="*/ 61 h 1034"/>
              <a:gd name="T76" fmla="*/ 417 w 454"/>
              <a:gd name="T77" fmla="*/ 4 h 1034"/>
              <a:gd name="T78" fmla="*/ 370 w 454"/>
              <a:gd name="T79" fmla="*/ 4 h 1034"/>
              <a:gd name="T80" fmla="*/ 338 w 454"/>
              <a:gd name="T81" fmla="*/ 14 h 1034"/>
              <a:gd name="T82" fmla="*/ 319 w 454"/>
              <a:gd name="T83" fmla="*/ 43 h 1034"/>
              <a:gd name="T84" fmla="*/ 314 w 454"/>
              <a:gd name="T85" fmla="*/ 81 h 1034"/>
              <a:gd name="T86" fmla="*/ 319 w 454"/>
              <a:gd name="T87" fmla="*/ 94 h 1034"/>
              <a:gd name="T88" fmla="*/ 316 w 454"/>
              <a:gd name="T89" fmla="*/ 136 h 1034"/>
              <a:gd name="T90" fmla="*/ 137 w 454"/>
              <a:gd name="T91" fmla="*/ 141 h 1034"/>
              <a:gd name="T92" fmla="*/ 171 w 454"/>
              <a:gd name="T93" fmla="*/ 130 h 1034"/>
              <a:gd name="T94" fmla="*/ 170 w 454"/>
              <a:gd name="T95" fmla="*/ 172 h 1034"/>
              <a:gd name="T96" fmla="*/ 175 w 454"/>
              <a:gd name="T97" fmla="*/ 206 h 1034"/>
              <a:gd name="T98" fmla="*/ 184 w 454"/>
              <a:gd name="T99" fmla="*/ 232 h 1034"/>
              <a:gd name="T100" fmla="*/ 157 w 454"/>
              <a:gd name="T101" fmla="*/ 231 h 1034"/>
              <a:gd name="T102" fmla="*/ 133 w 454"/>
              <a:gd name="T103" fmla="*/ 196 h 1034"/>
              <a:gd name="T104" fmla="*/ 123 w 454"/>
              <a:gd name="T105" fmla="*/ 172 h 1034"/>
              <a:gd name="T106" fmla="*/ 119 w 454"/>
              <a:gd name="T107" fmla="*/ 141 h 1034"/>
              <a:gd name="T108" fmla="*/ 379 w 454"/>
              <a:gd name="T109" fmla="*/ 445 h 1034"/>
              <a:gd name="T110" fmla="*/ 411 w 454"/>
              <a:gd name="T111" fmla="*/ 295 h 1034"/>
              <a:gd name="T112" fmla="*/ 287 w 454"/>
              <a:gd name="T113" fmla="*/ 750 h 1034"/>
              <a:gd name="T114" fmla="*/ 283 w 454"/>
              <a:gd name="T115" fmla="*/ 859 h 1034"/>
              <a:gd name="T116" fmla="*/ 273 w 454"/>
              <a:gd name="T117" fmla="*/ 898 h 1034"/>
              <a:gd name="T118" fmla="*/ 269 w 454"/>
              <a:gd name="T119" fmla="*/ 866 h 1034"/>
              <a:gd name="T120" fmla="*/ 256 w 454"/>
              <a:gd name="T121" fmla="*/ 757 h 1034"/>
              <a:gd name="T122" fmla="*/ 266 w 454"/>
              <a:gd name="T123" fmla="*/ 701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4" h="1034">
                <a:moveTo>
                  <a:pt x="335" y="160"/>
                </a:moveTo>
                <a:lnTo>
                  <a:pt x="316" y="168"/>
                </a:lnTo>
                <a:lnTo>
                  <a:pt x="316" y="168"/>
                </a:lnTo>
                <a:lnTo>
                  <a:pt x="306" y="171"/>
                </a:lnTo>
                <a:lnTo>
                  <a:pt x="297" y="175"/>
                </a:lnTo>
                <a:lnTo>
                  <a:pt x="284" y="181"/>
                </a:lnTo>
                <a:lnTo>
                  <a:pt x="284" y="181"/>
                </a:lnTo>
                <a:lnTo>
                  <a:pt x="269" y="192"/>
                </a:lnTo>
                <a:lnTo>
                  <a:pt x="248" y="206"/>
                </a:lnTo>
                <a:lnTo>
                  <a:pt x="224" y="226"/>
                </a:lnTo>
                <a:lnTo>
                  <a:pt x="219" y="219"/>
                </a:lnTo>
                <a:lnTo>
                  <a:pt x="219" y="219"/>
                </a:lnTo>
                <a:lnTo>
                  <a:pt x="218" y="214"/>
                </a:lnTo>
                <a:lnTo>
                  <a:pt x="217" y="210"/>
                </a:lnTo>
                <a:lnTo>
                  <a:pt x="217" y="205"/>
                </a:lnTo>
                <a:lnTo>
                  <a:pt x="217" y="205"/>
                </a:lnTo>
                <a:lnTo>
                  <a:pt x="218" y="194"/>
                </a:lnTo>
                <a:lnTo>
                  <a:pt x="219" y="189"/>
                </a:lnTo>
                <a:lnTo>
                  <a:pt x="218" y="184"/>
                </a:lnTo>
                <a:lnTo>
                  <a:pt x="218" y="184"/>
                </a:lnTo>
                <a:lnTo>
                  <a:pt x="215" y="179"/>
                </a:lnTo>
                <a:lnTo>
                  <a:pt x="211" y="173"/>
                </a:lnTo>
                <a:lnTo>
                  <a:pt x="207" y="168"/>
                </a:lnTo>
                <a:lnTo>
                  <a:pt x="201" y="167"/>
                </a:lnTo>
                <a:lnTo>
                  <a:pt x="201" y="93"/>
                </a:lnTo>
                <a:lnTo>
                  <a:pt x="190" y="93"/>
                </a:lnTo>
                <a:lnTo>
                  <a:pt x="187" y="87"/>
                </a:lnTo>
                <a:lnTo>
                  <a:pt x="175" y="87"/>
                </a:lnTo>
                <a:lnTo>
                  <a:pt x="175" y="95"/>
                </a:lnTo>
                <a:lnTo>
                  <a:pt x="168" y="95"/>
                </a:lnTo>
                <a:lnTo>
                  <a:pt x="168" y="93"/>
                </a:lnTo>
                <a:lnTo>
                  <a:pt x="154" y="93"/>
                </a:lnTo>
                <a:lnTo>
                  <a:pt x="149" y="89"/>
                </a:lnTo>
                <a:lnTo>
                  <a:pt x="141" y="89"/>
                </a:lnTo>
                <a:lnTo>
                  <a:pt x="141" y="93"/>
                </a:lnTo>
                <a:lnTo>
                  <a:pt x="93" y="93"/>
                </a:lnTo>
                <a:lnTo>
                  <a:pt x="93" y="89"/>
                </a:lnTo>
                <a:lnTo>
                  <a:pt x="13" y="89"/>
                </a:lnTo>
                <a:lnTo>
                  <a:pt x="21" y="94"/>
                </a:lnTo>
                <a:lnTo>
                  <a:pt x="4" y="98"/>
                </a:lnTo>
                <a:lnTo>
                  <a:pt x="0" y="108"/>
                </a:lnTo>
                <a:lnTo>
                  <a:pt x="0" y="137"/>
                </a:lnTo>
                <a:lnTo>
                  <a:pt x="11" y="147"/>
                </a:lnTo>
                <a:lnTo>
                  <a:pt x="34" y="147"/>
                </a:lnTo>
                <a:lnTo>
                  <a:pt x="45" y="142"/>
                </a:lnTo>
                <a:lnTo>
                  <a:pt x="77" y="142"/>
                </a:lnTo>
                <a:lnTo>
                  <a:pt x="77" y="142"/>
                </a:lnTo>
                <a:lnTo>
                  <a:pt x="81" y="149"/>
                </a:lnTo>
                <a:lnTo>
                  <a:pt x="84" y="154"/>
                </a:lnTo>
                <a:lnTo>
                  <a:pt x="85" y="157"/>
                </a:lnTo>
                <a:lnTo>
                  <a:pt x="84" y="158"/>
                </a:lnTo>
                <a:lnTo>
                  <a:pt x="84" y="158"/>
                </a:lnTo>
                <a:lnTo>
                  <a:pt x="82" y="159"/>
                </a:lnTo>
                <a:lnTo>
                  <a:pt x="81" y="159"/>
                </a:lnTo>
                <a:lnTo>
                  <a:pt x="77" y="158"/>
                </a:lnTo>
                <a:lnTo>
                  <a:pt x="69" y="154"/>
                </a:lnTo>
                <a:lnTo>
                  <a:pt x="69" y="154"/>
                </a:lnTo>
                <a:lnTo>
                  <a:pt x="61" y="154"/>
                </a:lnTo>
                <a:lnTo>
                  <a:pt x="59" y="154"/>
                </a:lnTo>
                <a:lnTo>
                  <a:pt x="56" y="154"/>
                </a:lnTo>
                <a:lnTo>
                  <a:pt x="56" y="154"/>
                </a:lnTo>
                <a:lnTo>
                  <a:pt x="56" y="155"/>
                </a:lnTo>
                <a:lnTo>
                  <a:pt x="58" y="158"/>
                </a:lnTo>
                <a:lnTo>
                  <a:pt x="61" y="163"/>
                </a:lnTo>
                <a:lnTo>
                  <a:pt x="61" y="163"/>
                </a:lnTo>
                <a:lnTo>
                  <a:pt x="68" y="172"/>
                </a:lnTo>
                <a:lnTo>
                  <a:pt x="71" y="176"/>
                </a:lnTo>
                <a:lnTo>
                  <a:pt x="73" y="179"/>
                </a:lnTo>
                <a:lnTo>
                  <a:pt x="73" y="179"/>
                </a:lnTo>
                <a:lnTo>
                  <a:pt x="77" y="180"/>
                </a:lnTo>
                <a:lnTo>
                  <a:pt x="80" y="181"/>
                </a:lnTo>
                <a:lnTo>
                  <a:pt x="81" y="181"/>
                </a:lnTo>
                <a:lnTo>
                  <a:pt x="82" y="183"/>
                </a:lnTo>
                <a:lnTo>
                  <a:pt x="82" y="183"/>
                </a:lnTo>
                <a:lnTo>
                  <a:pt x="86" y="193"/>
                </a:lnTo>
                <a:lnTo>
                  <a:pt x="90" y="201"/>
                </a:lnTo>
                <a:lnTo>
                  <a:pt x="94" y="207"/>
                </a:lnTo>
                <a:lnTo>
                  <a:pt x="94" y="207"/>
                </a:lnTo>
                <a:lnTo>
                  <a:pt x="103" y="219"/>
                </a:lnTo>
                <a:lnTo>
                  <a:pt x="107" y="224"/>
                </a:lnTo>
                <a:lnTo>
                  <a:pt x="108" y="228"/>
                </a:lnTo>
                <a:lnTo>
                  <a:pt x="108" y="228"/>
                </a:lnTo>
                <a:lnTo>
                  <a:pt x="110" y="235"/>
                </a:lnTo>
                <a:lnTo>
                  <a:pt x="115" y="244"/>
                </a:lnTo>
                <a:lnTo>
                  <a:pt x="115" y="244"/>
                </a:lnTo>
                <a:lnTo>
                  <a:pt x="134" y="279"/>
                </a:lnTo>
                <a:lnTo>
                  <a:pt x="147" y="301"/>
                </a:lnTo>
                <a:lnTo>
                  <a:pt x="157" y="313"/>
                </a:lnTo>
                <a:lnTo>
                  <a:pt x="157" y="313"/>
                </a:lnTo>
                <a:lnTo>
                  <a:pt x="159" y="316"/>
                </a:lnTo>
                <a:lnTo>
                  <a:pt x="162" y="317"/>
                </a:lnTo>
                <a:lnTo>
                  <a:pt x="168" y="318"/>
                </a:lnTo>
                <a:lnTo>
                  <a:pt x="174" y="318"/>
                </a:lnTo>
                <a:lnTo>
                  <a:pt x="179" y="317"/>
                </a:lnTo>
                <a:lnTo>
                  <a:pt x="179" y="317"/>
                </a:lnTo>
                <a:lnTo>
                  <a:pt x="223" y="309"/>
                </a:lnTo>
                <a:lnTo>
                  <a:pt x="232" y="336"/>
                </a:lnTo>
                <a:lnTo>
                  <a:pt x="232" y="336"/>
                </a:lnTo>
                <a:lnTo>
                  <a:pt x="214" y="372"/>
                </a:lnTo>
                <a:lnTo>
                  <a:pt x="201" y="399"/>
                </a:lnTo>
                <a:lnTo>
                  <a:pt x="192" y="416"/>
                </a:lnTo>
                <a:lnTo>
                  <a:pt x="192" y="416"/>
                </a:lnTo>
                <a:lnTo>
                  <a:pt x="188" y="424"/>
                </a:lnTo>
                <a:lnTo>
                  <a:pt x="187" y="433"/>
                </a:lnTo>
                <a:lnTo>
                  <a:pt x="185" y="442"/>
                </a:lnTo>
                <a:lnTo>
                  <a:pt x="181" y="451"/>
                </a:lnTo>
                <a:lnTo>
                  <a:pt x="181" y="451"/>
                </a:lnTo>
                <a:lnTo>
                  <a:pt x="180" y="458"/>
                </a:lnTo>
                <a:lnTo>
                  <a:pt x="179" y="464"/>
                </a:lnTo>
                <a:lnTo>
                  <a:pt x="179" y="479"/>
                </a:lnTo>
                <a:lnTo>
                  <a:pt x="179" y="495"/>
                </a:lnTo>
                <a:lnTo>
                  <a:pt x="206" y="516"/>
                </a:lnTo>
                <a:lnTo>
                  <a:pt x="206" y="516"/>
                </a:lnTo>
                <a:lnTo>
                  <a:pt x="192" y="588"/>
                </a:lnTo>
                <a:lnTo>
                  <a:pt x="183" y="643"/>
                </a:lnTo>
                <a:lnTo>
                  <a:pt x="176" y="682"/>
                </a:lnTo>
                <a:lnTo>
                  <a:pt x="176" y="682"/>
                </a:lnTo>
                <a:lnTo>
                  <a:pt x="175" y="705"/>
                </a:lnTo>
                <a:lnTo>
                  <a:pt x="176" y="733"/>
                </a:lnTo>
                <a:lnTo>
                  <a:pt x="179" y="756"/>
                </a:lnTo>
                <a:lnTo>
                  <a:pt x="180" y="765"/>
                </a:lnTo>
                <a:lnTo>
                  <a:pt x="184" y="773"/>
                </a:lnTo>
                <a:lnTo>
                  <a:pt x="184" y="773"/>
                </a:lnTo>
                <a:lnTo>
                  <a:pt x="187" y="782"/>
                </a:lnTo>
                <a:lnTo>
                  <a:pt x="190" y="797"/>
                </a:lnTo>
                <a:lnTo>
                  <a:pt x="196" y="834"/>
                </a:lnTo>
                <a:lnTo>
                  <a:pt x="202" y="887"/>
                </a:lnTo>
                <a:lnTo>
                  <a:pt x="202" y="887"/>
                </a:lnTo>
                <a:lnTo>
                  <a:pt x="202" y="900"/>
                </a:lnTo>
                <a:lnTo>
                  <a:pt x="201" y="911"/>
                </a:lnTo>
                <a:lnTo>
                  <a:pt x="201" y="911"/>
                </a:lnTo>
                <a:lnTo>
                  <a:pt x="201" y="935"/>
                </a:lnTo>
                <a:lnTo>
                  <a:pt x="202" y="954"/>
                </a:lnTo>
                <a:lnTo>
                  <a:pt x="202" y="954"/>
                </a:lnTo>
                <a:lnTo>
                  <a:pt x="192" y="956"/>
                </a:lnTo>
                <a:lnTo>
                  <a:pt x="183" y="958"/>
                </a:lnTo>
                <a:lnTo>
                  <a:pt x="176" y="961"/>
                </a:lnTo>
                <a:lnTo>
                  <a:pt x="176" y="961"/>
                </a:lnTo>
                <a:lnTo>
                  <a:pt x="172" y="965"/>
                </a:lnTo>
                <a:lnTo>
                  <a:pt x="168" y="970"/>
                </a:lnTo>
                <a:lnTo>
                  <a:pt x="167" y="975"/>
                </a:lnTo>
                <a:lnTo>
                  <a:pt x="168" y="978"/>
                </a:lnTo>
                <a:lnTo>
                  <a:pt x="170" y="980"/>
                </a:lnTo>
                <a:lnTo>
                  <a:pt x="170" y="980"/>
                </a:lnTo>
                <a:lnTo>
                  <a:pt x="177" y="987"/>
                </a:lnTo>
                <a:lnTo>
                  <a:pt x="180" y="988"/>
                </a:lnTo>
                <a:lnTo>
                  <a:pt x="180" y="988"/>
                </a:lnTo>
                <a:lnTo>
                  <a:pt x="168" y="993"/>
                </a:lnTo>
                <a:lnTo>
                  <a:pt x="157" y="997"/>
                </a:lnTo>
                <a:lnTo>
                  <a:pt x="149" y="999"/>
                </a:lnTo>
                <a:lnTo>
                  <a:pt x="142" y="999"/>
                </a:lnTo>
                <a:lnTo>
                  <a:pt x="142" y="999"/>
                </a:lnTo>
                <a:lnTo>
                  <a:pt x="129" y="999"/>
                </a:lnTo>
                <a:lnTo>
                  <a:pt x="121" y="1000"/>
                </a:lnTo>
                <a:lnTo>
                  <a:pt x="117" y="1001"/>
                </a:lnTo>
                <a:lnTo>
                  <a:pt x="115" y="1003"/>
                </a:lnTo>
                <a:lnTo>
                  <a:pt x="114" y="1004"/>
                </a:lnTo>
                <a:lnTo>
                  <a:pt x="114" y="1006"/>
                </a:lnTo>
                <a:lnTo>
                  <a:pt x="114" y="1006"/>
                </a:lnTo>
                <a:lnTo>
                  <a:pt x="114" y="1010"/>
                </a:lnTo>
                <a:lnTo>
                  <a:pt x="116" y="1014"/>
                </a:lnTo>
                <a:lnTo>
                  <a:pt x="124" y="1022"/>
                </a:lnTo>
                <a:lnTo>
                  <a:pt x="133" y="1029"/>
                </a:lnTo>
                <a:lnTo>
                  <a:pt x="142" y="1034"/>
                </a:lnTo>
                <a:lnTo>
                  <a:pt x="142" y="1034"/>
                </a:lnTo>
                <a:lnTo>
                  <a:pt x="147" y="1034"/>
                </a:lnTo>
                <a:lnTo>
                  <a:pt x="157" y="1034"/>
                </a:lnTo>
                <a:lnTo>
                  <a:pt x="181" y="1033"/>
                </a:lnTo>
                <a:lnTo>
                  <a:pt x="209" y="1033"/>
                </a:lnTo>
                <a:lnTo>
                  <a:pt x="222" y="1033"/>
                </a:lnTo>
                <a:lnTo>
                  <a:pt x="232" y="1033"/>
                </a:lnTo>
                <a:lnTo>
                  <a:pt x="232" y="1033"/>
                </a:lnTo>
                <a:lnTo>
                  <a:pt x="249" y="1034"/>
                </a:lnTo>
                <a:lnTo>
                  <a:pt x="263" y="1034"/>
                </a:lnTo>
                <a:lnTo>
                  <a:pt x="274" y="1033"/>
                </a:lnTo>
                <a:lnTo>
                  <a:pt x="278" y="1031"/>
                </a:lnTo>
                <a:lnTo>
                  <a:pt x="279" y="1030"/>
                </a:lnTo>
                <a:lnTo>
                  <a:pt x="279" y="1030"/>
                </a:lnTo>
                <a:lnTo>
                  <a:pt x="282" y="1023"/>
                </a:lnTo>
                <a:lnTo>
                  <a:pt x="283" y="1014"/>
                </a:lnTo>
                <a:lnTo>
                  <a:pt x="283" y="1003"/>
                </a:lnTo>
                <a:lnTo>
                  <a:pt x="283" y="1003"/>
                </a:lnTo>
                <a:lnTo>
                  <a:pt x="305" y="1001"/>
                </a:lnTo>
                <a:lnTo>
                  <a:pt x="322" y="1000"/>
                </a:lnTo>
                <a:lnTo>
                  <a:pt x="327" y="999"/>
                </a:lnTo>
                <a:lnTo>
                  <a:pt x="331" y="996"/>
                </a:lnTo>
                <a:lnTo>
                  <a:pt x="331" y="996"/>
                </a:lnTo>
                <a:lnTo>
                  <a:pt x="332" y="992"/>
                </a:lnTo>
                <a:lnTo>
                  <a:pt x="332" y="986"/>
                </a:lnTo>
                <a:lnTo>
                  <a:pt x="331" y="971"/>
                </a:lnTo>
                <a:lnTo>
                  <a:pt x="327" y="952"/>
                </a:lnTo>
                <a:lnTo>
                  <a:pt x="327" y="952"/>
                </a:lnTo>
                <a:lnTo>
                  <a:pt x="322" y="939"/>
                </a:lnTo>
                <a:lnTo>
                  <a:pt x="322" y="939"/>
                </a:lnTo>
                <a:lnTo>
                  <a:pt x="325" y="926"/>
                </a:lnTo>
                <a:lnTo>
                  <a:pt x="327" y="907"/>
                </a:lnTo>
                <a:lnTo>
                  <a:pt x="327" y="907"/>
                </a:lnTo>
                <a:lnTo>
                  <a:pt x="329" y="901"/>
                </a:lnTo>
                <a:lnTo>
                  <a:pt x="331" y="888"/>
                </a:lnTo>
                <a:lnTo>
                  <a:pt x="331" y="888"/>
                </a:lnTo>
                <a:lnTo>
                  <a:pt x="336" y="871"/>
                </a:lnTo>
                <a:lnTo>
                  <a:pt x="343" y="842"/>
                </a:lnTo>
                <a:lnTo>
                  <a:pt x="349" y="812"/>
                </a:lnTo>
                <a:lnTo>
                  <a:pt x="351" y="798"/>
                </a:lnTo>
                <a:lnTo>
                  <a:pt x="352" y="785"/>
                </a:lnTo>
                <a:lnTo>
                  <a:pt x="352" y="785"/>
                </a:lnTo>
                <a:lnTo>
                  <a:pt x="352" y="622"/>
                </a:lnTo>
                <a:lnTo>
                  <a:pt x="352" y="622"/>
                </a:lnTo>
                <a:lnTo>
                  <a:pt x="364" y="622"/>
                </a:lnTo>
                <a:lnTo>
                  <a:pt x="390" y="618"/>
                </a:lnTo>
                <a:lnTo>
                  <a:pt x="405" y="617"/>
                </a:lnTo>
                <a:lnTo>
                  <a:pt x="418" y="613"/>
                </a:lnTo>
                <a:lnTo>
                  <a:pt x="430" y="610"/>
                </a:lnTo>
                <a:lnTo>
                  <a:pt x="434" y="608"/>
                </a:lnTo>
                <a:lnTo>
                  <a:pt x="437" y="605"/>
                </a:lnTo>
                <a:lnTo>
                  <a:pt x="437" y="605"/>
                </a:lnTo>
                <a:lnTo>
                  <a:pt x="438" y="602"/>
                </a:lnTo>
                <a:lnTo>
                  <a:pt x="439" y="597"/>
                </a:lnTo>
                <a:lnTo>
                  <a:pt x="442" y="584"/>
                </a:lnTo>
                <a:lnTo>
                  <a:pt x="442" y="567"/>
                </a:lnTo>
                <a:lnTo>
                  <a:pt x="442" y="550"/>
                </a:lnTo>
                <a:lnTo>
                  <a:pt x="441" y="518"/>
                </a:lnTo>
                <a:lnTo>
                  <a:pt x="439" y="503"/>
                </a:lnTo>
                <a:lnTo>
                  <a:pt x="439" y="503"/>
                </a:lnTo>
                <a:lnTo>
                  <a:pt x="443" y="489"/>
                </a:lnTo>
                <a:lnTo>
                  <a:pt x="446" y="477"/>
                </a:lnTo>
                <a:lnTo>
                  <a:pt x="447" y="467"/>
                </a:lnTo>
                <a:lnTo>
                  <a:pt x="447" y="467"/>
                </a:lnTo>
                <a:lnTo>
                  <a:pt x="446" y="460"/>
                </a:lnTo>
                <a:lnTo>
                  <a:pt x="443" y="456"/>
                </a:lnTo>
                <a:lnTo>
                  <a:pt x="439" y="452"/>
                </a:lnTo>
                <a:lnTo>
                  <a:pt x="431" y="278"/>
                </a:lnTo>
                <a:lnTo>
                  <a:pt x="431" y="278"/>
                </a:lnTo>
                <a:lnTo>
                  <a:pt x="438" y="276"/>
                </a:lnTo>
                <a:lnTo>
                  <a:pt x="442" y="273"/>
                </a:lnTo>
                <a:lnTo>
                  <a:pt x="443" y="271"/>
                </a:lnTo>
                <a:lnTo>
                  <a:pt x="443" y="270"/>
                </a:lnTo>
                <a:lnTo>
                  <a:pt x="443" y="270"/>
                </a:lnTo>
                <a:lnTo>
                  <a:pt x="439" y="258"/>
                </a:lnTo>
                <a:lnTo>
                  <a:pt x="437" y="250"/>
                </a:lnTo>
                <a:lnTo>
                  <a:pt x="437" y="250"/>
                </a:lnTo>
                <a:lnTo>
                  <a:pt x="433" y="205"/>
                </a:lnTo>
                <a:lnTo>
                  <a:pt x="433" y="205"/>
                </a:lnTo>
                <a:lnTo>
                  <a:pt x="433" y="197"/>
                </a:lnTo>
                <a:lnTo>
                  <a:pt x="431" y="192"/>
                </a:lnTo>
                <a:lnTo>
                  <a:pt x="429" y="187"/>
                </a:lnTo>
                <a:lnTo>
                  <a:pt x="429" y="187"/>
                </a:lnTo>
                <a:lnTo>
                  <a:pt x="418" y="164"/>
                </a:lnTo>
                <a:lnTo>
                  <a:pt x="411" y="150"/>
                </a:lnTo>
                <a:lnTo>
                  <a:pt x="411" y="150"/>
                </a:lnTo>
                <a:lnTo>
                  <a:pt x="415" y="149"/>
                </a:lnTo>
                <a:lnTo>
                  <a:pt x="424" y="145"/>
                </a:lnTo>
                <a:lnTo>
                  <a:pt x="433" y="138"/>
                </a:lnTo>
                <a:lnTo>
                  <a:pt x="437" y="134"/>
                </a:lnTo>
                <a:lnTo>
                  <a:pt x="438" y="130"/>
                </a:lnTo>
                <a:lnTo>
                  <a:pt x="438" y="130"/>
                </a:lnTo>
                <a:lnTo>
                  <a:pt x="439" y="120"/>
                </a:lnTo>
                <a:lnTo>
                  <a:pt x="441" y="108"/>
                </a:lnTo>
                <a:lnTo>
                  <a:pt x="442" y="93"/>
                </a:lnTo>
                <a:lnTo>
                  <a:pt x="442" y="93"/>
                </a:lnTo>
                <a:lnTo>
                  <a:pt x="447" y="85"/>
                </a:lnTo>
                <a:lnTo>
                  <a:pt x="452" y="77"/>
                </a:lnTo>
                <a:lnTo>
                  <a:pt x="454" y="73"/>
                </a:lnTo>
                <a:lnTo>
                  <a:pt x="454" y="71"/>
                </a:lnTo>
                <a:lnTo>
                  <a:pt x="454" y="71"/>
                </a:lnTo>
                <a:lnTo>
                  <a:pt x="451" y="61"/>
                </a:lnTo>
                <a:lnTo>
                  <a:pt x="447" y="48"/>
                </a:lnTo>
                <a:lnTo>
                  <a:pt x="439" y="25"/>
                </a:lnTo>
                <a:lnTo>
                  <a:pt x="439" y="25"/>
                </a:lnTo>
                <a:lnTo>
                  <a:pt x="438" y="22"/>
                </a:lnTo>
                <a:lnTo>
                  <a:pt x="435" y="18"/>
                </a:lnTo>
                <a:lnTo>
                  <a:pt x="428" y="11"/>
                </a:lnTo>
                <a:lnTo>
                  <a:pt x="417" y="4"/>
                </a:lnTo>
                <a:lnTo>
                  <a:pt x="409" y="1"/>
                </a:lnTo>
                <a:lnTo>
                  <a:pt x="409" y="1"/>
                </a:lnTo>
                <a:lnTo>
                  <a:pt x="390" y="0"/>
                </a:lnTo>
                <a:lnTo>
                  <a:pt x="375" y="1"/>
                </a:lnTo>
                <a:lnTo>
                  <a:pt x="375" y="1"/>
                </a:lnTo>
                <a:lnTo>
                  <a:pt x="373" y="3"/>
                </a:lnTo>
                <a:lnTo>
                  <a:pt x="370" y="4"/>
                </a:lnTo>
                <a:lnTo>
                  <a:pt x="366" y="7"/>
                </a:lnTo>
                <a:lnTo>
                  <a:pt x="361" y="8"/>
                </a:lnTo>
                <a:lnTo>
                  <a:pt x="361" y="8"/>
                </a:lnTo>
                <a:lnTo>
                  <a:pt x="353" y="9"/>
                </a:lnTo>
                <a:lnTo>
                  <a:pt x="347" y="11"/>
                </a:lnTo>
                <a:lnTo>
                  <a:pt x="338" y="14"/>
                </a:lnTo>
                <a:lnTo>
                  <a:pt x="338" y="14"/>
                </a:lnTo>
                <a:lnTo>
                  <a:pt x="322" y="25"/>
                </a:lnTo>
                <a:lnTo>
                  <a:pt x="322" y="25"/>
                </a:lnTo>
                <a:lnTo>
                  <a:pt x="321" y="27"/>
                </a:lnTo>
                <a:lnTo>
                  <a:pt x="321" y="30"/>
                </a:lnTo>
                <a:lnTo>
                  <a:pt x="319" y="37"/>
                </a:lnTo>
                <a:lnTo>
                  <a:pt x="319" y="37"/>
                </a:lnTo>
                <a:lnTo>
                  <a:pt x="319" y="43"/>
                </a:lnTo>
                <a:lnTo>
                  <a:pt x="322" y="48"/>
                </a:lnTo>
                <a:lnTo>
                  <a:pt x="325" y="55"/>
                </a:lnTo>
                <a:lnTo>
                  <a:pt x="325" y="55"/>
                </a:lnTo>
                <a:lnTo>
                  <a:pt x="319" y="76"/>
                </a:lnTo>
                <a:lnTo>
                  <a:pt x="319" y="76"/>
                </a:lnTo>
                <a:lnTo>
                  <a:pt x="317" y="78"/>
                </a:lnTo>
                <a:lnTo>
                  <a:pt x="314" y="81"/>
                </a:lnTo>
                <a:lnTo>
                  <a:pt x="313" y="84"/>
                </a:lnTo>
                <a:lnTo>
                  <a:pt x="313" y="86"/>
                </a:lnTo>
                <a:lnTo>
                  <a:pt x="313" y="86"/>
                </a:lnTo>
                <a:lnTo>
                  <a:pt x="314" y="89"/>
                </a:lnTo>
                <a:lnTo>
                  <a:pt x="317" y="91"/>
                </a:lnTo>
                <a:lnTo>
                  <a:pt x="319" y="94"/>
                </a:lnTo>
                <a:lnTo>
                  <a:pt x="319" y="94"/>
                </a:lnTo>
                <a:lnTo>
                  <a:pt x="318" y="103"/>
                </a:lnTo>
                <a:lnTo>
                  <a:pt x="317" y="115"/>
                </a:lnTo>
                <a:lnTo>
                  <a:pt x="317" y="115"/>
                </a:lnTo>
                <a:lnTo>
                  <a:pt x="316" y="123"/>
                </a:lnTo>
                <a:lnTo>
                  <a:pt x="314" y="130"/>
                </a:lnTo>
                <a:lnTo>
                  <a:pt x="314" y="130"/>
                </a:lnTo>
                <a:lnTo>
                  <a:pt x="316" y="136"/>
                </a:lnTo>
                <a:lnTo>
                  <a:pt x="318" y="138"/>
                </a:lnTo>
                <a:lnTo>
                  <a:pt x="321" y="141"/>
                </a:lnTo>
                <a:lnTo>
                  <a:pt x="321" y="141"/>
                </a:lnTo>
                <a:lnTo>
                  <a:pt x="331" y="145"/>
                </a:lnTo>
                <a:lnTo>
                  <a:pt x="335" y="160"/>
                </a:lnTo>
                <a:close/>
                <a:moveTo>
                  <a:pt x="119" y="141"/>
                </a:moveTo>
                <a:lnTo>
                  <a:pt x="137" y="141"/>
                </a:lnTo>
                <a:lnTo>
                  <a:pt x="142" y="137"/>
                </a:lnTo>
                <a:lnTo>
                  <a:pt x="149" y="137"/>
                </a:lnTo>
                <a:lnTo>
                  <a:pt x="154" y="132"/>
                </a:lnTo>
                <a:lnTo>
                  <a:pt x="162" y="132"/>
                </a:lnTo>
                <a:lnTo>
                  <a:pt x="164" y="130"/>
                </a:lnTo>
                <a:lnTo>
                  <a:pt x="171" y="130"/>
                </a:lnTo>
                <a:lnTo>
                  <a:pt x="171" y="130"/>
                </a:lnTo>
                <a:lnTo>
                  <a:pt x="172" y="145"/>
                </a:lnTo>
                <a:lnTo>
                  <a:pt x="171" y="160"/>
                </a:lnTo>
                <a:lnTo>
                  <a:pt x="171" y="160"/>
                </a:lnTo>
                <a:lnTo>
                  <a:pt x="170" y="163"/>
                </a:lnTo>
                <a:lnTo>
                  <a:pt x="170" y="168"/>
                </a:lnTo>
                <a:lnTo>
                  <a:pt x="170" y="168"/>
                </a:lnTo>
                <a:lnTo>
                  <a:pt x="170" y="172"/>
                </a:lnTo>
                <a:lnTo>
                  <a:pt x="168" y="179"/>
                </a:lnTo>
                <a:lnTo>
                  <a:pt x="166" y="189"/>
                </a:lnTo>
                <a:lnTo>
                  <a:pt x="166" y="189"/>
                </a:lnTo>
                <a:lnTo>
                  <a:pt x="168" y="196"/>
                </a:lnTo>
                <a:lnTo>
                  <a:pt x="171" y="201"/>
                </a:lnTo>
                <a:lnTo>
                  <a:pt x="175" y="206"/>
                </a:lnTo>
                <a:lnTo>
                  <a:pt x="175" y="206"/>
                </a:lnTo>
                <a:lnTo>
                  <a:pt x="179" y="211"/>
                </a:lnTo>
                <a:lnTo>
                  <a:pt x="181" y="215"/>
                </a:lnTo>
                <a:lnTo>
                  <a:pt x="184" y="219"/>
                </a:lnTo>
                <a:lnTo>
                  <a:pt x="184" y="219"/>
                </a:lnTo>
                <a:lnTo>
                  <a:pt x="183" y="224"/>
                </a:lnTo>
                <a:lnTo>
                  <a:pt x="183" y="230"/>
                </a:lnTo>
                <a:lnTo>
                  <a:pt x="184" y="232"/>
                </a:lnTo>
                <a:lnTo>
                  <a:pt x="185" y="233"/>
                </a:lnTo>
                <a:lnTo>
                  <a:pt x="185" y="233"/>
                </a:lnTo>
                <a:lnTo>
                  <a:pt x="198" y="248"/>
                </a:lnTo>
                <a:lnTo>
                  <a:pt x="184" y="253"/>
                </a:lnTo>
                <a:lnTo>
                  <a:pt x="166" y="243"/>
                </a:lnTo>
                <a:lnTo>
                  <a:pt x="166" y="243"/>
                </a:lnTo>
                <a:lnTo>
                  <a:pt x="157" y="231"/>
                </a:lnTo>
                <a:lnTo>
                  <a:pt x="150" y="222"/>
                </a:lnTo>
                <a:lnTo>
                  <a:pt x="146" y="214"/>
                </a:lnTo>
                <a:lnTo>
                  <a:pt x="146" y="214"/>
                </a:lnTo>
                <a:lnTo>
                  <a:pt x="142" y="207"/>
                </a:lnTo>
                <a:lnTo>
                  <a:pt x="140" y="203"/>
                </a:lnTo>
                <a:lnTo>
                  <a:pt x="136" y="200"/>
                </a:lnTo>
                <a:lnTo>
                  <a:pt x="133" y="196"/>
                </a:lnTo>
                <a:lnTo>
                  <a:pt x="133" y="196"/>
                </a:lnTo>
                <a:lnTo>
                  <a:pt x="132" y="187"/>
                </a:lnTo>
                <a:lnTo>
                  <a:pt x="132" y="183"/>
                </a:lnTo>
                <a:lnTo>
                  <a:pt x="131" y="179"/>
                </a:lnTo>
                <a:lnTo>
                  <a:pt x="131" y="179"/>
                </a:lnTo>
                <a:lnTo>
                  <a:pt x="127" y="176"/>
                </a:lnTo>
                <a:lnTo>
                  <a:pt x="123" y="172"/>
                </a:lnTo>
                <a:lnTo>
                  <a:pt x="116" y="170"/>
                </a:lnTo>
                <a:lnTo>
                  <a:pt x="116" y="170"/>
                </a:lnTo>
                <a:lnTo>
                  <a:pt x="119" y="166"/>
                </a:lnTo>
                <a:lnTo>
                  <a:pt x="120" y="162"/>
                </a:lnTo>
                <a:lnTo>
                  <a:pt x="120" y="158"/>
                </a:lnTo>
                <a:lnTo>
                  <a:pt x="120" y="158"/>
                </a:lnTo>
                <a:lnTo>
                  <a:pt x="119" y="141"/>
                </a:lnTo>
                <a:lnTo>
                  <a:pt x="119" y="141"/>
                </a:lnTo>
                <a:close/>
                <a:moveTo>
                  <a:pt x="426" y="280"/>
                </a:moveTo>
                <a:lnTo>
                  <a:pt x="426" y="280"/>
                </a:lnTo>
                <a:lnTo>
                  <a:pt x="426" y="394"/>
                </a:lnTo>
                <a:lnTo>
                  <a:pt x="426" y="394"/>
                </a:lnTo>
                <a:lnTo>
                  <a:pt x="428" y="445"/>
                </a:lnTo>
                <a:lnTo>
                  <a:pt x="379" y="445"/>
                </a:lnTo>
                <a:lnTo>
                  <a:pt x="379" y="429"/>
                </a:lnTo>
                <a:lnTo>
                  <a:pt x="379" y="429"/>
                </a:lnTo>
                <a:lnTo>
                  <a:pt x="390" y="368"/>
                </a:lnTo>
                <a:lnTo>
                  <a:pt x="390" y="368"/>
                </a:lnTo>
                <a:lnTo>
                  <a:pt x="395" y="347"/>
                </a:lnTo>
                <a:lnTo>
                  <a:pt x="402" y="323"/>
                </a:lnTo>
                <a:lnTo>
                  <a:pt x="411" y="295"/>
                </a:lnTo>
                <a:lnTo>
                  <a:pt x="416" y="283"/>
                </a:lnTo>
                <a:lnTo>
                  <a:pt x="426" y="280"/>
                </a:lnTo>
                <a:close/>
                <a:moveTo>
                  <a:pt x="266" y="701"/>
                </a:moveTo>
                <a:lnTo>
                  <a:pt x="266" y="701"/>
                </a:lnTo>
                <a:lnTo>
                  <a:pt x="278" y="725"/>
                </a:lnTo>
                <a:lnTo>
                  <a:pt x="284" y="743"/>
                </a:lnTo>
                <a:lnTo>
                  <a:pt x="287" y="750"/>
                </a:lnTo>
                <a:lnTo>
                  <a:pt x="287" y="754"/>
                </a:lnTo>
                <a:lnTo>
                  <a:pt x="287" y="754"/>
                </a:lnTo>
                <a:lnTo>
                  <a:pt x="286" y="759"/>
                </a:lnTo>
                <a:lnTo>
                  <a:pt x="284" y="771"/>
                </a:lnTo>
                <a:lnTo>
                  <a:pt x="284" y="803"/>
                </a:lnTo>
                <a:lnTo>
                  <a:pt x="283" y="859"/>
                </a:lnTo>
                <a:lnTo>
                  <a:pt x="283" y="859"/>
                </a:lnTo>
                <a:lnTo>
                  <a:pt x="283" y="868"/>
                </a:lnTo>
                <a:lnTo>
                  <a:pt x="280" y="880"/>
                </a:lnTo>
                <a:lnTo>
                  <a:pt x="278" y="894"/>
                </a:lnTo>
                <a:lnTo>
                  <a:pt x="278" y="894"/>
                </a:lnTo>
                <a:lnTo>
                  <a:pt x="276" y="896"/>
                </a:lnTo>
                <a:lnTo>
                  <a:pt x="273" y="898"/>
                </a:lnTo>
                <a:lnTo>
                  <a:pt x="273" y="898"/>
                </a:lnTo>
                <a:lnTo>
                  <a:pt x="267" y="901"/>
                </a:lnTo>
                <a:lnTo>
                  <a:pt x="265" y="903"/>
                </a:lnTo>
                <a:lnTo>
                  <a:pt x="265" y="903"/>
                </a:lnTo>
                <a:lnTo>
                  <a:pt x="265" y="900"/>
                </a:lnTo>
                <a:lnTo>
                  <a:pt x="266" y="894"/>
                </a:lnTo>
                <a:lnTo>
                  <a:pt x="266" y="894"/>
                </a:lnTo>
                <a:lnTo>
                  <a:pt x="269" y="866"/>
                </a:lnTo>
                <a:lnTo>
                  <a:pt x="270" y="841"/>
                </a:lnTo>
                <a:lnTo>
                  <a:pt x="270" y="823"/>
                </a:lnTo>
                <a:lnTo>
                  <a:pt x="270" y="823"/>
                </a:lnTo>
                <a:lnTo>
                  <a:pt x="267" y="807"/>
                </a:lnTo>
                <a:lnTo>
                  <a:pt x="263" y="791"/>
                </a:lnTo>
                <a:lnTo>
                  <a:pt x="256" y="757"/>
                </a:lnTo>
                <a:lnTo>
                  <a:pt x="256" y="757"/>
                </a:lnTo>
                <a:lnTo>
                  <a:pt x="254" y="750"/>
                </a:lnTo>
                <a:lnTo>
                  <a:pt x="256" y="741"/>
                </a:lnTo>
                <a:lnTo>
                  <a:pt x="257" y="730"/>
                </a:lnTo>
                <a:lnTo>
                  <a:pt x="260" y="721"/>
                </a:lnTo>
                <a:lnTo>
                  <a:pt x="263" y="707"/>
                </a:lnTo>
                <a:lnTo>
                  <a:pt x="266" y="701"/>
                </a:lnTo>
                <a:lnTo>
                  <a:pt x="266" y="7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9">
            <a:extLst>
              <a:ext uri="{FF2B5EF4-FFF2-40B4-BE49-F238E27FC236}">
                <a16:creationId xmlns:a16="http://schemas.microsoft.com/office/drawing/2014/main" id="{DAAB2632-B209-40FB-A155-5952F72B431C}"/>
              </a:ext>
            </a:extLst>
          </p:cNvPr>
          <p:cNvSpPr>
            <a:spLocks noEditPoints="1"/>
          </p:cNvSpPr>
          <p:nvPr/>
        </p:nvSpPr>
        <p:spPr bwMode="auto">
          <a:xfrm>
            <a:off x="2831734" y="4712889"/>
            <a:ext cx="561975" cy="1638300"/>
          </a:xfrm>
          <a:custGeom>
            <a:avLst/>
            <a:gdLst>
              <a:gd name="T0" fmla="*/ 81 w 354"/>
              <a:gd name="T1" fmla="*/ 401 h 1032"/>
              <a:gd name="T2" fmla="*/ 81 w 354"/>
              <a:gd name="T3" fmla="*/ 473 h 1032"/>
              <a:gd name="T4" fmla="*/ 30 w 354"/>
              <a:gd name="T5" fmla="*/ 529 h 1032"/>
              <a:gd name="T6" fmla="*/ 48 w 354"/>
              <a:gd name="T7" fmla="*/ 625 h 1032"/>
              <a:gd name="T8" fmla="*/ 75 w 354"/>
              <a:gd name="T9" fmla="*/ 658 h 1032"/>
              <a:gd name="T10" fmla="*/ 62 w 354"/>
              <a:gd name="T11" fmla="*/ 768 h 1032"/>
              <a:gd name="T12" fmla="*/ 52 w 354"/>
              <a:gd name="T13" fmla="*/ 893 h 1032"/>
              <a:gd name="T14" fmla="*/ 35 w 354"/>
              <a:gd name="T15" fmla="*/ 929 h 1032"/>
              <a:gd name="T16" fmla="*/ 9 w 354"/>
              <a:gd name="T17" fmla="*/ 932 h 1032"/>
              <a:gd name="T18" fmla="*/ 2 w 354"/>
              <a:gd name="T19" fmla="*/ 970 h 1032"/>
              <a:gd name="T20" fmla="*/ 45 w 354"/>
              <a:gd name="T21" fmla="*/ 997 h 1032"/>
              <a:gd name="T22" fmla="*/ 98 w 354"/>
              <a:gd name="T23" fmla="*/ 1004 h 1032"/>
              <a:gd name="T24" fmla="*/ 111 w 354"/>
              <a:gd name="T25" fmla="*/ 987 h 1032"/>
              <a:gd name="T26" fmla="*/ 103 w 354"/>
              <a:gd name="T27" fmla="*/ 911 h 1032"/>
              <a:gd name="T28" fmla="*/ 109 w 354"/>
              <a:gd name="T29" fmla="*/ 874 h 1032"/>
              <a:gd name="T30" fmla="*/ 139 w 354"/>
              <a:gd name="T31" fmla="*/ 773 h 1032"/>
              <a:gd name="T32" fmla="*/ 182 w 354"/>
              <a:gd name="T33" fmla="*/ 655 h 1032"/>
              <a:gd name="T34" fmla="*/ 182 w 354"/>
              <a:gd name="T35" fmla="*/ 735 h 1032"/>
              <a:gd name="T36" fmla="*/ 186 w 354"/>
              <a:gd name="T37" fmla="*/ 773 h 1032"/>
              <a:gd name="T38" fmla="*/ 187 w 354"/>
              <a:gd name="T39" fmla="*/ 863 h 1032"/>
              <a:gd name="T40" fmla="*/ 190 w 354"/>
              <a:gd name="T41" fmla="*/ 921 h 1032"/>
              <a:gd name="T42" fmla="*/ 181 w 354"/>
              <a:gd name="T43" fmla="*/ 957 h 1032"/>
              <a:gd name="T44" fmla="*/ 172 w 354"/>
              <a:gd name="T45" fmla="*/ 1006 h 1032"/>
              <a:gd name="T46" fmla="*/ 170 w 354"/>
              <a:gd name="T47" fmla="*/ 1028 h 1032"/>
              <a:gd name="T48" fmla="*/ 223 w 354"/>
              <a:gd name="T49" fmla="*/ 1027 h 1032"/>
              <a:gd name="T50" fmla="*/ 254 w 354"/>
              <a:gd name="T51" fmla="*/ 996 h 1032"/>
              <a:gd name="T52" fmla="*/ 250 w 354"/>
              <a:gd name="T53" fmla="*/ 958 h 1032"/>
              <a:gd name="T54" fmla="*/ 241 w 354"/>
              <a:gd name="T55" fmla="*/ 936 h 1032"/>
              <a:gd name="T56" fmla="*/ 251 w 354"/>
              <a:gd name="T57" fmla="*/ 882 h 1032"/>
              <a:gd name="T58" fmla="*/ 259 w 354"/>
              <a:gd name="T59" fmla="*/ 804 h 1032"/>
              <a:gd name="T60" fmla="*/ 260 w 354"/>
              <a:gd name="T61" fmla="*/ 775 h 1032"/>
              <a:gd name="T62" fmla="*/ 262 w 354"/>
              <a:gd name="T63" fmla="*/ 691 h 1032"/>
              <a:gd name="T64" fmla="*/ 306 w 354"/>
              <a:gd name="T65" fmla="*/ 559 h 1032"/>
              <a:gd name="T66" fmla="*/ 307 w 354"/>
              <a:gd name="T67" fmla="*/ 479 h 1032"/>
              <a:gd name="T68" fmla="*/ 323 w 354"/>
              <a:gd name="T69" fmla="*/ 331 h 1032"/>
              <a:gd name="T70" fmla="*/ 354 w 354"/>
              <a:gd name="T71" fmla="*/ 249 h 1032"/>
              <a:gd name="T72" fmla="*/ 319 w 354"/>
              <a:gd name="T73" fmla="*/ 207 h 1032"/>
              <a:gd name="T74" fmla="*/ 311 w 354"/>
              <a:gd name="T75" fmla="*/ 146 h 1032"/>
              <a:gd name="T76" fmla="*/ 340 w 354"/>
              <a:gd name="T77" fmla="*/ 96 h 1032"/>
              <a:gd name="T78" fmla="*/ 348 w 354"/>
              <a:gd name="T79" fmla="*/ 60 h 1032"/>
              <a:gd name="T80" fmla="*/ 324 w 354"/>
              <a:gd name="T81" fmla="*/ 25 h 1032"/>
              <a:gd name="T82" fmla="*/ 280 w 354"/>
              <a:gd name="T83" fmla="*/ 2 h 1032"/>
              <a:gd name="T84" fmla="*/ 215 w 354"/>
              <a:gd name="T85" fmla="*/ 10 h 1032"/>
              <a:gd name="T86" fmla="*/ 190 w 354"/>
              <a:gd name="T87" fmla="*/ 70 h 1032"/>
              <a:gd name="T88" fmla="*/ 111 w 354"/>
              <a:gd name="T89" fmla="*/ 45 h 1032"/>
              <a:gd name="T90" fmla="*/ 51 w 354"/>
              <a:gd name="T91" fmla="*/ 48 h 1032"/>
              <a:gd name="T92" fmla="*/ 52 w 354"/>
              <a:gd name="T93" fmla="*/ 91 h 1032"/>
              <a:gd name="T94" fmla="*/ 23 w 354"/>
              <a:gd name="T95" fmla="*/ 194 h 1032"/>
              <a:gd name="T96" fmla="*/ 12 w 354"/>
              <a:gd name="T97" fmla="*/ 254 h 1032"/>
              <a:gd name="T98" fmla="*/ 57 w 354"/>
              <a:gd name="T99" fmla="*/ 287 h 1032"/>
              <a:gd name="T100" fmla="*/ 70 w 354"/>
              <a:gd name="T101" fmla="*/ 283 h 1032"/>
              <a:gd name="T102" fmla="*/ 139 w 354"/>
              <a:gd name="T103" fmla="*/ 116 h 1032"/>
              <a:gd name="T104" fmla="*/ 155 w 354"/>
              <a:gd name="T105" fmla="*/ 144 h 1032"/>
              <a:gd name="T106" fmla="*/ 143 w 354"/>
              <a:gd name="T107" fmla="*/ 181 h 1032"/>
              <a:gd name="T108" fmla="*/ 112 w 354"/>
              <a:gd name="T109" fmla="*/ 174 h 1032"/>
              <a:gd name="T110" fmla="*/ 101 w 354"/>
              <a:gd name="T111" fmla="*/ 151 h 1032"/>
              <a:gd name="T112" fmla="*/ 124 w 354"/>
              <a:gd name="T113" fmla="*/ 128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4" h="1032">
                <a:moveTo>
                  <a:pt x="87" y="285"/>
                </a:moveTo>
                <a:lnTo>
                  <a:pt x="87" y="285"/>
                </a:lnTo>
                <a:lnTo>
                  <a:pt x="86" y="337"/>
                </a:lnTo>
                <a:lnTo>
                  <a:pt x="84" y="376"/>
                </a:lnTo>
                <a:lnTo>
                  <a:pt x="82" y="392"/>
                </a:lnTo>
                <a:lnTo>
                  <a:pt x="81" y="401"/>
                </a:lnTo>
                <a:lnTo>
                  <a:pt x="81" y="401"/>
                </a:lnTo>
                <a:lnTo>
                  <a:pt x="79" y="409"/>
                </a:lnTo>
                <a:lnTo>
                  <a:pt x="78" y="417"/>
                </a:lnTo>
                <a:lnTo>
                  <a:pt x="78" y="435"/>
                </a:lnTo>
                <a:lnTo>
                  <a:pt x="79" y="457"/>
                </a:lnTo>
                <a:lnTo>
                  <a:pt x="79" y="457"/>
                </a:lnTo>
                <a:lnTo>
                  <a:pt x="81" y="473"/>
                </a:lnTo>
                <a:lnTo>
                  <a:pt x="81" y="473"/>
                </a:lnTo>
                <a:lnTo>
                  <a:pt x="65" y="473"/>
                </a:lnTo>
                <a:lnTo>
                  <a:pt x="49" y="473"/>
                </a:lnTo>
                <a:lnTo>
                  <a:pt x="49" y="473"/>
                </a:lnTo>
                <a:lnTo>
                  <a:pt x="45" y="481"/>
                </a:lnTo>
                <a:lnTo>
                  <a:pt x="38" y="502"/>
                </a:lnTo>
                <a:lnTo>
                  <a:pt x="31" y="521"/>
                </a:lnTo>
                <a:lnTo>
                  <a:pt x="30" y="529"/>
                </a:lnTo>
                <a:lnTo>
                  <a:pt x="30" y="533"/>
                </a:lnTo>
                <a:lnTo>
                  <a:pt x="30" y="533"/>
                </a:lnTo>
                <a:lnTo>
                  <a:pt x="34" y="534"/>
                </a:lnTo>
                <a:lnTo>
                  <a:pt x="41" y="536"/>
                </a:lnTo>
                <a:lnTo>
                  <a:pt x="51" y="536"/>
                </a:lnTo>
                <a:lnTo>
                  <a:pt x="48" y="625"/>
                </a:lnTo>
                <a:lnTo>
                  <a:pt x="48" y="625"/>
                </a:lnTo>
                <a:lnTo>
                  <a:pt x="51" y="640"/>
                </a:lnTo>
                <a:lnTo>
                  <a:pt x="55" y="652"/>
                </a:lnTo>
                <a:lnTo>
                  <a:pt x="57" y="655"/>
                </a:lnTo>
                <a:lnTo>
                  <a:pt x="58" y="657"/>
                </a:lnTo>
                <a:lnTo>
                  <a:pt x="58" y="657"/>
                </a:lnTo>
                <a:lnTo>
                  <a:pt x="70" y="658"/>
                </a:lnTo>
                <a:lnTo>
                  <a:pt x="75" y="658"/>
                </a:lnTo>
                <a:lnTo>
                  <a:pt x="75" y="658"/>
                </a:lnTo>
                <a:lnTo>
                  <a:pt x="77" y="693"/>
                </a:lnTo>
                <a:lnTo>
                  <a:pt x="77" y="718"/>
                </a:lnTo>
                <a:lnTo>
                  <a:pt x="75" y="732"/>
                </a:lnTo>
                <a:lnTo>
                  <a:pt x="75" y="732"/>
                </a:lnTo>
                <a:lnTo>
                  <a:pt x="71" y="744"/>
                </a:lnTo>
                <a:lnTo>
                  <a:pt x="62" y="768"/>
                </a:lnTo>
                <a:lnTo>
                  <a:pt x="62" y="768"/>
                </a:lnTo>
                <a:lnTo>
                  <a:pt x="58" y="781"/>
                </a:lnTo>
                <a:lnTo>
                  <a:pt x="56" y="798"/>
                </a:lnTo>
                <a:lnTo>
                  <a:pt x="53" y="839"/>
                </a:lnTo>
                <a:lnTo>
                  <a:pt x="52" y="876"/>
                </a:lnTo>
                <a:lnTo>
                  <a:pt x="52" y="893"/>
                </a:lnTo>
                <a:lnTo>
                  <a:pt x="52" y="893"/>
                </a:lnTo>
                <a:lnTo>
                  <a:pt x="49" y="895"/>
                </a:lnTo>
                <a:lnTo>
                  <a:pt x="47" y="899"/>
                </a:lnTo>
                <a:lnTo>
                  <a:pt x="45" y="903"/>
                </a:lnTo>
                <a:lnTo>
                  <a:pt x="45" y="903"/>
                </a:lnTo>
                <a:lnTo>
                  <a:pt x="43" y="928"/>
                </a:lnTo>
                <a:lnTo>
                  <a:pt x="43" y="928"/>
                </a:lnTo>
                <a:lnTo>
                  <a:pt x="35" y="929"/>
                </a:lnTo>
                <a:lnTo>
                  <a:pt x="26" y="931"/>
                </a:lnTo>
                <a:lnTo>
                  <a:pt x="26" y="931"/>
                </a:lnTo>
                <a:lnTo>
                  <a:pt x="23" y="929"/>
                </a:lnTo>
                <a:lnTo>
                  <a:pt x="18" y="928"/>
                </a:lnTo>
                <a:lnTo>
                  <a:pt x="15" y="928"/>
                </a:lnTo>
                <a:lnTo>
                  <a:pt x="13" y="929"/>
                </a:lnTo>
                <a:lnTo>
                  <a:pt x="9" y="932"/>
                </a:lnTo>
                <a:lnTo>
                  <a:pt x="6" y="936"/>
                </a:lnTo>
                <a:lnTo>
                  <a:pt x="6" y="936"/>
                </a:lnTo>
                <a:lnTo>
                  <a:pt x="4" y="940"/>
                </a:lnTo>
                <a:lnTo>
                  <a:pt x="1" y="945"/>
                </a:lnTo>
                <a:lnTo>
                  <a:pt x="0" y="955"/>
                </a:lnTo>
                <a:lnTo>
                  <a:pt x="1" y="963"/>
                </a:lnTo>
                <a:lnTo>
                  <a:pt x="2" y="970"/>
                </a:lnTo>
                <a:lnTo>
                  <a:pt x="2" y="970"/>
                </a:lnTo>
                <a:lnTo>
                  <a:pt x="5" y="972"/>
                </a:lnTo>
                <a:lnTo>
                  <a:pt x="9" y="975"/>
                </a:lnTo>
                <a:lnTo>
                  <a:pt x="22" y="983"/>
                </a:lnTo>
                <a:lnTo>
                  <a:pt x="35" y="989"/>
                </a:lnTo>
                <a:lnTo>
                  <a:pt x="45" y="997"/>
                </a:lnTo>
                <a:lnTo>
                  <a:pt x="45" y="997"/>
                </a:lnTo>
                <a:lnTo>
                  <a:pt x="52" y="1002"/>
                </a:lnTo>
                <a:lnTo>
                  <a:pt x="57" y="1005"/>
                </a:lnTo>
                <a:lnTo>
                  <a:pt x="64" y="1006"/>
                </a:lnTo>
                <a:lnTo>
                  <a:pt x="74" y="1006"/>
                </a:lnTo>
                <a:lnTo>
                  <a:pt x="74" y="1006"/>
                </a:lnTo>
                <a:lnTo>
                  <a:pt x="87" y="1006"/>
                </a:lnTo>
                <a:lnTo>
                  <a:pt x="98" y="1004"/>
                </a:lnTo>
                <a:lnTo>
                  <a:pt x="107" y="1001"/>
                </a:lnTo>
                <a:lnTo>
                  <a:pt x="111" y="998"/>
                </a:lnTo>
                <a:lnTo>
                  <a:pt x="112" y="997"/>
                </a:lnTo>
                <a:lnTo>
                  <a:pt x="112" y="997"/>
                </a:lnTo>
                <a:lnTo>
                  <a:pt x="113" y="994"/>
                </a:lnTo>
                <a:lnTo>
                  <a:pt x="113" y="992"/>
                </a:lnTo>
                <a:lnTo>
                  <a:pt x="111" y="987"/>
                </a:lnTo>
                <a:lnTo>
                  <a:pt x="107" y="981"/>
                </a:lnTo>
                <a:lnTo>
                  <a:pt x="105" y="950"/>
                </a:lnTo>
                <a:lnTo>
                  <a:pt x="99" y="944"/>
                </a:lnTo>
                <a:lnTo>
                  <a:pt x="98" y="912"/>
                </a:lnTo>
                <a:lnTo>
                  <a:pt x="98" y="912"/>
                </a:lnTo>
                <a:lnTo>
                  <a:pt x="100" y="912"/>
                </a:lnTo>
                <a:lnTo>
                  <a:pt x="103" y="911"/>
                </a:lnTo>
                <a:lnTo>
                  <a:pt x="104" y="908"/>
                </a:lnTo>
                <a:lnTo>
                  <a:pt x="104" y="908"/>
                </a:lnTo>
                <a:lnTo>
                  <a:pt x="104" y="904"/>
                </a:lnTo>
                <a:lnTo>
                  <a:pt x="103" y="898"/>
                </a:lnTo>
                <a:lnTo>
                  <a:pt x="103" y="893"/>
                </a:lnTo>
                <a:lnTo>
                  <a:pt x="103" y="893"/>
                </a:lnTo>
                <a:lnTo>
                  <a:pt x="109" y="874"/>
                </a:lnTo>
                <a:lnTo>
                  <a:pt x="116" y="859"/>
                </a:lnTo>
                <a:lnTo>
                  <a:pt x="124" y="846"/>
                </a:lnTo>
                <a:lnTo>
                  <a:pt x="124" y="846"/>
                </a:lnTo>
                <a:lnTo>
                  <a:pt x="127" y="838"/>
                </a:lnTo>
                <a:lnTo>
                  <a:pt x="130" y="826"/>
                </a:lnTo>
                <a:lnTo>
                  <a:pt x="135" y="798"/>
                </a:lnTo>
                <a:lnTo>
                  <a:pt x="139" y="773"/>
                </a:lnTo>
                <a:lnTo>
                  <a:pt x="141" y="761"/>
                </a:lnTo>
                <a:lnTo>
                  <a:pt x="141" y="761"/>
                </a:lnTo>
                <a:lnTo>
                  <a:pt x="155" y="723"/>
                </a:lnTo>
                <a:lnTo>
                  <a:pt x="155" y="723"/>
                </a:lnTo>
                <a:lnTo>
                  <a:pt x="161" y="687"/>
                </a:lnTo>
                <a:lnTo>
                  <a:pt x="167" y="655"/>
                </a:lnTo>
                <a:lnTo>
                  <a:pt x="182" y="655"/>
                </a:lnTo>
                <a:lnTo>
                  <a:pt x="182" y="655"/>
                </a:lnTo>
                <a:lnTo>
                  <a:pt x="181" y="665"/>
                </a:lnTo>
                <a:lnTo>
                  <a:pt x="178" y="687"/>
                </a:lnTo>
                <a:lnTo>
                  <a:pt x="178" y="701"/>
                </a:lnTo>
                <a:lnTo>
                  <a:pt x="178" y="714"/>
                </a:lnTo>
                <a:lnTo>
                  <a:pt x="180" y="726"/>
                </a:lnTo>
                <a:lnTo>
                  <a:pt x="182" y="735"/>
                </a:lnTo>
                <a:lnTo>
                  <a:pt x="182" y="735"/>
                </a:lnTo>
                <a:lnTo>
                  <a:pt x="185" y="741"/>
                </a:lnTo>
                <a:lnTo>
                  <a:pt x="186" y="749"/>
                </a:lnTo>
                <a:lnTo>
                  <a:pt x="187" y="761"/>
                </a:lnTo>
                <a:lnTo>
                  <a:pt x="187" y="769"/>
                </a:lnTo>
                <a:lnTo>
                  <a:pt x="186" y="773"/>
                </a:lnTo>
                <a:lnTo>
                  <a:pt x="186" y="773"/>
                </a:lnTo>
                <a:lnTo>
                  <a:pt x="187" y="774"/>
                </a:lnTo>
                <a:lnTo>
                  <a:pt x="187" y="775"/>
                </a:lnTo>
                <a:lnTo>
                  <a:pt x="190" y="778"/>
                </a:lnTo>
                <a:lnTo>
                  <a:pt x="190" y="778"/>
                </a:lnTo>
                <a:lnTo>
                  <a:pt x="189" y="818"/>
                </a:lnTo>
                <a:lnTo>
                  <a:pt x="187" y="850"/>
                </a:lnTo>
                <a:lnTo>
                  <a:pt x="187" y="863"/>
                </a:lnTo>
                <a:lnTo>
                  <a:pt x="189" y="872"/>
                </a:lnTo>
                <a:lnTo>
                  <a:pt x="189" y="872"/>
                </a:lnTo>
                <a:lnTo>
                  <a:pt x="190" y="886"/>
                </a:lnTo>
                <a:lnTo>
                  <a:pt x="191" y="901"/>
                </a:lnTo>
                <a:lnTo>
                  <a:pt x="191" y="914"/>
                </a:lnTo>
                <a:lnTo>
                  <a:pt x="190" y="921"/>
                </a:lnTo>
                <a:lnTo>
                  <a:pt x="190" y="921"/>
                </a:lnTo>
                <a:lnTo>
                  <a:pt x="186" y="932"/>
                </a:lnTo>
                <a:lnTo>
                  <a:pt x="185" y="940"/>
                </a:lnTo>
                <a:lnTo>
                  <a:pt x="185" y="940"/>
                </a:lnTo>
                <a:lnTo>
                  <a:pt x="184" y="957"/>
                </a:lnTo>
                <a:lnTo>
                  <a:pt x="184" y="957"/>
                </a:lnTo>
                <a:lnTo>
                  <a:pt x="182" y="957"/>
                </a:lnTo>
                <a:lnTo>
                  <a:pt x="181" y="957"/>
                </a:lnTo>
                <a:lnTo>
                  <a:pt x="178" y="958"/>
                </a:lnTo>
                <a:lnTo>
                  <a:pt x="177" y="963"/>
                </a:lnTo>
                <a:lnTo>
                  <a:pt x="177" y="963"/>
                </a:lnTo>
                <a:lnTo>
                  <a:pt x="174" y="974"/>
                </a:lnTo>
                <a:lnTo>
                  <a:pt x="173" y="988"/>
                </a:lnTo>
                <a:lnTo>
                  <a:pt x="172" y="1006"/>
                </a:lnTo>
                <a:lnTo>
                  <a:pt x="172" y="1006"/>
                </a:lnTo>
                <a:lnTo>
                  <a:pt x="168" y="1017"/>
                </a:lnTo>
                <a:lnTo>
                  <a:pt x="168" y="1017"/>
                </a:lnTo>
                <a:lnTo>
                  <a:pt x="168" y="1020"/>
                </a:lnTo>
                <a:lnTo>
                  <a:pt x="167" y="1023"/>
                </a:lnTo>
                <a:lnTo>
                  <a:pt x="168" y="1026"/>
                </a:lnTo>
                <a:lnTo>
                  <a:pt x="168" y="1026"/>
                </a:lnTo>
                <a:lnTo>
                  <a:pt x="170" y="1028"/>
                </a:lnTo>
                <a:lnTo>
                  <a:pt x="174" y="1030"/>
                </a:lnTo>
                <a:lnTo>
                  <a:pt x="186" y="1031"/>
                </a:lnTo>
                <a:lnTo>
                  <a:pt x="199" y="1032"/>
                </a:lnTo>
                <a:lnTo>
                  <a:pt x="210" y="1031"/>
                </a:lnTo>
                <a:lnTo>
                  <a:pt x="210" y="1031"/>
                </a:lnTo>
                <a:lnTo>
                  <a:pt x="217" y="1030"/>
                </a:lnTo>
                <a:lnTo>
                  <a:pt x="223" y="1027"/>
                </a:lnTo>
                <a:lnTo>
                  <a:pt x="228" y="1024"/>
                </a:lnTo>
                <a:lnTo>
                  <a:pt x="232" y="1018"/>
                </a:lnTo>
                <a:lnTo>
                  <a:pt x="232" y="1018"/>
                </a:lnTo>
                <a:lnTo>
                  <a:pt x="237" y="1011"/>
                </a:lnTo>
                <a:lnTo>
                  <a:pt x="245" y="1005"/>
                </a:lnTo>
                <a:lnTo>
                  <a:pt x="251" y="998"/>
                </a:lnTo>
                <a:lnTo>
                  <a:pt x="254" y="996"/>
                </a:lnTo>
                <a:lnTo>
                  <a:pt x="255" y="992"/>
                </a:lnTo>
                <a:lnTo>
                  <a:pt x="255" y="992"/>
                </a:lnTo>
                <a:lnTo>
                  <a:pt x="256" y="979"/>
                </a:lnTo>
                <a:lnTo>
                  <a:pt x="256" y="974"/>
                </a:lnTo>
                <a:lnTo>
                  <a:pt x="255" y="968"/>
                </a:lnTo>
                <a:lnTo>
                  <a:pt x="255" y="968"/>
                </a:lnTo>
                <a:lnTo>
                  <a:pt x="250" y="958"/>
                </a:lnTo>
                <a:lnTo>
                  <a:pt x="246" y="954"/>
                </a:lnTo>
                <a:lnTo>
                  <a:pt x="246" y="954"/>
                </a:lnTo>
                <a:lnTo>
                  <a:pt x="238" y="949"/>
                </a:lnTo>
                <a:lnTo>
                  <a:pt x="238" y="949"/>
                </a:lnTo>
                <a:lnTo>
                  <a:pt x="240" y="942"/>
                </a:lnTo>
                <a:lnTo>
                  <a:pt x="241" y="938"/>
                </a:lnTo>
                <a:lnTo>
                  <a:pt x="241" y="936"/>
                </a:lnTo>
                <a:lnTo>
                  <a:pt x="241" y="936"/>
                </a:lnTo>
                <a:lnTo>
                  <a:pt x="242" y="923"/>
                </a:lnTo>
                <a:lnTo>
                  <a:pt x="243" y="912"/>
                </a:lnTo>
                <a:lnTo>
                  <a:pt x="243" y="912"/>
                </a:lnTo>
                <a:lnTo>
                  <a:pt x="246" y="901"/>
                </a:lnTo>
                <a:lnTo>
                  <a:pt x="251" y="882"/>
                </a:lnTo>
                <a:lnTo>
                  <a:pt x="251" y="882"/>
                </a:lnTo>
                <a:lnTo>
                  <a:pt x="254" y="864"/>
                </a:lnTo>
                <a:lnTo>
                  <a:pt x="255" y="856"/>
                </a:lnTo>
                <a:lnTo>
                  <a:pt x="256" y="848"/>
                </a:lnTo>
                <a:lnTo>
                  <a:pt x="256" y="848"/>
                </a:lnTo>
                <a:lnTo>
                  <a:pt x="258" y="841"/>
                </a:lnTo>
                <a:lnTo>
                  <a:pt x="259" y="828"/>
                </a:lnTo>
                <a:lnTo>
                  <a:pt x="259" y="804"/>
                </a:lnTo>
                <a:lnTo>
                  <a:pt x="259" y="804"/>
                </a:lnTo>
                <a:lnTo>
                  <a:pt x="260" y="799"/>
                </a:lnTo>
                <a:lnTo>
                  <a:pt x="262" y="796"/>
                </a:lnTo>
                <a:lnTo>
                  <a:pt x="263" y="794"/>
                </a:lnTo>
                <a:lnTo>
                  <a:pt x="263" y="790"/>
                </a:lnTo>
                <a:lnTo>
                  <a:pt x="263" y="790"/>
                </a:lnTo>
                <a:lnTo>
                  <a:pt x="260" y="775"/>
                </a:lnTo>
                <a:lnTo>
                  <a:pt x="258" y="768"/>
                </a:lnTo>
                <a:lnTo>
                  <a:pt x="256" y="760"/>
                </a:lnTo>
                <a:lnTo>
                  <a:pt x="256" y="760"/>
                </a:lnTo>
                <a:lnTo>
                  <a:pt x="255" y="731"/>
                </a:lnTo>
                <a:lnTo>
                  <a:pt x="256" y="708"/>
                </a:lnTo>
                <a:lnTo>
                  <a:pt x="256" y="708"/>
                </a:lnTo>
                <a:lnTo>
                  <a:pt x="262" y="691"/>
                </a:lnTo>
                <a:lnTo>
                  <a:pt x="271" y="658"/>
                </a:lnTo>
                <a:lnTo>
                  <a:pt x="289" y="603"/>
                </a:lnTo>
                <a:lnTo>
                  <a:pt x="289" y="603"/>
                </a:lnTo>
                <a:lnTo>
                  <a:pt x="299" y="582"/>
                </a:lnTo>
                <a:lnTo>
                  <a:pt x="303" y="571"/>
                </a:lnTo>
                <a:lnTo>
                  <a:pt x="306" y="564"/>
                </a:lnTo>
                <a:lnTo>
                  <a:pt x="306" y="559"/>
                </a:lnTo>
                <a:lnTo>
                  <a:pt x="306" y="559"/>
                </a:lnTo>
                <a:lnTo>
                  <a:pt x="307" y="528"/>
                </a:lnTo>
                <a:lnTo>
                  <a:pt x="312" y="522"/>
                </a:lnTo>
                <a:lnTo>
                  <a:pt x="312" y="522"/>
                </a:lnTo>
                <a:lnTo>
                  <a:pt x="310" y="503"/>
                </a:lnTo>
                <a:lnTo>
                  <a:pt x="307" y="479"/>
                </a:lnTo>
                <a:lnTo>
                  <a:pt x="307" y="479"/>
                </a:lnTo>
                <a:lnTo>
                  <a:pt x="307" y="444"/>
                </a:lnTo>
                <a:lnTo>
                  <a:pt x="307" y="444"/>
                </a:lnTo>
                <a:lnTo>
                  <a:pt x="307" y="427"/>
                </a:lnTo>
                <a:lnTo>
                  <a:pt x="305" y="404"/>
                </a:lnTo>
                <a:lnTo>
                  <a:pt x="301" y="374"/>
                </a:lnTo>
                <a:lnTo>
                  <a:pt x="323" y="331"/>
                </a:lnTo>
                <a:lnTo>
                  <a:pt x="323" y="331"/>
                </a:lnTo>
                <a:lnTo>
                  <a:pt x="335" y="311"/>
                </a:lnTo>
                <a:lnTo>
                  <a:pt x="349" y="287"/>
                </a:lnTo>
                <a:lnTo>
                  <a:pt x="349" y="287"/>
                </a:lnTo>
                <a:lnTo>
                  <a:pt x="352" y="279"/>
                </a:lnTo>
                <a:lnTo>
                  <a:pt x="353" y="268"/>
                </a:lnTo>
                <a:lnTo>
                  <a:pt x="354" y="249"/>
                </a:lnTo>
                <a:lnTo>
                  <a:pt x="354" y="249"/>
                </a:lnTo>
                <a:lnTo>
                  <a:pt x="352" y="241"/>
                </a:lnTo>
                <a:lnTo>
                  <a:pt x="345" y="229"/>
                </a:lnTo>
                <a:lnTo>
                  <a:pt x="335" y="211"/>
                </a:lnTo>
                <a:lnTo>
                  <a:pt x="335" y="211"/>
                </a:lnTo>
                <a:lnTo>
                  <a:pt x="332" y="210"/>
                </a:lnTo>
                <a:lnTo>
                  <a:pt x="328" y="208"/>
                </a:lnTo>
                <a:lnTo>
                  <a:pt x="319" y="207"/>
                </a:lnTo>
                <a:lnTo>
                  <a:pt x="307" y="206"/>
                </a:lnTo>
                <a:lnTo>
                  <a:pt x="293" y="174"/>
                </a:lnTo>
                <a:lnTo>
                  <a:pt x="305" y="160"/>
                </a:lnTo>
                <a:lnTo>
                  <a:pt x="307" y="161"/>
                </a:lnTo>
                <a:lnTo>
                  <a:pt x="311" y="146"/>
                </a:lnTo>
                <a:lnTo>
                  <a:pt x="311" y="146"/>
                </a:lnTo>
                <a:lnTo>
                  <a:pt x="311" y="146"/>
                </a:lnTo>
                <a:lnTo>
                  <a:pt x="316" y="142"/>
                </a:lnTo>
                <a:lnTo>
                  <a:pt x="316" y="142"/>
                </a:lnTo>
                <a:lnTo>
                  <a:pt x="322" y="135"/>
                </a:lnTo>
                <a:lnTo>
                  <a:pt x="327" y="125"/>
                </a:lnTo>
                <a:lnTo>
                  <a:pt x="335" y="109"/>
                </a:lnTo>
                <a:lnTo>
                  <a:pt x="335" y="109"/>
                </a:lnTo>
                <a:lnTo>
                  <a:pt x="340" y="96"/>
                </a:lnTo>
                <a:lnTo>
                  <a:pt x="344" y="86"/>
                </a:lnTo>
                <a:lnTo>
                  <a:pt x="344" y="75"/>
                </a:lnTo>
                <a:lnTo>
                  <a:pt x="344" y="75"/>
                </a:lnTo>
                <a:lnTo>
                  <a:pt x="342" y="57"/>
                </a:lnTo>
                <a:lnTo>
                  <a:pt x="341" y="51"/>
                </a:lnTo>
                <a:lnTo>
                  <a:pt x="348" y="60"/>
                </a:lnTo>
                <a:lnTo>
                  <a:pt x="348" y="60"/>
                </a:lnTo>
                <a:lnTo>
                  <a:pt x="346" y="53"/>
                </a:lnTo>
                <a:lnTo>
                  <a:pt x="345" y="45"/>
                </a:lnTo>
                <a:lnTo>
                  <a:pt x="341" y="36"/>
                </a:lnTo>
                <a:lnTo>
                  <a:pt x="341" y="36"/>
                </a:lnTo>
                <a:lnTo>
                  <a:pt x="337" y="32"/>
                </a:lnTo>
                <a:lnTo>
                  <a:pt x="333" y="30"/>
                </a:lnTo>
                <a:lnTo>
                  <a:pt x="324" y="25"/>
                </a:lnTo>
                <a:lnTo>
                  <a:pt x="316" y="21"/>
                </a:lnTo>
                <a:lnTo>
                  <a:pt x="312" y="21"/>
                </a:lnTo>
                <a:lnTo>
                  <a:pt x="312" y="21"/>
                </a:lnTo>
                <a:lnTo>
                  <a:pt x="311" y="18"/>
                </a:lnTo>
                <a:lnTo>
                  <a:pt x="305" y="14"/>
                </a:lnTo>
                <a:lnTo>
                  <a:pt x="296" y="9"/>
                </a:lnTo>
                <a:lnTo>
                  <a:pt x="280" y="2"/>
                </a:lnTo>
                <a:lnTo>
                  <a:pt x="280" y="2"/>
                </a:lnTo>
                <a:lnTo>
                  <a:pt x="269" y="0"/>
                </a:lnTo>
                <a:lnTo>
                  <a:pt x="259" y="0"/>
                </a:lnTo>
                <a:lnTo>
                  <a:pt x="249" y="1"/>
                </a:lnTo>
                <a:lnTo>
                  <a:pt x="238" y="4"/>
                </a:lnTo>
                <a:lnTo>
                  <a:pt x="221" y="8"/>
                </a:lnTo>
                <a:lnTo>
                  <a:pt x="215" y="10"/>
                </a:lnTo>
                <a:lnTo>
                  <a:pt x="220" y="14"/>
                </a:lnTo>
                <a:lnTo>
                  <a:pt x="220" y="14"/>
                </a:lnTo>
                <a:lnTo>
                  <a:pt x="202" y="39"/>
                </a:lnTo>
                <a:lnTo>
                  <a:pt x="202" y="39"/>
                </a:lnTo>
                <a:lnTo>
                  <a:pt x="199" y="45"/>
                </a:lnTo>
                <a:lnTo>
                  <a:pt x="195" y="56"/>
                </a:lnTo>
                <a:lnTo>
                  <a:pt x="190" y="70"/>
                </a:lnTo>
                <a:lnTo>
                  <a:pt x="190" y="91"/>
                </a:lnTo>
                <a:lnTo>
                  <a:pt x="157" y="55"/>
                </a:lnTo>
                <a:lnTo>
                  <a:pt x="148" y="53"/>
                </a:lnTo>
                <a:lnTo>
                  <a:pt x="143" y="57"/>
                </a:lnTo>
                <a:lnTo>
                  <a:pt x="118" y="48"/>
                </a:lnTo>
                <a:lnTo>
                  <a:pt x="112" y="48"/>
                </a:lnTo>
                <a:lnTo>
                  <a:pt x="111" y="45"/>
                </a:lnTo>
                <a:lnTo>
                  <a:pt x="99" y="41"/>
                </a:lnTo>
                <a:lnTo>
                  <a:pt x="95" y="39"/>
                </a:lnTo>
                <a:lnTo>
                  <a:pt x="70" y="30"/>
                </a:lnTo>
                <a:lnTo>
                  <a:pt x="68" y="39"/>
                </a:lnTo>
                <a:lnTo>
                  <a:pt x="56" y="41"/>
                </a:lnTo>
                <a:lnTo>
                  <a:pt x="55" y="47"/>
                </a:lnTo>
                <a:lnTo>
                  <a:pt x="51" y="48"/>
                </a:lnTo>
                <a:lnTo>
                  <a:pt x="51" y="65"/>
                </a:lnTo>
                <a:lnTo>
                  <a:pt x="39" y="73"/>
                </a:lnTo>
                <a:lnTo>
                  <a:pt x="39" y="73"/>
                </a:lnTo>
                <a:lnTo>
                  <a:pt x="44" y="82"/>
                </a:lnTo>
                <a:lnTo>
                  <a:pt x="49" y="88"/>
                </a:lnTo>
                <a:lnTo>
                  <a:pt x="52" y="91"/>
                </a:lnTo>
                <a:lnTo>
                  <a:pt x="52" y="91"/>
                </a:lnTo>
                <a:lnTo>
                  <a:pt x="68" y="95"/>
                </a:lnTo>
                <a:lnTo>
                  <a:pt x="74" y="117"/>
                </a:lnTo>
                <a:lnTo>
                  <a:pt x="56" y="151"/>
                </a:lnTo>
                <a:lnTo>
                  <a:pt x="51" y="152"/>
                </a:lnTo>
                <a:lnTo>
                  <a:pt x="51" y="152"/>
                </a:lnTo>
                <a:lnTo>
                  <a:pt x="35" y="176"/>
                </a:lnTo>
                <a:lnTo>
                  <a:pt x="23" y="194"/>
                </a:lnTo>
                <a:lnTo>
                  <a:pt x="18" y="206"/>
                </a:lnTo>
                <a:lnTo>
                  <a:pt x="18" y="206"/>
                </a:lnTo>
                <a:lnTo>
                  <a:pt x="13" y="227"/>
                </a:lnTo>
                <a:lnTo>
                  <a:pt x="9" y="246"/>
                </a:lnTo>
                <a:lnTo>
                  <a:pt x="9" y="246"/>
                </a:lnTo>
                <a:lnTo>
                  <a:pt x="10" y="249"/>
                </a:lnTo>
                <a:lnTo>
                  <a:pt x="12" y="254"/>
                </a:lnTo>
                <a:lnTo>
                  <a:pt x="18" y="266"/>
                </a:lnTo>
                <a:lnTo>
                  <a:pt x="23" y="272"/>
                </a:lnTo>
                <a:lnTo>
                  <a:pt x="28" y="277"/>
                </a:lnTo>
                <a:lnTo>
                  <a:pt x="35" y="281"/>
                </a:lnTo>
                <a:lnTo>
                  <a:pt x="40" y="284"/>
                </a:lnTo>
                <a:lnTo>
                  <a:pt x="40" y="284"/>
                </a:lnTo>
                <a:lnTo>
                  <a:pt x="57" y="287"/>
                </a:lnTo>
                <a:lnTo>
                  <a:pt x="60" y="287"/>
                </a:lnTo>
                <a:lnTo>
                  <a:pt x="62" y="285"/>
                </a:lnTo>
                <a:lnTo>
                  <a:pt x="62" y="285"/>
                </a:lnTo>
                <a:lnTo>
                  <a:pt x="69" y="280"/>
                </a:lnTo>
                <a:lnTo>
                  <a:pt x="69" y="280"/>
                </a:lnTo>
                <a:lnTo>
                  <a:pt x="69" y="281"/>
                </a:lnTo>
                <a:lnTo>
                  <a:pt x="70" y="283"/>
                </a:lnTo>
                <a:lnTo>
                  <a:pt x="74" y="284"/>
                </a:lnTo>
                <a:lnTo>
                  <a:pt x="74" y="284"/>
                </a:lnTo>
                <a:lnTo>
                  <a:pt x="87" y="285"/>
                </a:lnTo>
                <a:lnTo>
                  <a:pt x="87" y="285"/>
                </a:lnTo>
                <a:close/>
                <a:moveTo>
                  <a:pt x="133" y="112"/>
                </a:moveTo>
                <a:lnTo>
                  <a:pt x="133" y="112"/>
                </a:lnTo>
                <a:lnTo>
                  <a:pt x="139" y="116"/>
                </a:lnTo>
                <a:lnTo>
                  <a:pt x="146" y="121"/>
                </a:lnTo>
                <a:lnTo>
                  <a:pt x="146" y="121"/>
                </a:lnTo>
                <a:lnTo>
                  <a:pt x="147" y="125"/>
                </a:lnTo>
                <a:lnTo>
                  <a:pt x="148" y="130"/>
                </a:lnTo>
                <a:lnTo>
                  <a:pt x="148" y="130"/>
                </a:lnTo>
                <a:lnTo>
                  <a:pt x="155" y="144"/>
                </a:lnTo>
                <a:lnTo>
                  <a:pt x="155" y="144"/>
                </a:lnTo>
                <a:lnTo>
                  <a:pt x="154" y="152"/>
                </a:lnTo>
                <a:lnTo>
                  <a:pt x="154" y="160"/>
                </a:lnTo>
                <a:lnTo>
                  <a:pt x="155" y="164"/>
                </a:lnTo>
                <a:lnTo>
                  <a:pt x="155" y="164"/>
                </a:lnTo>
                <a:lnTo>
                  <a:pt x="161" y="172"/>
                </a:lnTo>
                <a:lnTo>
                  <a:pt x="165" y="176"/>
                </a:lnTo>
                <a:lnTo>
                  <a:pt x="143" y="181"/>
                </a:lnTo>
                <a:lnTo>
                  <a:pt x="143" y="181"/>
                </a:lnTo>
                <a:lnTo>
                  <a:pt x="134" y="177"/>
                </a:lnTo>
                <a:lnTo>
                  <a:pt x="125" y="174"/>
                </a:lnTo>
                <a:lnTo>
                  <a:pt x="118" y="173"/>
                </a:lnTo>
                <a:lnTo>
                  <a:pt x="118" y="173"/>
                </a:lnTo>
                <a:lnTo>
                  <a:pt x="116" y="173"/>
                </a:lnTo>
                <a:lnTo>
                  <a:pt x="112" y="174"/>
                </a:lnTo>
                <a:lnTo>
                  <a:pt x="103" y="180"/>
                </a:lnTo>
                <a:lnTo>
                  <a:pt x="91" y="186"/>
                </a:lnTo>
                <a:lnTo>
                  <a:pt x="91" y="186"/>
                </a:lnTo>
                <a:lnTo>
                  <a:pt x="91" y="181"/>
                </a:lnTo>
                <a:lnTo>
                  <a:pt x="92" y="173"/>
                </a:lnTo>
                <a:lnTo>
                  <a:pt x="92" y="173"/>
                </a:lnTo>
                <a:lnTo>
                  <a:pt x="101" y="151"/>
                </a:lnTo>
                <a:lnTo>
                  <a:pt x="111" y="133"/>
                </a:lnTo>
                <a:lnTo>
                  <a:pt x="111" y="133"/>
                </a:lnTo>
                <a:lnTo>
                  <a:pt x="112" y="133"/>
                </a:lnTo>
                <a:lnTo>
                  <a:pt x="118" y="131"/>
                </a:lnTo>
                <a:lnTo>
                  <a:pt x="118" y="131"/>
                </a:lnTo>
                <a:lnTo>
                  <a:pt x="121" y="130"/>
                </a:lnTo>
                <a:lnTo>
                  <a:pt x="124" y="128"/>
                </a:lnTo>
                <a:lnTo>
                  <a:pt x="127" y="121"/>
                </a:lnTo>
                <a:lnTo>
                  <a:pt x="133" y="112"/>
                </a:lnTo>
                <a:lnTo>
                  <a:pt x="133" y="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5">
            <a:extLst>
              <a:ext uri="{FF2B5EF4-FFF2-40B4-BE49-F238E27FC236}">
                <a16:creationId xmlns:a16="http://schemas.microsoft.com/office/drawing/2014/main" id="{1ABD699D-F03E-4069-9984-8C9C26041E03}"/>
              </a:ext>
            </a:extLst>
          </p:cNvPr>
          <p:cNvSpPr>
            <a:spLocks noEditPoints="1"/>
          </p:cNvSpPr>
          <p:nvPr/>
        </p:nvSpPr>
        <p:spPr bwMode="auto">
          <a:xfrm>
            <a:off x="2712066" y="2723862"/>
            <a:ext cx="649366" cy="1717588"/>
          </a:xfrm>
          <a:custGeom>
            <a:avLst/>
            <a:gdLst>
              <a:gd name="T0" fmla="*/ 230 w 462"/>
              <a:gd name="T1" fmla="*/ 227 h 1222"/>
              <a:gd name="T2" fmla="*/ 192 w 462"/>
              <a:gd name="T3" fmla="*/ 266 h 1222"/>
              <a:gd name="T4" fmla="*/ 168 w 462"/>
              <a:gd name="T5" fmla="*/ 328 h 1222"/>
              <a:gd name="T6" fmla="*/ 151 w 462"/>
              <a:gd name="T7" fmla="*/ 353 h 1222"/>
              <a:gd name="T8" fmla="*/ 126 w 462"/>
              <a:gd name="T9" fmla="*/ 342 h 1222"/>
              <a:gd name="T10" fmla="*/ 107 w 462"/>
              <a:gd name="T11" fmla="*/ 309 h 1222"/>
              <a:gd name="T12" fmla="*/ 56 w 462"/>
              <a:gd name="T13" fmla="*/ 263 h 1222"/>
              <a:gd name="T14" fmla="*/ 12 w 462"/>
              <a:gd name="T15" fmla="*/ 201 h 1222"/>
              <a:gd name="T16" fmla="*/ 3 w 462"/>
              <a:gd name="T17" fmla="*/ 221 h 1222"/>
              <a:gd name="T18" fmla="*/ 11 w 462"/>
              <a:gd name="T19" fmla="*/ 240 h 1222"/>
              <a:gd name="T20" fmla="*/ 10 w 462"/>
              <a:gd name="T21" fmla="*/ 269 h 1222"/>
              <a:gd name="T22" fmla="*/ 15 w 462"/>
              <a:gd name="T23" fmla="*/ 285 h 1222"/>
              <a:gd name="T24" fmla="*/ 24 w 462"/>
              <a:gd name="T25" fmla="*/ 305 h 1222"/>
              <a:gd name="T26" fmla="*/ 60 w 462"/>
              <a:gd name="T27" fmla="*/ 330 h 1222"/>
              <a:gd name="T28" fmla="*/ 94 w 462"/>
              <a:gd name="T29" fmla="*/ 392 h 1222"/>
              <a:gd name="T30" fmla="*/ 147 w 462"/>
              <a:gd name="T31" fmla="*/ 443 h 1222"/>
              <a:gd name="T32" fmla="*/ 152 w 462"/>
              <a:gd name="T33" fmla="*/ 463 h 1222"/>
              <a:gd name="T34" fmla="*/ 155 w 462"/>
              <a:gd name="T35" fmla="*/ 494 h 1222"/>
              <a:gd name="T36" fmla="*/ 151 w 462"/>
              <a:gd name="T37" fmla="*/ 546 h 1222"/>
              <a:gd name="T38" fmla="*/ 137 w 462"/>
              <a:gd name="T39" fmla="*/ 663 h 1222"/>
              <a:gd name="T40" fmla="*/ 101 w 462"/>
              <a:gd name="T41" fmla="*/ 877 h 1222"/>
              <a:gd name="T42" fmla="*/ 124 w 462"/>
              <a:gd name="T43" fmla="*/ 1044 h 1222"/>
              <a:gd name="T44" fmla="*/ 152 w 462"/>
              <a:gd name="T45" fmla="*/ 1042 h 1222"/>
              <a:gd name="T46" fmla="*/ 211 w 462"/>
              <a:gd name="T47" fmla="*/ 1054 h 1222"/>
              <a:gd name="T48" fmla="*/ 192 w 462"/>
              <a:gd name="T49" fmla="*/ 1077 h 1222"/>
              <a:gd name="T50" fmla="*/ 185 w 462"/>
              <a:gd name="T51" fmla="*/ 1092 h 1222"/>
              <a:gd name="T52" fmla="*/ 140 w 462"/>
              <a:gd name="T53" fmla="*/ 1131 h 1222"/>
              <a:gd name="T54" fmla="*/ 126 w 462"/>
              <a:gd name="T55" fmla="*/ 1160 h 1222"/>
              <a:gd name="T56" fmla="*/ 172 w 462"/>
              <a:gd name="T57" fmla="*/ 1173 h 1222"/>
              <a:gd name="T58" fmla="*/ 206 w 462"/>
              <a:gd name="T59" fmla="*/ 1165 h 1222"/>
              <a:gd name="T60" fmla="*/ 242 w 462"/>
              <a:gd name="T61" fmla="*/ 1157 h 1222"/>
              <a:gd name="T62" fmla="*/ 238 w 462"/>
              <a:gd name="T63" fmla="*/ 1188 h 1222"/>
              <a:gd name="T64" fmla="*/ 238 w 462"/>
              <a:gd name="T65" fmla="*/ 1211 h 1222"/>
              <a:gd name="T66" fmla="*/ 297 w 462"/>
              <a:gd name="T67" fmla="*/ 1222 h 1222"/>
              <a:gd name="T68" fmla="*/ 329 w 462"/>
              <a:gd name="T69" fmla="*/ 1210 h 1222"/>
              <a:gd name="T70" fmla="*/ 348 w 462"/>
              <a:gd name="T71" fmla="*/ 1198 h 1222"/>
              <a:gd name="T72" fmla="*/ 352 w 462"/>
              <a:gd name="T73" fmla="*/ 1167 h 1222"/>
              <a:gd name="T74" fmla="*/ 345 w 462"/>
              <a:gd name="T75" fmla="*/ 1131 h 1222"/>
              <a:gd name="T76" fmla="*/ 335 w 462"/>
              <a:gd name="T77" fmla="*/ 1086 h 1222"/>
              <a:gd name="T78" fmla="*/ 361 w 462"/>
              <a:gd name="T79" fmla="*/ 1070 h 1222"/>
              <a:gd name="T80" fmla="*/ 433 w 462"/>
              <a:gd name="T81" fmla="*/ 1107 h 1222"/>
              <a:gd name="T82" fmla="*/ 450 w 462"/>
              <a:gd name="T83" fmla="*/ 1076 h 1222"/>
              <a:gd name="T84" fmla="*/ 418 w 462"/>
              <a:gd name="T85" fmla="*/ 864 h 1222"/>
              <a:gd name="T86" fmla="*/ 399 w 462"/>
              <a:gd name="T87" fmla="*/ 716 h 1222"/>
              <a:gd name="T88" fmla="*/ 420 w 462"/>
              <a:gd name="T89" fmla="*/ 551 h 1222"/>
              <a:gd name="T90" fmla="*/ 451 w 462"/>
              <a:gd name="T91" fmla="*/ 464 h 1222"/>
              <a:gd name="T92" fmla="*/ 456 w 462"/>
              <a:gd name="T93" fmla="*/ 277 h 1222"/>
              <a:gd name="T94" fmla="*/ 430 w 462"/>
              <a:gd name="T95" fmla="*/ 232 h 1222"/>
              <a:gd name="T96" fmla="*/ 375 w 462"/>
              <a:gd name="T97" fmla="*/ 201 h 1222"/>
              <a:gd name="T98" fmla="*/ 406 w 462"/>
              <a:gd name="T99" fmla="*/ 172 h 1222"/>
              <a:gd name="T100" fmla="*/ 403 w 462"/>
              <a:gd name="T101" fmla="*/ 85 h 1222"/>
              <a:gd name="T102" fmla="*/ 359 w 462"/>
              <a:gd name="T103" fmla="*/ 6 h 1222"/>
              <a:gd name="T104" fmla="*/ 288 w 462"/>
              <a:gd name="T105" fmla="*/ 6 h 1222"/>
              <a:gd name="T106" fmla="*/ 231 w 462"/>
              <a:gd name="T107" fmla="*/ 28 h 1222"/>
              <a:gd name="T108" fmla="*/ 221 w 462"/>
              <a:gd name="T109" fmla="*/ 93 h 1222"/>
              <a:gd name="T110" fmla="*/ 225 w 462"/>
              <a:gd name="T111" fmla="*/ 129 h 1222"/>
              <a:gd name="T112" fmla="*/ 236 w 462"/>
              <a:gd name="T113" fmla="*/ 159 h 1222"/>
              <a:gd name="T114" fmla="*/ 247 w 462"/>
              <a:gd name="T115" fmla="*/ 175 h 1222"/>
              <a:gd name="T116" fmla="*/ 268 w 462"/>
              <a:gd name="T117" fmla="*/ 203 h 1222"/>
              <a:gd name="T118" fmla="*/ 273 w 462"/>
              <a:gd name="T119" fmla="*/ 1032 h 1222"/>
              <a:gd name="T120" fmla="*/ 276 w 462"/>
              <a:gd name="T121" fmla="*/ 1078 h 1222"/>
              <a:gd name="T122" fmla="*/ 277 w 462"/>
              <a:gd name="T123" fmla="*/ 1099 h 1222"/>
              <a:gd name="T124" fmla="*/ 273 w 462"/>
              <a:gd name="T125" fmla="*/ 103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2" h="1222">
                <a:moveTo>
                  <a:pt x="287" y="205"/>
                </a:moveTo>
                <a:lnTo>
                  <a:pt x="288" y="212"/>
                </a:lnTo>
                <a:lnTo>
                  <a:pt x="288" y="212"/>
                </a:lnTo>
                <a:lnTo>
                  <a:pt x="263" y="218"/>
                </a:lnTo>
                <a:lnTo>
                  <a:pt x="243" y="222"/>
                </a:lnTo>
                <a:lnTo>
                  <a:pt x="230" y="227"/>
                </a:lnTo>
                <a:lnTo>
                  <a:pt x="230" y="227"/>
                </a:lnTo>
                <a:lnTo>
                  <a:pt x="225" y="227"/>
                </a:lnTo>
                <a:lnTo>
                  <a:pt x="220" y="231"/>
                </a:lnTo>
                <a:lnTo>
                  <a:pt x="209" y="239"/>
                </a:lnTo>
                <a:lnTo>
                  <a:pt x="200" y="248"/>
                </a:lnTo>
                <a:lnTo>
                  <a:pt x="194" y="256"/>
                </a:lnTo>
                <a:lnTo>
                  <a:pt x="194" y="256"/>
                </a:lnTo>
                <a:lnTo>
                  <a:pt x="192" y="266"/>
                </a:lnTo>
                <a:lnTo>
                  <a:pt x="189" y="279"/>
                </a:lnTo>
                <a:lnTo>
                  <a:pt x="183" y="303"/>
                </a:lnTo>
                <a:lnTo>
                  <a:pt x="183" y="303"/>
                </a:lnTo>
                <a:lnTo>
                  <a:pt x="179" y="311"/>
                </a:lnTo>
                <a:lnTo>
                  <a:pt x="175" y="318"/>
                </a:lnTo>
                <a:lnTo>
                  <a:pt x="171" y="324"/>
                </a:lnTo>
                <a:lnTo>
                  <a:pt x="168" y="328"/>
                </a:lnTo>
                <a:lnTo>
                  <a:pt x="168" y="328"/>
                </a:lnTo>
                <a:lnTo>
                  <a:pt x="163" y="331"/>
                </a:lnTo>
                <a:lnTo>
                  <a:pt x="160" y="334"/>
                </a:lnTo>
                <a:lnTo>
                  <a:pt x="158" y="338"/>
                </a:lnTo>
                <a:lnTo>
                  <a:pt x="158" y="338"/>
                </a:lnTo>
                <a:lnTo>
                  <a:pt x="153" y="346"/>
                </a:lnTo>
                <a:lnTo>
                  <a:pt x="151" y="353"/>
                </a:lnTo>
                <a:lnTo>
                  <a:pt x="151" y="353"/>
                </a:lnTo>
                <a:lnTo>
                  <a:pt x="147" y="365"/>
                </a:lnTo>
                <a:lnTo>
                  <a:pt x="147" y="365"/>
                </a:lnTo>
                <a:lnTo>
                  <a:pt x="133" y="346"/>
                </a:lnTo>
                <a:lnTo>
                  <a:pt x="133" y="346"/>
                </a:lnTo>
                <a:lnTo>
                  <a:pt x="130" y="345"/>
                </a:lnTo>
                <a:lnTo>
                  <a:pt x="126" y="342"/>
                </a:lnTo>
                <a:lnTo>
                  <a:pt x="122" y="341"/>
                </a:lnTo>
                <a:lnTo>
                  <a:pt x="121" y="338"/>
                </a:lnTo>
                <a:lnTo>
                  <a:pt x="121" y="338"/>
                </a:lnTo>
                <a:lnTo>
                  <a:pt x="114" y="324"/>
                </a:lnTo>
                <a:lnTo>
                  <a:pt x="111" y="316"/>
                </a:lnTo>
                <a:lnTo>
                  <a:pt x="107" y="309"/>
                </a:lnTo>
                <a:lnTo>
                  <a:pt x="107" y="309"/>
                </a:lnTo>
                <a:lnTo>
                  <a:pt x="98" y="300"/>
                </a:lnTo>
                <a:lnTo>
                  <a:pt x="94" y="294"/>
                </a:lnTo>
                <a:lnTo>
                  <a:pt x="94" y="294"/>
                </a:lnTo>
                <a:lnTo>
                  <a:pt x="69" y="273"/>
                </a:lnTo>
                <a:lnTo>
                  <a:pt x="69" y="273"/>
                </a:lnTo>
                <a:lnTo>
                  <a:pt x="63" y="267"/>
                </a:lnTo>
                <a:lnTo>
                  <a:pt x="56" y="263"/>
                </a:lnTo>
                <a:lnTo>
                  <a:pt x="50" y="260"/>
                </a:lnTo>
                <a:lnTo>
                  <a:pt x="44" y="202"/>
                </a:lnTo>
                <a:lnTo>
                  <a:pt x="18" y="198"/>
                </a:lnTo>
                <a:lnTo>
                  <a:pt x="18" y="198"/>
                </a:lnTo>
                <a:lnTo>
                  <a:pt x="15" y="198"/>
                </a:lnTo>
                <a:lnTo>
                  <a:pt x="14" y="199"/>
                </a:lnTo>
                <a:lnTo>
                  <a:pt x="12" y="201"/>
                </a:lnTo>
                <a:lnTo>
                  <a:pt x="12" y="201"/>
                </a:lnTo>
                <a:lnTo>
                  <a:pt x="12" y="209"/>
                </a:lnTo>
                <a:lnTo>
                  <a:pt x="12" y="213"/>
                </a:lnTo>
                <a:lnTo>
                  <a:pt x="8" y="216"/>
                </a:lnTo>
                <a:lnTo>
                  <a:pt x="8" y="218"/>
                </a:lnTo>
                <a:lnTo>
                  <a:pt x="3" y="221"/>
                </a:lnTo>
                <a:lnTo>
                  <a:pt x="3" y="221"/>
                </a:lnTo>
                <a:lnTo>
                  <a:pt x="1" y="224"/>
                </a:lnTo>
                <a:lnTo>
                  <a:pt x="0" y="228"/>
                </a:lnTo>
                <a:lnTo>
                  <a:pt x="1" y="232"/>
                </a:lnTo>
                <a:lnTo>
                  <a:pt x="1" y="232"/>
                </a:lnTo>
                <a:lnTo>
                  <a:pt x="4" y="236"/>
                </a:lnTo>
                <a:lnTo>
                  <a:pt x="7" y="239"/>
                </a:lnTo>
                <a:lnTo>
                  <a:pt x="11" y="240"/>
                </a:lnTo>
                <a:lnTo>
                  <a:pt x="18" y="239"/>
                </a:lnTo>
                <a:lnTo>
                  <a:pt x="18" y="252"/>
                </a:lnTo>
                <a:lnTo>
                  <a:pt x="18" y="252"/>
                </a:lnTo>
                <a:lnTo>
                  <a:pt x="16" y="256"/>
                </a:lnTo>
                <a:lnTo>
                  <a:pt x="12" y="265"/>
                </a:lnTo>
                <a:lnTo>
                  <a:pt x="12" y="265"/>
                </a:lnTo>
                <a:lnTo>
                  <a:pt x="10" y="269"/>
                </a:lnTo>
                <a:lnTo>
                  <a:pt x="8" y="274"/>
                </a:lnTo>
                <a:lnTo>
                  <a:pt x="8" y="279"/>
                </a:lnTo>
                <a:lnTo>
                  <a:pt x="8" y="282"/>
                </a:lnTo>
                <a:lnTo>
                  <a:pt x="8" y="282"/>
                </a:lnTo>
                <a:lnTo>
                  <a:pt x="11" y="284"/>
                </a:lnTo>
                <a:lnTo>
                  <a:pt x="12" y="285"/>
                </a:lnTo>
                <a:lnTo>
                  <a:pt x="15" y="285"/>
                </a:lnTo>
                <a:lnTo>
                  <a:pt x="15" y="285"/>
                </a:lnTo>
                <a:lnTo>
                  <a:pt x="16" y="289"/>
                </a:lnTo>
                <a:lnTo>
                  <a:pt x="19" y="294"/>
                </a:lnTo>
                <a:lnTo>
                  <a:pt x="19" y="294"/>
                </a:lnTo>
                <a:lnTo>
                  <a:pt x="23" y="300"/>
                </a:lnTo>
                <a:lnTo>
                  <a:pt x="23" y="300"/>
                </a:lnTo>
                <a:lnTo>
                  <a:pt x="24" y="305"/>
                </a:lnTo>
                <a:lnTo>
                  <a:pt x="26" y="311"/>
                </a:lnTo>
                <a:lnTo>
                  <a:pt x="30" y="316"/>
                </a:lnTo>
                <a:lnTo>
                  <a:pt x="30" y="316"/>
                </a:lnTo>
                <a:lnTo>
                  <a:pt x="33" y="319"/>
                </a:lnTo>
                <a:lnTo>
                  <a:pt x="37" y="322"/>
                </a:lnTo>
                <a:lnTo>
                  <a:pt x="46" y="326"/>
                </a:lnTo>
                <a:lnTo>
                  <a:pt x="60" y="330"/>
                </a:lnTo>
                <a:lnTo>
                  <a:pt x="60" y="330"/>
                </a:lnTo>
                <a:lnTo>
                  <a:pt x="61" y="335"/>
                </a:lnTo>
                <a:lnTo>
                  <a:pt x="61" y="335"/>
                </a:lnTo>
                <a:lnTo>
                  <a:pt x="68" y="349"/>
                </a:lnTo>
                <a:lnTo>
                  <a:pt x="77" y="366"/>
                </a:lnTo>
                <a:lnTo>
                  <a:pt x="77" y="366"/>
                </a:lnTo>
                <a:lnTo>
                  <a:pt x="94" y="392"/>
                </a:lnTo>
                <a:lnTo>
                  <a:pt x="105" y="410"/>
                </a:lnTo>
                <a:lnTo>
                  <a:pt x="114" y="421"/>
                </a:lnTo>
                <a:lnTo>
                  <a:pt x="114" y="421"/>
                </a:lnTo>
                <a:lnTo>
                  <a:pt x="129" y="434"/>
                </a:lnTo>
                <a:lnTo>
                  <a:pt x="137" y="438"/>
                </a:lnTo>
                <a:lnTo>
                  <a:pt x="147" y="443"/>
                </a:lnTo>
                <a:lnTo>
                  <a:pt x="147" y="443"/>
                </a:lnTo>
                <a:lnTo>
                  <a:pt x="155" y="441"/>
                </a:lnTo>
                <a:lnTo>
                  <a:pt x="163" y="440"/>
                </a:lnTo>
                <a:lnTo>
                  <a:pt x="172" y="436"/>
                </a:lnTo>
                <a:lnTo>
                  <a:pt x="172" y="436"/>
                </a:lnTo>
                <a:lnTo>
                  <a:pt x="162" y="449"/>
                </a:lnTo>
                <a:lnTo>
                  <a:pt x="155" y="459"/>
                </a:lnTo>
                <a:lnTo>
                  <a:pt x="152" y="463"/>
                </a:lnTo>
                <a:lnTo>
                  <a:pt x="151" y="467"/>
                </a:lnTo>
                <a:lnTo>
                  <a:pt x="151" y="467"/>
                </a:lnTo>
                <a:lnTo>
                  <a:pt x="152" y="472"/>
                </a:lnTo>
                <a:lnTo>
                  <a:pt x="153" y="479"/>
                </a:lnTo>
                <a:lnTo>
                  <a:pt x="155" y="487"/>
                </a:lnTo>
                <a:lnTo>
                  <a:pt x="155" y="494"/>
                </a:lnTo>
                <a:lnTo>
                  <a:pt x="155" y="494"/>
                </a:lnTo>
                <a:lnTo>
                  <a:pt x="151" y="515"/>
                </a:lnTo>
                <a:lnTo>
                  <a:pt x="149" y="525"/>
                </a:lnTo>
                <a:lnTo>
                  <a:pt x="149" y="534"/>
                </a:lnTo>
                <a:lnTo>
                  <a:pt x="149" y="534"/>
                </a:lnTo>
                <a:lnTo>
                  <a:pt x="152" y="539"/>
                </a:lnTo>
                <a:lnTo>
                  <a:pt x="152" y="543"/>
                </a:lnTo>
                <a:lnTo>
                  <a:pt x="151" y="546"/>
                </a:lnTo>
                <a:lnTo>
                  <a:pt x="151" y="546"/>
                </a:lnTo>
                <a:lnTo>
                  <a:pt x="147" y="561"/>
                </a:lnTo>
                <a:lnTo>
                  <a:pt x="144" y="570"/>
                </a:lnTo>
                <a:lnTo>
                  <a:pt x="147" y="578"/>
                </a:lnTo>
                <a:lnTo>
                  <a:pt x="147" y="578"/>
                </a:lnTo>
                <a:lnTo>
                  <a:pt x="141" y="629"/>
                </a:lnTo>
                <a:lnTo>
                  <a:pt x="137" y="663"/>
                </a:lnTo>
                <a:lnTo>
                  <a:pt x="133" y="679"/>
                </a:lnTo>
                <a:lnTo>
                  <a:pt x="133" y="679"/>
                </a:lnTo>
                <a:lnTo>
                  <a:pt x="129" y="702"/>
                </a:lnTo>
                <a:lnTo>
                  <a:pt x="120" y="754"/>
                </a:lnTo>
                <a:lnTo>
                  <a:pt x="103" y="858"/>
                </a:lnTo>
                <a:lnTo>
                  <a:pt x="103" y="858"/>
                </a:lnTo>
                <a:lnTo>
                  <a:pt x="101" y="877"/>
                </a:lnTo>
                <a:lnTo>
                  <a:pt x="99" y="904"/>
                </a:lnTo>
                <a:lnTo>
                  <a:pt x="96" y="966"/>
                </a:lnTo>
                <a:lnTo>
                  <a:pt x="95" y="1043"/>
                </a:lnTo>
                <a:lnTo>
                  <a:pt x="95" y="1043"/>
                </a:lnTo>
                <a:lnTo>
                  <a:pt x="106" y="1044"/>
                </a:lnTo>
                <a:lnTo>
                  <a:pt x="115" y="1044"/>
                </a:lnTo>
                <a:lnTo>
                  <a:pt x="124" y="1044"/>
                </a:lnTo>
                <a:lnTo>
                  <a:pt x="124" y="1044"/>
                </a:lnTo>
                <a:lnTo>
                  <a:pt x="129" y="1042"/>
                </a:lnTo>
                <a:lnTo>
                  <a:pt x="133" y="1040"/>
                </a:lnTo>
                <a:lnTo>
                  <a:pt x="137" y="1040"/>
                </a:lnTo>
                <a:lnTo>
                  <a:pt x="145" y="1042"/>
                </a:lnTo>
                <a:lnTo>
                  <a:pt x="145" y="1042"/>
                </a:lnTo>
                <a:lnTo>
                  <a:pt x="152" y="1042"/>
                </a:lnTo>
                <a:lnTo>
                  <a:pt x="160" y="1043"/>
                </a:lnTo>
                <a:lnTo>
                  <a:pt x="181" y="1042"/>
                </a:lnTo>
                <a:lnTo>
                  <a:pt x="205" y="1039"/>
                </a:lnTo>
                <a:lnTo>
                  <a:pt x="205" y="1039"/>
                </a:lnTo>
                <a:lnTo>
                  <a:pt x="206" y="1042"/>
                </a:lnTo>
                <a:lnTo>
                  <a:pt x="211" y="1054"/>
                </a:lnTo>
                <a:lnTo>
                  <a:pt x="211" y="1054"/>
                </a:lnTo>
                <a:lnTo>
                  <a:pt x="211" y="1065"/>
                </a:lnTo>
                <a:lnTo>
                  <a:pt x="211" y="1069"/>
                </a:lnTo>
                <a:lnTo>
                  <a:pt x="211" y="1069"/>
                </a:lnTo>
                <a:lnTo>
                  <a:pt x="202" y="1071"/>
                </a:lnTo>
                <a:lnTo>
                  <a:pt x="202" y="1071"/>
                </a:lnTo>
                <a:lnTo>
                  <a:pt x="192" y="1077"/>
                </a:lnTo>
                <a:lnTo>
                  <a:pt x="192" y="1077"/>
                </a:lnTo>
                <a:lnTo>
                  <a:pt x="190" y="1077"/>
                </a:lnTo>
                <a:lnTo>
                  <a:pt x="187" y="1077"/>
                </a:lnTo>
                <a:lnTo>
                  <a:pt x="187" y="1077"/>
                </a:lnTo>
                <a:lnTo>
                  <a:pt x="185" y="1081"/>
                </a:lnTo>
                <a:lnTo>
                  <a:pt x="185" y="1081"/>
                </a:lnTo>
                <a:lnTo>
                  <a:pt x="185" y="1086"/>
                </a:lnTo>
                <a:lnTo>
                  <a:pt x="185" y="1092"/>
                </a:lnTo>
                <a:lnTo>
                  <a:pt x="183" y="1099"/>
                </a:lnTo>
                <a:lnTo>
                  <a:pt x="182" y="1103"/>
                </a:lnTo>
                <a:lnTo>
                  <a:pt x="182" y="1103"/>
                </a:lnTo>
                <a:lnTo>
                  <a:pt x="164" y="1118"/>
                </a:lnTo>
                <a:lnTo>
                  <a:pt x="151" y="1129"/>
                </a:lnTo>
                <a:lnTo>
                  <a:pt x="151" y="1129"/>
                </a:lnTo>
                <a:lnTo>
                  <a:pt x="140" y="1131"/>
                </a:lnTo>
                <a:lnTo>
                  <a:pt x="132" y="1135"/>
                </a:lnTo>
                <a:lnTo>
                  <a:pt x="128" y="1138"/>
                </a:lnTo>
                <a:lnTo>
                  <a:pt x="126" y="1141"/>
                </a:lnTo>
                <a:lnTo>
                  <a:pt x="126" y="1141"/>
                </a:lnTo>
                <a:lnTo>
                  <a:pt x="125" y="1148"/>
                </a:lnTo>
                <a:lnTo>
                  <a:pt x="125" y="1154"/>
                </a:lnTo>
                <a:lnTo>
                  <a:pt x="126" y="1160"/>
                </a:lnTo>
                <a:lnTo>
                  <a:pt x="128" y="1163"/>
                </a:lnTo>
                <a:lnTo>
                  <a:pt x="130" y="1165"/>
                </a:lnTo>
                <a:lnTo>
                  <a:pt x="130" y="1165"/>
                </a:lnTo>
                <a:lnTo>
                  <a:pt x="134" y="1167"/>
                </a:lnTo>
                <a:lnTo>
                  <a:pt x="140" y="1169"/>
                </a:lnTo>
                <a:lnTo>
                  <a:pt x="155" y="1172"/>
                </a:lnTo>
                <a:lnTo>
                  <a:pt x="172" y="1173"/>
                </a:lnTo>
                <a:lnTo>
                  <a:pt x="185" y="1172"/>
                </a:lnTo>
                <a:lnTo>
                  <a:pt x="185" y="1172"/>
                </a:lnTo>
                <a:lnTo>
                  <a:pt x="198" y="1171"/>
                </a:lnTo>
                <a:lnTo>
                  <a:pt x="202" y="1171"/>
                </a:lnTo>
                <a:lnTo>
                  <a:pt x="204" y="1169"/>
                </a:lnTo>
                <a:lnTo>
                  <a:pt x="204" y="1169"/>
                </a:lnTo>
                <a:lnTo>
                  <a:pt x="206" y="1165"/>
                </a:lnTo>
                <a:lnTo>
                  <a:pt x="212" y="1161"/>
                </a:lnTo>
                <a:lnTo>
                  <a:pt x="220" y="1157"/>
                </a:lnTo>
                <a:lnTo>
                  <a:pt x="223" y="1156"/>
                </a:lnTo>
                <a:lnTo>
                  <a:pt x="225" y="1156"/>
                </a:lnTo>
                <a:lnTo>
                  <a:pt x="225" y="1156"/>
                </a:lnTo>
                <a:lnTo>
                  <a:pt x="242" y="1157"/>
                </a:lnTo>
                <a:lnTo>
                  <a:pt x="242" y="1157"/>
                </a:lnTo>
                <a:lnTo>
                  <a:pt x="262" y="1153"/>
                </a:lnTo>
                <a:lnTo>
                  <a:pt x="262" y="1153"/>
                </a:lnTo>
                <a:lnTo>
                  <a:pt x="254" y="1168"/>
                </a:lnTo>
                <a:lnTo>
                  <a:pt x="247" y="1179"/>
                </a:lnTo>
                <a:lnTo>
                  <a:pt x="240" y="1186"/>
                </a:lnTo>
                <a:lnTo>
                  <a:pt x="240" y="1186"/>
                </a:lnTo>
                <a:lnTo>
                  <a:pt x="238" y="1188"/>
                </a:lnTo>
                <a:lnTo>
                  <a:pt x="236" y="1191"/>
                </a:lnTo>
                <a:lnTo>
                  <a:pt x="238" y="1198"/>
                </a:lnTo>
                <a:lnTo>
                  <a:pt x="238" y="1198"/>
                </a:lnTo>
                <a:lnTo>
                  <a:pt x="239" y="1201"/>
                </a:lnTo>
                <a:lnTo>
                  <a:pt x="238" y="1203"/>
                </a:lnTo>
                <a:lnTo>
                  <a:pt x="238" y="1207"/>
                </a:lnTo>
                <a:lnTo>
                  <a:pt x="238" y="1211"/>
                </a:lnTo>
                <a:lnTo>
                  <a:pt x="238" y="1211"/>
                </a:lnTo>
                <a:lnTo>
                  <a:pt x="240" y="1214"/>
                </a:lnTo>
                <a:lnTo>
                  <a:pt x="244" y="1215"/>
                </a:lnTo>
                <a:lnTo>
                  <a:pt x="263" y="1221"/>
                </a:lnTo>
                <a:lnTo>
                  <a:pt x="263" y="1221"/>
                </a:lnTo>
                <a:lnTo>
                  <a:pt x="280" y="1222"/>
                </a:lnTo>
                <a:lnTo>
                  <a:pt x="297" y="1222"/>
                </a:lnTo>
                <a:lnTo>
                  <a:pt x="314" y="1220"/>
                </a:lnTo>
                <a:lnTo>
                  <a:pt x="322" y="1218"/>
                </a:lnTo>
                <a:lnTo>
                  <a:pt x="322" y="1218"/>
                </a:lnTo>
                <a:lnTo>
                  <a:pt x="327" y="1214"/>
                </a:lnTo>
                <a:lnTo>
                  <a:pt x="329" y="1211"/>
                </a:lnTo>
                <a:lnTo>
                  <a:pt x="329" y="1210"/>
                </a:lnTo>
                <a:lnTo>
                  <a:pt x="329" y="1210"/>
                </a:lnTo>
                <a:lnTo>
                  <a:pt x="329" y="1205"/>
                </a:lnTo>
                <a:lnTo>
                  <a:pt x="330" y="1202"/>
                </a:lnTo>
                <a:lnTo>
                  <a:pt x="331" y="1199"/>
                </a:lnTo>
                <a:lnTo>
                  <a:pt x="331" y="1199"/>
                </a:lnTo>
                <a:lnTo>
                  <a:pt x="338" y="1201"/>
                </a:lnTo>
                <a:lnTo>
                  <a:pt x="344" y="1199"/>
                </a:lnTo>
                <a:lnTo>
                  <a:pt x="348" y="1198"/>
                </a:lnTo>
                <a:lnTo>
                  <a:pt x="348" y="1198"/>
                </a:lnTo>
                <a:lnTo>
                  <a:pt x="356" y="1192"/>
                </a:lnTo>
                <a:lnTo>
                  <a:pt x="360" y="1188"/>
                </a:lnTo>
                <a:lnTo>
                  <a:pt x="360" y="1187"/>
                </a:lnTo>
                <a:lnTo>
                  <a:pt x="360" y="1186"/>
                </a:lnTo>
                <a:lnTo>
                  <a:pt x="360" y="1186"/>
                </a:lnTo>
                <a:lnTo>
                  <a:pt x="352" y="1167"/>
                </a:lnTo>
                <a:lnTo>
                  <a:pt x="352" y="1167"/>
                </a:lnTo>
                <a:lnTo>
                  <a:pt x="350" y="1161"/>
                </a:lnTo>
                <a:lnTo>
                  <a:pt x="352" y="1153"/>
                </a:lnTo>
                <a:lnTo>
                  <a:pt x="352" y="1153"/>
                </a:lnTo>
                <a:lnTo>
                  <a:pt x="350" y="1146"/>
                </a:lnTo>
                <a:lnTo>
                  <a:pt x="349" y="1139"/>
                </a:lnTo>
                <a:lnTo>
                  <a:pt x="345" y="1131"/>
                </a:lnTo>
                <a:lnTo>
                  <a:pt x="342" y="1127"/>
                </a:lnTo>
                <a:lnTo>
                  <a:pt x="342" y="1127"/>
                </a:lnTo>
                <a:lnTo>
                  <a:pt x="340" y="1126"/>
                </a:lnTo>
                <a:lnTo>
                  <a:pt x="338" y="1126"/>
                </a:lnTo>
                <a:lnTo>
                  <a:pt x="338" y="1127"/>
                </a:lnTo>
                <a:lnTo>
                  <a:pt x="335" y="1086"/>
                </a:lnTo>
                <a:lnTo>
                  <a:pt x="335" y="1086"/>
                </a:lnTo>
                <a:lnTo>
                  <a:pt x="337" y="1084"/>
                </a:lnTo>
                <a:lnTo>
                  <a:pt x="342" y="1078"/>
                </a:lnTo>
                <a:lnTo>
                  <a:pt x="346" y="1076"/>
                </a:lnTo>
                <a:lnTo>
                  <a:pt x="350" y="1073"/>
                </a:lnTo>
                <a:lnTo>
                  <a:pt x="356" y="1071"/>
                </a:lnTo>
                <a:lnTo>
                  <a:pt x="361" y="1070"/>
                </a:lnTo>
                <a:lnTo>
                  <a:pt x="361" y="1070"/>
                </a:lnTo>
                <a:lnTo>
                  <a:pt x="368" y="1071"/>
                </a:lnTo>
                <a:lnTo>
                  <a:pt x="375" y="1074"/>
                </a:lnTo>
                <a:lnTo>
                  <a:pt x="391" y="1084"/>
                </a:lnTo>
                <a:lnTo>
                  <a:pt x="409" y="1095"/>
                </a:lnTo>
                <a:lnTo>
                  <a:pt x="426" y="1104"/>
                </a:lnTo>
                <a:lnTo>
                  <a:pt x="426" y="1104"/>
                </a:lnTo>
                <a:lnTo>
                  <a:pt x="433" y="1107"/>
                </a:lnTo>
                <a:lnTo>
                  <a:pt x="440" y="1108"/>
                </a:lnTo>
                <a:lnTo>
                  <a:pt x="445" y="1110"/>
                </a:lnTo>
                <a:lnTo>
                  <a:pt x="450" y="1108"/>
                </a:lnTo>
                <a:lnTo>
                  <a:pt x="455" y="1107"/>
                </a:lnTo>
                <a:lnTo>
                  <a:pt x="456" y="1105"/>
                </a:lnTo>
                <a:lnTo>
                  <a:pt x="456" y="1105"/>
                </a:lnTo>
                <a:lnTo>
                  <a:pt x="450" y="1076"/>
                </a:lnTo>
                <a:lnTo>
                  <a:pt x="445" y="1052"/>
                </a:lnTo>
                <a:lnTo>
                  <a:pt x="441" y="1033"/>
                </a:lnTo>
                <a:lnTo>
                  <a:pt x="441" y="1033"/>
                </a:lnTo>
                <a:lnTo>
                  <a:pt x="432" y="971"/>
                </a:lnTo>
                <a:lnTo>
                  <a:pt x="421" y="898"/>
                </a:lnTo>
                <a:lnTo>
                  <a:pt x="421" y="898"/>
                </a:lnTo>
                <a:lnTo>
                  <a:pt x="418" y="864"/>
                </a:lnTo>
                <a:lnTo>
                  <a:pt x="414" y="816"/>
                </a:lnTo>
                <a:lnTo>
                  <a:pt x="410" y="770"/>
                </a:lnTo>
                <a:lnTo>
                  <a:pt x="409" y="752"/>
                </a:lnTo>
                <a:lnTo>
                  <a:pt x="405" y="740"/>
                </a:lnTo>
                <a:lnTo>
                  <a:pt x="405" y="740"/>
                </a:lnTo>
                <a:lnTo>
                  <a:pt x="402" y="729"/>
                </a:lnTo>
                <a:lnTo>
                  <a:pt x="399" y="716"/>
                </a:lnTo>
                <a:lnTo>
                  <a:pt x="394" y="680"/>
                </a:lnTo>
                <a:lnTo>
                  <a:pt x="388" y="635"/>
                </a:lnTo>
                <a:lnTo>
                  <a:pt x="388" y="635"/>
                </a:lnTo>
                <a:lnTo>
                  <a:pt x="401" y="599"/>
                </a:lnTo>
                <a:lnTo>
                  <a:pt x="411" y="570"/>
                </a:lnTo>
                <a:lnTo>
                  <a:pt x="420" y="551"/>
                </a:lnTo>
                <a:lnTo>
                  <a:pt x="420" y="551"/>
                </a:lnTo>
                <a:lnTo>
                  <a:pt x="428" y="538"/>
                </a:lnTo>
                <a:lnTo>
                  <a:pt x="430" y="532"/>
                </a:lnTo>
                <a:lnTo>
                  <a:pt x="430" y="532"/>
                </a:lnTo>
                <a:lnTo>
                  <a:pt x="437" y="517"/>
                </a:lnTo>
                <a:lnTo>
                  <a:pt x="445" y="493"/>
                </a:lnTo>
                <a:lnTo>
                  <a:pt x="445" y="493"/>
                </a:lnTo>
                <a:lnTo>
                  <a:pt x="451" y="464"/>
                </a:lnTo>
                <a:lnTo>
                  <a:pt x="456" y="418"/>
                </a:lnTo>
                <a:lnTo>
                  <a:pt x="460" y="372"/>
                </a:lnTo>
                <a:lnTo>
                  <a:pt x="462" y="345"/>
                </a:lnTo>
                <a:lnTo>
                  <a:pt x="462" y="345"/>
                </a:lnTo>
                <a:lnTo>
                  <a:pt x="460" y="324"/>
                </a:lnTo>
                <a:lnTo>
                  <a:pt x="458" y="293"/>
                </a:lnTo>
                <a:lnTo>
                  <a:pt x="456" y="277"/>
                </a:lnTo>
                <a:lnTo>
                  <a:pt x="454" y="263"/>
                </a:lnTo>
                <a:lnTo>
                  <a:pt x="451" y="251"/>
                </a:lnTo>
                <a:lnTo>
                  <a:pt x="450" y="247"/>
                </a:lnTo>
                <a:lnTo>
                  <a:pt x="447" y="244"/>
                </a:lnTo>
                <a:lnTo>
                  <a:pt x="447" y="244"/>
                </a:lnTo>
                <a:lnTo>
                  <a:pt x="439" y="237"/>
                </a:lnTo>
                <a:lnTo>
                  <a:pt x="430" y="232"/>
                </a:lnTo>
                <a:lnTo>
                  <a:pt x="422" y="227"/>
                </a:lnTo>
                <a:lnTo>
                  <a:pt x="422" y="227"/>
                </a:lnTo>
                <a:lnTo>
                  <a:pt x="417" y="221"/>
                </a:lnTo>
                <a:lnTo>
                  <a:pt x="406" y="214"/>
                </a:lnTo>
                <a:lnTo>
                  <a:pt x="406" y="214"/>
                </a:lnTo>
                <a:lnTo>
                  <a:pt x="387" y="206"/>
                </a:lnTo>
                <a:lnTo>
                  <a:pt x="375" y="201"/>
                </a:lnTo>
                <a:lnTo>
                  <a:pt x="375" y="201"/>
                </a:lnTo>
                <a:lnTo>
                  <a:pt x="379" y="199"/>
                </a:lnTo>
                <a:lnTo>
                  <a:pt x="390" y="194"/>
                </a:lnTo>
                <a:lnTo>
                  <a:pt x="395" y="190"/>
                </a:lnTo>
                <a:lnTo>
                  <a:pt x="399" y="184"/>
                </a:lnTo>
                <a:lnTo>
                  <a:pt x="403" y="179"/>
                </a:lnTo>
                <a:lnTo>
                  <a:pt x="406" y="172"/>
                </a:lnTo>
                <a:lnTo>
                  <a:pt x="406" y="172"/>
                </a:lnTo>
                <a:lnTo>
                  <a:pt x="409" y="153"/>
                </a:lnTo>
                <a:lnTo>
                  <a:pt x="410" y="141"/>
                </a:lnTo>
                <a:lnTo>
                  <a:pt x="410" y="127"/>
                </a:lnTo>
                <a:lnTo>
                  <a:pt x="409" y="114"/>
                </a:lnTo>
                <a:lnTo>
                  <a:pt x="407" y="99"/>
                </a:lnTo>
                <a:lnTo>
                  <a:pt x="403" y="85"/>
                </a:lnTo>
                <a:lnTo>
                  <a:pt x="398" y="72"/>
                </a:lnTo>
                <a:lnTo>
                  <a:pt x="398" y="72"/>
                </a:lnTo>
                <a:lnTo>
                  <a:pt x="386" y="46"/>
                </a:lnTo>
                <a:lnTo>
                  <a:pt x="380" y="34"/>
                </a:lnTo>
                <a:lnTo>
                  <a:pt x="373" y="23"/>
                </a:lnTo>
                <a:lnTo>
                  <a:pt x="367" y="15"/>
                </a:lnTo>
                <a:lnTo>
                  <a:pt x="359" y="6"/>
                </a:lnTo>
                <a:lnTo>
                  <a:pt x="349" y="2"/>
                </a:lnTo>
                <a:lnTo>
                  <a:pt x="338" y="0"/>
                </a:lnTo>
                <a:lnTo>
                  <a:pt x="338" y="0"/>
                </a:lnTo>
                <a:lnTo>
                  <a:pt x="325" y="0"/>
                </a:lnTo>
                <a:lnTo>
                  <a:pt x="312" y="1"/>
                </a:lnTo>
                <a:lnTo>
                  <a:pt x="300" y="4"/>
                </a:lnTo>
                <a:lnTo>
                  <a:pt x="288" y="6"/>
                </a:lnTo>
                <a:lnTo>
                  <a:pt x="270" y="13"/>
                </a:lnTo>
                <a:lnTo>
                  <a:pt x="262" y="16"/>
                </a:lnTo>
                <a:lnTo>
                  <a:pt x="262" y="16"/>
                </a:lnTo>
                <a:lnTo>
                  <a:pt x="257" y="17"/>
                </a:lnTo>
                <a:lnTo>
                  <a:pt x="244" y="20"/>
                </a:lnTo>
                <a:lnTo>
                  <a:pt x="238" y="24"/>
                </a:lnTo>
                <a:lnTo>
                  <a:pt x="231" y="28"/>
                </a:lnTo>
                <a:lnTo>
                  <a:pt x="225" y="35"/>
                </a:lnTo>
                <a:lnTo>
                  <a:pt x="223" y="42"/>
                </a:lnTo>
                <a:lnTo>
                  <a:pt x="223" y="42"/>
                </a:lnTo>
                <a:lnTo>
                  <a:pt x="220" y="50"/>
                </a:lnTo>
                <a:lnTo>
                  <a:pt x="220" y="59"/>
                </a:lnTo>
                <a:lnTo>
                  <a:pt x="220" y="78"/>
                </a:lnTo>
                <a:lnTo>
                  <a:pt x="221" y="93"/>
                </a:lnTo>
                <a:lnTo>
                  <a:pt x="223" y="99"/>
                </a:lnTo>
                <a:lnTo>
                  <a:pt x="223" y="99"/>
                </a:lnTo>
                <a:lnTo>
                  <a:pt x="224" y="106"/>
                </a:lnTo>
                <a:lnTo>
                  <a:pt x="225" y="112"/>
                </a:lnTo>
                <a:lnTo>
                  <a:pt x="225" y="121"/>
                </a:lnTo>
                <a:lnTo>
                  <a:pt x="225" y="121"/>
                </a:lnTo>
                <a:lnTo>
                  <a:pt x="225" y="129"/>
                </a:lnTo>
                <a:lnTo>
                  <a:pt x="227" y="135"/>
                </a:lnTo>
                <a:lnTo>
                  <a:pt x="230" y="146"/>
                </a:lnTo>
                <a:lnTo>
                  <a:pt x="230" y="146"/>
                </a:lnTo>
                <a:lnTo>
                  <a:pt x="232" y="153"/>
                </a:lnTo>
                <a:lnTo>
                  <a:pt x="234" y="157"/>
                </a:lnTo>
                <a:lnTo>
                  <a:pt x="236" y="159"/>
                </a:lnTo>
                <a:lnTo>
                  <a:pt x="236" y="159"/>
                </a:lnTo>
                <a:lnTo>
                  <a:pt x="239" y="159"/>
                </a:lnTo>
                <a:lnTo>
                  <a:pt x="239" y="160"/>
                </a:lnTo>
                <a:lnTo>
                  <a:pt x="246" y="169"/>
                </a:lnTo>
                <a:lnTo>
                  <a:pt x="246" y="169"/>
                </a:lnTo>
                <a:lnTo>
                  <a:pt x="244" y="172"/>
                </a:lnTo>
                <a:lnTo>
                  <a:pt x="244" y="174"/>
                </a:lnTo>
                <a:lnTo>
                  <a:pt x="247" y="175"/>
                </a:lnTo>
                <a:lnTo>
                  <a:pt x="247" y="175"/>
                </a:lnTo>
                <a:lnTo>
                  <a:pt x="255" y="183"/>
                </a:lnTo>
                <a:lnTo>
                  <a:pt x="255" y="183"/>
                </a:lnTo>
                <a:lnTo>
                  <a:pt x="258" y="193"/>
                </a:lnTo>
                <a:lnTo>
                  <a:pt x="262" y="199"/>
                </a:lnTo>
                <a:lnTo>
                  <a:pt x="265" y="202"/>
                </a:lnTo>
                <a:lnTo>
                  <a:pt x="268" y="203"/>
                </a:lnTo>
                <a:lnTo>
                  <a:pt x="268" y="203"/>
                </a:lnTo>
                <a:lnTo>
                  <a:pt x="274" y="205"/>
                </a:lnTo>
                <a:lnTo>
                  <a:pt x="280" y="205"/>
                </a:lnTo>
                <a:lnTo>
                  <a:pt x="287" y="205"/>
                </a:lnTo>
                <a:lnTo>
                  <a:pt x="287" y="205"/>
                </a:lnTo>
                <a:close/>
                <a:moveTo>
                  <a:pt x="273" y="1032"/>
                </a:moveTo>
                <a:lnTo>
                  <a:pt x="273" y="1032"/>
                </a:lnTo>
                <a:lnTo>
                  <a:pt x="276" y="1044"/>
                </a:lnTo>
                <a:lnTo>
                  <a:pt x="277" y="1055"/>
                </a:lnTo>
                <a:lnTo>
                  <a:pt x="278" y="1066"/>
                </a:lnTo>
                <a:lnTo>
                  <a:pt x="278" y="1066"/>
                </a:lnTo>
                <a:lnTo>
                  <a:pt x="278" y="1073"/>
                </a:lnTo>
                <a:lnTo>
                  <a:pt x="277" y="1077"/>
                </a:lnTo>
                <a:lnTo>
                  <a:pt x="276" y="1078"/>
                </a:lnTo>
                <a:lnTo>
                  <a:pt x="276" y="1082"/>
                </a:lnTo>
                <a:lnTo>
                  <a:pt x="276" y="1082"/>
                </a:lnTo>
                <a:lnTo>
                  <a:pt x="277" y="1086"/>
                </a:lnTo>
                <a:lnTo>
                  <a:pt x="280" y="1091"/>
                </a:lnTo>
                <a:lnTo>
                  <a:pt x="282" y="1095"/>
                </a:lnTo>
                <a:lnTo>
                  <a:pt x="280" y="1107"/>
                </a:lnTo>
                <a:lnTo>
                  <a:pt x="277" y="1099"/>
                </a:lnTo>
                <a:lnTo>
                  <a:pt x="277" y="1099"/>
                </a:lnTo>
                <a:lnTo>
                  <a:pt x="270" y="1084"/>
                </a:lnTo>
                <a:lnTo>
                  <a:pt x="270" y="1084"/>
                </a:lnTo>
                <a:lnTo>
                  <a:pt x="268" y="1073"/>
                </a:lnTo>
                <a:lnTo>
                  <a:pt x="265" y="1058"/>
                </a:lnTo>
                <a:lnTo>
                  <a:pt x="262" y="1039"/>
                </a:lnTo>
                <a:lnTo>
                  <a:pt x="273" y="10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0">
            <a:extLst>
              <a:ext uri="{FF2B5EF4-FFF2-40B4-BE49-F238E27FC236}">
                <a16:creationId xmlns:a16="http://schemas.microsoft.com/office/drawing/2014/main" id="{0420119C-9C82-47F2-BAEE-42C2526D672D}"/>
              </a:ext>
            </a:extLst>
          </p:cNvPr>
          <p:cNvSpPr>
            <a:spLocks/>
          </p:cNvSpPr>
          <p:nvPr/>
        </p:nvSpPr>
        <p:spPr bwMode="auto">
          <a:xfrm>
            <a:off x="4407989" y="2645198"/>
            <a:ext cx="792163" cy="1768475"/>
          </a:xfrm>
          <a:custGeom>
            <a:avLst/>
            <a:gdLst>
              <a:gd name="T0" fmla="*/ 12 w 499"/>
              <a:gd name="T1" fmla="*/ 152 h 1114"/>
              <a:gd name="T2" fmla="*/ 0 w 499"/>
              <a:gd name="T3" fmla="*/ 168 h 1114"/>
              <a:gd name="T4" fmla="*/ 9 w 499"/>
              <a:gd name="T5" fmla="*/ 190 h 1114"/>
              <a:gd name="T6" fmla="*/ 15 w 499"/>
              <a:gd name="T7" fmla="*/ 212 h 1114"/>
              <a:gd name="T8" fmla="*/ 23 w 499"/>
              <a:gd name="T9" fmla="*/ 239 h 1114"/>
              <a:gd name="T10" fmla="*/ 62 w 499"/>
              <a:gd name="T11" fmla="*/ 280 h 1114"/>
              <a:gd name="T12" fmla="*/ 89 w 499"/>
              <a:gd name="T13" fmla="*/ 315 h 1114"/>
              <a:gd name="T14" fmla="*/ 130 w 499"/>
              <a:gd name="T15" fmla="*/ 349 h 1114"/>
              <a:gd name="T16" fmla="*/ 182 w 499"/>
              <a:gd name="T17" fmla="*/ 386 h 1114"/>
              <a:gd name="T18" fmla="*/ 278 w 499"/>
              <a:gd name="T19" fmla="*/ 340 h 1114"/>
              <a:gd name="T20" fmla="*/ 279 w 499"/>
              <a:gd name="T21" fmla="*/ 412 h 1114"/>
              <a:gd name="T22" fmla="*/ 267 w 499"/>
              <a:gd name="T23" fmla="*/ 466 h 1114"/>
              <a:gd name="T24" fmla="*/ 264 w 499"/>
              <a:gd name="T25" fmla="*/ 508 h 1114"/>
              <a:gd name="T26" fmla="*/ 269 w 499"/>
              <a:gd name="T27" fmla="*/ 538 h 1114"/>
              <a:gd name="T28" fmla="*/ 251 w 499"/>
              <a:gd name="T29" fmla="*/ 742 h 1114"/>
              <a:gd name="T30" fmla="*/ 248 w 499"/>
              <a:gd name="T31" fmla="*/ 954 h 1114"/>
              <a:gd name="T32" fmla="*/ 263 w 499"/>
              <a:gd name="T33" fmla="*/ 1009 h 1114"/>
              <a:gd name="T34" fmla="*/ 252 w 499"/>
              <a:gd name="T35" fmla="*/ 1046 h 1114"/>
              <a:gd name="T36" fmla="*/ 293 w 499"/>
              <a:gd name="T37" fmla="*/ 1051 h 1114"/>
              <a:gd name="T38" fmla="*/ 327 w 499"/>
              <a:gd name="T39" fmla="*/ 1027 h 1114"/>
              <a:gd name="T40" fmla="*/ 360 w 499"/>
              <a:gd name="T41" fmla="*/ 1017 h 1114"/>
              <a:gd name="T42" fmla="*/ 383 w 499"/>
              <a:gd name="T43" fmla="*/ 1007 h 1114"/>
              <a:gd name="T44" fmla="*/ 373 w 499"/>
              <a:gd name="T45" fmla="*/ 1020 h 1114"/>
              <a:gd name="T46" fmla="*/ 343 w 499"/>
              <a:gd name="T47" fmla="*/ 1051 h 1114"/>
              <a:gd name="T48" fmla="*/ 323 w 499"/>
              <a:gd name="T49" fmla="*/ 1069 h 1114"/>
              <a:gd name="T50" fmla="*/ 312 w 499"/>
              <a:gd name="T51" fmla="*/ 1096 h 1114"/>
              <a:gd name="T52" fmla="*/ 370 w 499"/>
              <a:gd name="T53" fmla="*/ 1113 h 1114"/>
              <a:gd name="T54" fmla="*/ 404 w 499"/>
              <a:gd name="T55" fmla="*/ 1085 h 1114"/>
              <a:gd name="T56" fmla="*/ 449 w 499"/>
              <a:gd name="T57" fmla="*/ 1072 h 1114"/>
              <a:gd name="T58" fmla="*/ 441 w 499"/>
              <a:gd name="T59" fmla="*/ 1034 h 1114"/>
              <a:gd name="T60" fmla="*/ 434 w 499"/>
              <a:gd name="T61" fmla="*/ 1007 h 1114"/>
              <a:gd name="T62" fmla="*/ 449 w 499"/>
              <a:gd name="T63" fmla="*/ 971 h 1114"/>
              <a:gd name="T64" fmla="*/ 448 w 499"/>
              <a:gd name="T65" fmla="*/ 806 h 1114"/>
              <a:gd name="T66" fmla="*/ 460 w 499"/>
              <a:gd name="T67" fmla="*/ 702 h 1114"/>
              <a:gd name="T68" fmla="*/ 470 w 499"/>
              <a:gd name="T69" fmla="*/ 662 h 1114"/>
              <a:gd name="T70" fmla="*/ 475 w 499"/>
              <a:gd name="T71" fmla="*/ 587 h 1114"/>
              <a:gd name="T72" fmla="*/ 497 w 499"/>
              <a:gd name="T73" fmla="*/ 477 h 1114"/>
              <a:gd name="T74" fmla="*/ 497 w 499"/>
              <a:gd name="T75" fmla="*/ 363 h 1114"/>
              <a:gd name="T76" fmla="*/ 490 w 499"/>
              <a:gd name="T77" fmla="*/ 244 h 1114"/>
              <a:gd name="T78" fmla="*/ 456 w 499"/>
              <a:gd name="T79" fmla="*/ 213 h 1114"/>
              <a:gd name="T80" fmla="*/ 423 w 499"/>
              <a:gd name="T81" fmla="*/ 201 h 1114"/>
              <a:gd name="T82" fmla="*/ 449 w 499"/>
              <a:gd name="T83" fmla="*/ 178 h 1114"/>
              <a:gd name="T84" fmla="*/ 450 w 499"/>
              <a:gd name="T85" fmla="*/ 107 h 1114"/>
              <a:gd name="T86" fmla="*/ 418 w 499"/>
              <a:gd name="T87" fmla="*/ 19 h 1114"/>
              <a:gd name="T88" fmla="*/ 342 w 499"/>
              <a:gd name="T89" fmla="*/ 8 h 1114"/>
              <a:gd name="T90" fmla="*/ 277 w 499"/>
              <a:gd name="T91" fmla="*/ 48 h 1114"/>
              <a:gd name="T92" fmla="*/ 274 w 499"/>
              <a:gd name="T93" fmla="*/ 73 h 1114"/>
              <a:gd name="T94" fmla="*/ 290 w 499"/>
              <a:gd name="T95" fmla="*/ 96 h 1114"/>
              <a:gd name="T96" fmla="*/ 288 w 499"/>
              <a:gd name="T97" fmla="*/ 140 h 1114"/>
              <a:gd name="T98" fmla="*/ 298 w 499"/>
              <a:gd name="T99" fmla="*/ 167 h 1114"/>
              <a:gd name="T100" fmla="*/ 304 w 499"/>
              <a:gd name="T101" fmla="*/ 177 h 1114"/>
              <a:gd name="T102" fmla="*/ 320 w 499"/>
              <a:gd name="T103" fmla="*/ 194 h 1114"/>
              <a:gd name="T104" fmla="*/ 338 w 499"/>
              <a:gd name="T105" fmla="*/ 212 h 1114"/>
              <a:gd name="T106" fmla="*/ 313 w 499"/>
              <a:gd name="T107" fmla="*/ 221 h 1114"/>
              <a:gd name="T108" fmla="*/ 286 w 499"/>
              <a:gd name="T109" fmla="*/ 238 h 1114"/>
              <a:gd name="T110" fmla="*/ 241 w 499"/>
              <a:gd name="T111" fmla="*/ 281 h 1114"/>
              <a:gd name="T112" fmla="*/ 217 w 499"/>
              <a:gd name="T113" fmla="*/ 299 h 1114"/>
              <a:gd name="T114" fmla="*/ 183 w 499"/>
              <a:gd name="T115" fmla="*/ 318 h 1114"/>
              <a:gd name="T116" fmla="*/ 144 w 499"/>
              <a:gd name="T117" fmla="*/ 296 h 1114"/>
              <a:gd name="T118" fmla="*/ 118 w 499"/>
              <a:gd name="T119" fmla="*/ 266 h 1114"/>
              <a:gd name="T120" fmla="*/ 85 w 499"/>
              <a:gd name="T121" fmla="*/ 236 h 1114"/>
              <a:gd name="T122" fmla="*/ 43 w 499"/>
              <a:gd name="T123" fmla="*/ 20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9" h="1114">
                <a:moveTo>
                  <a:pt x="43" y="209"/>
                </a:moveTo>
                <a:lnTo>
                  <a:pt x="35" y="152"/>
                </a:lnTo>
                <a:lnTo>
                  <a:pt x="16" y="149"/>
                </a:lnTo>
                <a:lnTo>
                  <a:pt x="16" y="149"/>
                </a:lnTo>
                <a:lnTo>
                  <a:pt x="15" y="149"/>
                </a:lnTo>
                <a:lnTo>
                  <a:pt x="13" y="151"/>
                </a:lnTo>
                <a:lnTo>
                  <a:pt x="12" y="152"/>
                </a:lnTo>
                <a:lnTo>
                  <a:pt x="12" y="152"/>
                </a:lnTo>
                <a:lnTo>
                  <a:pt x="12" y="158"/>
                </a:lnTo>
                <a:lnTo>
                  <a:pt x="12" y="162"/>
                </a:lnTo>
                <a:lnTo>
                  <a:pt x="4" y="162"/>
                </a:lnTo>
                <a:lnTo>
                  <a:pt x="2" y="166"/>
                </a:lnTo>
                <a:lnTo>
                  <a:pt x="0" y="168"/>
                </a:lnTo>
                <a:lnTo>
                  <a:pt x="0" y="168"/>
                </a:lnTo>
                <a:lnTo>
                  <a:pt x="0" y="171"/>
                </a:lnTo>
                <a:lnTo>
                  <a:pt x="1" y="179"/>
                </a:lnTo>
                <a:lnTo>
                  <a:pt x="1" y="179"/>
                </a:lnTo>
                <a:lnTo>
                  <a:pt x="2" y="185"/>
                </a:lnTo>
                <a:lnTo>
                  <a:pt x="4" y="187"/>
                </a:lnTo>
                <a:lnTo>
                  <a:pt x="5" y="190"/>
                </a:lnTo>
                <a:lnTo>
                  <a:pt x="9" y="190"/>
                </a:lnTo>
                <a:lnTo>
                  <a:pt x="11" y="192"/>
                </a:lnTo>
                <a:lnTo>
                  <a:pt x="19" y="193"/>
                </a:lnTo>
                <a:lnTo>
                  <a:pt x="21" y="206"/>
                </a:lnTo>
                <a:lnTo>
                  <a:pt x="21" y="206"/>
                </a:lnTo>
                <a:lnTo>
                  <a:pt x="19" y="206"/>
                </a:lnTo>
                <a:lnTo>
                  <a:pt x="17" y="208"/>
                </a:lnTo>
                <a:lnTo>
                  <a:pt x="15" y="212"/>
                </a:lnTo>
                <a:lnTo>
                  <a:pt x="15" y="212"/>
                </a:lnTo>
                <a:lnTo>
                  <a:pt x="15" y="219"/>
                </a:lnTo>
                <a:lnTo>
                  <a:pt x="16" y="225"/>
                </a:lnTo>
                <a:lnTo>
                  <a:pt x="17" y="234"/>
                </a:lnTo>
                <a:lnTo>
                  <a:pt x="17" y="234"/>
                </a:lnTo>
                <a:lnTo>
                  <a:pt x="23" y="239"/>
                </a:lnTo>
                <a:lnTo>
                  <a:pt x="23" y="239"/>
                </a:lnTo>
                <a:lnTo>
                  <a:pt x="30" y="254"/>
                </a:lnTo>
                <a:lnTo>
                  <a:pt x="36" y="265"/>
                </a:lnTo>
                <a:lnTo>
                  <a:pt x="39" y="269"/>
                </a:lnTo>
                <a:lnTo>
                  <a:pt x="42" y="272"/>
                </a:lnTo>
                <a:lnTo>
                  <a:pt x="42" y="272"/>
                </a:lnTo>
                <a:lnTo>
                  <a:pt x="51" y="276"/>
                </a:lnTo>
                <a:lnTo>
                  <a:pt x="62" y="280"/>
                </a:lnTo>
                <a:lnTo>
                  <a:pt x="77" y="284"/>
                </a:lnTo>
                <a:lnTo>
                  <a:pt x="77" y="284"/>
                </a:lnTo>
                <a:lnTo>
                  <a:pt x="77" y="293"/>
                </a:lnTo>
                <a:lnTo>
                  <a:pt x="77" y="293"/>
                </a:lnTo>
                <a:lnTo>
                  <a:pt x="78" y="299"/>
                </a:lnTo>
                <a:lnTo>
                  <a:pt x="83" y="304"/>
                </a:lnTo>
                <a:lnTo>
                  <a:pt x="89" y="315"/>
                </a:lnTo>
                <a:lnTo>
                  <a:pt x="89" y="315"/>
                </a:lnTo>
                <a:lnTo>
                  <a:pt x="100" y="323"/>
                </a:lnTo>
                <a:lnTo>
                  <a:pt x="107" y="327"/>
                </a:lnTo>
                <a:lnTo>
                  <a:pt x="110" y="331"/>
                </a:lnTo>
                <a:lnTo>
                  <a:pt x="110" y="331"/>
                </a:lnTo>
                <a:lnTo>
                  <a:pt x="118" y="340"/>
                </a:lnTo>
                <a:lnTo>
                  <a:pt x="130" y="349"/>
                </a:lnTo>
                <a:lnTo>
                  <a:pt x="130" y="349"/>
                </a:lnTo>
                <a:lnTo>
                  <a:pt x="150" y="369"/>
                </a:lnTo>
                <a:lnTo>
                  <a:pt x="164" y="380"/>
                </a:lnTo>
                <a:lnTo>
                  <a:pt x="171" y="384"/>
                </a:lnTo>
                <a:lnTo>
                  <a:pt x="176" y="386"/>
                </a:lnTo>
                <a:lnTo>
                  <a:pt x="176" y="386"/>
                </a:lnTo>
                <a:lnTo>
                  <a:pt x="182" y="386"/>
                </a:lnTo>
                <a:lnTo>
                  <a:pt x="187" y="386"/>
                </a:lnTo>
                <a:lnTo>
                  <a:pt x="202" y="382"/>
                </a:lnTo>
                <a:lnTo>
                  <a:pt x="226" y="372"/>
                </a:lnTo>
                <a:lnTo>
                  <a:pt x="226" y="372"/>
                </a:lnTo>
                <a:lnTo>
                  <a:pt x="239" y="365"/>
                </a:lnTo>
                <a:lnTo>
                  <a:pt x="256" y="355"/>
                </a:lnTo>
                <a:lnTo>
                  <a:pt x="278" y="340"/>
                </a:lnTo>
                <a:lnTo>
                  <a:pt x="278" y="340"/>
                </a:lnTo>
                <a:lnTo>
                  <a:pt x="279" y="355"/>
                </a:lnTo>
                <a:lnTo>
                  <a:pt x="282" y="382"/>
                </a:lnTo>
                <a:lnTo>
                  <a:pt x="282" y="382"/>
                </a:lnTo>
                <a:lnTo>
                  <a:pt x="282" y="398"/>
                </a:lnTo>
                <a:lnTo>
                  <a:pt x="282" y="403"/>
                </a:lnTo>
                <a:lnTo>
                  <a:pt x="279" y="412"/>
                </a:lnTo>
                <a:lnTo>
                  <a:pt x="279" y="412"/>
                </a:lnTo>
                <a:lnTo>
                  <a:pt x="270" y="432"/>
                </a:lnTo>
                <a:lnTo>
                  <a:pt x="266" y="441"/>
                </a:lnTo>
                <a:lnTo>
                  <a:pt x="264" y="451"/>
                </a:lnTo>
                <a:lnTo>
                  <a:pt x="264" y="451"/>
                </a:lnTo>
                <a:lnTo>
                  <a:pt x="264" y="458"/>
                </a:lnTo>
                <a:lnTo>
                  <a:pt x="267" y="466"/>
                </a:lnTo>
                <a:lnTo>
                  <a:pt x="269" y="473"/>
                </a:lnTo>
                <a:lnTo>
                  <a:pt x="269" y="480"/>
                </a:lnTo>
                <a:lnTo>
                  <a:pt x="269" y="480"/>
                </a:lnTo>
                <a:lnTo>
                  <a:pt x="267" y="488"/>
                </a:lnTo>
                <a:lnTo>
                  <a:pt x="264" y="496"/>
                </a:lnTo>
                <a:lnTo>
                  <a:pt x="263" y="504"/>
                </a:lnTo>
                <a:lnTo>
                  <a:pt x="264" y="508"/>
                </a:lnTo>
                <a:lnTo>
                  <a:pt x="264" y="512"/>
                </a:lnTo>
                <a:lnTo>
                  <a:pt x="264" y="512"/>
                </a:lnTo>
                <a:lnTo>
                  <a:pt x="270" y="526"/>
                </a:lnTo>
                <a:lnTo>
                  <a:pt x="271" y="530"/>
                </a:lnTo>
                <a:lnTo>
                  <a:pt x="271" y="530"/>
                </a:lnTo>
                <a:lnTo>
                  <a:pt x="269" y="538"/>
                </a:lnTo>
                <a:lnTo>
                  <a:pt x="269" y="538"/>
                </a:lnTo>
                <a:lnTo>
                  <a:pt x="270" y="545"/>
                </a:lnTo>
                <a:lnTo>
                  <a:pt x="273" y="550"/>
                </a:lnTo>
                <a:lnTo>
                  <a:pt x="273" y="550"/>
                </a:lnTo>
                <a:lnTo>
                  <a:pt x="254" y="691"/>
                </a:lnTo>
                <a:lnTo>
                  <a:pt x="254" y="691"/>
                </a:lnTo>
                <a:lnTo>
                  <a:pt x="252" y="712"/>
                </a:lnTo>
                <a:lnTo>
                  <a:pt x="251" y="742"/>
                </a:lnTo>
                <a:lnTo>
                  <a:pt x="250" y="812"/>
                </a:lnTo>
                <a:lnTo>
                  <a:pt x="248" y="880"/>
                </a:lnTo>
                <a:lnTo>
                  <a:pt x="248" y="917"/>
                </a:lnTo>
                <a:lnTo>
                  <a:pt x="248" y="917"/>
                </a:lnTo>
                <a:lnTo>
                  <a:pt x="248" y="931"/>
                </a:lnTo>
                <a:lnTo>
                  <a:pt x="248" y="943"/>
                </a:lnTo>
                <a:lnTo>
                  <a:pt x="248" y="954"/>
                </a:lnTo>
                <a:lnTo>
                  <a:pt x="305" y="969"/>
                </a:lnTo>
                <a:lnTo>
                  <a:pt x="305" y="969"/>
                </a:lnTo>
                <a:lnTo>
                  <a:pt x="300" y="978"/>
                </a:lnTo>
                <a:lnTo>
                  <a:pt x="293" y="986"/>
                </a:lnTo>
                <a:lnTo>
                  <a:pt x="286" y="993"/>
                </a:lnTo>
                <a:lnTo>
                  <a:pt x="286" y="993"/>
                </a:lnTo>
                <a:lnTo>
                  <a:pt x="263" y="1009"/>
                </a:lnTo>
                <a:lnTo>
                  <a:pt x="252" y="1019"/>
                </a:lnTo>
                <a:lnTo>
                  <a:pt x="248" y="1024"/>
                </a:lnTo>
                <a:lnTo>
                  <a:pt x="247" y="1027"/>
                </a:lnTo>
                <a:lnTo>
                  <a:pt x="247" y="1027"/>
                </a:lnTo>
                <a:lnTo>
                  <a:pt x="247" y="1035"/>
                </a:lnTo>
                <a:lnTo>
                  <a:pt x="248" y="1041"/>
                </a:lnTo>
                <a:lnTo>
                  <a:pt x="252" y="1046"/>
                </a:lnTo>
                <a:lnTo>
                  <a:pt x="259" y="1050"/>
                </a:lnTo>
                <a:lnTo>
                  <a:pt x="259" y="1050"/>
                </a:lnTo>
                <a:lnTo>
                  <a:pt x="264" y="1053"/>
                </a:lnTo>
                <a:lnTo>
                  <a:pt x="271" y="1054"/>
                </a:lnTo>
                <a:lnTo>
                  <a:pt x="281" y="1054"/>
                </a:lnTo>
                <a:lnTo>
                  <a:pt x="293" y="1051"/>
                </a:lnTo>
                <a:lnTo>
                  <a:pt x="293" y="1051"/>
                </a:lnTo>
                <a:lnTo>
                  <a:pt x="298" y="1050"/>
                </a:lnTo>
                <a:lnTo>
                  <a:pt x="305" y="1046"/>
                </a:lnTo>
                <a:lnTo>
                  <a:pt x="313" y="1038"/>
                </a:lnTo>
                <a:lnTo>
                  <a:pt x="320" y="1031"/>
                </a:lnTo>
                <a:lnTo>
                  <a:pt x="324" y="1028"/>
                </a:lnTo>
                <a:lnTo>
                  <a:pt x="327" y="1027"/>
                </a:lnTo>
                <a:lnTo>
                  <a:pt x="327" y="1027"/>
                </a:lnTo>
                <a:lnTo>
                  <a:pt x="332" y="1026"/>
                </a:lnTo>
                <a:lnTo>
                  <a:pt x="338" y="1026"/>
                </a:lnTo>
                <a:lnTo>
                  <a:pt x="342" y="1026"/>
                </a:lnTo>
                <a:lnTo>
                  <a:pt x="346" y="1026"/>
                </a:lnTo>
                <a:lnTo>
                  <a:pt x="346" y="1026"/>
                </a:lnTo>
                <a:lnTo>
                  <a:pt x="353" y="1022"/>
                </a:lnTo>
                <a:lnTo>
                  <a:pt x="360" y="1017"/>
                </a:lnTo>
                <a:lnTo>
                  <a:pt x="368" y="1012"/>
                </a:lnTo>
                <a:lnTo>
                  <a:pt x="370" y="986"/>
                </a:lnTo>
                <a:lnTo>
                  <a:pt x="387" y="990"/>
                </a:lnTo>
                <a:lnTo>
                  <a:pt x="387" y="990"/>
                </a:lnTo>
                <a:lnTo>
                  <a:pt x="384" y="998"/>
                </a:lnTo>
                <a:lnTo>
                  <a:pt x="383" y="1007"/>
                </a:lnTo>
                <a:lnTo>
                  <a:pt x="383" y="1007"/>
                </a:lnTo>
                <a:lnTo>
                  <a:pt x="380" y="1004"/>
                </a:lnTo>
                <a:lnTo>
                  <a:pt x="377" y="1003"/>
                </a:lnTo>
                <a:lnTo>
                  <a:pt x="376" y="1004"/>
                </a:lnTo>
                <a:lnTo>
                  <a:pt x="376" y="1004"/>
                </a:lnTo>
                <a:lnTo>
                  <a:pt x="374" y="1008"/>
                </a:lnTo>
                <a:lnTo>
                  <a:pt x="373" y="1012"/>
                </a:lnTo>
                <a:lnTo>
                  <a:pt x="373" y="1020"/>
                </a:lnTo>
                <a:lnTo>
                  <a:pt x="373" y="1020"/>
                </a:lnTo>
                <a:lnTo>
                  <a:pt x="369" y="1027"/>
                </a:lnTo>
                <a:lnTo>
                  <a:pt x="364" y="1034"/>
                </a:lnTo>
                <a:lnTo>
                  <a:pt x="357" y="1039"/>
                </a:lnTo>
                <a:lnTo>
                  <a:pt x="357" y="1039"/>
                </a:lnTo>
                <a:lnTo>
                  <a:pt x="347" y="1047"/>
                </a:lnTo>
                <a:lnTo>
                  <a:pt x="343" y="1051"/>
                </a:lnTo>
                <a:lnTo>
                  <a:pt x="343" y="1051"/>
                </a:lnTo>
                <a:lnTo>
                  <a:pt x="335" y="1060"/>
                </a:lnTo>
                <a:lnTo>
                  <a:pt x="335" y="1060"/>
                </a:lnTo>
                <a:lnTo>
                  <a:pt x="330" y="1064"/>
                </a:lnTo>
                <a:lnTo>
                  <a:pt x="327" y="1066"/>
                </a:lnTo>
                <a:lnTo>
                  <a:pt x="323" y="1069"/>
                </a:lnTo>
                <a:lnTo>
                  <a:pt x="323" y="1069"/>
                </a:lnTo>
                <a:lnTo>
                  <a:pt x="319" y="1072"/>
                </a:lnTo>
                <a:lnTo>
                  <a:pt x="313" y="1075"/>
                </a:lnTo>
                <a:lnTo>
                  <a:pt x="311" y="1079"/>
                </a:lnTo>
                <a:lnTo>
                  <a:pt x="308" y="1084"/>
                </a:lnTo>
                <a:lnTo>
                  <a:pt x="308" y="1084"/>
                </a:lnTo>
                <a:lnTo>
                  <a:pt x="309" y="1089"/>
                </a:lnTo>
                <a:lnTo>
                  <a:pt x="312" y="1096"/>
                </a:lnTo>
                <a:lnTo>
                  <a:pt x="316" y="1102"/>
                </a:lnTo>
                <a:lnTo>
                  <a:pt x="324" y="1107"/>
                </a:lnTo>
                <a:lnTo>
                  <a:pt x="324" y="1107"/>
                </a:lnTo>
                <a:lnTo>
                  <a:pt x="335" y="1111"/>
                </a:lnTo>
                <a:lnTo>
                  <a:pt x="347" y="1114"/>
                </a:lnTo>
                <a:lnTo>
                  <a:pt x="360" y="1114"/>
                </a:lnTo>
                <a:lnTo>
                  <a:pt x="370" y="1113"/>
                </a:lnTo>
                <a:lnTo>
                  <a:pt x="370" y="1113"/>
                </a:lnTo>
                <a:lnTo>
                  <a:pt x="380" y="1107"/>
                </a:lnTo>
                <a:lnTo>
                  <a:pt x="389" y="1100"/>
                </a:lnTo>
                <a:lnTo>
                  <a:pt x="403" y="1089"/>
                </a:lnTo>
                <a:lnTo>
                  <a:pt x="403" y="1089"/>
                </a:lnTo>
                <a:lnTo>
                  <a:pt x="404" y="1087"/>
                </a:lnTo>
                <a:lnTo>
                  <a:pt x="404" y="1085"/>
                </a:lnTo>
                <a:lnTo>
                  <a:pt x="408" y="1085"/>
                </a:lnTo>
                <a:lnTo>
                  <a:pt x="417" y="1085"/>
                </a:lnTo>
                <a:lnTo>
                  <a:pt x="417" y="1085"/>
                </a:lnTo>
                <a:lnTo>
                  <a:pt x="429" y="1085"/>
                </a:lnTo>
                <a:lnTo>
                  <a:pt x="437" y="1083"/>
                </a:lnTo>
                <a:lnTo>
                  <a:pt x="444" y="1079"/>
                </a:lnTo>
                <a:lnTo>
                  <a:pt x="449" y="1072"/>
                </a:lnTo>
                <a:lnTo>
                  <a:pt x="449" y="1072"/>
                </a:lnTo>
                <a:lnTo>
                  <a:pt x="450" y="1068"/>
                </a:lnTo>
                <a:lnTo>
                  <a:pt x="450" y="1064"/>
                </a:lnTo>
                <a:lnTo>
                  <a:pt x="449" y="1053"/>
                </a:lnTo>
                <a:lnTo>
                  <a:pt x="444" y="1041"/>
                </a:lnTo>
                <a:lnTo>
                  <a:pt x="444" y="1041"/>
                </a:lnTo>
                <a:lnTo>
                  <a:pt x="441" y="1034"/>
                </a:lnTo>
                <a:lnTo>
                  <a:pt x="441" y="1030"/>
                </a:lnTo>
                <a:lnTo>
                  <a:pt x="438" y="1027"/>
                </a:lnTo>
                <a:lnTo>
                  <a:pt x="438" y="1027"/>
                </a:lnTo>
                <a:lnTo>
                  <a:pt x="434" y="1026"/>
                </a:lnTo>
                <a:lnTo>
                  <a:pt x="433" y="1007"/>
                </a:lnTo>
                <a:lnTo>
                  <a:pt x="433" y="1007"/>
                </a:lnTo>
                <a:lnTo>
                  <a:pt x="434" y="1007"/>
                </a:lnTo>
                <a:lnTo>
                  <a:pt x="438" y="1007"/>
                </a:lnTo>
                <a:lnTo>
                  <a:pt x="444" y="1004"/>
                </a:lnTo>
                <a:lnTo>
                  <a:pt x="446" y="1003"/>
                </a:lnTo>
                <a:lnTo>
                  <a:pt x="446" y="998"/>
                </a:lnTo>
                <a:lnTo>
                  <a:pt x="446" y="998"/>
                </a:lnTo>
                <a:lnTo>
                  <a:pt x="449" y="984"/>
                </a:lnTo>
                <a:lnTo>
                  <a:pt x="449" y="971"/>
                </a:lnTo>
                <a:lnTo>
                  <a:pt x="449" y="971"/>
                </a:lnTo>
                <a:lnTo>
                  <a:pt x="449" y="945"/>
                </a:lnTo>
                <a:lnTo>
                  <a:pt x="449" y="898"/>
                </a:lnTo>
                <a:lnTo>
                  <a:pt x="449" y="898"/>
                </a:lnTo>
                <a:lnTo>
                  <a:pt x="449" y="869"/>
                </a:lnTo>
                <a:lnTo>
                  <a:pt x="449" y="840"/>
                </a:lnTo>
                <a:lnTo>
                  <a:pt x="448" y="806"/>
                </a:lnTo>
                <a:lnTo>
                  <a:pt x="448" y="806"/>
                </a:lnTo>
                <a:lnTo>
                  <a:pt x="450" y="784"/>
                </a:lnTo>
                <a:lnTo>
                  <a:pt x="452" y="766"/>
                </a:lnTo>
                <a:lnTo>
                  <a:pt x="455" y="747"/>
                </a:lnTo>
                <a:lnTo>
                  <a:pt x="455" y="747"/>
                </a:lnTo>
                <a:lnTo>
                  <a:pt x="457" y="725"/>
                </a:lnTo>
                <a:lnTo>
                  <a:pt x="460" y="702"/>
                </a:lnTo>
                <a:lnTo>
                  <a:pt x="461" y="675"/>
                </a:lnTo>
                <a:lnTo>
                  <a:pt x="461" y="675"/>
                </a:lnTo>
                <a:lnTo>
                  <a:pt x="463" y="672"/>
                </a:lnTo>
                <a:lnTo>
                  <a:pt x="465" y="670"/>
                </a:lnTo>
                <a:lnTo>
                  <a:pt x="465" y="670"/>
                </a:lnTo>
                <a:lnTo>
                  <a:pt x="465" y="664"/>
                </a:lnTo>
                <a:lnTo>
                  <a:pt x="470" y="662"/>
                </a:lnTo>
                <a:lnTo>
                  <a:pt x="465" y="624"/>
                </a:lnTo>
                <a:lnTo>
                  <a:pt x="465" y="624"/>
                </a:lnTo>
                <a:lnTo>
                  <a:pt x="471" y="610"/>
                </a:lnTo>
                <a:lnTo>
                  <a:pt x="475" y="599"/>
                </a:lnTo>
                <a:lnTo>
                  <a:pt x="476" y="591"/>
                </a:lnTo>
                <a:lnTo>
                  <a:pt x="476" y="591"/>
                </a:lnTo>
                <a:lnTo>
                  <a:pt x="475" y="587"/>
                </a:lnTo>
                <a:lnTo>
                  <a:pt x="474" y="584"/>
                </a:lnTo>
                <a:lnTo>
                  <a:pt x="471" y="581"/>
                </a:lnTo>
                <a:lnTo>
                  <a:pt x="471" y="581"/>
                </a:lnTo>
                <a:lnTo>
                  <a:pt x="491" y="513"/>
                </a:lnTo>
                <a:lnTo>
                  <a:pt x="491" y="513"/>
                </a:lnTo>
                <a:lnTo>
                  <a:pt x="494" y="500"/>
                </a:lnTo>
                <a:lnTo>
                  <a:pt x="497" y="477"/>
                </a:lnTo>
                <a:lnTo>
                  <a:pt x="497" y="452"/>
                </a:lnTo>
                <a:lnTo>
                  <a:pt x="497" y="441"/>
                </a:lnTo>
                <a:lnTo>
                  <a:pt x="495" y="432"/>
                </a:lnTo>
                <a:lnTo>
                  <a:pt x="495" y="432"/>
                </a:lnTo>
                <a:lnTo>
                  <a:pt x="494" y="413"/>
                </a:lnTo>
                <a:lnTo>
                  <a:pt x="494" y="393"/>
                </a:lnTo>
                <a:lnTo>
                  <a:pt x="497" y="363"/>
                </a:lnTo>
                <a:lnTo>
                  <a:pt x="497" y="363"/>
                </a:lnTo>
                <a:lnTo>
                  <a:pt x="499" y="327"/>
                </a:lnTo>
                <a:lnTo>
                  <a:pt x="499" y="302"/>
                </a:lnTo>
                <a:lnTo>
                  <a:pt x="497" y="277"/>
                </a:lnTo>
                <a:lnTo>
                  <a:pt x="497" y="277"/>
                </a:lnTo>
                <a:lnTo>
                  <a:pt x="494" y="258"/>
                </a:lnTo>
                <a:lnTo>
                  <a:pt x="490" y="244"/>
                </a:lnTo>
                <a:lnTo>
                  <a:pt x="486" y="235"/>
                </a:lnTo>
                <a:lnTo>
                  <a:pt x="482" y="228"/>
                </a:lnTo>
                <a:lnTo>
                  <a:pt x="482" y="228"/>
                </a:lnTo>
                <a:lnTo>
                  <a:pt x="474" y="224"/>
                </a:lnTo>
                <a:lnTo>
                  <a:pt x="465" y="219"/>
                </a:lnTo>
                <a:lnTo>
                  <a:pt x="456" y="213"/>
                </a:lnTo>
                <a:lnTo>
                  <a:pt x="456" y="213"/>
                </a:lnTo>
                <a:lnTo>
                  <a:pt x="450" y="209"/>
                </a:lnTo>
                <a:lnTo>
                  <a:pt x="445" y="206"/>
                </a:lnTo>
                <a:lnTo>
                  <a:pt x="438" y="205"/>
                </a:lnTo>
                <a:lnTo>
                  <a:pt x="438" y="205"/>
                </a:lnTo>
                <a:lnTo>
                  <a:pt x="429" y="202"/>
                </a:lnTo>
                <a:lnTo>
                  <a:pt x="426" y="204"/>
                </a:lnTo>
                <a:lnTo>
                  <a:pt x="423" y="201"/>
                </a:lnTo>
                <a:lnTo>
                  <a:pt x="423" y="201"/>
                </a:lnTo>
                <a:lnTo>
                  <a:pt x="426" y="200"/>
                </a:lnTo>
                <a:lnTo>
                  <a:pt x="433" y="197"/>
                </a:lnTo>
                <a:lnTo>
                  <a:pt x="437" y="193"/>
                </a:lnTo>
                <a:lnTo>
                  <a:pt x="441" y="189"/>
                </a:lnTo>
                <a:lnTo>
                  <a:pt x="445" y="185"/>
                </a:lnTo>
                <a:lnTo>
                  <a:pt x="449" y="178"/>
                </a:lnTo>
                <a:lnTo>
                  <a:pt x="449" y="178"/>
                </a:lnTo>
                <a:lnTo>
                  <a:pt x="452" y="170"/>
                </a:lnTo>
                <a:lnTo>
                  <a:pt x="453" y="162"/>
                </a:lnTo>
                <a:lnTo>
                  <a:pt x="455" y="145"/>
                </a:lnTo>
                <a:lnTo>
                  <a:pt x="453" y="126"/>
                </a:lnTo>
                <a:lnTo>
                  <a:pt x="450" y="107"/>
                </a:lnTo>
                <a:lnTo>
                  <a:pt x="450" y="107"/>
                </a:lnTo>
                <a:lnTo>
                  <a:pt x="446" y="84"/>
                </a:lnTo>
                <a:lnTo>
                  <a:pt x="440" y="58"/>
                </a:lnTo>
                <a:lnTo>
                  <a:pt x="436" y="46"/>
                </a:lnTo>
                <a:lnTo>
                  <a:pt x="430" y="34"/>
                </a:lnTo>
                <a:lnTo>
                  <a:pt x="423" y="26"/>
                </a:lnTo>
                <a:lnTo>
                  <a:pt x="418" y="19"/>
                </a:lnTo>
                <a:lnTo>
                  <a:pt x="418" y="19"/>
                </a:lnTo>
                <a:lnTo>
                  <a:pt x="404" y="9"/>
                </a:lnTo>
                <a:lnTo>
                  <a:pt x="391" y="3"/>
                </a:lnTo>
                <a:lnTo>
                  <a:pt x="379" y="0"/>
                </a:lnTo>
                <a:lnTo>
                  <a:pt x="365" y="0"/>
                </a:lnTo>
                <a:lnTo>
                  <a:pt x="365" y="0"/>
                </a:lnTo>
                <a:lnTo>
                  <a:pt x="354" y="4"/>
                </a:lnTo>
                <a:lnTo>
                  <a:pt x="342" y="8"/>
                </a:lnTo>
                <a:lnTo>
                  <a:pt x="330" y="15"/>
                </a:lnTo>
                <a:lnTo>
                  <a:pt x="330" y="15"/>
                </a:lnTo>
                <a:lnTo>
                  <a:pt x="300" y="27"/>
                </a:lnTo>
                <a:lnTo>
                  <a:pt x="300" y="27"/>
                </a:lnTo>
                <a:lnTo>
                  <a:pt x="293" y="33"/>
                </a:lnTo>
                <a:lnTo>
                  <a:pt x="285" y="39"/>
                </a:lnTo>
                <a:lnTo>
                  <a:pt x="277" y="48"/>
                </a:lnTo>
                <a:lnTo>
                  <a:pt x="271" y="56"/>
                </a:lnTo>
                <a:lnTo>
                  <a:pt x="271" y="56"/>
                </a:lnTo>
                <a:lnTo>
                  <a:pt x="270" y="60"/>
                </a:lnTo>
                <a:lnTo>
                  <a:pt x="270" y="64"/>
                </a:lnTo>
                <a:lnTo>
                  <a:pt x="270" y="73"/>
                </a:lnTo>
                <a:lnTo>
                  <a:pt x="271" y="86"/>
                </a:lnTo>
                <a:lnTo>
                  <a:pt x="274" y="73"/>
                </a:lnTo>
                <a:lnTo>
                  <a:pt x="278" y="87"/>
                </a:lnTo>
                <a:lnTo>
                  <a:pt x="282" y="72"/>
                </a:lnTo>
                <a:lnTo>
                  <a:pt x="285" y="87"/>
                </a:lnTo>
                <a:lnTo>
                  <a:pt x="290" y="64"/>
                </a:lnTo>
                <a:lnTo>
                  <a:pt x="290" y="64"/>
                </a:lnTo>
                <a:lnTo>
                  <a:pt x="290" y="96"/>
                </a:lnTo>
                <a:lnTo>
                  <a:pt x="290" y="96"/>
                </a:lnTo>
                <a:lnTo>
                  <a:pt x="290" y="102"/>
                </a:lnTo>
                <a:lnTo>
                  <a:pt x="290" y="106"/>
                </a:lnTo>
                <a:lnTo>
                  <a:pt x="290" y="106"/>
                </a:lnTo>
                <a:lnTo>
                  <a:pt x="288" y="122"/>
                </a:lnTo>
                <a:lnTo>
                  <a:pt x="286" y="133"/>
                </a:lnTo>
                <a:lnTo>
                  <a:pt x="286" y="139"/>
                </a:lnTo>
                <a:lnTo>
                  <a:pt x="288" y="140"/>
                </a:lnTo>
                <a:lnTo>
                  <a:pt x="288" y="140"/>
                </a:lnTo>
                <a:lnTo>
                  <a:pt x="294" y="149"/>
                </a:lnTo>
                <a:lnTo>
                  <a:pt x="294" y="149"/>
                </a:lnTo>
                <a:lnTo>
                  <a:pt x="294" y="156"/>
                </a:lnTo>
                <a:lnTo>
                  <a:pt x="294" y="163"/>
                </a:lnTo>
                <a:lnTo>
                  <a:pt x="294" y="163"/>
                </a:lnTo>
                <a:lnTo>
                  <a:pt x="298" y="167"/>
                </a:lnTo>
                <a:lnTo>
                  <a:pt x="298" y="167"/>
                </a:lnTo>
                <a:lnTo>
                  <a:pt x="297" y="168"/>
                </a:lnTo>
                <a:lnTo>
                  <a:pt x="297" y="170"/>
                </a:lnTo>
                <a:lnTo>
                  <a:pt x="298" y="172"/>
                </a:lnTo>
                <a:lnTo>
                  <a:pt x="298" y="172"/>
                </a:lnTo>
                <a:lnTo>
                  <a:pt x="302" y="175"/>
                </a:lnTo>
                <a:lnTo>
                  <a:pt x="304" y="177"/>
                </a:lnTo>
                <a:lnTo>
                  <a:pt x="304" y="177"/>
                </a:lnTo>
                <a:lnTo>
                  <a:pt x="307" y="182"/>
                </a:lnTo>
                <a:lnTo>
                  <a:pt x="309" y="186"/>
                </a:lnTo>
                <a:lnTo>
                  <a:pt x="313" y="192"/>
                </a:lnTo>
                <a:lnTo>
                  <a:pt x="313" y="192"/>
                </a:lnTo>
                <a:lnTo>
                  <a:pt x="316" y="194"/>
                </a:lnTo>
                <a:lnTo>
                  <a:pt x="320" y="194"/>
                </a:lnTo>
                <a:lnTo>
                  <a:pt x="327" y="196"/>
                </a:lnTo>
                <a:lnTo>
                  <a:pt x="334" y="196"/>
                </a:lnTo>
                <a:lnTo>
                  <a:pt x="336" y="197"/>
                </a:lnTo>
                <a:lnTo>
                  <a:pt x="336" y="197"/>
                </a:lnTo>
                <a:lnTo>
                  <a:pt x="343" y="212"/>
                </a:lnTo>
                <a:lnTo>
                  <a:pt x="343" y="212"/>
                </a:lnTo>
                <a:lnTo>
                  <a:pt x="338" y="212"/>
                </a:lnTo>
                <a:lnTo>
                  <a:pt x="332" y="212"/>
                </a:lnTo>
                <a:lnTo>
                  <a:pt x="328" y="213"/>
                </a:lnTo>
                <a:lnTo>
                  <a:pt x="328" y="213"/>
                </a:lnTo>
                <a:lnTo>
                  <a:pt x="322" y="216"/>
                </a:lnTo>
                <a:lnTo>
                  <a:pt x="316" y="219"/>
                </a:lnTo>
                <a:lnTo>
                  <a:pt x="316" y="219"/>
                </a:lnTo>
                <a:lnTo>
                  <a:pt x="313" y="221"/>
                </a:lnTo>
                <a:lnTo>
                  <a:pt x="312" y="223"/>
                </a:lnTo>
                <a:lnTo>
                  <a:pt x="309" y="223"/>
                </a:lnTo>
                <a:lnTo>
                  <a:pt x="309" y="223"/>
                </a:lnTo>
                <a:lnTo>
                  <a:pt x="302" y="224"/>
                </a:lnTo>
                <a:lnTo>
                  <a:pt x="296" y="227"/>
                </a:lnTo>
                <a:lnTo>
                  <a:pt x="296" y="227"/>
                </a:lnTo>
                <a:lnTo>
                  <a:pt x="286" y="238"/>
                </a:lnTo>
                <a:lnTo>
                  <a:pt x="286" y="238"/>
                </a:lnTo>
                <a:lnTo>
                  <a:pt x="275" y="246"/>
                </a:lnTo>
                <a:lnTo>
                  <a:pt x="266" y="251"/>
                </a:lnTo>
                <a:lnTo>
                  <a:pt x="262" y="255"/>
                </a:lnTo>
                <a:lnTo>
                  <a:pt x="262" y="255"/>
                </a:lnTo>
                <a:lnTo>
                  <a:pt x="252" y="268"/>
                </a:lnTo>
                <a:lnTo>
                  <a:pt x="241" y="281"/>
                </a:lnTo>
                <a:lnTo>
                  <a:pt x="241" y="281"/>
                </a:lnTo>
                <a:lnTo>
                  <a:pt x="235" y="288"/>
                </a:lnTo>
                <a:lnTo>
                  <a:pt x="229" y="293"/>
                </a:lnTo>
                <a:lnTo>
                  <a:pt x="229" y="293"/>
                </a:lnTo>
                <a:lnTo>
                  <a:pt x="224" y="295"/>
                </a:lnTo>
                <a:lnTo>
                  <a:pt x="220" y="296"/>
                </a:lnTo>
                <a:lnTo>
                  <a:pt x="217" y="299"/>
                </a:lnTo>
                <a:lnTo>
                  <a:pt x="217" y="299"/>
                </a:lnTo>
                <a:lnTo>
                  <a:pt x="207" y="306"/>
                </a:lnTo>
                <a:lnTo>
                  <a:pt x="199" y="312"/>
                </a:lnTo>
                <a:lnTo>
                  <a:pt x="199" y="312"/>
                </a:lnTo>
                <a:lnTo>
                  <a:pt x="191" y="315"/>
                </a:lnTo>
                <a:lnTo>
                  <a:pt x="183" y="318"/>
                </a:lnTo>
                <a:lnTo>
                  <a:pt x="183" y="318"/>
                </a:lnTo>
                <a:lnTo>
                  <a:pt x="179" y="318"/>
                </a:lnTo>
                <a:lnTo>
                  <a:pt x="175" y="316"/>
                </a:lnTo>
                <a:lnTo>
                  <a:pt x="175" y="316"/>
                </a:lnTo>
                <a:lnTo>
                  <a:pt x="154" y="304"/>
                </a:lnTo>
                <a:lnTo>
                  <a:pt x="154" y="304"/>
                </a:lnTo>
                <a:lnTo>
                  <a:pt x="149" y="302"/>
                </a:lnTo>
                <a:lnTo>
                  <a:pt x="144" y="296"/>
                </a:lnTo>
                <a:lnTo>
                  <a:pt x="144" y="296"/>
                </a:lnTo>
                <a:lnTo>
                  <a:pt x="134" y="288"/>
                </a:lnTo>
                <a:lnTo>
                  <a:pt x="134" y="288"/>
                </a:lnTo>
                <a:lnTo>
                  <a:pt x="127" y="280"/>
                </a:lnTo>
                <a:lnTo>
                  <a:pt x="121" y="270"/>
                </a:lnTo>
                <a:lnTo>
                  <a:pt x="121" y="270"/>
                </a:lnTo>
                <a:lnTo>
                  <a:pt x="118" y="266"/>
                </a:lnTo>
                <a:lnTo>
                  <a:pt x="112" y="261"/>
                </a:lnTo>
                <a:lnTo>
                  <a:pt x="104" y="253"/>
                </a:lnTo>
                <a:lnTo>
                  <a:pt x="104" y="253"/>
                </a:lnTo>
                <a:lnTo>
                  <a:pt x="99" y="249"/>
                </a:lnTo>
                <a:lnTo>
                  <a:pt x="93" y="244"/>
                </a:lnTo>
                <a:lnTo>
                  <a:pt x="93" y="244"/>
                </a:lnTo>
                <a:lnTo>
                  <a:pt x="85" y="236"/>
                </a:lnTo>
                <a:lnTo>
                  <a:pt x="77" y="230"/>
                </a:lnTo>
                <a:lnTo>
                  <a:pt x="69" y="224"/>
                </a:lnTo>
                <a:lnTo>
                  <a:pt x="69" y="224"/>
                </a:lnTo>
                <a:lnTo>
                  <a:pt x="55" y="216"/>
                </a:lnTo>
                <a:lnTo>
                  <a:pt x="49" y="212"/>
                </a:lnTo>
                <a:lnTo>
                  <a:pt x="49" y="212"/>
                </a:lnTo>
                <a:lnTo>
                  <a:pt x="43" y="209"/>
                </a:lnTo>
                <a:lnTo>
                  <a:pt x="43" y="2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635CA602-6EB0-4DA6-B4A6-38C66F631826}"/>
              </a:ext>
            </a:extLst>
          </p:cNvPr>
          <p:cNvSpPr>
            <a:spLocks noEditPoints="1"/>
          </p:cNvSpPr>
          <p:nvPr/>
        </p:nvSpPr>
        <p:spPr bwMode="auto">
          <a:xfrm>
            <a:off x="6519185" y="2723862"/>
            <a:ext cx="562079" cy="1689811"/>
          </a:xfrm>
          <a:custGeom>
            <a:avLst/>
            <a:gdLst>
              <a:gd name="T0" fmla="*/ 155 w 472"/>
              <a:gd name="T1" fmla="*/ 31 h 1419"/>
              <a:gd name="T2" fmla="*/ 129 w 472"/>
              <a:gd name="T3" fmla="*/ 31 h 1419"/>
              <a:gd name="T4" fmla="*/ 106 w 472"/>
              <a:gd name="T5" fmla="*/ 53 h 1419"/>
              <a:gd name="T6" fmla="*/ 86 w 472"/>
              <a:gd name="T7" fmla="*/ 113 h 1419"/>
              <a:gd name="T8" fmla="*/ 55 w 472"/>
              <a:gd name="T9" fmla="*/ 139 h 1419"/>
              <a:gd name="T10" fmla="*/ 4 w 472"/>
              <a:gd name="T11" fmla="*/ 265 h 1419"/>
              <a:gd name="T12" fmla="*/ 18 w 472"/>
              <a:gd name="T13" fmla="*/ 345 h 1419"/>
              <a:gd name="T14" fmla="*/ 111 w 472"/>
              <a:gd name="T15" fmla="*/ 396 h 1419"/>
              <a:gd name="T16" fmla="*/ 64 w 472"/>
              <a:gd name="T17" fmla="*/ 507 h 1419"/>
              <a:gd name="T18" fmla="*/ 78 w 472"/>
              <a:gd name="T19" fmla="*/ 714 h 1419"/>
              <a:gd name="T20" fmla="*/ 118 w 472"/>
              <a:gd name="T21" fmla="*/ 971 h 1419"/>
              <a:gd name="T22" fmla="*/ 120 w 472"/>
              <a:gd name="T23" fmla="*/ 1168 h 1419"/>
              <a:gd name="T24" fmla="*/ 159 w 472"/>
              <a:gd name="T25" fmla="*/ 1334 h 1419"/>
              <a:gd name="T26" fmla="*/ 159 w 472"/>
              <a:gd name="T27" fmla="*/ 1365 h 1419"/>
              <a:gd name="T28" fmla="*/ 169 w 472"/>
              <a:gd name="T29" fmla="*/ 1403 h 1419"/>
              <a:gd name="T30" fmla="*/ 242 w 472"/>
              <a:gd name="T31" fmla="*/ 1416 h 1419"/>
              <a:gd name="T32" fmla="*/ 251 w 472"/>
              <a:gd name="T33" fmla="*/ 1396 h 1419"/>
              <a:gd name="T34" fmla="*/ 251 w 472"/>
              <a:gd name="T35" fmla="*/ 1315 h 1419"/>
              <a:gd name="T36" fmla="*/ 237 w 472"/>
              <a:gd name="T37" fmla="*/ 1259 h 1419"/>
              <a:gd name="T38" fmla="*/ 208 w 472"/>
              <a:gd name="T39" fmla="*/ 1060 h 1419"/>
              <a:gd name="T40" fmla="*/ 213 w 472"/>
              <a:gd name="T41" fmla="*/ 887 h 1419"/>
              <a:gd name="T42" fmla="*/ 230 w 472"/>
              <a:gd name="T43" fmla="*/ 778 h 1419"/>
              <a:gd name="T44" fmla="*/ 270 w 472"/>
              <a:gd name="T45" fmla="*/ 991 h 1419"/>
              <a:gd name="T46" fmla="*/ 295 w 472"/>
              <a:gd name="T47" fmla="*/ 1192 h 1419"/>
              <a:gd name="T48" fmla="*/ 288 w 472"/>
              <a:gd name="T49" fmla="*/ 1277 h 1419"/>
              <a:gd name="T50" fmla="*/ 286 w 472"/>
              <a:gd name="T51" fmla="*/ 1314 h 1419"/>
              <a:gd name="T52" fmla="*/ 270 w 472"/>
              <a:gd name="T53" fmla="*/ 1341 h 1419"/>
              <a:gd name="T54" fmla="*/ 273 w 472"/>
              <a:gd name="T55" fmla="*/ 1377 h 1419"/>
              <a:gd name="T56" fmla="*/ 302 w 472"/>
              <a:gd name="T57" fmla="*/ 1407 h 1419"/>
              <a:gd name="T58" fmla="*/ 361 w 472"/>
              <a:gd name="T59" fmla="*/ 1396 h 1419"/>
              <a:gd name="T60" fmla="*/ 372 w 472"/>
              <a:gd name="T61" fmla="*/ 1321 h 1419"/>
              <a:gd name="T62" fmla="*/ 386 w 472"/>
              <a:gd name="T63" fmla="*/ 1142 h 1419"/>
              <a:gd name="T64" fmla="*/ 370 w 472"/>
              <a:gd name="T65" fmla="*/ 953 h 1419"/>
              <a:gd name="T66" fmla="*/ 403 w 472"/>
              <a:gd name="T67" fmla="*/ 765 h 1419"/>
              <a:gd name="T68" fmla="*/ 406 w 472"/>
              <a:gd name="T69" fmla="*/ 800 h 1419"/>
              <a:gd name="T70" fmla="*/ 428 w 472"/>
              <a:gd name="T71" fmla="*/ 775 h 1419"/>
              <a:gd name="T72" fmla="*/ 417 w 472"/>
              <a:gd name="T73" fmla="*/ 809 h 1419"/>
              <a:gd name="T74" fmla="*/ 399 w 472"/>
              <a:gd name="T75" fmla="*/ 829 h 1419"/>
              <a:gd name="T76" fmla="*/ 441 w 472"/>
              <a:gd name="T77" fmla="*/ 820 h 1419"/>
              <a:gd name="T78" fmla="*/ 461 w 472"/>
              <a:gd name="T79" fmla="*/ 758 h 1419"/>
              <a:gd name="T80" fmla="*/ 472 w 472"/>
              <a:gd name="T81" fmla="*/ 536 h 1419"/>
              <a:gd name="T82" fmla="*/ 445 w 472"/>
              <a:gd name="T83" fmla="*/ 306 h 1419"/>
              <a:gd name="T84" fmla="*/ 324 w 472"/>
              <a:gd name="T85" fmla="*/ 228 h 1419"/>
              <a:gd name="T86" fmla="*/ 326 w 472"/>
              <a:gd name="T87" fmla="*/ 192 h 1419"/>
              <a:gd name="T88" fmla="*/ 346 w 472"/>
              <a:gd name="T89" fmla="*/ 174 h 1419"/>
              <a:gd name="T90" fmla="*/ 361 w 472"/>
              <a:gd name="T91" fmla="*/ 104 h 1419"/>
              <a:gd name="T92" fmla="*/ 332 w 472"/>
              <a:gd name="T93" fmla="*/ 22 h 1419"/>
              <a:gd name="T94" fmla="*/ 264 w 472"/>
              <a:gd name="T95" fmla="*/ 2 h 1419"/>
              <a:gd name="T96" fmla="*/ 210 w 472"/>
              <a:gd name="T97" fmla="*/ 17 h 1419"/>
              <a:gd name="T98" fmla="*/ 177 w 472"/>
              <a:gd name="T99" fmla="*/ 123 h 1419"/>
              <a:gd name="T100" fmla="*/ 217 w 472"/>
              <a:gd name="T101" fmla="*/ 184 h 1419"/>
              <a:gd name="T102" fmla="*/ 197 w 472"/>
              <a:gd name="T103" fmla="*/ 204 h 1419"/>
              <a:gd name="T104" fmla="*/ 133 w 472"/>
              <a:gd name="T105" fmla="*/ 210 h 1419"/>
              <a:gd name="T106" fmla="*/ 111 w 472"/>
              <a:gd name="T107" fmla="*/ 194 h 1419"/>
              <a:gd name="T108" fmla="*/ 117 w 472"/>
              <a:gd name="T109" fmla="*/ 152 h 1419"/>
              <a:gd name="T110" fmla="*/ 162 w 472"/>
              <a:gd name="T111" fmla="*/ 102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2" h="1419">
                <a:moveTo>
                  <a:pt x="189" y="39"/>
                </a:moveTo>
                <a:lnTo>
                  <a:pt x="168" y="42"/>
                </a:lnTo>
                <a:lnTo>
                  <a:pt x="168" y="42"/>
                </a:lnTo>
                <a:lnTo>
                  <a:pt x="166" y="37"/>
                </a:lnTo>
                <a:lnTo>
                  <a:pt x="162" y="33"/>
                </a:lnTo>
                <a:lnTo>
                  <a:pt x="159" y="31"/>
                </a:lnTo>
                <a:lnTo>
                  <a:pt x="159" y="31"/>
                </a:lnTo>
                <a:lnTo>
                  <a:pt x="155" y="31"/>
                </a:lnTo>
                <a:lnTo>
                  <a:pt x="151" y="35"/>
                </a:lnTo>
                <a:lnTo>
                  <a:pt x="148" y="39"/>
                </a:lnTo>
                <a:lnTo>
                  <a:pt x="148" y="39"/>
                </a:lnTo>
                <a:lnTo>
                  <a:pt x="144" y="35"/>
                </a:lnTo>
                <a:lnTo>
                  <a:pt x="140" y="31"/>
                </a:lnTo>
                <a:lnTo>
                  <a:pt x="135" y="31"/>
                </a:lnTo>
                <a:lnTo>
                  <a:pt x="135" y="31"/>
                </a:lnTo>
                <a:lnTo>
                  <a:pt x="129" y="31"/>
                </a:lnTo>
                <a:lnTo>
                  <a:pt x="126" y="33"/>
                </a:lnTo>
                <a:lnTo>
                  <a:pt x="124" y="35"/>
                </a:lnTo>
                <a:lnTo>
                  <a:pt x="124" y="35"/>
                </a:lnTo>
                <a:lnTo>
                  <a:pt x="120" y="33"/>
                </a:lnTo>
                <a:lnTo>
                  <a:pt x="118" y="35"/>
                </a:lnTo>
                <a:lnTo>
                  <a:pt x="113" y="41"/>
                </a:lnTo>
                <a:lnTo>
                  <a:pt x="113" y="41"/>
                </a:lnTo>
                <a:lnTo>
                  <a:pt x="106" y="53"/>
                </a:lnTo>
                <a:lnTo>
                  <a:pt x="104" y="59"/>
                </a:lnTo>
                <a:lnTo>
                  <a:pt x="104" y="59"/>
                </a:lnTo>
                <a:lnTo>
                  <a:pt x="100" y="64"/>
                </a:lnTo>
                <a:lnTo>
                  <a:pt x="93" y="79"/>
                </a:lnTo>
                <a:lnTo>
                  <a:pt x="93" y="79"/>
                </a:lnTo>
                <a:lnTo>
                  <a:pt x="89" y="88"/>
                </a:lnTo>
                <a:lnTo>
                  <a:pt x="87" y="97"/>
                </a:lnTo>
                <a:lnTo>
                  <a:pt x="86" y="113"/>
                </a:lnTo>
                <a:lnTo>
                  <a:pt x="86" y="113"/>
                </a:lnTo>
                <a:lnTo>
                  <a:pt x="78" y="128"/>
                </a:lnTo>
                <a:lnTo>
                  <a:pt x="71" y="137"/>
                </a:lnTo>
                <a:lnTo>
                  <a:pt x="71" y="137"/>
                </a:lnTo>
                <a:lnTo>
                  <a:pt x="66" y="135"/>
                </a:lnTo>
                <a:lnTo>
                  <a:pt x="60" y="137"/>
                </a:lnTo>
                <a:lnTo>
                  <a:pt x="55" y="139"/>
                </a:lnTo>
                <a:lnTo>
                  <a:pt x="55" y="139"/>
                </a:lnTo>
                <a:lnTo>
                  <a:pt x="51" y="143"/>
                </a:lnTo>
                <a:lnTo>
                  <a:pt x="49" y="146"/>
                </a:lnTo>
                <a:lnTo>
                  <a:pt x="46" y="155"/>
                </a:lnTo>
                <a:lnTo>
                  <a:pt x="46" y="155"/>
                </a:lnTo>
                <a:lnTo>
                  <a:pt x="26" y="201"/>
                </a:lnTo>
                <a:lnTo>
                  <a:pt x="13" y="235"/>
                </a:lnTo>
                <a:lnTo>
                  <a:pt x="4" y="265"/>
                </a:lnTo>
                <a:lnTo>
                  <a:pt x="4" y="265"/>
                </a:lnTo>
                <a:lnTo>
                  <a:pt x="2" y="276"/>
                </a:lnTo>
                <a:lnTo>
                  <a:pt x="0" y="288"/>
                </a:lnTo>
                <a:lnTo>
                  <a:pt x="0" y="312"/>
                </a:lnTo>
                <a:lnTo>
                  <a:pt x="4" y="330"/>
                </a:lnTo>
                <a:lnTo>
                  <a:pt x="7" y="337"/>
                </a:lnTo>
                <a:lnTo>
                  <a:pt x="9" y="341"/>
                </a:lnTo>
                <a:lnTo>
                  <a:pt x="9" y="341"/>
                </a:lnTo>
                <a:lnTo>
                  <a:pt x="18" y="345"/>
                </a:lnTo>
                <a:lnTo>
                  <a:pt x="33" y="347"/>
                </a:lnTo>
                <a:lnTo>
                  <a:pt x="49" y="347"/>
                </a:lnTo>
                <a:lnTo>
                  <a:pt x="64" y="347"/>
                </a:lnTo>
                <a:lnTo>
                  <a:pt x="64" y="347"/>
                </a:lnTo>
                <a:lnTo>
                  <a:pt x="124" y="336"/>
                </a:lnTo>
                <a:lnTo>
                  <a:pt x="124" y="336"/>
                </a:lnTo>
                <a:lnTo>
                  <a:pt x="117" y="368"/>
                </a:lnTo>
                <a:lnTo>
                  <a:pt x="111" y="396"/>
                </a:lnTo>
                <a:lnTo>
                  <a:pt x="106" y="414"/>
                </a:lnTo>
                <a:lnTo>
                  <a:pt x="106" y="414"/>
                </a:lnTo>
                <a:lnTo>
                  <a:pt x="97" y="434"/>
                </a:lnTo>
                <a:lnTo>
                  <a:pt x="93" y="445"/>
                </a:lnTo>
                <a:lnTo>
                  <a:pt x="86" y="458"/>
                </a:lnTo>
                <a:lnTo>
                  <a:pt x="86" y="458"/>
                </a:lnTo>
                <a:lnTo>
                  <a:pt x="77" y="478"/>
                </a:lnTo>
                <a:lnTo>
                  <a:pt x="64" y="507"/>
                </a:lnTo>
                <a:lnTo>
                  <a:pt x="42" y="556"/>
                </a:lnTo>
                <a:lnTo>
                  <a:pt x="42" y="556"/>
                </a:lnTo>
                <a:lnTo>
                  <a:pt x="31" y="591"/>
                </a:lnTo>
                <a:lnTo>
                  <a:pt x="27" y="611"/>
                </a:lnTo>
                <a:lnTo>
                  <a:pt x="82" y="654"/>
                </a:lnTo>
                <a:lnTo>
                  <a:pt x="82" y="654"/>
                </a:lnTo>
                <a:lnTo>
                  <a:pt x="80" y="673"/>
                </a:lnTo>
                <a:lnTo>
                  <a:pt x="78" y="714"/>
                </a:lnTo>
                <a:lnTo>
                  <a:pt x="77" y="740"/>
                </a:lnTo>
                <a:lnTo>
                  <a:pt x="78" y="765"/>
                </a:lnTo>
                <a:lnTo>
                  <a:pt x="80" y="789"/>
                </a:lnTo>
                <a:lnTo>
                  <a:pt x="84" y="809"/>
                </a:lnTo>
                <a:lnTo>
                  <a:pt x="84" y="809"/>
                </a:lnTo>
                <a:lnTo>
                  <a:pt x="97" y="856"/>
                </a:lnTo>
                <a:lnTo>
                  <a:pt x="109" y="915"/>
                </a:lnTo>
                <a:lnTo>
                  <a:pt x="118" y="971"/>
                </a:lnTo>
                <a:lnTo>
                  <a:pt x="120" y="993"/>
                </a:lnTo>
                <a:lnTo>
                  <a:pt x="120" y="1009"/>
                </a:lnTo>
                <a:lnTo>
                  <a:pt x="120" y="1009"/>
                </a:lnTo>
                <a:lnTo>
                  <a:pt x="118" y="1042"/>
                </a:lnTo>
                <a:lnTo>
                  <a:pt x="118" y="1086"/>
                </a:lnTo>
                <a:lnTo>
                  <a:pt x="118" y="1131"/>
                </a:lnTo>
                <a:lnTo>
                  <a:pt x="120" y="1168"/>
                </a:lnTo>
                <a:lnTo>
                  <a:pt x="120" y="1168"/>
                </a:lnTo>
                <a:lnTo>
                  <a:pt x="124" y="1186"/>
                </a:lnTo>
                <a:lnTo>
                  <a:pt x="128" y="1206"/>
                </a:lnTo>
                <a:lnTo>
                  <a:pt x="142" y="1254"/>
                </a:lnTo>
                <a:lnTo>
                  <a:pt x="160" y="1312"/>
                </a:lnTo>
                <a:lnTo>
                  <a:pt x="160" y="1312"/>
                </a:lnTo>
                <a:lnTo>
                  <a:pt x="159" y="1321"/>
                </a:lnTo>
                <a:lnTo>
                  <a:pt x="159" y="1326"/>
                </a:lnTo>
                <a:lnTo>
                  <a:pt x="159" y="1334"/>
                </a:lnTo>
                <a:lnTo>
                  <a:pt x="159" y="1334"/>
                </a:lnTo>
                <a:lnTo>
                  <a:pt x="162" y="1341"/>
                </a:lnTo>
                <a:lnTo>
                  <a:pt x="166" y="1345"/>
                </a:lnTo>
                <a:lnTo>
                  <a:pt x="169" y="1348"/>
                </a:lnTo>
                <a:lnTo>
                  <a:pt x="169" y="1348"/>
                </a:lnTo>
                <a:lnTo>
                  <a:pt x="168" y="1350"/>
                </a:lnTo>
                <a:lnTo>
                  <a:pt x="162" y="1356"/>
                </a:lnTo>
                <a:lnTo>
                  <a:pt x="159" y="1365"/>
                </a:lnTo>
                <a:lnTo>
                  <a:pt x="157" y="1370"/>
                </a:lnTo>
                <a:lnTo>
                  <a:pt x="157" y="1377"/>
                </a:lnTo>
                <a:lnTo>
                  <a:pt x="157" y="1377"/>
                </a:lnTo>
                <a:lnTo>
                  <a:pt x="159" y="1385"/>
                </a:lnTo>
                <a:lnTo>
                  <a:pt x="157" y="1386"/>
                </a:lnTo>
                <a:lnTo>
                  <a:pt x="155" y="1390"/>
                </a:lnTo>
                <a:lnTo>
                  <a:pt x="159" y="1392"/>
                </a:lnTo>
                <a:lnTo>
                  <a:pt x="169" y="1403"/>
                </a:lnTo>
                <a:lnTo>
                  <a:pt x="169" y="1403"/>
                </a:lnTo>
                <a:lnTo>
                  <a:pt x="186" y="1414"/>
                </a:lnTo>
                <a:lnTo>
                  <a:pt x="191" y="1417"/>
                </a:lnTo>
                <a:lnTo>
                  <a:pt x="197" y="1419"/>
                </a:lnTo>
                <a:lnTo>
                  <a:pt x="210" y="1419"/>
                </a:lnTo>
                <a:lnTo>
                  <a:pt x="224" y="1417"/>
                </a:lnTo>
                <a:lnTo>
                  <a:pt x="224" y="1417"/>
                </a:lnTo>
                <a:lnTo>
                  <a:pt x="242" y="1416"/>
                </a:lnTo>
                <a:lnTo>
                  <a:pt x="248" y="1414"/>
                </a:lnTo>
                <a:lnTo>
                  <a:pt x="250" y="1408"/>
                </a:lnTo>
                <a:lnTo>
                  <a:pt x="250" y="1408"/>
                </a:lnTo>
                <a:lnTo>
                  <a:pt x="251" y="1405"/>
                </a:lnTo>
                <a:lnTo>
                  <a:pt x="251" y="1401"/>
                </a:lnTo>
                <a:lnTo>
                  <a:pt x="251" y="1399"/>
                </a:lnTo>
                <a:lnTo>
                  <a:pt x="251" y="1396"/>
                </a:lnTo>
                <a:lnTo>
                  <a:pt x="251" y="1396"/>
                </a:lnTo>
                <a:lnTo>
                  <a:pt x="251" y="1386"/>
                </a:lnTo>
                <a:lnTo>
                  <a:pt x="251" y="1370"/>
                </a:lnTo>
                <a:lnTo>
                  <a:pt x="248" y="1343"/>
                </a:lnTo>
                <a:lnTo>
                  <a:pt x="248" y="1343"/>
                </a:lnTo>
                <a:lnTo>
                  <a:pt x="242" y="1330"/>
                </a:lnTo>
                <a:lnTo>
                  <a:pt x="239" y="1323"/>
                </a:lnTo>
                <a:lnTo>
                  <a:pt x="251" y="1315"/>
                </a:lnTo>
                <a:lnTo>
                  <a:pt x="251" y="1315"/>
                </a:lnTo>
                <a:lnTo>
                  <a:pt x="251" y="1299"/>
                </a:lnTo>
                <a:lnTo>
                  <a:pt x="250" y="1288"/>
                </a:lnTo>
                <a:lnTo>
                  <a:pt x="248" y="1283"/>
                </a:lnTo>
                <a:lnTo>
                  <a:pt x="248" y="1283"/>
                </a:lnTo>
                <a:lnTo>
                  <a:pt x="241" y="1281"/>
                </a:lnTo>
                <a:lnTo>
                  <a:pt x="241" y="1281"/>
                </a:lnTo>
                <a:lnTo>
                  <a:pt x="241" y="1270"/>
                </a:lnTo>
                <a:lnTo>
                  <a:pt x="237" y="1259"/>
                </a:lnTo>
                <a:lnTo>
                  <a:pt x="231" y="1244"/>
                </a:lnTo>
                <a:lnTo>
                  <a:pt x="231" y="1244"/>
                </a:lnTo>
                <a:lnTo>
                  <a:pt x="219" y="1215"/>
                </a:lnTo>
                <a:lnTo>
                  <a:pt x="213" y="1203"/>
                </a:lnTo>
                <a:lnTo>
                  <a:pt x="211" y="1190"/>
                </a:lnTo>
                <a:lnTo>
                  <a:pt x="211" y="1190"/>
                </a:lnTo>
                <a:lnTo>
                  <a:pt x="208" y="1122"/>
                </a:lnTo>
                <a:lnTo>
                  <a:pt x="208" y="1060"/>
                </a:lnTo>
                <a:lnTo>
                  <a:pt x="208" y="1060"/>
                </a:lnTo>
                <a:lnTo>
                  <a:pt x="210" y="1053"/>
                </a:lnTo>
                <a:lnTo>
                  <a:pt x="213" y="1046"/>
                </a:lnTo>
                <a:lnTo>
                  <a:pt x="215" y="1039"/>
                </a:lnTo>
                <a:lnTo>
                  <a:pt x="217" y="1030"/>
                </a:lnTo>
                <a:lnTo>
                  <a:pt x="217" y="1030"/>
                </a:lnTo>
                <a:lnTo>
                  <a:pt x="213" y="942"/>
                </a:lnTo>
                <a:lnTo>
                  <a:pt x="213" y="887"/>
                </a:lnTo>
                <a:lnTo>
                  <a:pt x="213" y="867"/>
                </a:lnTo>
                <a:lnTo>
                  <a:pt x="215" y="856"/>
                </a:lnTo>
                <a:lnTo>
                  <a:pt x="215" y="856"/>
                </a:lnTo>
                <a:lnTo>
                  <a:pt x="224" y="826"/>
                </a:lnTo>
                <a:lnTo>
                  <a:pt x="230" y="809"/>
                </a:lnTo>
                <a:lnTo>
                  <a:pt x="230" y="800"/>
                </a:lnTo>
                <a:lnTo>
                  <a:pt x="230" y="800"/>
                </a:lnTo>
                <a:lnTo>
                  <a:pt x="230" y="778"/>
                </a:lnTo>
                <a:lnTo>
                  <a:pt x="244" y="769"/>
                </a:lnTo>
                <a:lnTo>
                  <a:pt x="244" y="769"/>
                </a:lnTo>
                <a:lnTo>
                  <a:pt x="253" y="813"/>
                </a:lnTo>
                <a:lnTo>
                  <a:pt x="259" y="851"/>
                </a:lnTo>
                <a:lnTo>
                  <a:pt x="264" y="884"/>
                </a:lnTo>
                <a:lnTo>
                  <a:pt x="264" y="884"/>
                </a:lnTo>
                <a:lnTo>
                  <a:pt x="268" y="955"/>
                </a:lnTo>
                <a:lnTo>
                  <a:pt x="270" y="991"/>
                </a:lnTo>
                <a:lnTo>
                  <a:pt x="273" y="1015"/>
                </a:lnTo>
                <a:lnTo>
                  <a:pt x="273" y="1015"/>
                </a:lnTo>
                <a:lnTo>
                  <a:pt x="282" y="1040"/>
                </a:lnTo>
                <a:lnTo>
                  <a:pt x="284" y="1050"/>
                </a:lnTo>
                <a:lnTo>
                  <a:pt x="286" y="1059"/>
                </a:lnTo>
                <a:lnTo>
                  <a:pt x="286" y="1059"/>
                </a:lnTo>
                <a:lnTo>
                  <a:pt x="292" y="1137"/>
                </a:lnTo>
                <a:lnTo>
                  <a:pt x="295" y="1192"/>
                </a:lnTo>
                <a:lnTo>
                  <a:pt x="297" y="1230"/>
                </a:lnTo>
                <a:lnTo>
                  <a:pt x="297" y="1230"/>
                </a:lnTo>
                <a:lnTo>
                  <a:pt x="295" y="1250"/>
                </a:lnTo>
                <a:lnTo>
                  <a:pt x="293" y="1264"/>
                </a:lnTo>
                <a:lnTo>
                  <a:pt x="292" y="1274"/>
                </a:lnTo>
                <a:lnTo>
                  <a:pt x="290" y="1277"/>
                </a:lnTo>
                <a:lnTo>
                  <a:pt x="290" y="1277"/>
                </a:lnTo>
                <a:lnTo>
                  <a:pt x="288" y="1277"/>
                </a:lnTo>
                <a:lnTo>
                  <a:pt x="288" y="1277"/>
                </a:lnTo>
                <a:lnTo>
                  <a:pt x="286" y="1279"/>
                </a:lnTo>
                <a:lnTo>
                  <a:pt x="286" y="1286"/>
                </a:lnTo>
                <a:lnTo>
                  <a:pt x="286" y="1286"/>
                </a:lnTo>
                <a:lnTo>
                  <a:pt x="286" y="1305"/>
                </a:lnTo>
                <a:lnTo>
                  <a:pt x="286" y="1310"/>
                </a:lnTo>
                <a:lnTo>
                  <a:pt x="286" y="1314"/>
                </a:lnTo>
                <a:lnTo>
                  <a:pt x="286" y="1314"/>
                </a:lnTo>
                <a:lnTo>
                  <a:pt x="288" y="1315"/>
                </a:lnTo>
                <a:lnTo>
                  <a:pt x="288" y="1319"/>
                </a:lnTo>
                <a:lnTo>
                  <a:pt x="288" y="1319"/>
                </a:lnTo>
                <a:lnTo>
                  <a:pt x="286" y="1321"/>
                </a:lnTo>
                <a:lnTo>
                  <a:pt x="284" y="1323"/>
                </a:lnTo>
                <a:lnTo>
                  <a:pt x="275" y="1332"/>
                </a:lnTo>
                <a:lnTo>
                  <a:pt x="275" y="1332"/>
                </a:lnTo>
                <a:lnTo>
                  <a:pt x="270" y="1341"/>
                </a:lnTo>
                <a:lnTo>
                  <a:pt x="264" y="1350"/>
                </a:lnTo>
                <a:lnTo>
                  <a:pt x="262" y="1356"/>
                </a:lnTo>
                <a:lnTo>
                  <a:pt x="262" y="1359"/>
                </a:lnTo>
                <a:lnTo>
                  <a:pt x="262" y="1365"/>
                </a:lnTo>
                <a:lnTo>
                  <a:pt x="266" y="1370"/>
                </a:lnTo>
                <a:lnTo>
                  <a:pt x="266" y="1370"/>
                </a:lnTo>
                <a:lnTo>
                  <a:pt x="270" y="1374"/>
                </a:lnTo>
                <a:lnTo>
                  <a:pt x="273" y="1377"/>
                </a:lnTo>
                <a:lnTo>
                  <a:pt x="284" y="1381"/>
                </a:lnTo>
                <a:lnTo>
                  <a:pt x="297" y="1386"/>
                </a:lnTo>
                <a:lnTo>
                  <a:pt x="297" y="1386"/>
                </a:lnTo>
                <a:lnTo>
                  <a:pt x="297" y="1394"/>
                </a:lnTo>
                <a:lnTo>
                  <a:pt x="299" y="1399"/>
                </a:lnTo>
                <a:lnTo>
                  <a:pt x="301" y="1405"/>
                </a:lnTo>
                <a:lnTo>
                  <a:pt x="301" y="1405"/>
                </a:lnTo>
                <a:lnTo>
                  <a:pt x="302" y="1407"/>
                </a:lnTo>
                <a:lnTo>
                  <a:pt x="306" y="1408"/>
                </a:lnTo>
                <a:lnTo>
                  <a:pt x="317" y="1408"/>
                </a:lnTo>
                <a:lnTo>
                  <a:pt x="346" y="1407"/>
                </a:lnTo>
                <a:lnTo>
                  <a:pt x="346" y="1407"/>
                </a:lnTo>
                <a:lnTo>
                  <a:pt x="353" y="1405"/>
                </a:lnTo>
                <a:lnTo>
                  <a:pt x="357" y="1403"/>
                </a:lnTo>
                <a:lnTo>
                  <a:pt x="361" y="1399"/>
                </a:lnTo>
                <a:lnTo>
                  <a:pt x="361" y="1396"/>
                </a:lnTo>
                <a:lnTo>
                  <a:pt x="363" y="1390"/>
                </a:lnTo>
                <a:lnTo>
                  <a:pt x="361" y="1386"/>
                </a:lnTo>
                <a:lnTo>
                  <a:pt x="361" y="1386"/>
                </a:lnTo>
                <a:lnTo>
                  <a:pt x="361" y="1328"/>
                </a:lnTo>
                <a:lnTo>
                  <a:pt x="361" y="1328"/>
                </a:lnTo>
                <a:lnTo>
                  <a:pt x="364" y="1326"/>
                </a:lnTo>
                <a:lnTo>
                  <a:pt x="372" y="1321"/>
                </a:lnTo>
                <a:lnTo>
                  <a:pt x="372" y="1321"/>
                </a:lnTo>
                <a:lnTo>
                  <a:pt x="377" y="1306"/>
                </a:lnTo>
                <a:lnTo>
                  <a:pt x="381" y="1292"/>
                </a:lnTo>
                <a:lnTo>
                  <a:pt x="381" y="1292"/>
                </a:lnTo>
                <a:lnTo>
                  <a:pt x="379" y="1279"/>
                </a:lnTo>
                <a:lnTo>
                  <a:pt x="377" y="1272"/>
                </a:lnTo>
                <a:lnTo>
                  <a:pt x="377" y="1272"/>
                </a:lnTo>
                <a:lnTo>
                  <a:pt x="383" y="1199"/>
                </a:lnTo>
                <a:lnTo>
                  <a:pt x="386" y="1142"/>
                </a:lnTo>
                <a:lnTo>
                  <a:pt x="386" y="1102"/>
                </a:lnTo>
                <a:lnTo>
                  <a:pt x="386" y="1102"/>
                </a:lnTo>
                <a:lnTo>
                  <a:pt x="384" y="1073"/>
                </a:lnTo>
                <a:lnTo>
                  <a:pt x="379" y="1039"/>
                </a:lnTo>
                <a:lnTo>
                  <a:pt x="374" y="1002"/>
                </a:lnTo>
                <a:lnTo>
                  <a:pt x="370" y="971"/>
                </a:lnTo>
                <a:lnTo>
                  <a:pt x="370" y="971"/>
                </a:lnTo>
                <a:lnTo>
                  <a:pt x="370" y="953"/>
                </a:lnTo>
                <a:lnTo>
                  <a:pt x="372" y="929"/>
                </a:lnTo>
                <a:lnTo>
                  <a:pt x="379" y="873"/>
                </a:lnTo>
                <a:lnTo>
                  <a:pt x="390" y="796"/>
                </a:lnTo>
                <a:lnTo>
                  <a:pt x="390" y="796"/>
                </a:lnTo>
                <a:lnTo>
                  <a:pt x="394" y="707"/>
                </a:lnTo>
                <a:lnTo>
                  <a:pt x="397" y="705"/>
                </a:lnTo>
                <a:lnTo>
                  <a:pt x="397" y="765"/>
                </a:lnTo>
                <a:lnTo>
                  <a:pt x="403" y="765"/>
                </a:lnTo>
                <a:lnTo>
                  <a:pt x="403" y="765"/>
                </a:lnTo>
                <a:lnTo>
                  <a:pt x="399" y="782"/>
                </a:lnTo>
                <a:lnTo>
                  <a:pt x="399" y="793"/>
                </a:lnTo>
                <a:lnTo>
                  <a:pt x="399" y="796"/>
                </a:lnTo>
                <a:lnTo>
                  <a:pt x="401" y="800"/>
                </a:lnTo>
                <a:lnTo>
                  <a:pt x="401" y="800"/>
                </a:lnTo>
                <a:lnTo>
                  <a:pt x="406" y="800"/>
                </a:lnTo>
                <a:lnTo>
                  <a:pt x="406" y="800"/>
                </a:lnTo>
                <a:lnTo>
                  <a:pt x="406" y="800"/>
                </a:lnTo>
                <a:lnTo>
                  <a:pt x="410" y="795"/>
                </a:lnTo>
                <a:lnTo>
                  <a:pt x="410" y="795"/>
                </a:lnTo>
                <a:lnTo>
                  <a:pt x="419" y="771"/>
                </a:lnTo>
                <a:lnTo>
                  <a:pt x="423" y="771"/>
                </a:lnTo>
                <a:lnTo>
                  <a:pt x="423" y="771"/>
                </a:lnTo>
                <a:lnTo>
                  <a:pt x="426" y="773"/>
                </a:lnTo>
                <a:lnTo>
                  <a:pt x="428" y="775"/>
                </a:lnTo>
                <a:lnTo>
                  <a:pt x="432" y="778"/>
                </a:lnTo>
                <a:lnTo>
                  <a:pt x="430" y="784"/>
                </a:lnTo>
                <a:lnTo>
                  <a:pt x="430" y="784"/>
                </a:lnTo>
                <a:lnTo>
                  <a:pt x="426" y="796"/>
                </a:lnTo>
                <a:lnTo>
                  <a:pt x="425" y="802"/>
                </a:lnTo>
                <a:lnTo>
                  <a:pt x="423" y="805"/>
                </a:lnTo>
                <a:lnTo>
                  <a:pt x="423" y="805"/>
                </a:lnTo>
                <a:lnTo>
                  <a:pt x="417" y="809"/>
                </a:lnTo>
                <a:lnTo>
                  <a:pt x="412" y="811"/>
                </a:lnTo>
                <a:lnTo>
                  <a:pt x="406" y="813"/>
                </a:lnTo>
                <a:lnTo>
                  <a:pt x="403" y="816"/>
                </a:lnTo>
                <a:lnTo>
                  <a:pt x="403" y="816"/>
                </a:lnTo>
                <a:lnTo>
                  <a:pt x="397" y="824"/>
                </a:lnTo>
                <a:lnTo>
                  <a:pt x="397" y="827"/>
                </a:lnTo>
                <a:lnTo>
                  <a:pt x="399" y="829"/>
                </a:lnTo>
                <a:lnTo>
                  <a:pt x="399" y="829"/>
                </a:lnTo>
                <a:lnTo>
                  <a:pt x="403" y="829"/>
                </a:lnTo>
                <a:lnTo>
                  <a:pt x="408" y="831"/>
                </a:lnTo>
                <a:lnTo>
                  <a:pt x="408" y="831"/>
                </a:lnTo>
                <a:lnTo>
                  <a:pt x="415" y="831"/>
                </a:lnTo>
                <a:lnTo>
                  <a:pt x="425" y="829"/>
                </a:lnTo>
                <a:lnTo>
                  <a:pt x="434" y="826"/>
                </a:lnTo>
                <a:lnTo>
                  <a:pt x="441" y="820"/>
                </a:lnTo>
                <a:lnTo>
                  <a:pt x="441" y="820"/>
                </a:lnTo>
                <a:lnTo>
                  <a:pt x="446" y="813"/>
                </a:lnTo>
                <a:lnTo>
                  <a:pt x="450" y="804"/>
                </a:lnTo>
                <a:lnTo>
                  <a:pt x="456" y="787"/>
                </a:lnTo>
                <a:lnTo>
                  <a:pt x="456" y="787"/>
                </a:lnTo>
                <a:lnTo>
                  <a:pt x="457" y="773"/>
                </a:lnTo>
                <a:lnTo>
                  <a:pt x="457" y="765"/>
                </a:lnTo>
                <a:lnTo>
                  <a:pt x="457" y="765"/>
                </a:lnTo>
                <a:lnTo>
                  <a:pt x="461" y="758"/>
                </a:lnTo>
                <a:lnTo>
                  <a:pt x="465" y="751"/>
                </a:lnTo>
                <a:lnTo>
                  <a:pt x="465" y="751"/>
                </a:lnTo>
                <a:lnTo>
                  <a:pt x="466" y="662"/>
                </a:lnTo>
                <a:lnTo>
                  <a:pt x="466" y="662"/>
                </a:lnTo>
                <a:lnTo>
                  <a:pt x="468" y="631"/>
                </a:lnTo>
                <a:lnTo>
                  <a:pt x="468" y="594"/>
                </a:lnTo>
                <a:lnTo>
                  <a:pt x="468" y="594"/>
                </a:lnTo>
                <a:lnTo>
                  <a:pt x="472" y="536"/>
                </a:lnTo>
                <a:lnTo>
                  <a:pt x="472" y="501"/>
                </a:lnTo>
                <a:lnTo>
                  <a:pt x="470" y="481"/>
                </a:lnTo>
                <a:lnTo>
                  <a:pt x="470" y="481"/>
                </a:lnTo>
                <a:lnTo>
                  <a:pt x="466" y="452"/>
                </a:lnTo>
                <a:lnTo>
                  <a:pt x="459" y="396"/>
                </a:lnTo>
                <a:lnTo>
                  <a:pt x="450" y="339"/>
                </a:lnTo>
                <a:lnTo>
                  <a:pt x="448" y="317"/>
                </a:lnTo>
                <a:lnTo>
                  <a:pt x="445" y="306"/>
                </a:lnTo>
                <a:lnTo>
                  <a:pt x="445" y="306"/>
                </a:lnTo>
                <a:lnTo>
                  <a:pt x="441" y="297"/>
                </a:lnTo>
                <a:lnTo>
                  <a:pt x="437" y="292"/>
                </a:lnTo>
                <a:lnTo>
                  <a:pt x="432" y="286"/>
                </a:lnTo>
                <a:lnTo>
                  <a:pt x="425" y="281"/>
                </a:lnTo>
                <a:lnTo>
                  <a:pt x="425" y="281"/>
                </a:lnTo>
                <a:lnTo>
                  <a:pt x="377" y="252"/>
                </a:lnTo>
                <a:lnTo>
                  <a:pt x="324" y="228"/>
                </a:lnTo>
                <a:lnTo>
                  <a:pt x="315" y="203"/>
                </a:lnTo>
                <a:lnTo>
                  <a:pt x="315" y="203"/>
                </a:lnTo>
                <a:lnTo>
                  <a:pt x="322" y="201"/>
                </a:lnTo>
                <a:lnTo>
                  <a:pt x="322" y="201"/>
                </a:lnTo>
                <a:lnTo>
                  <a:pt x="324" y="197"/>
                </a:lnTo>
                <a:lnTo>
                  <a:pt x="324" y="192"/>
                </a:lnTo>
                <a:lnTo>
                  <a:pt x="324" y="192"/>
                </a:lnTo>
                <a:lnTo>
                  <a:pt x="326" y="192"/>
                </a:lnTo>
                <a:lnTo>
                  <a:pt x="328" y="192"/>
                </a:lnTo>
                <a:lnTo>
                  <a:pt x="330" y="192"/>
                </a:lnTo>
                <a:lnTo>
                  <a:pt x="330" y="192"/>
                </a:lnTo>
                <a:lnTo>
                  <a:pt x="333" y="179"/>
                </a:lnTo>
                <a:lnTo>
                  <a:pt x="333" y="179"/>
                </a:lnTo>
                <a:lnTo>
                  <a:pt x="339" y="177"/>
                </a:lnTo>
                <a:lnTo>
                  <a:pt x="343" y="177"/>
                </a:lnTo>
                <a:lnTo>
                  <a:pt x="346" y="174"/>
                </a:lnTo>
                <a:lnTo>
                  <a:pt x="346" y="153"/>
                </a:lnTo>
                <a:lnTo>
                  <a:pt x="353" y="150"/>
                </a:lnTo>
                <a:lnTo>
                  <a:pt x="353" y="150"/>
                </a:lnTo>
                <a:lnTo>
                  <a:pt x="355" y="143"/>
                </a:lnTo>
                <a:lnTo>
                  <a:pt x="357" y="133"/>
                </a:lnTo>
                <a:lnTo>
                  <a:pt x="357" y="133"/>
                </a:lnTo>
                <a:lnTo>
                  <a:pt x="359" y="121"/>
                </a:lnTo>
                <a:lnTo>
                  <a:pt x="361" y="104"/>
                </a:lnTo>
                <a:lnTo>
                  <a:pt x="361" y="104"/>
                </a:lnTo>
                <a:lnTo>
                  <a:pt x="363" y="86"/>
                </a:lnTo>
                <a:lnTo>
                  <a:pt x="361" y="73"/>
                </a:lnTo>
                <a:lnTo>
                  <a:pt x="355" y="59"/>
                </a:lnTo>
                <a:lnTo>
                  <a:pt x="355" y="59"/>
                </a:lnTo>
                <a:lnTo>
                  <a:pt x="348" y="44"/>
                </a:lnTo>
                <a:lnTo>
                  <a:pt x="337" y="30"/>
                </a:lnTo>
                <a:lnTo>
                  <a:pt x="332" y="22"/>
                </a:lnTo>
                <a:lnTo>
                  <a:pt x="324" y="17"/>
                </a:lnTo>
                <a:lnTo>
                  <a:pt x="317" y="11"/>
                </a:lnTo>
                <a:lnTo>
                  <a:pt x="306" y="8"/>
                </a:lnTo>
                <a:lnTo>
                  <a:pt x="306" y="8"/>
                </a:lnTo>
                <a:lnTo>
                  <a:pt x="297" y="4"/>
                </a:lnTo>
                <a:lnTo>
                  <a:pt x="288" y="2"/>
                </a:lnTo>
                <a:lnTo>
                  <a:pt x="273" y="0"/>
                </a:lnTo>
                <a:lnTo>
                  <a:pt x="264" y="2"/>
                </a:lnTo>
                <a:lnTo>
                  <a:pt x="262" y="4"/>
                </a:lnTo>
                <a:lnTo>
                  <a:pt x="262" y="4"/>
                </a:lnTo>
                <a:lnTo>
                  <a:pt x="250" y="4"/>
                </a:lnTo>
                <a:lnTo>
                  <a:pt x="237" y="4"/>
                </a:lnTo>
                <a:lnTo>
                  <a:pt x="222" y="8"/>
                </a:lnTo>
                <a:lnTo>
                  <a:pt x="222" y="8"/>
                </a:lnTo>
                <a:lnTo>
                  <a:pt x="215" y="11"/>
                </a:lnTo>
                <a:lnTo>
                  <a:pt x="210" y="17"/>
                </a:lnTo>
                <a:lnTo>
                  <a:pt x="199" y="26"/>
                </a:lnTo>
                <a:lnTo>
                  <a:pt x="189" y="39"/>
                </a:lnTo>
                <a:lnTo>
                  <a:pt x="189" y="39"/>
                </a:lnTo>
                <a:close/>
                <a:moveTo>
                  <a:pt x="169" y="99"/>
                </a:moveTo>
                <a:lnTo>
                  <a:pt x="169" y="99"/>
                </a:lnTo>
                <a:lnTo>
                  <a:pt x="171" y="106"/>
                </a:lnTo>
                <a:lnTo>
                  <a:pt x="177" y="123"/>
                </a:lnTo>
                <a:lnTo>
                  <a:pt x="177" y="123"/>
                </a:lnTo>
                <a:lnTo>
                  <a:pt x="184" y="143"/>
                </a:lnTo>
                <a:lnTo>
                  <a:pt x="189" y="157"/>
                </a:lnTo>
                <a:lnTo>
                  <a:pt x="197" y="170"/>
                </a:lnTo>
                <a:lnTo>
                  <a:pt x="197" y="170"/>
                </a:lnTo>
                <a:lnTo>
                  <a:pt x="202" y="175"/>
                </a:lnTo>
                <a:lnTo>
                  <a:pt x="208" y="181"/>
                </a:lnTo>
                <a:lnTo>
                  <a:pt x="211" y="183"/>
                </a:lnTo>
                <a:lnTo>
                  <a:pt x="217" y="184"/>
                </a:lnTo>
                <a:lnTo>
                  <a:pt x="224" y="184"/>
                </a:lnTo>
                <a:lnTo>
                  <a:pt x="228" y="184"/>
                </a:lnTo>
                <a:lnTo>
                  <a:pt x="228" y="184"/>
                </a:lnTo>
                <a:lnTo>
                  <a:pt x="228" y="199"/>
                </a:lnTo>
                <a:lnTo>
                  <a:pt x="228" y="212"/>
                </a:lnTo>
                <a:lnTo>
                  <a:pt x="228" y="212"/>
                </a:lnTo>
                <a:lnTo>
                  <a:pt x="197" y="204"/>
                </a:lnTo>
                <a:lnTo>
                  <a:pt x="197" y="204"/>
                </a:lnTo>
                <a:lnTo>
                  <a:pt x="189" y="204"/>
                </a:lnTo>
                <a:lnTo>
                  <a:pt x="182" y="206"/>
                </a:lnTo>
                <a:lnTo>
                  <a:pt x="175" y="208"/>
                </a:lnTo>
                <a:lnTo>
                  <a:pt x="166" y="210"/>
                </a:lnTo>
                <a:lnTo>
                  <a:pt x="166" y="210"/>
                </a:lnTo>
                <a:lnTo>
                  <a:pt x="149" y="210"/>
                </a:lnTo>
                <a:lnTo>
                  <a:pt x="133" y="210"/>
                </a:lnTo>
                <a:lnTo>
                  <a:pt x="133" y="210"/>
                </a:lnTo>
                <a:lnTo>
                  <a:pt x="124" y="212"/>
                </a:lnTo>
                <a:lnTo>
                  <a:pt x="117" y="217"/>
                </a:lnTo>
                <a:lnTo>
                  <a:pt x="111" y="223"/>
                </a:lnTo>
                <a:lnTo>
                  <a:pt x="111" y="223"/>
                </a:lnTo>
                <a:lnTo>
                  <a:pt x="111" y="212"/>
                </a:lnTo>
                <a:lnTo>
                  <a:pt x="111" y="201"/>
                </a:lnTo>
                <a:lnTo>
                  <a:pt x="111" y="194"/>
                </a:lnTo>
                <a:lnTo>
                  <a:pt x="111" y="194"/>
                </a:lnTo>
                <a:lnTo>
                  <a:pt x="124" y="161"/>
                </a:lnTo>
                <a:lnTo>
                  <a:pt x="124" y="161"/>
                </a:lnTo>
                <a:lnTo>
                  <a:pt x="124" y="159"/>
                </a:lnTo>
                <a:lnTo>
                  <a:pt x="122" y="157"/>
                </a:lnTo>
                <a:lnTo>
                  <a:pt x="118" y="157"/>
                </a:lnTo>
                <a:lnTo>
                  <a:pt x="115" y="155"/>
                </a:lnTo>
                <a:lnTo>
                  <a:pt x="115" y="155"/>
                </a:lnTo>
                <a:lnTo>
                  <a:pt x="117" y="152"/>
                </a:lnTo>
                <a:lnTo>
                  <a:pt x="118" y="146"/>
                </a:lnTo>
                <a:lnTo>
                  <a:pt x="131" y="133"/>
                </a:lnTo>
                <a:lnTo>
                  <a:pt x="146" y="121"/>
                </a:lnTo>
                <a:lnTo>
                  <a:pt x="153" y="113"/>
                </a:lnTo>
                <a:lnTo>
                  <a:pt x="153" y="113"/>
                </a:lnTo>
                <a:lnTo>
                  <a:pt x="157" y="110"/>
                </a:lnTo>
                <a:lnTo>
                  <a:pt x="160" y="106"/>
                </a:lnTo>
                <a:lnTo>
                  <a:pt x="162" y="102"/>
                </a:lnTo>
                <a:lnTo>
                  <a:pt x="169" y="9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12">
            <a:extLst>
              <a:ext uri="{FF2B5EF4-FFF2-40B4-BE49-F238E27FC236}">
                <a16:creationId xmlns:a16="http://schemas.microsoft.com/office/drawing/2014/main" id="{2012F5BC-774F-4985-B3CE-6884E3FB42CB}"/>
              </a:ext>
            </a:extLst>
          </p:cNvPr>
          <p:cNvSpPr>
            <a:spLocks noEditPoints="1"/>
          </p:cNvSpPr>
          <p:nvPr/>
        </p:nvSpPr>
        <p:spPr bwMode="auto">
          <a:xfrm>
            <a:off x="4613860" y="4678465"/>
            <a:ext cx="663736" cy="1703370"/>
          </a:xfrm>
          <a:custGeom>
            <a:avLst/>
            <a:gdLst>
              <a:gd name="T0" fmla="*/ 110 w 505"/>
              <a:gd name="T1" fmla="*/ 94 h 1296"/>
              <a:gd name="T2" fmla="*/ 82 w 505"/>
              <a:gd name="T3" fmla="*/ 169 h 1296"/>
              <a:gd name="T4" fmla="*/ 99 w 505"/>
              <a:gd name="T5" fmla="*/ 209 h 1296"/>
              <a:gd name="T6" fmla="*/ 141 w 505"/>
              <a:gd name="T7" fmla="*/ 244 h 1296"/>
              <a:gd name="T8" fmla="*/ 91 w 505"/>
              <a:gd name="T9" fmla="*/ 254 h 1296"/>
              <a:gd name="T10" fmla="*/ 57 w 505"/>
              <a:gd name="T11" fmla="*/ 280 h 1296"/>
              <a:gd name="T12" fmla="*/ 77 w 505"/>
              <a:gd name="T13" fmla="*/ 393 h 1296"/>
              <a:gd name="T14" fmla="*/ 97 w 505"/>
              <a:gd name="T15" fmla="*/ 440 h 1296"/>
              <a:gd name="T16" fmla="*/ 6 w 505"/>
              <a:gd name="T17" fmla="*/ 637 h 1296"/>
              <a:gd name="T18" fmla="*/ 29 w 505"/>
              <a:gd name="T19" fmla="*/ 637 h 1296"/>
              <a:gd name="T20" fmla="*/ 33 w 505"/>
              <a:gd name="T21" fmla="*/ 675 h 1296"/>
              <a:gd name="T22" fmla="*/ 33 w 505"/>
              <a:gd name="T23" fmla="*/ 753 h 1296"/>
              <a:gd name="T24" fmla="*/ 93 w 505"/>
              <a:gd name="T25" fmla="*/ 766 h 1296"/>
              <a:gd name="T26" fmla="*/ 126 w 505"/>
              <a:gd name="T27" fmla="*/ 921 h 1296"/>
              <a:gd name="T28" fmla="*/ 104 w 505"/>
              <a:gd name="T29" fmla="*/ 990 h 1296"/>
              <a:gd name="T30" fmla="*/ 106 w 505"/>
              <a:gd name="T31" fmla="*/ 1214 h 1296"/>
              <a:gd name="T32" fmla="*/ 108 w 505"/>
              <a:gd name="T33" fmla="*/ 1260 h 1296"/>
              <a:gd name="T34" fmla="*/ 120 w 505"/>
              <a:gd name="T35" fmla="*/ 1280 h 1296"/>
              <a:gd name="T36" fmla="*/ 168 w 505"/>
              <a:gd name="T37" fmla="*/ 1267 h 1296"/>
              <a:gd name="T38" fmla="*/ 197 w 505"/>
              <a:gd name="T39" fmla="*/ 1238 h 1296"/>
              <a:gd name="T40" fmla="*/ 193 w 505"/>
              <a:gd name="T41" fmla="*/ 1211 h 1296"/>
              <a:gd name="T42" fmla="*/ 201 w 505"/>
              <a:gd name="T43" fmla="*/ 1138 h 1296"/>
              <a:gd name="T44" fmla="*/ 244 w 505"/>
              <a:gd name="T45" fmla="*/ 930 h 1296"/>
              <a:gd name="T46" fmla="*/ 283 w 505"/>
              <a:gd name="T47" fmla="*/ 834 h 1296"/>
              <a:gd name="T48" fmla="*/ 290 w 505"/>
              <a:gd name="T49" fmla="*/ 934 h 1296"/>
              <a:gd name="T50" fmla="*/ 283 w 505"/>
              <a:gd name="T51" fmla="*/ 1109 h 1296"/>
              <a:gd name="T52" fmla="*/ 270 w 505"/>
              <a:gd name="T53" fmla="*/ 1192 h 1296"/>
              <a:gd name="T54" fmla="*/ 253 w 505"/>
              <a:gd name="T55" fmla="*/ 1273 h 1296"/>
              <a:gd name="T56" fmla="*/ 261 w 505"/>
              <a:gd name="T57" fmla="*/ 1296 h 1296"/>
              <a:gd name="T58" fmla="*/ 325 w 505"/>
              <a:gd name="T59" fmla="*/ 1289 h 1296"/>
              <a:gd name="T60" fmla="*/ 379 w 505"/>
              <a:gd name="T61" fmla="*/ 1276 h 1296"/>
              <a:gd name="T62" fmla="*/ 421 w 505"/>
              <a:gd name="T63" fmla="*/ 1242 h 1296"/>
              <a:gd name="T64" fmla="*/ 408 w 505"/>
              <a:gd name="T65" fmla="*/ 1222 h 1296"/>
              <a:gd name="T66" fmla="*/ 374 w 505"/>
              <a:gd name="T67" fmla="*/ 1185 h 1296"/>
              <a:gd name="T68" fmla="*/ 399 w 505"/>
              <a:gd name="T69" fmla="*/ 972 h 1296"/>
              <a:gd name="T70" fmla="*/ 405 w 505"/>
              <a:gd name="T71" fmla="*/ 682 h 1296"/>
              <a:gd name="T72" fmla="*/ 394 w 505"/>
              <a:gd name="T73" fmla="*/ 535 h 1296"/>
              <a:gd name="T74" fmla="*/ 386 w 505"/>
              <a:gd name="T75" fmla="*/ 458 h 1296"/>
              <a:gd name="T76" fmla="*/ 383 w 505"/>
              <a:gd name="T77" fmla="*/ 407 h 1296"/>
              <a:gd name="T78" fmla="*/ 492 w 505"/>
              <a:gd name="T79" fmla="*/ 326 h 1296"/>
              <a:gd name="T80" fmla="*/ 499 w 505"/>
              <a:gd name="T81" fmla="*/ 269 h 1296"/>
              <a:gd name="T82" fmla="*/ 421 w 505"/>
              <a:gd name="T83" fmla="*/ 174 h 1296"/>
              <a:gd name="T84" fmla="*/ 368 w 505"/>
              <a:gd name="T85" fmla="*/ 125 h 1296"/>
              <a:gd name="T86" fmla="*/ 363 w 505"/>
              <a:gd name="T87" fmla="*/ 98 h 1296"/>
              <a:gd name="T88" fmla="*/ 328 w 505"/>
              <a:gd name="T89" fmla="*/ 49 h 1296"/>
              <a:gd name="T90" fmla="*/ 315 w 505"/>
              <a:gd name="T91" fmla="*/ 47 h 1296"/>
              <a:gd name="T92" fmla="*/ 303 w 505"/>
              <a:gd name="T93" fmla="*/ 41 h 1296"/>
              <a:gd name="T94" fmla="*/ 284 w 505"/>
              <a:gd name="T95" fmla="*/ 1 h 1296"/>
              <a:gd name="T96" fmla="*/ 199 w 505"/>
              <a:gd name="T97" fmla="*/ 12 h 1296"/>
              <a:gd name="T98" fmla="*/ 168 w 505"/>
              <a:gd name="T99" fmla="*/ 47 h 1296"/>
              <a:gd name="T100" fmla="*/ 295 w 505"/>
              <a:gd name="T101" fmla="*/ 125 h 1296"/>
              <a:gd name="T102" fmla="*/ 339 w 505"/>
              <a:gd name="T103" fmla="*/ 165 h 1296"/>
              <a:gd name="T104" fmla="*/ 383 w 505"/>
              <a:gd name="T105" fmla="*/ 225 h 1296"/>
              <a:gd name="T106" fmla="*/ 381 w 505"/>
              <a:gd name="T107" fmla="*/ 236 h 1296"/>
              <a:gd name="T108" fmla="*/ 386 w 505"/>
              <a:gd name="T109" fmla="*/ 264 h 1296"/>
              <a:gd name="T110" fmla="*/ 326 w 505"/>
              <a:gd name="T111" fmla="*/ 262 h 1296"/>
              <a:gd name="T112" fmla="*/ 308 w 505"/>
              <a:gd name="T113" fmla="*/ 265 h 1296"/>
              <a:gd name="T114" fmla="*/ 277 w 505"/>
              <a:gd name="T115" fmla="*/ 269 h 1296"/>
              <a:gd name="T116" fmla="*/ 250 w 505"/>
              <a:gd name="T117" fmla="*/ 242 h 1296"/>
              <a:gd name="T118" fmla="*/ 248 w 505"/>
              <a:gd name="T119" fmla="*/ 214 h 1296"/>
              <a:gd name="T120" fmla="*/ 264 w 505"/>
              <a:gd name="T121" fmla="*/ 180 h 1296"/>
              <a:gd name="T122" fmla="*/ 274 w 505"/>
              <a:gd name="T123" fmla="*/ 138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5" h="1296">
                <a:moveTo>
                  <a:pt x="168" y="47"/>
                </a:moveTo>
                <a:lnTo>
                  <a:pt x="168" y="47"/>
                </a:lnTo>
                <a:lnTo>
                  <a:pt x="159" y="54"/>
                </a:lnTo>
                <a:lnTo>
                  <a:pt x="135" y="71"/>
                </a:lnTo>
                <a:lnTo>
                  <a:pt x="122" y="81"/>
                </a:lnTo>
                <a:lnTo>
                  <a:pt x="110" y="94"/>
                </a:lnTo>
                <a:lnTo>
                  <a:pt x="99" y="111"/>
                </a:lnTo>
                <a:lnTo>
                  <a:pt x="91" y="127"/>
                </a:lnTo>
                <a:lnTo>
                  <a:pt x="91" y="127"/>
                </a:lnTo>
                <a:lnTo>
                  <a:pt x="88" y="143"/>
                </a:lnTo>
                <a:lnTo>
                  <a:pt x="84" y="156"/>
                </a:lnTo>
                <a:lnTo>
                  <a:pt x="82" y="169"/>
                </a:lnTo>
                <a:lnTo>
                  <a:pt x="84" y="180"/>
                </a:lnTo>
                <a:lnTo>
                  <a:pt x="86" y="187"/>
                </a:lnTo>
                <a:lnTo>
                  <a:pt x="88" y="194"/>
                </a:lnTo>
                <a:lnTo>
                  <a:pt x="95" y="205"/>
                </a:lnTo>
                <a:lnTo>
                  <a:pt x="95" y="205"/>
                </a:lnTo>
                <a:lnTo>
                  <a:pt x="99" y="209"/>
                </a:lnTo>
                <a:lnTo>
                  <a:pt x="106" y="214"/>
                </a:lnTo>
                <a:lnTo>
                  <a:pt x="122" y="222"/>
                </a:lnTo>
                <a:lnTo>
                  <a:pt x="144" y="231"/>
                </a:lnTo>
                <a:lnTo>
                  <a:pt x="144" y="231"/>
                </a:lnTo>
                <a:lnTo>
                  <a:pt x="141" y="244"/>
                </a:lnTo>
                <a:lnTo>
                  <a:pt x="141" y="244"/>
                </a:lnTo>
                <a:lnTo>
                  <a:pt x="135" y="251"/>
                </a:lnTo>
                <a:lnTo>
                  <a:pt x="124" y="258"/>
                </a:lnTo>
                <a:lnTo>
                  <a:pt x="124" y="258"/>
                </a:lnTo>
                <a:lnTo>
                  <a:pt x="117" y="256"/>
                </a:lnTo>
                <a:lnTo>
                  <a:pt x="100" y="254"/>
                </a:lnTo>
                <a:lnTo>
                  <a:pt x="91" y="254"/>
                </a:lnTo>
                <a:lnTo>
                  <a:pt x="80" y="256"/>
                </a:lnTo>
                <a:lnTo>
                  <a:pt x="71" y="262"/>
                </a:lnTo>
                <a:lnTo>
                  <a:pt x="62" y="267"/>
                </a:lnTo>
                <a:lnTo>
                  <a:pt x="62" y="267"/>
                </a:lnTo>
                <a:lnTo>
                  <a:pt x="59" y="273"/>
                </a:lnTo>
                <a:lnTo>
                  <a:pt x="57" y="280"/>
                </a:lnTo>
                <a:lnTo>
                  <a:pt x="55" y="296"/>
                </a:lnTo>
                <a:lnTo>
                  <a:pt x="57" y="316"/>
                </a:lnTo>
                <a:lnTo>
                  <a:pt x="60" y="336"/>
                </a:lnTo>
                <a:lnTo>
                  <a:pt x="64" y="358"/>
                </a:lnTo>
                <a:lnTo>
                  <a:pt x="69" y="376"/>
                </a:lnTo>
                <a:lnTo>
                  <a:pt x="77" y="393"/>
                </a:lnTo>
                <a:lnTo>
                  <a:pt x="80" y="402"/>
                </a:lnTo>
                <a:lnTo>
                  <a:pt x="80" y="402"/>
                </a:lnTo>
                <a:lnTo>
                  <a:pt x="88" y="415"/>
                </a:lnTo>
                <a:lnTo>
                  <a:pt x="91" y="426"/>
                </a:lnTo>
                <a:lnTo>
                  <a:pt x="97" y="440"/>
                </a:lnTo>
                <a:lnTo>
                  <a:pt x="97" y="440"/>
                </a:lnTo>
                <a:lnTo>
                  <a:pt x="102" y="544"/>
                </a:lnTo>
                <a:lnTo>
                  <a:pt x="95" y="568"/>
                </a:lnTo>
                <a:lnTo>
                  <a:pt x="95" y="568"/>
                </a:lnTo>
                <a:lnTo>
                  <a:pt x="49" y="602"/>
                </a:lnTo>
                <a:lnTo>
                  <a:pt x="17" y="628"/>
                </a:lnTo>
                <a:lnTo>
                  <a:pt x="6" y="637"/>
                </a:lnTo>
                <a:lnTo>
                  <a:pt x="0" y="642"/>
                </a:lnTo>
                <a:lnTo>
                  <a:pt x="0" y="642"/>
                </a:lnTo>
                <a:lnTo>
                  <a:pt x="2" y="646"/>
                </a:lnTo>
                <a:lnTo>
                  <a:pt x="4" y="646"/>
                </a:lnTo>
                <a:lnTo>
                  <a:pt x="15" y="642"/>
                </a:lnTo>
                <a:lnTo>
                  <a:pt x="29" y="637"/>
                </a:lnTo>
                <a:lnTo>
                  <a:pt x="29" y="637"/>
                </a:lnTo>
                <a:lnTo>
                  <a:pt x="29" y="650"/>
                </a:lnTo>
                <a:lnTo>
                  <a:pt x="31" y="662"/>
                </a:lnTo>
                <a:lnTo>
                  <a:pt x="31" y="662"/>
                </a:lnTo>
                <a:lnTo>
                  <a:pt x="33" y="675"/>
                </a:lnTo>
                <a:lnTo>
                  <a:pt x="33" y="675"/>
                </a:lnTo>
                <a:lnTo>
                  <a:pt x="29" y="712"/>
                </a:lnTo>
                <a:lnTo>
                  <a:pt x="29" y="737"/>
                </a:lnTo>
                <a:lnTo>
                  <a:pt x="29" y="746"/>
                </a:lnTo>
                <a:lnTo>
                  <a:pt x="31" y="752"/>
                </a:lnTo>
                <a:lnTo>
                  <a:pt x="31" y="752"/>
                </a:lnTo>
                <a:lnTo>
                  <a:pt x="33" y="753"/>
                </a:lnTo>
                <a:lnTo>
                  <a:pt x="37" y="755"/>
                </a:lnTo>
                <a:lnTo>
                  <a:pt x="48" y="757"/>
                </a:lnTo>
                <a:lnTo>
                  <a:pt x="60" y="759"/>
                </a:lnTo>
                <a:lnTo>
                  <a:pt x="60" y="759"/>
                </a:lnTo>
                <a:lnTo>
                  <a:pt x="93" y="766"/>
                </a:lnTo>
                <a:lnTo>
                  <a:pt x="93" y="766"/>
                </a:lnTo>
                <a:lnTo>
                  <a:pt x="100" y="763"/>
                </a:lnTo>
                <a:lnTo>
                  <a:pt x="111" y="753"/>
                </a:lnTo>
                <a:lnTo>
                  <a:pt x="126" y="741"/>
                </a:lnTo>
                <a:lnTo>
                  <a:pt x="135" y="783"/>
                </a:lnTo>
                <a:lnTo>
                  <a:pt x="120" y="885"/>
                </a:lnTo>
                <a:lnTo>
                  <a:pt x="126" y="921"/>
                </a:lnTo>
                <a:lnTo>
                  <a:pt x="126" y="921"/>
                </a:lnTo>
                <a:lnTo>
                  <a:pt x="115" y="952"/>
                </a:lnTo>
                <a:lnTo>
                  <a:pt x="108" y="974"/>
                </a:lnTo>
                <a:lnTo>
                  <a:pt x="106" y="985"/>
                </a:lnTo>
                <a:lnTo>
                  <a:pt x="104" y="990"/>
                </a:lnTo>
                <a:lnTo>
                  <a:pt x="104" y="990"/>
                </a:lnTo>
                <a:lnTo>
                  <a:pt x="106" y="1025"/>
                </a:lnTo>
                <a:lnTo>
                  <a:pt x="104" y="1089"/>
                </a:lnTo>
                <a:lnTo>
                  <a:pt x="100" y="1178"/>
                </a:lnTo>
                <a:lnTo>
                  <a:pt x="100" y="1178"/>
                </a:lnTo>
                <a:lnTo>
                  <a:pt x="104" y="1200"/>
                </a:lnTo>
                <a:lnTo>
                  <a:pt x="106" y="1214"/>
                </a:lnTo>
                <a:lnTo>
                  <a:pt x="108" y="1220"/>
                </a:lnTo>
                <a:lnTo>
                  <a:pt x="110" y="1222"/>
                </a:lnTo>
                <a:lnTo>
                  <a:pt x="110" y="1222"/>
                </a:lnTo>
                <a:lnTo>
                  <a:pt x="117" y="1222"/>
                </a:lnTo>
                <a:lnTo>
                  <a:pt x="108" y="1260"/>
                </a:lnTo>
                <a:lnTo>
                  <a:pt x="108" y="1260"/>
                </a:lnTo>
                <a:lnTo>
                  <a:pt x="106" y="1265"/>
                </a:lnTo>
                <a:lnTo>
                  <a:pt x="106" y="1273"/>
                </a:lnTo>
                <a:lnTo>
                  <a:pt x="108" y="1274"/>
                </a:lnTo>
                <a:lnTo>
                  <a:pt x="110" y="1276"/>
                </a:lnTo>
                <a:lnTo>
                  <a:pt x="110" y="1276"/>
                </a:lnTo>
                <a:lnTo>
                  <a:pt x="120" y="1280"/>
                </a:lnTo>
                <a:lnTo>
                  <a:pt x="139" y="1280"/>
                </a:lnTo>
                <a:lnTo>
                  <a:pt x="157" y="1278"/>
                </a:lnTo>
                <a:lnTo>
                  <a:pt x="164" y="1276"/>
                </a:lnTo>
                <a:lnTo>
                  <a:pt x="166" y="1273"/>
                </a:lnTo>
                <a:lnTo>
                  <a:pt x="166" y="1273"/>
                </a:lnTo>
                <a:lnTo>
                  <a:pt x="168" y="1267"/>
                </a:lnTo>
                <a:lnTo>
                  <a:pt x="168" y="1263"/>
                </a:lnTo>
                <a:lnTo>
                  <a:pt x="168" y="1263"/>
                </a:lnTo>
                <a:lnTo>
                  <a:pt x="171" y="1262"/>
                </a:lnTo>
                <a:lnTo>
                  <a:pt x="171" y="1262"/>
                </a:lnTo>
                <a:lnTo>
                  <a:pt x="188" y="1247"/>
                </a:lnTo>
                <a:lnTo>
                  <a:pt x="197" y="1238"/>
                </a:lnTo>
                <a:lnTo>
                  <a:pt x="201" y="1234"/>
                </a:lnTo>
                <a:lnTo>
                  <a:pt x="202" y="1231"/>
                </a:lnTo>
                <a:lnTo>
                  <a:pt x="202" y="1231"/>
                </a:lnTo>
                <a:lnTo>
                  <a:pt x="201" y="1223"/>
                </a:lnTo>
                <a:lnTo>
                  <a:pt x="199" y="1218"/>
                </a:lnTo>
                <a:lnTo>
                  <a:pt x="193" y="1211"/>
                </a:lnTo>
                <a:lnTo>
                  <a:pt x="197" y="1207"/>
                </a:lnTo>
                <a:lnTo>
                  <a:pt x="197" y="1207"/>
                </a:lnTo>
                <a:lnTo>
                  <a:pt x="199" y="1187"/>
                </a:lnTo>
                <a:lnTo>
                  <a:pt x="202" y="1152"/>
                </a:lnTo>
                <a:lnTo>
                  <a:pt x="202" y="1152"/>
                </a:lnTo>
                <a:lnTo>
                  <a:pt x="201" y="1138"/>
                </a:lnTo>
                <a:lnTo>
                  <a:pt x="201" y="1125"/>
                </a:lnTo>
                <a:lnTo>
                  <a:pt x="199" y="1112"/>
                </a:lnTo>
                <a:lnTo>
                  <a:pt x="199" y="1112"/>
                </a:lnTo>
                <a:lnTo>
                  <a:pt x="223" y="1008"/>
                </a:lnTo>
                <a:lnTo>
                  <a:pt x="223" y="1008"/>
                </a:lnTo>
                <a:lnTo>
                  <a:pt x="244" y="930"/>
                </a:lnTo>
                <a:lnTo>
                  <a:pt x="261" y="870"/>
                </a:lnTo>
                <a:lnTo>
                  <a:pt x="261" y="870"/>
                </a:lnTo>
                <a:lnTo>
                  <a:pt x="268" y="837"/>
                </a:lnTo>
                <a:lnTo>
                  <a:pt x="277" y="808"/>
                </a:lnTo>
                <a:lnTo>
                  <a:pt x="277" y="808"/>
                </a:lnTo>
                <a:lnTo>
                  <a:pt x="283" y="834"/>
                </a:lnTo>
                <a:lnTo>
                  <a:pt x="290" y="863"/>
                </a:lnTo>
                <a:lnTo>
                  <a:pt x="290" y="863"/>
                </a:lnTo>
                <a:lnTo>
                  <a:pt x="290" y="897"/>
                </a:lnTo>
                <a:lnTo>
                  <a:pt x="290" y="919"/>
                </a:lnTo>
                <a:lnTo>
                  <a:pt x="290" y="934"/>
                </a:lnTo>
                <a:lnTo>
                  <a:pt x="290" y="934"/>
                </a:lnTo>
                <a:lnTo>
                  <a:pt x="295" y="952"/>
                </a:lnTo>
                <a:lnTo>
                  <a:pt x="299" y="967"/>
                </a:lnTo>
                <a:lnTo>
                  <a:pt x="299" y="967"/>
                </a:lnTo>
                <a:lnTo>
                  <a:pt x="290" y="1034"/>
                </a:lnTo>
                <a:lnTo>
                  <a:pt x="284" y="1081"/>
                </a:lnTo>
                <a:lnTo>
                  <a:pt x="283" y="1109"/>
                </a:lnTo>
                <a:lnTo>
                  <a:pt x="283" y="1109"/>
                </a:lnTo>
                <a:lnTo>
                  <a:pt x="281" y="1138"/>
                </a:lnTo>
                <a:lnTo>
                  <a:pt x="279" y="1154"/>
                </a:lnTo>
                <a:lnTo>
                  <a:pt x="279" y="1154"/>
                </a:lnTo>
                <a:lnTo>
                  <a:pt x="270" y="1192"/>
                </a:lnTo>
                <a:lnTo>
                  <a:pt x="270" y="1192"/>
                </a:lnTo>
                <a:lnTo>
                  <a:pt x="263" y="1232"/>
                </a:lnTo>
                <a:lnTo>
                  <a:pt x="264" y="1240"/>
                </a:lnTo>
                <a:lnTo>
                  <a:pt x="264" y="1240"/>
                </a:lnTo>
                <a:lnTo>
                  <a:pt x="257" y="1254"/>
                </a:lnTo>
                <a:lnTo>
                  <a:pt x="253" y="1267"/>
                </a:lnTo>
                <a:lnTo>
                  <a:pt x="253" y="1273"/>
                </a:lnTo>
                <a:lnTo>
                  <a:pt x="253" y="1276"/>
                </a:lnTo>
                <a:lnTo>
                  <a:pt x="253" y="1276"/>
                </a:lnTo>
                <a:lnTo>
                  <a:pt x="255" y="1282"/>
                </a:lnTo>
                <a:lnTo>
                  <a:pt x="255" y="1287"/>
                </a:lnTo>
                <a:lnTo>
                  <a:pt x="257" y="1293"/>
                </a:lnTo>
                <a:lnTo>
                  <a:pt x="261" y="1296"/>
                </a:lnTo>
                <a:lnTo>
                  <a:pt x="261" y="1296"/>
                </a:lnTo>
                <a:lnTo>
                  <a:pt x="266" y="1296"/>
                </a:lnTo>
                <a:lnTo>
                  <a:pt x="274" y="1296"/>
                </a:lnTo>
                <a:lnTo>
                  <a:pt x="294" y="1294"/>
                </a:lnTo>
                <a:lnTo>
                  <a:pt x="314" y="1291"/>
                </a:lnTo>
                <a:lnTo>
                  <a:pt x="325" y="1289"/>
                </a:lnTo>
                <a:lnTo>
                  <a:pt x="325" y="1289"/>
                </a:lnTo>
                <a:lnTo>
                  <a:pt x="328" y="1285"/>
                </a:lnTo>
                <a:lnTo>
                  <a:pt x="334" y="1283"/>
                </a:lnTo>
                <a:lnTo>
                  <a:pt x="334" y="1283"/>
                </a:lnTo>
                <a:lnTo>
                  <a:pt x="361" y="1280"/>
                </a:lnTo>
                <a:lnTo>
                  <a:pt x="379" y="1276"/>
                </a:lnTo>
                <a:lnTo>
                  <a:pt x="388" y="1273"/>
                </a:lnTo>
                <a:lnTo>
                  <a:pt x="394" y="1269"/>
                </a:lnTo>
                <a:lnTo>
                  <a:pt x="394" y="1269"/>
                </a:lnTo>
                <a:lnTo>
                  <a:pt x="405" y="1262"/>
                </a:lnTo>
                <a:lnTo>
                  <a:pt x="414" y="1251"/>
                </a:lnTo>
                <a:lnTo>
                  <a:pt x="421" y="1242"/>
                </a:lnTo>
                <a:lnTo>
                  <a:pt x="423" y="1238"/>
                </a:lnTo>
                <a:lnTo>
                  <a:pt x="423" y="1234"/>
                </a:lnTo>
                <a:lnTo>
                  <a:pt x="423" y="1234"/>
                </a:lnTo>
                <a:lnTo>
                  <a:pt x="421" y="1231"/>
                </a:lnTo>
                <a:lnTo>
                  <a:pt x="417" y="1227"/>
                </a:lnTo>
                <a:lnTo>
                  <a:pt x="408" y="1222"/>
                </a:lnTo>
                <a:lnTo>
                  <a:pt x="397" y="1218"/>
                </a:lnTo>
                <a:lnTo>
                  <a:pt x="388" y="1216"/>
                </a:lnTo>
                <a:lnTo>
                  <a:pt x="388" y="1216"/>
                </a:lnTo>
                <a:lnTo>
                  <a:pt x="368" y="1218"/>
                </a:lnTo>
                <a:lnTo>
                  <a:pt x="368" y="1218"/>
                </a:lnTo>
                <a:lnTo>
                  <a:pt x="374" y="1185"/>
                </a:lnTo>
                <a:lnTo>
                  <a:pt x="374" y="1185"/>
                </a:lnTo>
                <a:lnTo>
                  <a:pt x="385" y="1121"/>
                </a:lnTo>
                <a:lnTo>
                  <a:pt x="397" y="1041"/>
                </a:lnTo>
                <a:lnTo>
                  <a:pt x="397" y="1041"/>
                </a:lnTo>
                <a:lnTo>
                  <a:pt x="399" y="1010"/>
                </a:lnTo>
                <a:lnTo>
                  <a:pt x="399" y="972"/>
                </a:lnTo>
                <a:lnTo>
                  <a:pt x="401" y="923"/>
                </a:lnTo>
                <a:lnTo>
                  <a:pt x="401" y="923"/>
                </a:lnTo>
                <a:lnTo>
                  <a:pt x="414" y="764"/>
                </a:lnTo>
                <a:lnTo>
                  <a:pt x="414" y="764"/>
                </a:lnTo>
                <a:lnTo>
                  <a:pt x="410" y="723"/>
                </a:lnTo>
                <a:lnTo>
                  <a:pt x="405" y="682"/>
                </a:lnTo>
                <a:lnTo>
                  <a:pt x="410" y="675"/>
                </a:lnTo>
                <a:lnTo>
                  <a:pt x="403" y="621"/>
                </a:lnTo>
                <a:lnTo>
                  <a:pt x="403" y="621"/>
                </a:lnTo>
                <a:lnTo>
                  <a:pt x="388" y="539"/>
                </a:lnTo>
                <a:lnTo>
                  <a:pt x="388" y="539"/>
                </a:lnTo>
                <a:lnTo>
                  <a:pt x="394" y="535"/>
                </a:lnTo>
                <a:lnTo>
                  <a:pt x="396" y="529"/>
                </a:lnTo>
                <a:lnTo>
                  <a:pt x="397" y="520"/>
                </a:lnTo>
                <a:lnTo>
                  <a:pt x="397" y="520"/>
                </a:lnTo>
                <a:lnTo>
                  <a:pt x="396" y="504"/>
                </a:lnTo>
                <a:lnTo>
                  <a:pt x="392" y="480"/>
                </a:lnTo>
                <a:lnTo>
                  <a:pt x="386" y="458"/>
                </a:lnTo>
                <a:lnTo>
                  <a:pt x="383" y="446"/>
                </a:lnTo>
                <a:lnTo>
                  <a:pt x="383" y="446"/>
                </a:lnTo>
                <a:lnTo>
                  <a:pt x="381" y="438"/>
                </a:lnTo>
                <a:lnTo>
                  <a:pt x="381" y="424"/>
                </a:lnTo>
                <a:lnTo>
                  <a:pt x="383" y="407"/>
                </a:lnTo>
                <a:lnTo>
                  <a:pt x="383" y="407"/>
                </a:lnTo>
                <a:lnTo>
                  <a:pt x="423" y="380"/>
                </a:lnTo>
                <a:lnTo>
                  <a:pt x="458" y="356"/>
                </a:lnTo>
                <a:lnTo>
                  <a:pt x="472" y="344"/>
                </a:lnTo>
                <a:lnTo>
                  <a:pt x="483" y="335"/>
                </a:lnTo>
                <a:lnTo>
                  <a:pt x="483" y="335"/>
                </a:lnTo>
                <a:lnTo>
                  <a:pt x="492" y="326"/>
                </a:lnTo>
                <a:lnTo>
                  <a:pt x="498" y="316"/>
                </a:lnTo>
                <a:lnTo>
                  <a:pt x="501" y="309"/>
                </a:lnTo>
                <a:lnTo>
                  <a:pt x="503" y="300"/>
                </a:lnTo>
                <a:lnTo>
                  <a:pt x="505" y="293"/>
                </a:lnTo>
                <a:lnTo>
                  <a:pt x="503" y="285"/>
                </a:lnTo>
                <a:lnTo>
                  <a:pt x="499" y="269"/>
                </a:lnTo>
                <a:lnTo>
                  <a:pt x="499" y="269"/>
                </a:lnTo>
                <a:lnTo>
                  <a:pt x="494" y="260"/>
                </a:lnTo>
                <a:lnTo>
                  <a:pt x="485" y="247"/>
                </a:lnTo>
                <a:lnTo>
                  <a:pt x="461" y="216"/>
                </a:lnTo>
                <a:lnTo>
                  <a:pt x="438" y="191"/>
                </a:lnTo>
                <a:lnTo>
                  <a:pt x="421" y="174"/>
                </a:lnTo>
                <a:lnTo>
                  <a:pt x="421" y="174"/>
                </a:lnTo>
                <a:lnTo>
                  <a:pt x="410" y="163"/>
                </a:lnTo>
                <a:lnTo>
                  <a:pt x="396" y="149"/>
                </a:lnTo>
                <a:lnTo>
                  <a:pt x="377" y="131"/>
                </a:lnTo>
                <a:lnTo>
                  <a:pt x="374" y="134"/>
                </a:lnTo>
                <a:lnTo>
                  <a:pt x="368" y="125"/>
                </a:lnTo>
                <a:lnTo>
                  <a:pt x="368" y="125"/>
                </a:lnTo>
                <a:lnTo>
                  <a:pt x="370" y="125"/>
                </a:lnTo>
                <a:lnTo>
                  <a:pt x="370" y="120"/>
                </a:lnTo>
                <a:lnTo>
                  <a:pt x="368" y="111"/>
                </a:lnTo>
                <a:lnTo>
                  <a:pt x="363" y="98"/>
                </a:lnTo>
                <a:lnTo>
                  <a:pt x="363" y="98"/>
                </a:lnTo>
                <a:lnTo>
                  <a:pt x="356" y="85"/>
                </a:lnTo>
                <a:lnTo>
                  <a:pt x="352" y="78"/>
                </a:lnTo>
                <a:lnTo>
                  <a:pt x="348" y="72"/>
                </a:lnTo>
                <a:lnTo>
                  <a:pt x="343" y="65"/>
                </a:lnTo>
                <a:lnTo>
                  <a:pt x="343" y="65"/>
                </a:lnTo>
                <a:lnTo>
                  <a:pt x="328" y="49"/>
                </a:lnTo>
                <a:lnTo>
                  <a:pt x="323" y="43"/>
                </a:lnTo>
                <a:lnTo>
                  <a:pt x="319" y="40"/>
                </a:lnTo>
                <a:lnTo>
                  <a:pt x="319" y="40"/>
                </a:lnTo>
                <a:lnTo>
                  <a:pt x="317" y="41"/>
                </a:lnTo>
                <a:lnTo>
                  <a:pt x="315" y="43"/>
                </a:lnTo>
                <a:lnTo>
                  <a:pt x="315" y="47"/>
                </a:lnTo>
                <a:lnTo>
                  <a:pt x="315" y="47"/>
                </a:lnTo>
                <a:lnTo>
                  <a:pt x="314" y="43"/>
                </a:lnTo>
                <a:lnTo>
                  <a:pt x="310" y="41"/>
                </a:lnTo>
                <a:lnTo>
                  <a:pt x="306" y="40"/>
                </a:lnTo>
                <a:lnTo>
                  <a:pt x="306" y="40"/>
                </a:lnTo>
                <a:lnTo>
                  <a:pt x="303" y="41"/>
                </a:lnTo>
                <a:lnTo>
                  <a:pt x="301" y="45"/>
                </a:lnTo>
                <a:lnTo>
                  <a:pt x="303" y="50"/>
                </a:lnTo>
                <a:lnTo>
                  <a:pt x="288" y="10"/>
                </a:lnTo>
                <a:lnTo>
                  <a:pt x="288" y="10"/>
                </a:lnTo>
                <a:lnTo>
                  <a:pt x="286" y="7"/>
                </a:lnTo>
                <a:lnTo>
                  <a:pt x="284" y="1"/>
                </a:lnTo>
                <a:lnTo>
                  <a:pt x="284" y="1"/>
                </a:lnTo>
                <a:lnTo>
                  <a:pt x="275" y="1"/>
                </a:lnTo>
                <a:lnTo>
                  <a:pt x="257" y="0"/>
                </a:lnTo>
                <a:lnTo>
                  <a:pt x="230" y="0"/>
                </a:lnTo>
                <a:lnTo>
                  <a:pt x="230" y="0"/>
                </a:lnTo>
                <a:lnTo>
                  <a:pt x="199" y="12"/>
                </a:lnTo>
                <a:lnTo>
                  <a:pt x="175" y="21"/>
                </a:lnTo>
                <a:lnTo>
                  <a:pt x="164" y="27"/>
                </a:lnTo>
                <a:lnTo>
                  <a:pt x="164" y="27"/>
                </a:lnTo>
                <a:lnTo>
                  <a:pt x="164" y="32"/>
                </a:lnTo>
                <a:lnTo>
                  <a:pt x="166" y="38"/>
                </a:lnTo>
                <a:lnTo>
                  <a:pt x="168" y="47"/>
                </a:lnTo>
                <a:lnTo>
                  <a:pt x="168" y="47"/>
                </a:lnTo>
                <a:close/>
                <a:moveTo>
                  <a:pt x="281" y="109"/>
                </a:moveTo>
                <a:lnTo>
                  <a:pt x="292" y="112"/>
                </a:lnTo>
                <a:lnTo>
                  <a:pt x="292" y="112"/>
                </a:lnTo>
                <a:lnTo>
                  <a:pt x="294" y="120"/>
                </a:lnTo>
                <a:lnTo>
                  <a:pt x="295" y="125"/>
                </a:lnTo>
                <a:lnTo>
                  <a:pt x="297" y="132"/>
                </a:lnTo>
                <a:lnTo>
                  <a:pt x="297" y="132"/>
                </a:lnTo>
                <a:lnTo>
                  <a:pt x="303" y="138"/>
                </a:lnTo>
                <a:lnTo>
                  <a:pt x="310" y="143"/>
                </a:lnTo>
                <a:lnTo>
                  <a:pt x="317" y="147"/>
                </a:lnTo>
                <a:lnTo>
                  <a:pt x="339" y="165"/>
                </a:lnTo>
                <a:lnTo>
                  <a:pt x="339" y="165"/>
                </a:lnTo>
                <a:lnTo>
                  <a:pt x="337" y="169"/>
                </a:lnTo>
                <a:lnTo>
                  <a:pt x="335" y="174"/>
                </a:lnTo>
                <a:lnTo>
                  <a:pt x="335" y="174"/>
                </a:lnTo>
                <a:lnTo>
                  <a:pt x="359" y="200"/>
                </a:lnTo>
                <a:lnTo>
                  <a:pt x="383" y="225"/>
                </a:lnTo>
                <a:lnTo>
                  <a:pt x="383" y="225"/>
                </a:lnTo>
                <a:lnTo>
                  <a:pt x="383" y="229"/>
                </a:lnTo>
                <a:lnTo>
                  <a:pt x="383" y="231"/>
                </a:lnTo>
                <a:lnTo>
                  <a:pt x="381" y="233"/>
                </a:lnTo>
                <a:lnTo>
                  <a:pt x="381" y="236"/>
                </a:lnTo>
                <a:lnTo>
                  <a:pt x="381" y="236"/>
                </a:lnTo>
                <a:lnTo>
                  <a:pt x="383" y="240"/>
                </a:lnTo>
                <a:lnTo>
                  <a:pt x="388" y="244"/>
                </a:lnTo>
                <a:lnTo>
                  <a:pt x="394" y="249"/>
                </a:lnTo>
                <a:lnTo>
                  <a:pt x="394" y="262"/>
                </a:lnTo>
                <a:lnTo>
                  <a:pt x="394" y="262"/>
                </a:lnTo>
                <a:lnTo>
                  <a:pt x="386" y="264"/>
                </a:lnTo>
                <a:lnTo>
                  <a:pt x="386" y="264"/>
                </a:lnTo>
                <a:lnTo>
                  <a:pt x="343" y="264"/>
                </a:lnTo>
                <a:lnTo>
                  <a:pt x="343" y="264"/>
                </a:lnTo>
                <a:lnTo>
                  <a:pt x="330" y="264"/>
                </a:lnTo>
                <a:lnTo>
                  <a:pt x="330" y="264"/>
                </a:lnTo>
                <a:lnTo>
                  <a:pt x="326" y="262"/>
                </a:lnTo>
                <a:lnTo>
                  <a:pt x="323" y="260"/>
                </a:lnTo>
                <a:lnTo>
                  <a:pt x="317" y="260"/>
                </a:lnTo>
                <a:lnTo>
                  <a:pt x="317" y="260"/>
                </a:lnTo>
                <a:lnTo>
                  <a:pt x="310" y="264"/>
                </a:lnTo>
                <a:lnTo>
                  <a:pt x="308" y="265"/>
                </a:lnTo>
                <a:lnTo>
                  <a:pt x="308" y="265"/>
                </a:lnTo>
                <a:lnTo>
                  <a:pt x="304" y="264"/>
                </a:lnTo>
                <a:lnTo>
                  <a:pt x="294" y="264"/>
                </a:lnTo>
                <a:lnTo>
                  <a:pt x="294" y="264"/>
                </a:lnTo>
                <a:lnTo>
                  <a:pt x="288" y="264"/>
                </a:lnTo>
                <a:lnTo>
                  <a:pt x="283" y="265"/>
                </a:lnTo>
                <a:lnTo>
                  <a:pt x="277" y="269"/>
                </a:lnTo>
                <a:lnTo>
                  <a:pt x="277" y="269"/>
                </a:lnTo>
                <a:lnTo>
                  <a:pt x="259" y="258"/>
                </a:lnTo>
                <a:lnTo>
                  <a:pt x="259" y="258"/>
                </a:lnTo>
                <a:lnTo>
                  <a:pt x="252" y="249"/>
                </a:lnTo>
                <a:lnTo>
                  <a:pt x="252" y="249"/>
                </a:lnTo>
                <a:lnTo>
                  <a:pt x="250" y="242"/>
                </a:lnTo>
                <a:lnTo>
                  <a:pt x="250" y="242"/>
                </a:lnTo>
                <a:lnTo>
                  <a:pt x="246" y="234"/>
                </a:lnTo>
                <a:lnTo>
                  <a:pt x="244" y="225"/>
                </a:lnTo>
                <a:lnTo>
                  <a:pt x="244" y="220"/>
                </a:lnTo>
                <a:lnTo>
                  <a:pt x="244" y="220"/>
                </a:lnTo>
                <a:lnTo>
                  <a:pt x="248" y="214"/>
                </a:lnTo>
                <a:lnTo>
                  <a:pt x="253" y="211"/>
                </a:lnTo>
                <a:lnTo>
                  <a:pt x="259" y="205"/>
                </a:lnTo>
                <a:lnTo>
                  <a:pt x="261" y="202"/>
                </a:lnTo>
                <a:lnTo>
                  <a:pt x="261" y="202"/>
                </a:lnTo>
                <a:lnTo>
                  <a:pt x="264" y="180"/>
                </a:lnTo>
                <a:lnTo>
                  <a:pt x="264" y="180"/>
                </a:lnTo>
                <a:lnTo>
                  <a:pt x="264" y="167"/>
                </a:lnTo>
                <a:lnTo>
                  <a:pt x="264" y="160"/>
                </a:lnTo>
                <a:lnTo>
                  <a:pt x="264" y="160"/>
                </a:lnTo>
                <a:lnTo>
                  <a:pt x="266" y="152"/>
                </a:lnTo>
                <a:lnTo>
                  <a:pt x="274" y="138"/>
                </a:lnTo>
                <a:lnTo>
                  <a:pt x="274" y="138"/>
                </a:lnTo>
                <a:lnTo>
                  <a:pt x="279" y="120"/>
                </a:lnTo>
                <a:lnTo>
                  <a:pt x="281" y="109"/>
                </a:lnTo>
                <a:lnTo>
                  <a:pt x="281" y="10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3">
            <a:extLst>
              <a:ext uri="{FF2B5EF4-FFF2-40B4-BE49-F238E27FC236}">
                <a16:creationId xmlns:a16="http://schemas.microsoft.com/office/drawing/2014/main" id="{08062736-1CC6-4E66-B27C-68AF6B4F030D}"/>
              </a:ext>
            </a:extLst>
          </p:cNvPr>
          <p:cNvSpPr>
            <a:spLocks noEditPoints="1"/>
          </p:cNvSpPr>
          <p:nvPr/>
        </p:nvSpPr>
        <p:spPr bwMode="auto">
          <a:xfrm>
            <a:off x="4613860" y="765255"/>
            <a:ext cx="597339" cy="1767011"/>
          </a:xfrm>
          <a:custGeom>
            <a:avLst/>
            <a:gdLst>
              <a:gd name="T0" fmla="*/ 178 w 430"/>
              <a:gd name="T1" fmla="*/ 6 h 1272"/>
              <a:gd name="T2" fmla="*/ 154 w 430"/>
              <a:gd name="T3" fmla="*/ 2 h 1272"/>
              <a:gd name="T4" fmla="*/ 138 w 430"/>
              <a:gd name="T5" fmla="*/ 13 h 1272"/>
              <a:gd name="T6" fmla="*/ 111 w 430"/>
              <a:gd name="T7" fmla="*/ 39 h 1272"/>
              <a:gd name="T8" fmla="*/ 82 w 430"/>
              <a:gd name="T9" fmla="*/ 110 h 1272"/>
              <a:gd name="T10" fmla="*/ 32 w 430"/>
              <a:gd name="T11" fmla="*/ 162 h 1272"/>
              <a:gd name="T12" fmla="*/ 23 w 430"/>
              <a:gd name="T13" fmla="*/ 266 h 1272"/>
              <a:gd name="T14" fmla="*/ 102 w 430"/>
              <a:gd name="T15" fmla="*/ 377 h 1272"/>
              <a:gd name="T16" fmla="*/ 73 w 430"/>
              <a:gd name="T17" fmla="*/ 572 h 1272"/>
              <a:gd name="T18" fmla="*/ 109 w 430"/>
              <a:gd name="T19" fmla="*/ 538 h 1272"/>
              <a:gd name="T20" fmla="*/ 102 w 430"/>
              <a:gd name="T21" fmla="*/ 630 h 1272"/>
              <a:gd name="T22" fmla="*/ 87 w 430"/>
              <a:gd name="T23" fmla="*/ 864 h 1272"/>
              <a:gd name="T24" fmla="*/ 69 w 430"/>
              <a:gd name="T25" fmla="*/ 1128 h 1272"/>
              <a:gd name="T26" fmla="*/ 76 w 430"/>
              <a:gd name="T27" fmla="*/ 1230 h 1272"/>
              <a:gd name="T28" fmla="*/ 127 w 430"/>
              <a:gd name="T29" fmla="*/ 1272 h 1272"/>
              <a:gd name="T30" fmla="*/ 164 w 430"/>
              <a:gd name="T31" fmla="*/ 1259 h 1272"/>
              <a:gd name="T32" fmla="*/ 160 w 430"/>
              <a:gd name="T33" fmla="*/ 1202 h 1272"/>
              <a:gd name="T34" fmla="*/ 158 w 430"/>
              <a:gd name="T35" fmla="*/ 1080 h 1272"/>
              <a:gd name="T36" fmla="*/ 171 w 430"/>
              <a:gd name="T37" fmla="*/ 964 h 1272"/>
              <a:gd name="T38" fmla="*/ 235 w 430"/>
              <a:gd name="T39" fmla="*/ 913 h 1272"/>
              <a:gd name="T40" fmla="*/ 227 w 430"/>
              <a:gd name="T41" fmla="*/ 1049 h 1272"/>
              <a:gd name="T42" fmla="*/ 209 w 430"/>
              <a:gd name="T43" fmla="*/ 1197 h 1272"/>
              <a:gd name="T44" fmla="*/ 231 w 430"/>
              <a:gd name="T45" fmla="*/ 1219 h 1272"/>
              <a:gd name="T46" fmla="*/ 328 w 430"/>
              <a:gd name="T47" fmla="*/ 1248 h 1272"/>
              <a:gd name="T48" fmla="*/ 329 w 430"/>
              <a:gd name="T49" fmla="*/ 1208 h 1272"/>
              <a:gd name="T50" fmla="*/ 308 w 430"/>
              <a:gd name="T51" fmla="*/ 984 h 1272"/>
              <a:gd name="T52" fmla="*/ 344 w 430"/>
              <a:gd name="T53" fmla="*/ 785 h 1272"/>
              <a:gd name="T54" fmla="*/ 357 w 430"/>
              <a:gd name="T55" fmla="*/ 638 h 1272"/>
              <a:gd name="T56" fmla="*/ 335 w 430"/>
              <a:gd name="T57" fmla="*/ 554 h 1272"/>
              <a:gd name="T58" fmla="*/ 368 w 430"/>
              <a:gd name="T59" fmla="*/ 558 h 1272"/>
              <a:gd name="T60" fmla="*/ 390 w 430"/>
              <a:gd name="T61" fmla="*/ 568 h 1272"/>
              <a:gd name="T62" fmla="*/ 399 w 430"/>
              <a:gd name="T63" fmla="*/ 536 h 1272"/>
              <a:gd name="T64" fmla="*/ 362 w 430"/>
              <a:gd name="T65" fmla="*/ 361 h 1272"/>
              <a:gd name="T66" fmla="*/ 410 w 430"/>
              <a:gd name="T67" fmla="*/ 288 h 1272"/>
              <a:gd name="T68" fmla="*/ 424 w 430"/>
              <a:gd name="T69" fmla="*/ 221 h 1272"/>
              <a:gd name="T70" fmla="*/ 366 w 430"/>
              <a:gd name="T71" fmla="*/ 157 h 1272"/>
              <a:gd name="T72" fmla="*/ 317 w 430"/>
              <a:gd name="T73" fmla="*/ 110 h 1272"/>
              <a:gd name="T74" fmla="*/ 287 w 430"/>
              <a:gd name="T75" fmla="*/ 82 h 1272"/>
              <a:gd name="T76" fmla="*/ 260 w 430"/>
              <a:gd name="T77" fmla="*/ 26 h 1272"/>
              <a:gd name="T78" fmla="*/ 224 w 430"/>
              <a:gd name="T79" fmla="*/ 0 h 1272"/>
              <a:gd name="T80" fmla="*/ 218 w 430"/>
              <a:gd name="T81" fmla="*/ 39 h 1272"/>
              <a:gd name="T82" fmla="*/ 242 w 430"/>
              <a:gd name="T83" fmla="*/ 53 h 1272"/>
              <a:gd name="T84" fmla="*/ 222 w 430"/>
              <a:gd name="T85" fmla="*/ 57 h 1272"/>
              <a:gd name="T86" fmla="*/ 222 w 430"/>
              <a:gd name="T87" fmla="*/ 18 h 1272"/>
              <a:gd name="T88" fmla="*/ 198 w 430"/>
              <a:gd name="T89" fmla="*/ 64 h 1272"/>
              <a:gd name="T90" fmla="*/ 213 w 430"/>
              <a:gd name="T91" fmla="*/ 88 h 1272"/>
              <a:gd name="T92" fmla="*/ 198 w 430"/>
              <a:gd name="T93" fmla="*/ 120 h 1272"/>
              <a:gd name="T94" fmla="*/ 195 w 430"/>
              <a:gd name="T95" fmla="*/ 150 h 1272"/>
              <a:gd name="T96" fmla="*/ 196 w 430"/>
              <a:gd name="T97" fmla="*/ 197 h 1272"/>
              <a:gd name="T98" fmla="*/ 211 w 430"/>
              <a:gd name="T99" fmla="*/ 208 h 1272"/>
              <a:gd name="T100" fmla="*/ 178 w 430"/>
              <a:gd name="T101" fmla="*/ 215 h 1272"/>
              <a:gd name="T102" fmla="*/ 134 w 430"/>
              <a:gd name="T103" fmla="*/ 213 h 1272"/>
              <a:gd name="T104" fmla="*/ 96 w 430"/>
              <a:gd name="T105" fmla="*/ 226 h 1272"/>
              <a:gd name="T106" fmla="*/ 94 w 430"/>
              <a:gd name="T107" fmla="*/ 157 h 1272"/>
              <a:gd name="T108" fmla="*/ 142 w 430"/>
              <a:gd name="T109" fmla="*/ 91 h 1272"/>
              <a:gd name="T110" fmla="*/ 317 w 430"/>
              <a:gd name="T111" fmla="*/ 184 h 1272"/>
              <a:gd name="T112" fmla="*/ 309 w 430"/>
              <a:gd name="T113" fmla="*/ 210 h 1272"/>
              <a:gd name="T114" fmla="*/ 317 w 430"/>
              <a:gd name="T115" fmla="*/ 186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0" h="1272">
                <a:moveTo>
                  <a:pt x="213" y="11"/>
                </a:moveTo>
                <a:lnTo>
                  <a:pt x="202" y="9"/>
                </a:lnTo>
                <a:lnTo>
                  <a:pt x="195" y="8"/>
                </a:lnTo>
                <a:lnTo>
                  <a:pt x="195" y="8"/>
                </a:lnTo>
                <a:lnTo>
                  <a:pt x="193" y="8"/>
                </a:lnTo>
                <a:lnTo>
                  <a:pt x="184" y="6"/>
                </a:lnTo>
                <a:lnTo>
                  <a:pt x="184" y="6"/>
                </a:lnTo>
                <a:lnTo>
                  <a:pt x="178" y="6"/>
                </a:lnTo>
                <a:lnTo>
                  <a:pt x="175" y="8"/>
                </a:lnTo>
                <a:lnTo>
                  <a:pt x="173" y="9"/>
                </a:lnTo>
                <a:lnTo>
                  <a:pt x="173" y="9"/>
                </a:lnTo>
                <a:lnTo>
                  <a:pt x="171" y="6"/>
                </a:lnTo>
                <a:lnTo>
                  <a:pt x="169" y="2"/>
                </a:lnTo>
                <a:lnTo>
                  <a:pt x="165" y="2"/>
                </a:lnTo>
                <a:lnTo>
                  <a:pt x="165" y="2"/>
                </a:lnTo>
                <a:lnTo>
                  <a:pt x="154" y="2"/>
                </a:lnTo>
                <a:lnTo>
                  <a:pt x="145" y="6"/>
                </a:lnTo>
                <a:lnTo>
                  <a:pt x="145" y="6"/>
                </a:lnTo>
                <a:lnTo>
                  <a:pt x="145" y="8"/>
                </a:lnTo>
                <a:lnTo>
                  <a:pt x="145" y="9"/>
                </a:lnTo>
                <a:lnTo>
                  <a:pt x="145" y="9"/>
                </a:lnTo>
                <a:lnTo>
                  <a:pt x="142" y="11"/>
                </a:lnTo>
                <a:lnTo>
                  <a:pt x="142" y="11"/>
                </a:lnTo>
                <a:lnTo>
                  <a:pt x="138" y="13"/>
                </a:lnTo>
                <a:lnTo>
                  <a:pt x="136" y="18"/>
                </a:lnTo>
                <a:lnTo>
                  <a:pt x="133" y="26"/>
                </a:lnTo>
                <a:lnTo>
                  <a:pt x="133" y="26"/>
                </a:lnTo>
                <a:lnTo>
                  <a:pt x="125" y="28"/>
                </a:lnTo>
                <a:lnTo>
                  <a:pt x="114" y="31"/>
                </a:lnTo>
                <a:lnTo>
                  <a:pt x="114" y="31"/>
                </a:lnTo>
                <a:lnTo>
                  <a:pt x="113" y="35"/>
                </a:lnTo>
                <a:lnTo>
                  <a:pt x="111" y="39"/>
                </a:lnTo>
                <a:lnTo>
                  <a:pt x="107" y="53"/>
                </a:lnTo>
                <a:lnTo>
                  <a:pt x="103" y="73"/>
                </a:lnTo>
                <a:lnTo>
                  <a:pt x="103" y="73"/>
                </a:lnTo>
                <a:lnTo>
                  <a:pt x="102" y="79"/>
                </a:lnTo>
                <a:lnTo>
                  <a:pt x="98" y="82"/>
                </a:lnTo>
                <a:lnTo>
                  <a:pt x="98" y="82"/>
                </a:lnTo>
                <a:lnTo>
                  <a:pt x="89" y="97"/>
                </a:lnTo>
                <a:lnTo>
                  <a:pt x="82" y="110"/>
                </a:lnTo>
                <a:lnTo>
                  <a:pt x="82" y="110"/>
                </a:lnTo>
                <a:lnTo>
                  <a:pt x="74" y="111"/>
                </a:lnTo>
                <a:lnTo>
                  <a:pt x="74" y="111"/>
                </a:lnTo>
                <a:lnTo>
                  <a:pt x="69" y="113"/>
                </a:lnTo>
                <a:lnTo>
                  <a:pt x="60" y="119"/>
                </a:lnTo>
                <a:lnTo>
                  <a:pt x="60" y="119"/>
                </a:lnTo>
                <a:lnTo>
                  <a:pt x="49" y="133"/>
                </a:lnTo>
                <a:lnTo>
                  <a:pt x="32" y="162"/>
                </a:lnTo>
                <a:lnTo>
                  <a:pt x="1" y="213"/>
                </a:lnTo>
                <a:lnTo>
                  <a:pt x="1" y="213"/>
                </a:lnTo>
                <a:lnTo>
                  <a:pt x="0" y="221"/>
                </a:lnTo>
                <a:lnTo>
                  <a:pt x="1" y="228"/>
                </a:lnTo>
                <a:lnTo>
                  <a:pt x="3" y="233"/>
                </a:lnTo>
                <a:lnTo>
                  <a:pt x="5" y="241"/>
                </a:lnTo>
                <a:lnTo>
                  <a:pt x="14" y="255"/>
                </a:lnTo>
                <a:lnTo>
                  <a:pt x="23" y="266"/>
                </a:lnTo>
                <a:lnTo>
                  <a:pt x="23" y="266"/>
                </a:lnTo>
                <a:lnTo>
                  <a:pt x="29" y="273"/>
                </a:lnTo>
                <a:lnTo>
                  <a:pt x="40" y="284"/>
                </a:lnTo>
                <a:lnTo>
                  <a:pt x="69" y="304"/>
                </a:lnTo>
                <a:lnTo>
                  <a:pt x="109" y="332"/>
                </a:lnTo>
                <a:lnTo>
                  <a:pt x="109" y="332"/>
                </a:lnTo>
                <a:lnTo>
                  <a:pt x="105" y="357"/>
                </a:lnTo>
                <a:lnTo>
                  <a:pt x="102" y="377"/>
                </a:lnTo>
                <a:lnTo>
                  <a:pt x="96" y="397"/>
                </a:lnTo>
                <a:lnTo>
                  <a:pt x="96" y="397"/>
                </a:lnTo>
                <a:lnTo>
                  <a:pt x="87" y="428"/>
                </a:lnTo>
                <a:lnTo>
                  <a:pt x="74" y="479"/>
                </a:lnTo>
                <a:lnTo>
                  <a:pt x="58" y="548"/>
                </a:lnTo>
                <a:lnTo>
                  <a:pt x="58" y="548"/>
                </a:lnTo>
                <a:lnTo>
                  <a:pt x="62" y="558"/>
                </a:lnTo>
                <a:lnTo>
                  <a:pt x="73" y="572"/>
                </a:lnTo>
                <a:lnTo>
                  <a:pt x="83" y="587"/>
                </a:lnTo>
                <a:lnTo>
                  <a:pt x="89" y="590"/>
                </a:lnTo>
                <a:lnTo>
                  <a:pt x="93" y="592"/>
                </a:lnTo>
                <a:lnTo>
                  <a:pt x="93" y="592"/>
                </a:lnTo>
                <a:lnTo>
                  <a:pt x="96" y="589"/>
                </a:lnTo>
                <a:lnTo>
                  <a:pt x="100" y="583"/>
                </a:lnTo>
                <a:lnTo>
                  <a:pt x="105" y="565"/>
                </a:lnTo>
                <a:lnTo>
                  <a:pt x="109" y="538"/>
                </a:lnTo>
                <a:lnTo>
                  <a:pt x="109" y="538"/>
                </a:lnTo>
                <a:lnTo>
                  <a:pt x="114" y="550"/>
                </a:lnTo>
                <a:lnTo>
                  <a:pt x="116" y="561"/>
                </a:lnTo>
                <a:lnTo>
                  <a:pt x="118" y="572"/>
                </a:lnTo>
                <a:lnTo>
                  <a:pt x="118" y="572"/>
                </a:lnTo>
                <a:lnTo>
                  <a:pt x="114" y="587"/>
                </a:lnTo>
                <a:lnTo>
                  <a:pt x="111" y="603"/>
                </a:lnTo>
                <a:lnTo>
                  <a:pt x="102" y="630"/>
                </a:lnTo>
                <a:lnTo>
                  <a:pt x="102" y="630"/>
                </a:lnTo>
                <a:lnTo>
                  <a:pt x="102" y="656"/>
                </a:lnTo>
                <a:lnTo>
                  <a:pt x="100" y="707"/>
                </a:lnTo>
                <a:lnTo>
                  <a:pt x="100" y="787"/>
                </a:lnTo>
                <a:lnTo>
                  <a:pt x="100" y="787"/>
                </a:lnTo>
                <a:lnTo>
                  <a:pt x="94" y="823"/>
                </a:lnTo>
                <a:lnTo>
                  <a:pt x="89" y="847"/>
                </a:lnTo>
                <a:lnTo>
                  <a:pt x="87" y="864"/>
                </a:lnTo>
                <a:lnTo>
                  <a:pt x="87" y="864"/>
                </a:lnTo>
                <a:lnTo>
                  <a:pt x="87" y="915"/>
                </a:lnTo>
                <a:lnTo>
                  <a:pt x="89" y="955"/>
                </a:lnTo>
                <a:lnTo>
                  <a:pt x="89" y="955"/>
                </a:lnTo>
                <a:lnTo>
                  <a:pt x="78" y="1024"/>
                </a:lnTo>
                <a:lnTo>
                  <a:pt x="67" y="1098"/>
                </a:lnTo>
                <a:lnTo>
                  <a:pt x="67" y="1098"/>
                </a:lnTo>
                <a:lnTo>
                  <a:pt x="69" y="1128"/>
                </a:lnTo>
                <a:lnTo>
                  <a:pt x="73" y="1155"/>
                </a:lnTo>
                <a:lnTo>
                  <a:pt x="73" y="1155"/>
                </a:lnTo>
                <a:lnTo>
                  <a:pt x="74" y="1191"/>
                </a:lnTo>
                <a:lnTo>
                  <a:pt x="78" y="1197"/>
                </a:lnTo>
                <a:lnTo>
                  <a:pt x="78" y="1197"/>
                </a:lnTo>
                <a:lnTo>
                  <a:pt x="74" y="1221"/>
                </a:lnTo>
                <a:lnTo>
                  <a:pt x="74" y="1221"/>
                </a:lnTo>
                <a:lnTo>
                  <a:pt x="76" y="1230"/>
                </a:lnTo>
                <a:lnTo>
                  <a:pt x="78" y="1235"/>
                </a:lnTo>
                <a:lnTo>
                  <a:pt x="82" y="1241"/>
                </a:lnTo>
                <a:lnTo>
                  <a:pt x="82" y="1241"/>
                </a:lnTo>
                <a:lnTo>
                  <a:pt x="87" y="1250"/>
                </a:lnTo>
                <a:lnTo>
                  <a:pt x="89" y="1255"/>
                </a:lnTo>
                <a:lnTo>
                  <a:pt x="89" y="1255"/>
                </a:lnTo>
                <a:lnTo>
                  <a:pt x="103" y="1262"/>
                </a:lnTo>
                <a:lnTo>
                  <a:pt x="127" y="1272"/>
                </a:lnTo>
                <a:lnTo>
                  <a:pt x="127" y="1272"/>
                </a:lnTo>
                <a:lnTo>
                  <a:pt x="136" y="1272"/>
                </a:lnTo>
                <a:lnTo>
                  <a:pt x="147" y="1272"/>
                </a:lnTo>
                <a:lnTo>
                  <a:pt x="158" y="1270"/>
                </a:lnTo>
                <a:lnTo>
                  <a:pt x="164" y="1268"/>
                </a:lnTo>
                <a:lnTo>
                  <a:pt x="164" y="1268"/>
                </a:lnTo>
                <a:lnTo>
                  <a:pt x="164" y="1264"/>
                </a:lnTo>
                <a:lnTo>
                  <a:pt x="164" y="1259"/>
                </a:lnTo>
                <a:lnTo>
                  <a:pt x="162" y="1248"/>
                </a:lnTo>
                <a:lnTo>
                  <a:pt x="162" y="1248"/>
                </a:lnTo>
                <a:lnTo>
                  <a:pt x="160" y="1239"/>
                </a:lnTo>
                <a:lnTo>
                  <a:pt x="154" y="1226"/>
                </a:lnTo>
                <a:lnTo>
                  <a:pt x="147" y="1210"/>
                </a:lnTo>
                <a:lnTo>
                  <a:pt x="156" y="1210"/>
                </a:lnTo>
                <a:lnTo>
                  <a:pt x="156" y="1210"/>
                </a:lnTo>
                <a:lnTo>
                  <a:pt x="160" y="1202"/>
                </a:lnTo>
                <a:lnTo>
                  <a:pt x="162" y="1190"/>
                </a:lnTo>
                <a:lnTo>
                  <a:pt x="167" y="1168"/>
                </a:lnTo>
                <a:lnTo>
                  <a:pt x="167" y="1168"/>
                </a:lnTo>
                <a:lnTo>
                  <a:pt x="167" y="1155"/>
                </a:lnTo>
                <a:lnTo>
                  <a:pt x="165" y="1133"/>
                </a:lnTo>
                <a:lnTo>
                  <a:pt x="165" y="1133"/>
                </a:lnTo>
                <a:lnTo>
                  <a:pt x="160" y="1097"/>
                </a:lnTo>
                <a:lnTo>
                  <a:pt x="158" y="1080"/>
                </a:lnTo>
                <a:lnTo>
                  <a:pt x="158" y="1068"/>
                </a:lnTo>
                <a:lnTo>
                  <a:pt x="158" y="1068"/>
                </a:lnTo>
                <a:lnTo>
                  <a:pt x="160" y="1058"/>
                </a:lnTo>
                <a:lnTo>
                  <a:pt x="160" y="1047"/>
                </a:lnTo>
                <a:lnTo>
                  <a:pt x="158" y="1026"/>
                </a:lnTo>
                <a:lnTo>
                  <a:pt x="158" y="1026"/>
                </a:lnTo>
                <a:lnTo>
                  <a:pt x="162" y="1004"/>
                </a:lnTo>
                <a:lnTo>
                  <a:pt x="171" y="964"/>
                </a:lnTo>
                <a:lnTo>
                  <a:pt x="189" y="902"/>
                </a:lnTo>
                <a:lnTo>
                  <a:pt x="189" y="902"/>
                </a:lnTo>
                <a:lnTo>
                  <a:pt x="218" y="805"/>
                </a:lnTo>
                <a:lnTo>
                  <a:pt x="218" y="805"/>
                </a:lnTo>
                <a:lnTo>
                  <a:pt x="227" y="854"/>
                </a:lnTo>
                <a:lnTo>
                  <a:pt x="233" y="891"/>
                </a:lnTo>
                <a:lnTo>
                  <a:pt x="235" y="904"/>
                </a:lnTo>
                <a:lnTo>
                  <a:pt x="235" y="913"/>
                </a:lnTo>
                <a:lnTo>
                  <a:pt x="235" y="913"/>
                </a:lnTo>
                <a:lnTo>
                  <a:pt x="233" y="929"/>
                </a:lnTo>
                <a:lnTo>
                  <a:pt x="233" y="953"/>
                </a:lnTo>
                <a:lnTo>
                  <a:pt x="231" y="978"/>
                </a:lnTo>
                <a:lnTo>
                  <a:pt x="229" y="995"/>
                </a:lnTo>
                <a:lnTo>
                  <a:pt x="229" y="995"/>
                </a:lnTo>
                <a:lnTo>
                  <a:pt x="227" y="1015"/>
                </a:lnTo>
                <a:lnTo>
                  <a:pt x="227" y="1049"/>
                </a:lnTo>
                <a:lnTo>
                  <a:pt x="227" y="1082"/>
                </a:lnTo>
                <a:lnTo>
                  <a:pt x="227" y="1100"/>
                </a:lnTo>
                <a:lnTo>
                  <a:pt x="227" y="1100"/>
                </a:lnTo>
                <a:lnTo>
                  <a:pt x="211" y="1155"/>
                </a:lnTo>
                <a:lnTo>
                  <a:pt x="216" y="1162"/>
                </a:lnTo>
                <a:lnTo>
                  <a:pt x="209" y="1188"/>
                </a:lnTo>
                <a:lnTo>
                  <a:pt x="209" y="1188"/>
                </a:lnTo>
                <a:lnTo>
                  <a:pt x="209" y="1197"/>
                </a:lnTo>
                <a:lnTo>
                  <a:pt x="209" y="1202"/>
                </a:lnTo>
                <a:lnTo>
                  <a:pt x="211" y="1210"/>
                </a:lnTo>
                <a:lnTo>
                  <a:pt x="211" y="1210"/>
                </a:lnTo>
                <a:lnTo>
                  <a:pt x="213" y="1213"/>
                </a:lnTo>
                <a:lnTo>
                  <a:pt x="215" y="1215"/>
                </a:lnTo>
                <a:lnTo>
                  <a:pt x="222" y="1217"/>
                </a:lnTo>
                <a:lnTo>
                  <a:pt x="231" y="1219"/>
                </a:lnTo>
                <a:lnTo>
                  <a:pt x="231" y="1219"/>
                </a:lnTo>
                <a:lnTo>
                  <a:pt x="262" y="1231"/>
                </a:lnTo>
                <a:lnTo>
                  <a:pt x="262" y="1231"/>
                </a:lnTo>
                <a:lnTo>
                  <a:pt x="278" y="1237"/>
                </a:lnTo>
                <a:lnTo>
                  <a:pt x="306" y="1248"/>
                </a:lnTo>
                <a:lnTo>
                  <a:pt x="306" y="1248"/>
                </a:lnTo>
                <a:lnTo>
                  <a:pt x="311" y="1250"/>
                </a:lnTo>
                <a:lnTo>
                  <a:pt x="317" y="1250"/>
                </a:lnTo>
                <a:lnTo>
                  <a:pt x="328" y="1248"/>
                </a:lnTo>
                <a:lnTo>
                  <a:pt x="339" y="1242"/>
                </a:lnTo>
                <a:lnTo>
                  <a:pt x="346" y="1239"/>
                </a:lnTo>
                <a:lnTo>
                  <a:pt x="346" y="1239"/>
                </a:lnTo>
                <a:lnTo>
                  <a:pt x="348" y="1235"/>
                </a:lnTo>
                <a:lnTo>
                  <a:pt x="346" y="1231"/>
                </a:lnTo>
                <a:lnTo>
                  <a:pt x="342" y="1224"/>
                </a:lnTo>
                <a:lnTo>
                  <a:pt x="335" y="1215"/>
                </a:lnTo>
                <a:lnTo>
                  <a:pt x="329" y="1208"/>
                </a:lnTo>
                <a:lnTo>
                  <a:pt x="329" y="1208"/>
                </a:lnTo>
                <a:lnTo>
                  <a:pt x="297" y="1179"/>
                </a:lnTo>
                <a:lnTo>
                  <a:pt x="298" y="1173"/>
                </a:lnTo>
                <a:lnTo>
                  <a:pt x="298" y="1173"/>
                </a:lnTo>
                <a:lnTo>
                  <a:pt x="304" y="1095"/>
                </a:lnTo>
                <a:lnTo>
                  <a:pt x="304" y="1095"/>
                </a:lnTo>
                <a:lnTo>
                  <a:pt x="306" y="1037"/>
                </a:lnTo>
                <a:lnTo>
                  <a:pt x="308" y="984"/>
                </a:lnTo>
                <a:lnTo>
                  <a:pt x="308" y="984"/>
                </a:lnTo>
                <a:lnTo>
                  <a:pt x="317" y="924"/>
                </a:lnTo>
                <a:lnTo>
                  <a:pt x="326" y="864"/>
                </a:lnTo>
                <a:lnTo>
                  <a:pt x="326" y="864"/>
                </a:lnTo>
                <a:lnTo>
                  <a:pt x="328" y="849"/>
                </a:lnTo>
                <a:lnTo>
                  <a:pt x="333" y="827"/>
                </a:lnTo>
                <a:lnTo>
                  <a:pt x="344" y="785"/>
                </a:lnTo>
                <a:lnTo>
                  <a:pt x="344" y="785"/>
                </a:lnTo>
                <a:lnTo>
                  <a:pt x="346" y="774"/>
                </a:lnTo>
                <a:lnTo>
                  <a:pt x="348" y="758"/>
                </a:lnTo>
                <a:lnTo>
                  <a:pt x="349" y="716"/>
                </a:lnTo>
                <a:lnTo>
                  <a:pt x="351" y="676"/>
                </a:lnTo>
                <a:lnTo>
                  <a:pt x="353" y="658"/>
                </a:lnTo>
                <a:lnTo>
                  <a:pt x="353" y="658"/>
                </a:lnTo>
                <a:lnTo>
                  <a:pt x="355" y="650"/>
                </a:lnTo>
                <a:lnTo>
                  <a:pt x="357" y="638"/>
                </a:lnTo>
                <a:lnTo>
                  <a:pt x="357" y="623"/>
                </a:lnTo>
                <a:lnTo>
                  <a:pt x="355" y="610"/>
                </a:lnTo>
                <a:lnTo>
                  <a:pt x="355" y="610"/>
                </a:lnTo>
                <a:lnTo>
                  <a:pt x="349" y="599"/>
                </a:lnTo>
                <a:lnTo>
                  <a:pt x="342" y="587"/>
                </a:lnTo>
                <a:lnTo>
                  <a:pt x="335" y="574"/>
                </a:lnTo>
                <a:lnTo>
                  <a:pt x="335" y="574"/>
                </a:lnTo>
                <a:lnTo>
                  <a:pt x="335" y="554"/>
                </a:lnTo>
                <a:lnTo>
                  <a:pt x="335" y="554"/>
                </a:lnTo>
                <a:lnTo>
                  <a:pt x="349" y="547"/>
                </a:lnTo>
                <a:lnTo>
                  <a:pt x="349" y="547"/>
                </a:lnTo>
                <a:lnTo>
                  <a:pt x="353" y="552"/>
                </a:lnTo>
                <a:lnTo>
                  <a:pt x="353" y="552"/>
                </a:lnTo>
                <a:lnTo>
                  <a:pt x="360" y="556"/>
                </a:lnTo>
                <a:lnTo>
                  <a:pt x="368" y="558"/>
                </a:lnTo>
                <a:lnTo>
                  <a:pt x="368" y="558"/>
                </a:lnTo>
                <a:lnTo>
                  <a:pt x="375" y="572"/>
                </a:lnTo>
                <a:lnTo>
                  <a:pt x="375" y="572"/>
                </a:lnTo>
                <a:lnTo>
                  <a:pt x="379" y="574"/>
                </a:lnTo>
                <a:lnTo>
                  <a:pt x="382" y="576"/>
                </a:lnTo>
                <a:lnTo>
                  <a:pt x="390" y="574"/>
                </a:lnTo>
                <a:lnTo>
                  <a:pt x="390" y="574"/>
                </a:lnTo>
                <a:lnTo>
                  <a:pt x="390" y="572"/>
                </a:lnTo>
                <a:lnTo>
                  <a:pt x="390" y="568"/>
                </a:lnTo>
                <a:lnTo>
                  <a:pt x="388" y="558"/>
                </a:lnTo>
                <a:lnTo>
                  <a:pt x="382" y="543"/>
                </a:lnTo>
                <a:lnTo>
                  <a:pt x="382" y="543"/>
                </a:lnTo>
                <a:lnTo>
                  <a:pt x="390" y="541"/>
                </a:lnTo>
                <a:lnTo>
                  <a:pt x="399" y="538"/>
                </a:lnTo>
                <a:lnTo>
                  <a:pt x="399" y="538"/>
                </a:lnTo>
                <a:lnTo>
                  <a:pt x="399" y="538"/>
                </a:lnTo>
                <a:lnTo>
                  <a:pt x="399" y="536"/>
                </a:lnTo>
                <a:lnTo>
                  <a:pt x="397" y="530"/>
                </a:lnTo>
                <a:lnTo>
                  <a:pt x="397" y="530"/>
                </a:lnTo>
                <a:lnTo>
                  <a:pt x="368" y="410"/>
                </a:lnTo>
                <a:lnTo>
                  <a:pt x="368" y="410"/>
                </a:lnTo>
                <a:lnTo>
                  <a:pt x="364" y="397"/>
                </a:lnTo>
                <a:lnTo>
                  <a:pt x="362" y="383"/>
                </a:lnTo>
                <a:lnTo>
                  <a:pt x="362" y="361"/>
                </a:lnTo>
                <a:lnTo>
                  <a:pt x="362" y="361"/>
                </a:lnTo>
                <a:lnTo>
                  <a:pt x="364" y="350"/>
                </a:lnTo>
                <a:lnTo>
                  <a:pt x="366" y="343"/>
                </a:lnTo>
                <a:lnTo>
                  <a:pt x="369" y="337"/>
                </a:lnTo>
                <a:lnTo>
                  <a:pt x="373" y="334"/>
                </a:lnTo>
                <a:lnTo>
                  <a:pt x="380" y="326"/>
                </a:lnTo>
                <a:lnTo>
                  <a:pt x="386" y="321"/>
                </a:lnTo>
                <a:lnTo>
                  <a:pt x="386" y="321"/>
                </a:lnTo>
                <a:lnTo>
                  <a:pt x="410" y="288"/>
                </a:lnTo>
                <a:lnTo>
                  <a:pt x="424" y="266"/>
                </a:lnTo>
                <a:lnTo>
                  <a:pt x="428" y="257"/>
                </a:lnTo>
                <a:lnTo>
                  <a:pt x="430" y="252"/>
                </a:lnTo>
                <a:lnTo>
                  <a:pt x="430" y="252"/>
                </a:lnTo>
                <a:lnTo>
                  <a:pt x="430" y="242"/>
                </a:lnTo>
                <a:lnTo>
                  <a:pt x="428" y="233"/>
                </a:lnTo>
                <a:lnTo>
                  <a:pt x="424" y="221"/>
                </a:lnTo>
                <a:lnTo>
                  <a:pt x="424" y="221"/>
                </a:lnTo>
                <a:lnTo>
                  <a:pt x="419" y="210"/>
                </a:lnTo>
                <a:lnTo>
                  <a:pt x="411" y="201"/>
                </a:lnTo>
                <a:lnTo>
                  <a:pt x="411" y="201"/>
                </a:lnTo>
                <a:lnTo>
                  <a:pt x="402" y="190"/>
                </a:lnTo>
                <a:lnTo>
                  <a:pt x="388" y="177"/>
                </a:lnTo>
                <a:lnTo>
                  <a:pt x="388" y="177"/>
                </a:lnTo>
                <a:lnTo>
                  <a:pt x="379" y="170"/>
                </a:lnTo>
                <a:lnTo>
                  <a:pt x="366" y="157"/>
                </a:lnTo>
                <a:lnTo>
                  <a:pt x="351" y="139"/>
                </a:lnTo>
                <a:lnTo>
                  <a:pt x="351" y="139"/>
                </a:lnTo>
                <a:lnTo>
                  <a:pt x="349" y="137"/>
                </a:lnTo>
                <a:lnTo>
                  <a:pt x="346" y="135"/>
                </a:lnTo>
                <a:lnTo>
                  <a:pt x="340" y="133"/>
                </a:lnTo>
                <a:lnTo>
                  <a:pt x="340" y="133"/>
                </a:lnTo>
                <a:lnTo>
                  <a:pt x="317" y="110"/>
                </a:lnTo>
                <a:lnTo>
                  <a:pt x="317" y="110"/>
                </a:lnTo>
                <a:lnTo>
                  <a:pt x="313" y="108"/>
                </a:lnTo>
                <a:lnTo>
                  <a:pt x="313" y="108"/>
                </a:lnTo>
                <a:lnTo>
                  <a:pt x="313" y="108"/>
                </a:lnTo>
                <a:lnTo>
                  <a:pt x="306" y="100"/>
                </a:lnTo>
                <a:lnTo>
                  <a:pt x="306" y="100"/>
                </a:lnTo>
                <a:lnTo>
                  <a:pt x="297" y="91"/>
                </a:lnTo>
                <a:lnTo>
                  <a:pt x="287" y="82"/>
                </a:lnTo>
                <a:lnTo>
                  <a:pt x="287" y="82"/>
                </a:lnTo>
                <a:lnTo>
                  <a:pt x="284" y="75"/>
                </a:lnTo>
                <a:lnTo>
                  <a:pt x="280" y="64"/>
                </a:lnTo>
                <a:lnTo>
                  <a:pt x="275" y="44"/>
                </a:lnTo>
                <a:lnTo>
                  <a:pt x="275" y="44"/>
                </a:lnTo>
                <a:lnTo>
                  <a:pt x="269" y="39"/>
                </a:lnTo>
                <a:lnTo>
                  <a:pt x="267" y="39"/>
                </a:lnTo>
                <a:lnTo>
                  <a:pt x="267" y="39"/>
                </a:lnTo>
                <a:lnTo>
                  <a:pt x="260" y="26"/>
                </a:lnTo>
                <a:lnTo>
                  <a:pt x="253" y="11"/>
                </a:lnTo>
                <a:lnTo>
                  <a:pt x="253" y="11"/>
                </a:lnTo>
                <a:lnTo>
                  <a:pt x="247" y="9"/>
                </a:lnTo>
                <a:lnTo>
                  <a:pt x="242" y="9"/>
                </a:lnTo>
                <a:lnTo>
                  <a:pt x="231" y="8"/>
                </a:lnTo>
                <a:lnTo>
                  <a:pt x="231" y="8"/>
                </a:lnTo>
                <a:lnTo>
                  <a:pt x="224" y="0"/>
                </a:lnTo>
                <a:lnTo>
                  <a:pt x="224" y="0"/>
                </a:lnTo>
                <a:lnTo>
                  <a:pt x="220" y="0"/>
                </a:lnTo>
                <a:lnTo>
                  <a:pt x="218" y="2"/>
                </a:lnTo>
                <a:lnTo>
                  <a:pt x="218" y="2"/>
                </a:lnTo>
                <a:lnTo>
                  <a:pt x="216" y="4"/>
                </a:lnTo>
                <a:lnTo>
                  <a:pt x="218" y="6"/>
                </a:lnTo>
                <a:lnTo>
                  <a:pt x="220" y="9"/>
                </a:lnTo>
                <a:lnTo>
                  <a:pt x="213" y="11"/>
                </a:lnTo>
                <a:close/>
                <a:moveTo>
                  <a:pt x="218" y="39"/>
                </a:moveTo>
                <a:lnTo>
                  <a:pt x="218" y="39"/>
                </a:lnTo>
                <a:lnTo>
                  <a:pt x="224" y="37"/>
                </a:lnTo>
                <a:lnTo>
                  <a:pt x="233" y="37"/>
                </a:lnTo>
                <a:lnTo>
                  <a:pt x="233" y="37"/>
                </a:lnTo>
                <a:lnTo>
                  <a:pt x="235" y="39"/>
                </a:lnTo>
                <a:lnTo>
                  <a:pt x="238" y="44"/>
                </a:lnTo>
                <a:lnTo>
                  <a:pt x="242" y="53"/>
                </a:lnTo>
                <a:lnTo>
                  <a:pt x="242" y="53"/>
                </a:lnTo>
                <a:lnTo>
                  <a:pt x="244" y="57"/>
                </a:lnTo>
                <a:lnTo>
                  <a:pt x="244" y="60"/>
                </a:lnTo>
                <a:lnTo>
                  <a:pt x="244" y="60"/>
                </a:lnTo>
                <a:lnTo>
                  <a:pt x="236" y="66"/>
                </a:lnTo>
                <a:lnTo>
                  <a:pt x="231" y="69"/>
                </a:lnTo>
                <a:lnTo>
                  <a:pt x="231" y="69"/>
                </a:lnTo>
                <a:lnTo>
                  <a:pt x="222" y="57"/>
                </a:lnTo>
                <a:lnTo>
                  <a:pt x="222" y="57"/>
                </a:lnTo>
                <a:lnTo>
                  <a:pt x="216" y="53"/>
                </a:lnTo>
                <a:lnTo>
                  <a:pt x="215" y="53"/>
                </a:lnTo>
                <a:lnTo>
                  <a:pt x="218" y="39"/>
                </a:lnTo>
                <a:close/>
                <a:moveTo>
                  <a:pt x="222" y="18"/>
                </a:moveTo>
                <a:lnTo>
                  <a:pt x="224" y="18"/>
                </a:lnTo>
                <a:lnTo>
                  <a:pt x="229" y="20"/>
                </a:lnTo>
                <a:lnTo>
                  <a:pt x="222" y="24"/>
                </a:lnTo>
                <a:lnTo>
                  <a:pt x="222" y="18"/>
                </a:lnTo>
                <a:close/>
                <a:moveTo>
                  <a:pt x="167" y="57"/>
                </a:moveTo>
                <a:lnTo>
                  <a:pt x="195" y="55"/>
                </a:lnTo>
                <a:lnTo>
                  <a:pt x="195" y="55"/>
                </a:lnTo>
                <a:lnTo>
                  <a:pt x="193" y="57"/>
                </a:lnTo>
                <a:lnTo>
                  <a:pt x="193" y="59"/>
                </a:lnTo>
                <a:lnTo>
                  <a:pt x="193" y="60"/>
                </a:lnTo>
                <a:lnTo>
                  <a:pt x="193" y="60"/>
                </a:lnTo>
                <a:lnTo>
                  <a:pt x="198" y="64"/>
                </a:lnTo>
                <a:lnTo>
                  <a:pt x="204" y="68"/>
                </a:lnTo>
                <a:lnTo>
                  <a:pt x="211" y="71"/>
                </a:lnTo>
                <a:lnTo>
                  <a:pt x="211" y="71"/>
                </a:lnTo>
                <a:lnTo>
                  <a:pt x="216" y="77"/>
                </a:lnTo>
                <a:lnTo>
                  <a:pt x="218" y="82"/>
                </a:lnTo>
                <a:lnTo>
                  <a:pt x="222" y="86"/>
                </a:lnTo>
                <a:lnTo>
                  <a:pt x="213" y="84"/>
                </a:lnTo>
                <a:lnTo>
                  <a:pt x="213" y="88"/>
                </a:lnTo>
                <a:lnTo>
                  <a:pt x="211" y="91"/>
                </a:lnTo>
                <a:lnTo>
                  <a:pt x="211" y="97"/>
                </a:lnTo>
                <a:lnTo>
                  <a:pt x="209" y="99"/>
                </a:lnTo>
                <a:lnTo>
                  <a:pt x="209" y="100"/>
                </a:lnTo>
                <a:lnTo>
                  <a:pt x="204" y="110"/>
                </a:lnTo>
                <a:lnTo>
                  <a:pt x="204" y="110"/>
                </a:lnTo>
                <a:lnTo>
                  <a:pt x="200" y="113"/>
                </a:lnTo>
                <a:lnTo>
                  <a:pt x="198" y="120"/>
                </a:lnTo>
                <a:lnTo>
                  <a:pt x="198" y="120"/>
                </a:lnTo>
                <a:lnTo>
                  <a:pt x="200" y="124"/>
                </a:lnTo>
                <a:lnTo>
                  <a:pt x="202" y="126"/>
                </a:lnTo>
                <a:lnTo>
                  <a:pt x="202" y="126"/>
                </a:lnTo>
                <a:lnTo>
                  <a:pt x="198" y="135"/>
                </a:lnTo>
                <a:lnTo>
                  <a:pt x="196" y="142"/>
                </a:lnTo>
                <a:lnTo>
                  <a:pt x="195" y="150"/>
                </a:lnTo>
                <a:lnTo>
                  <a:pt x="195" y="150"/>
                </a:lnTo>
                <a:lnTo>
                  <a:pt x="196" y="168"/>
                </a:lnTo>
                <a:lnTo>
                  <a:pt x="200" y="184"/>
                </a:lnTo>
                <a:lnTo>
                  <a:pt x="200" y="184"/>
                </a:lnTo>
                <a:lnTo>
                  <a:pt x="198" y="186"/>
                </a:lnTo>
                <a:lnTo>
                  <a:pt x="196" y="190"/>
                </a:lnTo>
                <a:lnTo>
                  <a:pt x="195" y="193"/>
                </a:lnTo>
                <a:lnTo>
                  <a:pt x="195" y="195"/>
                </a:lnTo>
                <a:lnTo>
                  <a:pt x="196" y="197"/>
                </a:lnTo>
                <a:lnTo>
                  <a:pt x="196" y="197"/>
                </a:lnTo>
                <a:lnTo>
                  <a:pt x="200" y="199"/>
                </a:lnTo>
                <a:lnTo>
                  <a:pt x="204" y="197"/>
                </a:lnTo>
                <a:lnTo>
                  <a:pt x="207" y="193"/>
                </a:lnTo>
                <a:lnTo>
                  <a:pt x="207" y="193"/>
                </a:lnTo>
                <a:lnTo>
                  <a:pt x="209" y="202"/>
                </a:lnTo>
                <a:lnTo>
                  <a:pt x="209" y="202"/>
                </a:lnTo>
                <a:lnTo>
                  <a:pt x="211" y="208"/>
                </a:lnTo>
                <a:lnTo>
                  <a:pt x="211" y="208"/>
                </a:lnTo>
                <a:lnTo>
                  <a:pt x="211" y="212"/>
                </a:lnTo>
                <a:lnTo>
                  <a:pt x="209" y="215"/>
                </a:lnTo>
                <a:lnTo>
                  <a:pt x="209" y="215"/>
                </a:lnTo>
                <a:lnTo>
                  <a:pt x="195" y="217"/>
                </a:lnTo>
                <a:lnTo>
                  <a:pt x="195" y="217"/>
                </a:lnTo>
                <a:lnTo>
                  <a:pt x="178" y="215"/>
                </a:lnTo>
                <a:lnTo>
                  <a:pt x="178" y="215"/>
                </a:lnTo>
                <a:lnTo>
                  <a:pt x="164" y="215"/>
                </a:lnTo>
                <a:lnTo>
                  <a:pt x="164" y="215"/>
                </a:lnTo>
                <a:lnTo>
                  <a:pt x="158" y="212"/>
                </a:lnTo>
                <a:lnTo>
                  <a:pt x="153" y="210"/>
                </a:lnTo>
                <a:lnTo>
                  <a:pt x="147" y="210"/>
                </a:lnTo>
                <a:lnTo>
                  <a:pt x="147" y="210"/>
                </a:lnTo>
                <a:lnTo>
                  <a:pt x="142" y="210"/>
                </a:lnTo>
                <a:lnTo>
                  <a:pt x="134" y="213"/>
                </a:lnTo>
                <a:lnTo>
                  <a:pt x="127" y="217"/>
                </a:lnTo>
                <a:lnTo>
                  <a:pt x="127" y="217"/>
                </a:lnTo>
                <a:lnTo>
                  <a:pt x="122" y="222"/>
                </a:lnTo>
                <a:lnTo>
                  <a:pt x="122" y="222"/>
                </a:lnTo>
                <a:lnTo>
                  <a:pt x="103" y="222"/>
                </a:lnTo>
                <a:lnTo>
                  <a:pt x="103" y="222"/>
                </a:lnTo>
                <a:lnTo>
                  <a:pt x="96" y="226"/>
                </a:lnTo>
                <a:lnTo>
                  <a:pt x="96" y="226"/>
                </a:lnTo>
                <a:lnTo>
                  <a:pt x="69" y="217"/>
                </a:lnTo>
                <a:lnTo>
                  <a:pt x="69" y="217"/>
                </a:lnTo>
                <a:lnTo>
                  <a:pt x="74" y="201"/>
                </a:lnTo>
                <a:lnTo>
                  <a:pt x="83" y="181"/>
                </a:lnTo>
                <a:lnTo>
                  <a:pt x="83" y="181"/>
                </a:lnTo>
                <a:lnTo>
                  <a:pt x="89" y="170"/>
                </a:lnTo>
                <a:lnTo>
                  <a:pt x="94" y="157"/>
                </a:lnTo>
                <a:lnTo>
                  <a:pt x="94" y="157"/>
                </a:lnTo>
                <a:lnTo>
                  <a:pt x="103" y="141"/>
                </a:lnTo>
                <a:lnTo>
                  <a:pt x="113" y="128"/>
                </a:lnTo>
                <a:lnTo>
                  <a:pt x="113" y="128"/>
                </a:lnTo>
                <a:lnTo>
                  <a:pt x="111" y="126"/>
                </a:lnTo>
                <a:lnTo>
                  <a:pt x="109" y="124"/>
                </a:lnTo>
                <a:lnTo>
                  <a:pt x="109" y="124"/>
                </a:lnTo>
                <a:lnTo>
                  <a:pt x="142" y="91"/>
                </a:lnTo>
                <a:lnTo>
                  <a:pt x="142" y="91"/>
                </a:lnTo>
                <a:lnTo>
                  <a:pt x="154" y="79"/>
                </a:lnTo>
                <a:lnTo>
                  <a:pt x="164" y="69"/>
                </a:lnTo>
                <a:lnTo>
                  <a:pt x="164" y="69"/>
                </a:lnTo>
                <a:lnTo>
                  <a:pt x="165" y="60"/>
                </a:lnTo>
                <a:lnTo>
                  <a:pt x="167" y="57"/>
                </a:lnTo>
                <a:lnTo>
                  <a:pt x="167" y="57"/>
                </a:lnTo>
                <a:close/>
                <a:moveTo>
                  <a:pt x="317" y="184"/>
                </a:moveTo>
                <a:lnTo>
                  <a:pt x="317" y="184"/>
                </a:lnTo>
                <a:lnTo>
                  <a:pt x="320" y="195"/>
                </a:lnTo>
                <a:lnTo>
                  <a:pt x="320" y="195"/>
                </a:lnTo>
                <a:lnTo>
                  <a:pt x="326" y="204"/>
                </a:lnTo>
                <a:lnTo>
                  <a:pt x="326" y="204"/>
                </a:lnTo>
                <a:lnTo>
                  <a:pt x="315" y="212"/>
                </a:lnTo>
                <a:lnTo>
                  <a:pt x="315" y="212"/>
                </a:lnTo>
                <a:lnTo>
                  <a:pt x="313" y="212"/>
                </a:lnTo>
                <a:lnTo>
                  <a:pt x="309" y="210"/>
                </a:lnTo>
                <a:lnTo>
                  <a:pt x="306" y="206"/>
                </a:lnTo>
                <a:lnTo>
                  <a:pt x="306" y="206"/>
                </a:lnTo>
                <a:lnTo>
                  <a:pt x="304" y="192"/>
                </a:lnTo>
                <a:lnTo>
                  <a:pt x="304" y="192"/>
                </a:lnTo>
                <a:lnTo>
                  <a:pt x="313" y="190"/>
                </a:lnTo>
                <a:lnTo>
                  <a:pt x="313" y="190"/>
                </a:lnTo>
                <a:lnTo>
                  <a:pt x="317" y="188"/>
                </a:lnTo>
                <a:lnTo>
                  <a:pt x="317" y="186"/>
                </a:lnTo>
                <a:lnTo>
                  <a:pt x="317" y="184"/>
                </a:lnTo>
                <a:lnTo>
                  <a:pt x="317" y="18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6D42E310-34AC-4B38-814E-7BA96475A02A}"/>
              </a:ext>
            </a:extLst>
          </p:cNvPr>
          <p:cNvSpPr>
            <a:spLocks/>
          </p:cNvSpPr>
          <p:nvPr/>
        </p:nvSpPr>
        <p:spPr bwMode="auto">
          <a:xfrm>
            <a:off x="8346252" y="4640725"/>
            <a:ext cx="817607" cy="1735053"/>
          </a:xfrm>
          <a:custGeom>
            <a:avLst/>
            <a:gdLst>
              <a:gd name="T0" fmla="*/ 167 w 606"/>
              <a:gd name="T1" fmla="*/ 64 h 1286"/>
              <a:gd name="T2" fmla="*/ 189 w 606"/>
              <a:gd name="T3" fmla="*/ 29 h 1286"/>
              <a:gd name="T4" fmla="*/ 240 w 606"/>
              <a:gd name="T5" fmla="*/ 0 h 1286"/>
              <a:gd name="T6" fmla="*/ 295 w 606"/>
              <a:gd name="T7" fmla="*/ 13 h 1286"/>
              <a:gd name="T8" fmla="*/ 331 w 606"/>
              <a:gd name="T9" fmla="*/ 45 h 1286"/>
              <a:gd name="T10" fmla="*/ 346 w 606"/>
              <a:gd name="T11" fmla="*/ 104 h 1286"/>
              <a:gd name="T12" fmla="*/ 380 w 606"/>
              <a:gd name="T13" fmla="*/ 135 h 1286"/>
              <a:gd name="T14" fmla="*/ 393 w 606"/>
              <a:gd name="T15" fmla="*/ 187 h 1286"/>
              <a:gd name="T16" fmla="*/ 433 w 606"/>
              <a:gd name="T17" fmla="*/ 206 h 1286"/>
              <a:gd name="T18" fmla="*/ 493 w 606"/>
              <a:gd name="T19" fmla="*/ 206 h 1286"/>
              <a:gd name="T20" fmla="*/ 519 w 606"/>
              <a:gd name="T21" fmla="*/ 146 h 1286"/>
              <a:gd name="T22" fmla="*/ 546 w 606"/>
              <a:gd name="T23" fmla="*/ 64 h 1286"/>
              <a:gd name="T24" fmla="*/ 572 w 606"/>
              <a:gd name="T25" fmla="*/ 95 h 1286"/>
              <a:gd name="T26" fmla="*/ 586 w 606"/>
              <a:gd name="T27" fmla="*/ 156 h 1286"/>
              <a:gd name="T28" fmla="*/ 606 w 606"/>
              <a:gd name="T29" fmla="*/ 207 h 1286"/>
              <a:gd name="T30" fmla="*/ 575 w 606"/>
              <a:gd name="T31" fmla="*/ 280 h 1286"/>
              <a:gd name="T32" fmla="*/ 493 w 606"/>
              <a:gd name="T33" fmla="*/ 379 h 1286"/>
              <a:gd name="T34" fmla="*/ 472 w 606"/>
              <a:gd name="T35" fmla="*/ 466 h 1286"/>
              <a:gd name="T36" fmla="*/ 486 w 606"/>
              <a:gd name="T37" fmla="*/ 541 h 1286"/>
              <a:gd name="T38" fmla="*/ 508 w 606"/>
              <a:gd name="T39" fmla="*/ 696 h 1286"/>
              <a:gd name="T40" fmla="*/ 539 w 606"/>
              <a:gd name="T41" fmla="*/ 847 h 1286"/>
              <a:gd name="T42" fmla="*/ 508 w 606"/>
              <a:gd name="T43" fmla="*/ 865 h 1286"/>
              <a:gd name="T44" fmla="*/ 384 w 606"/>
              <a:gd name="T45" fmla="*/ 905 h 1286"/>
              <a:gd name="T46" fmla="*/ 357 w 606"/>
              <a:gd name="T47" fmla="*/ 1062 h 1286"/>
              <a:gd name="T48" fmla="*/ 340 w 606"/>
              <a:gd name="T49" fmla="*/ 1155 h 1286"/>
              <a:gd name="T50" fmla="*/ 318 w 606"/>
              <a:gd name="T51" fmla="*/ 1196 h 1286"/>
              <a:gd name="T52" fmla="*/ 328 w 606"/>
              <a:gd name="T53" fmla="*/ 1216 h 1286"/>
              <a:gd name="T54" fmla="*/ 375 w 606"/>
              <a:gd name="T55" fmla="*/ 1229 h 1286"/>
              <a:gd name="T56" fmla="*/ 373 w 606"/>
              <a:gd name="T57" fmla="*/ 1255 h 1286"/>
              <a:gd name="T58" fmla="*/ 311 w 606"/>
              <a:gd name="T59" fmla="*/ 1277 h 1286"/>
              <a:gd name="T60" fmla="*/ 237 w 606"/>
              <a:gd name="T61" fmla="*/ 1284 h 1286"/>
              <a:gd name="T62" fmla="*/ 224 w 606"/>
              <a:gd name="T63" fmla="*/ 1220 h 1286"/>
              <a:gd name="T64" fmla="*/ 164 w 606"/>
              <a:gd name="T65" fmla="*/ 1202 h 1286"/>
              <a:gd name="T66" fmla="*/ 171 w 606"/>
              <a:gd name="T67" fmla="*/ 1158 h 1286"/>
              <a:gd name="T68" fmla="*/ 173 w 606"/>
              <a:gd name="T69" fmla="*/ 1100 h 1286"/>
              <a:gd name="T70" fmla="*/ 176 w 606"/>
              <a:gd name="T71" fmla="*/ 1069 h 1286"/>
              <a:gd name="T72" fmla="*/ 191 w 606"/>
              <a:gd name="T73" fmla="*/ 1025 h 1286"/>
              <a:gd name="T74" fmla="*/ 200 w 606"/>
              <a:gd name="T75" fmla="*/ 934 h 1286"/>
              <a:gd name="T76" fmla="*/ 105 w 606"/>
              <a:gd name="T77" fmla="*/ 927 h 1286"/>
              <a:gd name="T78" fmla="*/ 76 w 606"/>
              <a:gd name="T79" fmla="*/ 903 h 1286"/>
              <a:gd name="T80" fmla="*/ 78 w 606"/>
              <a:gd name="T81" fmla="*/ 668 h 1286"/>
              <a:gd name="T82" fmla="*/ 80 w 606"/>
              <a:gd name="T83" fmla="*/ 506 h 1286"/>
              <a:gd name="T84" fmla="*/ 62 w 606"/>
              <a:gd name="T85" fmla="*/ 492 h 1286"/>
              <a:gd name="T86" fmla="*/ 29 w 606"/>
              <a:gd name="T87" fmla="*/ 479 h 1286"/>
              <a:gd name="T88" fmla="*/ 1 w 606"/>
              <a:gd name="T89" fmla="*/ 410 h 1286"/>
              <a:gd name="T90" fmla="*/ 7 w 606"/>
              <a:gd name="T91" fmla="*/ 337 h 1286"/>
              <a:gd name="T92" fmla="*/ 51 w 606"/>
              <a:gd name="T93" fmla="*/ 246 h 1286"/>
              <a:gd name="T94" fmla="*/ 122 w 606"/>
              <a:gd name="T95" fmla="*/ 206 h 1286"/>
              <a:gd name="T96" fmla="*/ 114 w 606"/>
              <a:gd name="T97" fmla="*/ 173 h 1286"/>
              <a:gd name="T98" fmla="*/ 142 w 606"/>
              <a:gd name="T99" fmla="*/ 136 h 1286"/>
              <a:gd name="T100" fmla="*/ 167 w 606"/>
              <a:gd name="T101" fmla="*/ 11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6" h="1286">
                <a:moveTo>
                  <a:pt x="167" y="115"/>
                </a:moveTo>
                <a:lnTo>
                  <a:pt x="167" y="115"/>
                </a:lnTo>
                <a:lnTo>
                  <a:pt x="165" y="91"/>
                </a:lnTo>
                <a:lnTo>
                  <a:pt x="165" y="73"/>
                </a:lnTo>
                <a:lnTo>
                  <a:pt x="167" y="64"/>
                </a:lnTo>
                <a:lnTo>
                  <a:pt x="171" y="54"/>
                </a:lnTo>
                <a:lnTo>
                  <a:pt x="171" y="54"/>
                </a:lnTo>
                <a:lnTo>
                  <a:pt x="175" y="45"/>
                </a:lnTo>
                <a:lnTo>
                  <a:pt x="182" y="38"/>
                </a:lnTo>
                <a:lnTo>
                  <a:pt x="189" y="29"/>
                </a:lnTo>
                <a:lnTo>
                  <a:pt x="198" y="20"/>
                </a:lnTo>
                <a:lnTo>
                  <a:pt x="209" y="13"/>
                </a:lnTo>
                <a:lnTo>
                  <a:pt x="218" y="7"/>
                </a:lnTo>
                <a:lnTo>
                  <a:pt x="229" y="2"/>
                </a:lnTo>
                <a:lnTo>
                  <a:pt x="240" y="0"/>
                </a:lnTo>
                <a:lnTo>
                  <a:pt x="240" y="0"/>
                </a:lnTo>
                <a:lnTo>
                  <a:pt x="253" y="0"/>
                </a:lnTo>
                <a:lnTo>
                  <a:pt x="266" y="3"/>
                </a:lnTo>
                <a:lnTo>
                  <a:pt x="280" y="7"/>
                </a:lnTo>
                <a:lnTo>
                  <a:pt x="295" y="13"/>
                </a:lnTo>
                <a:lnTo>
                  <a:pt x="308" y="20"/>
                </a:lnTo>
                <a:lnTo>
                  <a:pt x="318" y="27"/>
                </a:lnTo>
                <a:lnTo>
                  <a:pt x="328" y="36"/>
                </a:lnTo>
                <a:lnTo>
                  <a:pt x="331" y="45"/>
                </a:lnTo>
                <a:lnTo>
                  <a:pt x="331" y="45"/>
                </a:lnTo>
                <a:lnTo>
                  <a:pt x="337" y="62"/>
                </a:lnTo>
                <a:lnTo>
                  <a:pt x="339" y="78"/>
                </a:lnTo>
                <a:lnTo>
                  <a:pt x="339" y="93"/>
                </a:lnTo>
                <a:lnTo>
                  <a:pt x="346" y="104"/>
                </a:lnTo>
                <a:lnTo>
                  <a:pt x="346" y="104"/>
                </a:lnTo>
                <a:lnTo>
                  <a:pt x="359" y="113"/>
                </a:lnTo>
                <a:lnTo>
                  <a:pt x="371" y="122"/>
                </a:lnTo>
                <a:lnTo>
                  <a:pt x="377" y="127"/>
                </a:lnTo>
                <a:lnTo>
                  <a:pt x="380" y="135"/>
                </a:lnTo>
                <a:lnTo>
                  <a:pt x="380" y="135"/>
                </a:lnTo>
                <a:lnTo>
                  <a:pt x="384" y="142"/>
                </a:lnTo>
                <a:lnTo>
                  <a:pt x="388" y="151"/>
                </a:lnTo>
                <a:lnTo>
                  <a:pt x="391" y="169"/>
                </a:lnTo>
                <a:lnTo>
                  <a:pt x="393" y="187"/>
                </a:lnTo>
                <a:lnTo>
                  <a:pt x="393" y="187"/>
                </a:lnTo>
                <a:lnTo>
                  <a:pt x="404" y="189"/>
                </a:lnTo>
                <a:lnTo>
                  <a:pt x="415" y="193"/>
                </a:lnTo>
                <a:lnTo>
                  <a:pt x="424" y="198"/>
                </a:lnTo>
                <a:lnTo>
                  <a:pt x="424" y="198"/>
                </a:lnTo>
                <a:lnTo>
                  <a:pt x="433" y="206"/>
                </a:lnTo>
                <a:lnTo>
                  <a:pt x="441" y="213"/>
                </a:lnTo>
                <a:lnTo>
                  <a:pt x="446" y="222"/>
                </a:lnTo>
                <a:lnTo>
                  <a:pt x="490" y="215"/>
                </a:lnTo>
                <a:lnTo>
                  <a:pt x="490" y="215"/>
                </a:lnTo>
                <a:lnTo>
                  <a:pt x="493" y="206"/>
                </a:lnTo>
                <a:lnTo>
                  <a:pt x="503" y="187"/>
                </a:lnTo>
                <a:lnTo>
                  <a:pt x="503" y="187"/>
                </a:lnTo>
                <a:lnTo>
                  <a:pt x="506" y="177"/>
                </a:lnTo>
                <a:lnTo>
                  <a:pt x="513" y="164"/>
                </a:lnTo>
                <a:lnTo>
                  <a:pt x="519" y="146"/>
                </a:lnTo>
                <a:lnTo>
                  <a:pt x="521" y="118"/>
                </a:lnTo>
                <a:lnTo>
                  <a:pt x="497" y="116"/>
                </a:lnTo>
                <a:lnTo>
                  <a:pt x="503" y="38"/>
                </a:lnTo>
                <a:lnTo>
                  <a:pt x="541" y="38"/>
                </a:lnTo>
                <a:lnTo>
                  <a:pt x="546" y="64"/>
                </a:lnTo>
                <a:lnTo>
                  <a:pt x="546" y="64"/>
                </a:lnTo>
                <a:lnTo>
                  <a:pt x="557" y="73"/>
                </a:lnTo>
                <a:lnTo>
                  <a:pt x="568" y="85"/>
                </a:lnTo>
                <a:lnTo>
                  <a:pt x="568" y="85"/>
                </a:lnTo>
                <a:lnTo>
                  <a:pt x="572" y="95"/>
                </a:lnTo>
                <a:lnTo>
                  <a:pt x="574" y="104"/>
                </a:lnTo>
                <a:lnTo>
                  <a:pt x="574" y="104"/>
                </a:lnTo>
                <a:lnTo>
                  <a:pt x="570" y="133"/>
                </a:lnTo>
                <a:lnTo>
                  <a:pt x="570" y="133"/>
                </a:lnTo>
                <a:lnTo>
                  <a:pt x="586" y="156"/>
                </a:lnTo>
                <a:lnTo>
                  <a:pt x="599" y="177"/>
                </a:lnTo>
                <a:lnTo>
                  <a:pt x="603" y="187"/>
                </a:lnTo>
                <a:lnTo>
                  <a:pt x="606" y="197"/>
                </a:lnTo>
                <a:lnTo>
                  <a:pt x="606" y="197"/>
                </a:lnTo>
                <a:lnTo>
                  <a:pt x="606" y="207"/>
                </a:lnTo>
                <a:lnTo>
                  <a:pt x="605" y="220"/>
                </a:lnTo>
                <a:lnTo>
                  <a:pt x="599" y="233"/>
                </a:lnTo>
                <a:lnTo>
                  <a:pt x="594" y="248"/>
                </a:lnTo>
                <a:lnTo>
                  <a:pt x="583" y="269"/>
                </a:lnTo>
                <a:lnTo>
                  <a:pt x="575" y="280"/>
                </a:lnTo>
                <a:lnTo>
                  <a:pt x="575" y="280"/>
                </a:lnTo>
                <a:lnTo>
                  <a:pt x="539" y="329"/>
                </a:lnTo>
                <a:lnTo>
                  <a:pt x="512" y="362"/>
                </a:lnTo>
                <a:lnTo>
                  <a:pt x="501" y="373"/>
                </a:lnTo>
                <a:lnTo>
                  <a:pt x="493" y="379"/>
                </a:lnTo>
                <a:lnTo>
                  <a:pt x="493" y="379"/>
                </a:lnTo>
                <a:lnTo>
                  <a:pt x="462" y="384"/>
                </a:lnTo>
                <a:lnTo>
                  <a:pt x="462" y="384"/>
                </a:lnTo>
                <a:lnTo>
                  <a:pt x="466" y="428"/>
                </a:lnTo>
                <a:lnTo>
                  <a:pt x="472" y="466"/>
                </a:lnTo>
                <a:lnTo>
                  <a:pt x="475" y="484"/>
                </a:lnTo>
                <a:lnTo>
                  <a:pt x="479" y="501"/>
                </a:lnTo>
                <a:lnTo>
                  <a:pt x="479" y="501"/>
                </a:lnTo>
                <a:lnTo>
                  <a:pt x="482" y="517"/>
                </a:lnTo>
                <a:lnTo>
                  <a:pt x="486" y="541"/>
                </a:lnTo>
                <a:lnTo>
                  <a:pt x="493" y="597"/>
                </a:lnTo>
                <a:lnTo>
                  <a:pt x="499" y="656"/>
                </a:lnTo>
                <a:lnTo>
                  <a:pt x="503" y="677"/>
                </a:lnTo>
                <a:lnTo>
                  <a:pt x="508" y="696"/>
                </a:lnTo>
                <a:lnTo>
                  <a:pt x="508" y="696"/>
                </a:lnTo>
                <a:lnTo>
                  <a:pt x="519" y="734"/>
                </a:lnTo>
                <a:lnTo>
                  <a:pt x="530" y="785"/>
                </a:lnTo>
                <a:lnTo>
                  <a:pt x="535" y="808"/>
                </a:lnTo>
                <a:lnTo>
                  <a:pt x="539" y="830"/>
                </a:lnTo>
                <a:lnTo>
                  <a:pt x="539" y="847"/>
                </a:lnTo>
                <a:lnTo>
                  <a:pt x="537" y="852"/>
                </a:lnTo>
                <a:lnTo>
                  <a:pt x="535" y="854"/>
                </a:lnTo>
                <a:lnTo>
                  <a:pt x="535" y="854"/>
                </a:lnTo>
                <a:lnTo>
                  <a:pt x="524" y="859"/>
                </a:lnTo>
                <a:lnTo>
                  <a:pt x="508" y="865"/>
                </a:lnTo>
                <a:lnTo>
                  <a:pt x="462" y="880"/>
                </a:lnTo>
                <a:lnTo>
                  <a:pt x="417" y="892"/>
                </a:lnTo>
                <a:lnTo>
                  <a:pt x="395" y="900"/>
                </a:lnTo>
                <a:lnTo>
                  <a:pt x="395" y="900"/>
                </a:lnTo>
                <a:lnTo>
                  <a:pt x="384" y="905"/>
                </a:lnTo>
                <a:lnTo>
                  <a:pt x="375" y="909"/>
                </a:lnTo>
                <a:lnTo>
                  <a:pt x="375" y="909"/>
                </a:lnTo>
                <a:lnTo>
                  <a:pt x="368" y="982"/>
                </a:lnTo>
                <a:lnTo>
                  <a:pt x="360" y="1038"/>
                </a:lnTo>
                <a:lnTo>
                  <a:pt x="357" y="1062"/>
                </a:lnTo>
                <a:lnTo>
                  <a:pt x="353" y="1078"/>
                </a:lnTo>
                <a:lnTo>
                  <a:pt x="353" y="1078"/>
                </a:lnTo>
                <a:lnTo>
                  <a:pt x="348" y="1104"/>
                </a:lnTo>
                <a:lnTo>
                  <a:pt x="344" y="1131"/>
                </a:lnTo>
                <a:lnTo>
                  <a:pt x="340" y="1155"/>
                </a:lnTo>
                <a:lnTo>
                  <a:pt x="337" y="1164"/>
                </a:lnTo>
                <a:lnTo>
                  <a:pt x="335" y="1171"/>
                </a:lnTo>
                <a:lnTo>
                  <a:pt x="335" y="1171"/>
                </a:lnTo>
                <a:lnTo>
                  <a:pt x="324" y="1191"/>
                </a:lnTo>
                <a:lnTo>
                  <a:pt x="318" y="1196"/>
                </a:lnTo>
                <a:lnTo>
                  <a:pt x="318" y="1196"/>
                </a:lnTo>
                <a:lnTo>
                  <a:pt x="320" y="1206"/>
                </a:lnTo>
                <a:lnTo>
                  <a:pt x="324" y="1211"/>
                </a:lnTo>
                <a:lnTo>
                  <a:pt x="328" y="1216"/>
                </a:lnTo>
                <a:lnTo>
                  <a:pt x="328" y="1216"/>
                </a:lnTo>
                <a:lnTo>
                  <a:pt x="339" y="1218"/>
                </a:lnTo>
                <a:lnTo>
                  <a:pt x="353" y="1220"/>
                </a:lnTo>
                <a:lnTo>
                  <a:pt x="368" y="1224"/>
                </a:lnTo>
                <a:lnTo>
                  <a:pt x="373" y="1226"/>
                </a:lnTo>
                <a:lnTo>
                  <a:pt x="375" y="1229"/>
                </a:lnTo>
                <a:lnTo>
                  <a:pt x="375" y="1229"/>
                </a:lnTo>
                <a:lnTo>
                  <a:pt x="379" y="1238"/>
                </a:lnTo>
                <a:lnTo>
                  <a:pt x="379" y="1247"/>
                </a:lnTo>
                <a:lnTo>
                  <a:pt x="377" y="1251"/>
                </a:lnTo>
                <a:lnTo>
                  <a:pt x="373" y="1255"/>
                </a:lnTo>
                <a:lnTo>
                  <a:pt x="370" y="1258"/>
                </a:lnTo>
                <a:lnTo>
                  <a:pt x="364" y="1262"/>
                </a:lnTo>
                <a:lnTo>
                  <a:pt x="364" y="1262"/>
                </a:lnTo>
                <a:lnTo>
                  <a:pt x="344" y="1269"/>
                </a:lnTo>
                <a:lnTo>
                  <a:pt x="311" y="1277"/>
                </a:lnTo>
                <a:lnTo>
                  <a:pt x="280" y="1282"/>
                </a:lnTo>
                <a:lnTo>
                  <a:pt x="260" y="1286"/>
                </a:lnTo>
                <a:lnTo>
                  <a:pt x="260" y="1286"/>
                </a:lnTo>
                <a:lnTo>
                  <a:pt x="247" y="1286"/>
                </a:lnTo>
                <a:lnTo>
                  <a:pt x="237" y="1284"/>
                </a:lnTo>
                <a:lnTo>
                  <a:pt x="224" y="1280"/>
                </a:lnTo>
                <a:lnTo>
                  <a:pt x="229" y="1229"/>
                </a:lnTo>
                <a:lnTo>
                  <a:pt x="220" y="1226"/>
                </a:lnTo>
                <a:lnTo>
                  <a:pt x="224" y="1220"/>
                </a:lnTo>
                <a:lnTo>
                  <a:pt x="224" y="1220"/>
                </a:lnTo>
                <a:lnTo>
                  <a:pt x="184" y="1215"/>
                </a:lnTo>
                <a:lnTo>
                  <a:pt x="184" y="1215"/>
                </a:lnTo>
                <a:lnTo>
                  <a:pt x="178" y="1213"/>
                </a:lnTo>
                <a:lnTo>
                  <a:pt x="171" y="1209"/>
                </a:lnTo>
                <a:lnTo>
                  <a:pt x="164" y="1202"/>
                </a:lnTo>
                <a:lnTo>
                  <a:pt x="164" y="1198"/>
                </a:lnTo>
                <a:lnTo>
                  <a:pt x="162" y="1193"/>
                </a:lnTo>
                <a:lnTo>
                  <a:pt x="162" y="1193"/>
                </a:lnTo>
                <a:lnTo>
                  <a:pt x="165" y="1178"/>
                </a:lnTo>
                <a:lnTo>
                  <a:pt x="171" y="1158"/>
                </a:lnTo>
                <a:lnTo>
                  <a:pt x="180" y="1129"/>
                </a:lnTo>
                <a:lnTo>
                  <a:pt x="180" y="1129"/>
                </a:lnTo>
                <a:lnTo>
                  <a:pt x="187" y="1105"/>
                </a:lnTo>
                <a:lnTo>
                  <a:pt x="173" y="1100"/>
                </a:lnTo>
                <a:lnTo>
                  <a:pt x="173" y="1100"/>
                </a:lnTo>
                <a:lnTo>
                  <a:pt x="175" y="1094"/>
                </a:lnTo>
                <a:lnTo>
                  <a:pt x="176" y="1085"/>
                </a:lnTo>
                <a:lnTo>
                  <a:pt x="176" y="1085"/>
                </a:lnTo>
                <a:lnTo>
                  <a:pt x="175" y="1074"/>
                </a:lnTo>
                <a:lnTo>
                  <a:pt x="176" y="1069"/>
                </a:lnTo>
                <a:lnTo>
                  <a:pt x="176" y="1065"/>
                </a:lnTo>
                <a:lnTo>
                  <a:pt x="176" y="1065"/>
                </a:lnTo>
                <a:lnTo>
                  <a:pt x="184" y="1047"/>
                </a:lnTo>
                <a:lnTo>
                  <a:pt x="191" y="1025"/>
                </a:lnTo>
                <a:lnTo>
                  <a:pt x="191" y="1025"/>
                </a:lnTo>
                <a:lnTo>
                  <a:pt x="198" y="980"/>
                </a:lnTo>
                <a:lnTo>
                  <a:pt x="200" y="952"/>
                </a:lnTo>
                <a:lnTo>
                  <a:pt x="200" y="938"/>
                </a:lnTo>
                <a:lnTo>
                  <a:pt x="200" y="938"/>
                </a:lnTo>
                <a:lnTo>
                  <a:pt x="200" y="934"/>
                </a:lnTo>
                <a:lnTo>
                  <a:pt x="200" y="932"/>
                </a:lnTo>
                <a:lnTo>
                  <a:pt x="200" y="929"/>
                </a:lnTo>
                <a:lnTo>
                  <a:pt x="200" y="929"/>
                </a:lnTo>
                <a:lnTo>
                  <a:pt x="145" y="929"/>
                </a:lnTo>
                <a:lnTo>
                  <a:pt x="105" y="927"/>
                </a:lnTo>
                <a:lnTo>
                  <a:pt x="83" y="925"/>
                </a:lnTo>
                <a:lnTo>
                  <a:pt x="83" y="925"/>
                </a:lnTo>
                <a:lnTo>
                  <a:pt x="82" y="923"/>
                </a:lnTo>
                <a:lnTo>
                  <a:pt x="80" y="920"/>
                </a:lnTo>
                <a:lnTo>
                  <a:pt x="76" y="903"/>
                </a:lnTo>
                <a:lnTo>
                  <a:pt x="74" y="858"/>
                </a:lnTo>
                <a:lnTo>
                  <a:pt x="74" y="808"/>
                </a:lnTo>
                <a:lnTo>
                  <a:pt x="74" y="778"/>
                </a:lnTo>
                <a:lnTo>
                  <a:pt x="74" y="778"/>
                </a:lnTo>
                <a:lnTo>
                  <a:pt x="78" y="668"/>
                </a:lnTo>
                <a:lnTo>
                  <a:pt x="82" y="559"/>
                </a:lnTo>
                <a:lnTo>
                  <a:pt x="82" y="559"/>
                </a:lnTo>
                <a:lnTo>
                  <a:pt x="82" y="530"/>
                </a:lnTo>
                <a:lnTo>
                  <a:pt x="80" y="506"/>
                </a:lnTo>
                <a:lnTo>
                  <a:pt x="80" y="506"/>
                </a:lnTo>
                <a:lnTo>
                  <a:pt x="76" y="484"/>
                </a:lnTo>
                <a:lnTo>
                  <a:pt x="76" y="484"/>
                </a:lnTo>
                <a:lnTo>
                  <a:pt x="73" y="488"/>
                </a:lnTo>
                <a:lnTo>
                  <a:pt x="67" y="490"/>
                </a:lnTo>
                <a:lnTo>
                  <a:pt x="62" y="492"/>
                </a:lnTo>
                <a:lnTo>
                  <a:pt x="54" y="493"/>
                </a:lnTo>
                <a:lnTo>
                  <a:pt x="45" y="492"/>
                </a:lnTo>
                <a:lnTo>
                  <a:pt x="38" y="488"/>
                </a:lnTo>
                <a:lnTo>
                  <a:pt x="29" y="479"/>
                </a:lnTo>
                <a:lnTo>
                  <a:pt x="29" y="479"/>
                </a:lnTo>
                <a:lnTo>
                  <a:pt x="22" y="468"/>
                </a:lnTo>
                <a:lnTo>
                  <a:pt x="14" y="453"/>
                </a:lnTo>
                <a:lnTo>
                  <a:pt x="9" y="441"/>
                </a:lnTo>
                <a:lnTo>
                  <a:pt x="5" y="424"/>
                </a:lnTo>
                <a:lnTo>
                  <a:pt x="1" y="410"/>
                </a:lnTo>
                <a:lnTo>
                  <a:pt x="0" y="395"/>
                </a:lnTo>
                <a:lnTo>
                  <a:pt x="0" y="380"/>
                </a:lnTo>
                <a:lnTo>
                  <a:pt x="1" y="366"/>
                </a:lnTo>
                <a:lnTo>
                  <a:pt x="1" y="366"/>
                </a:lnTo>
                <a:lnTo>
                  <a:pt x="7" y="337"/>
                </a:lnTo>
                <a:lnTo>
                  <a:pt x="20" y="300"/>
                </a:lnTo>
                <a:lnTo>
                  <a:pt x="27" y="284"/>
                </a:lnTo>
                <a:lnTo>
                  <a:pt x="34" y="269"/>
                </a:lnTo>
                <a:lnTo>
                  <a:pt x="43" y="257"/>
                </a:lnTo>
                <a:lnTo>
                  <a:pt x="51" y="246"/>
                </a:lnTo>
                <a:lnTo>
                  <a:pt x="51" y="246"/>
                </a:lnTo>
                <a:lnTo>
                  <a:pt x="62" y="238"/>
                </a:lnTo>
                <a:lnTo>
                  <a:pt x="73" y="231"/>
                </a:lnTo>
                <a:lnTo>
                  <a:pt x="94" y="218"/>
                </a:lnTo>
                <a:lnTo>
                  <a:pt x="122" y="206"/>
                </a:lnTo>
                <a:lnTo>
                  <a:pt x="122" y="206"/>
                </a:lnTo>
                <a:lnTo>
                  <a:pt x="120" y="202"/>
                </a:lnTo>
                <a:lnTo>
                  <a:pt x="116" y="189"/>
                </a:lnTo>
                <a:lnTo>
                  <a:pt x="114" y="180"/>
                </a:lnTo>
                <a:lnTo>
                  <a:pt x="114" y="173"/>
                </a:lnTo>
                <a:lnTo>
                  <a:pt x="118" y="164"/>
                </a:lnTo>
                <a:lnTo>
                  <a:pt x="124" y="155"/>
                </a:lnTo>
                <a:lnTo>
                  <a:pt x="124" y="155"/>
                </a:lnTo>
                <a:lnTo>
                  <a:pt x="134" y="142"/>
                </a:lnTo>
                <a:lnTo>
                  <a:pt x="142" y="136"/>
                </a:lnTo>
                <a:lnTo>
                  <a:pt x="147" y="133"/>
                </a:lnTo>
                <a:lnTo>
                  <a:pt x="153" y="129"/>
                </a:lnTo>
                <a:lnTo>
                  <a:pt x="153" y="129"/>
                </a:lnTo>
                <a:lnTo>
                  <a:pt x="164" y="118"/>
                </a:lnTo>
                <a:lnTo>
                  <a:pt x="167" y="115"/>
                </a:lnTo>
                <a:lnTo>
                  <a:pt x="167" y="11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9">
            <a:extLst>
              <a:ext uri="{FF2B5EF4-FFF2-40B4-BE49-F238E27FC236}">
                <a16:creationId xmlns:a16="http://schemas.microsoft.com/office/drawing/2014/main" id="{6D0E96E2-A963-4F9D-BE39-8CCA85E56D83}"/>
              </a:ext>
            </a:extLst>
          </p:cNvPr>
          <p:cNvSpPr>
            <a:spLocks/>
          </p:cNvSpPr>
          <p:nvPr/>
        </p:nvSpPr>
        <p:spPr bwMode="auto">
          <a:xfrm>
            <a:off x="2518169" y="949218"/>
            <a:ext cx="1058501" cy="1503205"/>
          </a:xfrm>
          <a:custGeom>
            <a:avLst/>
            <a:gdLst>
              <a:gd name="T0" fmla="*/ 234 w 795"/>
              <a:gd name="T1" fmla="*/ 177 h 1129"/>
              <a:gd name="T2" fmla="*/ 239 w 795"/>
              <a:gd name="T3" fmla="*/ 215 h 1129"/>
              <a:gd name="T4" fmla="*/ 183 w 795"/>
              <a:gd name="T5" fmla="*/ 244 h 1129"/>
              <a:gd name="T6" fmla="*/ 123 w 795"/>
              <a:gd name="T7" fmla="*/ 295 h 1129"/>
              <a:gd name="T8" fmla="*/ 139 w 795"/>
              <a:gd name="T9" fmla="*/ 432 h 1129"/>
              <a:gd name="T10" fmla="*/ 157 w 795"/>
              <a:gd name="T11" fmla="*/ 496 h 1129"/>
              <a:gd name="T12" fmla="*/ 146 w 795"/>
              <a:gd name="T13" fmla="*/ 592 h 1129"/>
              <a:gd name="T14" fmla="*/ 154 w 795"/>
              <a:gd name="T15" fmla="*/ 652 h 1129"/>
              <a:gd name="T16" fmla="*/ 64 w 795"/>
              <a:gd name="T17" fmla="*/ 792 h 1129"/>
              <a:gd name="T18" fmla="*/ 31 w 795"/>
              <a:gd name="T19" fmla="*/ 905 h 1129"/>
              <a:gd name="T20" fmla="*/ 2 w 795"/>
              <a:gd name="T21" fmla="*/ 929 h 1129"/>
              <a:gd name="T22" fmla="*/ 37 w 795"/>
              <a:gd name="T23" fmla="*/ 927 h 1129"/>
              <a:gd name="T24" fmla="*/ 92 w 795"/>
              <a:gd name="T25" fmla="*/ 931 h 1129"/>
              <a:gd name="T26" fmla="*/ 157 w 795"/>
              <a:gd name="T27" fmla="*/ 995 h 1129"/>
              <a:gd name="T28" fmla="*/ 161 w 795"/>
              <a:gd name="T29" fmla="*/ 1031 h 1129"/>
              <a:gd name="T30" fmla="*/ 179 w 795"/>
              <a:gd name="T31" fmla="*/ 1067 h 1129"/>
              <a:gd name="T32" fmla="*/ 250 w 795"/>
              <a:gd name="T33" fmla="*/ 1062 h 1129"/>
              <a:gd name="T34" fmla="*/ 272 w 795"/>
              <a:gd name="T35" fmla="*/ 1022 h 1129"/>
              <a:gd name="T36" fmla="*/ 283 w 795"/>
              <a:gd name="T37" fmla="*/ 920 h 1129"/>
              <a:gd name="T38" fmla="*/ 330 w 795"/>
              <a:gd name="T39" fmla="*/ 925 h 1129"/>
              <a:gd name="T40" fmla="*/ 394 w 795"/>
              <a:gd name="T41" fmla="*/ 982 h 1129"/>
              <a:gd name="T42" fmla="*/ 527 w 795"/>
              <a:gd name="T43" fmla="*/ 947 h 1129"/>
              <a:gd name="T44" fmla="*/ 516 w 795"/>
              <a:gd name="T45" fmla="*/ 982 h 1129"/>
              <a:gd name="T46" fmla="*/ 514 w 795"/>
              <a:gd name="T47" fmla="*/ 1042 h 1129"/>
              <a:gd name="T48" fmla="*/ 609 w 795"/>
              <a:gd name="T49" fmla="*/ 1120 h 1129"/>
              <a:gd name="T50" fmla="*/ 660 w 795"/>
              <a:gd name="T51" fmla="*/ 1122 h 1129"/>
              <a:gd name="T52" fmla="*/ 687 w 795"/>
              <a:gd name="T53" fmla="*/ 1098 h 1129"/>
              <a:gd name="T54" fmla="*/ 649 w 795"/>
              <a:gd name="T55" fmla="*/ 1042 h 1129"/>
              <a:gd name="T56" fmla="*/ 684 w 795"/>
              <a:gd name="T57" fmla="*/ 1013 h 1129"/>
              <a:gd name="T58" fmla="*/ 726 w 795"/>
              <a:gd name="T59" fmla="*/ 927 h 1129"/>
              <a:gd name="T60" fmla="*/ 788 w 795"/>
              <a:gd name="T61" fmla="*/ 745 h 1129"/>
              <a:gd name="T62" fmla="*/ 786 w 795"/>
              <a:gd name="T63" fmla="*/ 683 h 1129"/>
              <a:gd name="T64" fmla="*/ 729 w 795"/>
              <a:gd name="T65" fmla="*/ 636 h 1129"/>
              <a:gd name="T66" fmla="*/ 584 w 795"/>
              <a:gd name="T67" fmla="*/ 632 h 1129"/>
              <a:gd name="T68" fmla="*/ 589 w 795"/>
              <a:gd name="T69" fmla="*/ 609 h 1129"/>
              <a:gd name="T70" fmla="*/ 558 w 795"/>
              <a:gd name="T71" fmla="*/ 603 h 1129"/>
              <a:gd name="T72" fmla="*/ 549 w 795"/>
              <a:gd name="T73" fmla="*/ 470 h 1129"/>
              <a:gd name="T74" fmla="*/ 560 w 795"/>
              <a:gd name="T75" fmla="*/ 401 h 1129"/>
              <a:gd name="T76" fmla="*/ 667 w 795"/>
              <a:gd name="T77" fmla="*/ 410 h 1129"/>
              <a:gd name="T78" fmla="*/ 720 w 795"/>
              <a:gd name="T79" fmla="*/ 381 h 1129"/>
              <a:gd name="T80" fmla="*/ 713 w 795"/>
              <a:gd name="T81" fmla="*/ 295 h 1129"/>
              <a:gd name="T82" fmla="*/ 666 w 795"/>
              <a:gd name="T83" fmla="*/ 221 h 1129"/>
              <a:gd name="T84" fmla="*/ 591 w 795"/>
              <a:gd name="T85" fmla="*/ 130 h 1129"/>
              <a:gd name="T86" fmla="*/ 554 w 795"/>
              <a:gd name="T87" fmla="*/ 108 h 1129"/>
              <a:gd name="T88" fmla="*/ 567 w 795"/>
              <a:gd name="T89" fmla="*/ 57 h 1129"/>
              <a:gd name="T90" fmla="*/ 540 w 795"/>
              <a:gd name="T91" fmla="*/ 49 h 1129"/>
              <a:gd name="T92" fmla="*/ 520 w 795"/>
              <a:gd name="T93" fmla="*/ 37 h 1129"/>
              <a:gd name="T94" fmla="*/ 432 w 795"/>
              <a:gd name="T95" fmla="*/ 73 h 1129"/>
              <a:gd name="T96" fmla="*/ 410 w 795"/>
              <a:gd name="T97" fmla="*/ 58 h 1129"/>
              <a:gd name="T98" fmla="*/ 392 w 795"/>
              <a:gd name="T99" fmla="*/ 38 h 1129"/>
              <a:gd name="T100" fmla="*/ 387 w 795"/>
              <a:gd name="T101" fmla="*/ 17 h 1129"/>
              <a:gd name="T102" fmla="*/ 330 w 795"/>
              <a:gd name="T103" fmla="*/ 0 h 1129"/>
              <a:gd name="T104" fmla="*/ 281 w 795"/>
              <a:gd name="T105" fmla="*/ 9 h 1129"/>
              <a:gd name="T106" fmla="*/ 230 w 795"/>
              <a:gd name="T107" fmla="*/ 42 h 1129"/>
              <a:gd name="T108" fmla="*/ 208 w 795"/>
              <a:gd name="T109" fmla="*/ 100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5" h="1129">
                <a:moveTo>
                  <a:pt x="230" y="159"/>
                </a:moveTo>
                <a:lnTo>
                  <a:pt x="230" y="159"/>
                </a:lnTo>
                <a:lnTo>
                  <a:pt x="228" y="166"/>
                </a:lnTo>
                <a:lnTo>
                  <a:pt x="230" y="171"/>
                </a:lnTo>
                <a:lnTo>
                  <a:pt x="234" y="177"/>
                </a:lnTo>
                <a:lnTo>
                  <a:pt x="234" y="177"/>
                </a:lnTo>
                <a:lnTo>
                  <a:pt x="237" y="182"/>
                </a:lnTo>
                <a:lnTo>
                  <a:pt x="241" y="190"/>
                </a:lnTo>
                <a:lnTo>
                  <a:pt x="243" y="197"/>
                </a:lnTo>
                <a:lnTo>
                  <a:pt x="243" y="204"/>
                </a:lnTo>
                <a:lnTo>
                  <a:pt x="243" y="204"/>
                </a:lnTo>
                <a:lnTo>
                  <a:pt x="239" y="215"/>
                </a:lnTo>
                <a:lnTo>
                  <a:pt x="239" y="219"/>
                </a:lnTo>
                <a:lnTo>
                  <a:pt x="239" y="221"/>
                </a:lnTo>
                <a:lnTo>
                  <a:pt x="239" y="221"/>
                </a:lnTo>
                <a:lnTo>
                  <a:pt x="206" y="232"/>
                </a:lnTo>
                <a:lnTo>
                  <a:pt x="206" y="232"/>
                </a:lnTo>
                <a:lnTo>
                  <a:pt x="183" y="244"/>
                </a:lnTo>
                <a:lnTo>
                  <a:pt x="163" y="257"/>
                </a:lnTo>
                <a:lnTo>
                  <a:pt x="146" y="270"/>
                </a:lnTo>
                <a:lnTo>
                  <a:pt x="146" y="270"/>
                </a:lnTo>
                <a:lnTo>
                  <a:pt x="135" y="281"/>
                </a:lnTo>
                <a:lnTo>
                  <a:pt x="128" y="288"/>
                </a:lnTo>
                <a:lnTo>
                  <a:pt x="123" y="295"/>
                </a:lnTo>
                <a:lnTo>
                  <a:pt x="121" y="301"/>
                </a:lnTo>
                <a:lnTo>
                  <a:pt x="121" y="301"/>
                </a:lnTo>
                <a:lnTo>
                  <a:pt x="123" y="321"/>
                </a:lnTo>
                <a:lnTo>
                  <a:pt x="126" y="361"/>
                </a:lnTo>
                <a:lnTo>
                  <a:pt x="134" y="405"/>
                </a:lnTo>
                <a:lnTo>
                  <a:pt x="139" y="432"/>
                </a:lnTo>
                <a:lnTo>
                  <a:pt x="139" y="432"/>
                </a:lnTo>
                <a:lnTo>
                  <a:pt x="148" y="457"/>
                </a:lnTo>
                <a:lnTo>
                  <a:pt x="154" y="470"/>
                </a:lnTo>
                <a:lnTo>
                  <a:pt x="155" y="481"/>
                </a:lnTo>
                <a:lnTo>
                  <a:pt x="155" y="481"/>
                </a:lnTo>
                <a:lnTo>
                  <a:pt x="157" y="496"/>
                </a:lnTo>
                <a:lnTo>
                  <a:pt x="157" y="516"/>
                </a:lnTo>
                <a:lnTo>
                  <a:pt x="157" y="536"/>
                </a:lnTo>
                <a:lnTo>
                  <a:pt x="152" y="556"/>
                </a:lnTo>
                <a:lnTo>
                  <a:pt x="152" y="556"/>
                </a:lnTo>
                <a:lnTo>
                  <a:pt x="148" y="574"/>
                </a:lnTo>
                <a:lnTo>
                  <a:pt x="146" y="592"/>
                </a:lnTo>
                <a:lnTo>
                  <a:pt x="144" y="618"/>
                </a:lnTo>
                <a:lnTo>
                  <a:pt x="144" y="618"/>
                </a:lnTo>
                <a:lnTo>
                  <a:pt x="146" y="627"/>
                </a:lnTo>
                <a:lnTo>
                  <a:pt x="148" y="639"/>
                </a:lnTo>
                <a:lnTo>
                  <a:pt x="154" y="652"/>
                </a:lnTo>
                <a:lnTo>
                  <a:pt x="154" y="652"/>
                </a:lnTo>
                <a:lnTo>
                  <a:pt x="143" y="665"/>
                </a:lnTo>
                <a:lnTo>
                  <a:pt x="117" y="698"/>
                </a:lnTo>
                <a:lnTo>
                  <a:pt x="101" y="720"/>
                </a:lnTo>
                <a:lnTo>
                  <a:pt x="86" y="743"/>
                </a:lnTo>
                <a:lnTo>
                  <a:pt x="73" y="769"/>
                </a:lnTo>
                <a:lnTo>
                  <a:pt x="64" y="792"/>
                </a:lnTo>
                <a:lnTo>
                  <a:pt x="64" y="792"/>
                </a:lnTo>
                <a:lnTo>
                  <a:pt x="53" y="836"/>
                </a:lnTo>
                <a:lnTo>
                  <a:pt x="46" y="869"/>
                </a:lnTo>
                <a:lnTo>
                  <a:pt x="39" y="891"/>
                </a:lnTo>
                <a:lnTo>
                  <a:pt x="35" y="900"/>
                </a:lnTo>
                <a:lnTo>
                  <a:pt x="31" y="905"/>
                </a:lnTo>
                <a:lnTo>
                  <a:pt x="31" y="905"/>
                </a:lnTo>
                <a:lnTo>
                  <a:pt x="21" y="914"/>
                </a:lnTo>
                <a:lnTo>
                  <a:pt x="10" y="920"/>
                </a:lnTo>
                <a:lnTo>
                  <a:pt x="2" y="924"/>
                </a:lnTo>
                <a:lnTo>
                  <a:pt x="0" y="925"/>
                </a:lnTo>
                <a:lnTo>
                  <a:pt x="2" y="929"/>
                </a:lnTo>
                <a:lnTo>
                  <a:pt x="2" y="929"/>
                </a:lnTo>
                <a:lnTo>
                  <a:pt x="4" y="931"/>
                </a:lnTo>
                <a:lnTo>
                  <a:pt x="8" y="933"/>
                </a:lnTo>
                <a:lnTo>
                  <a:pt x="15" y="933"/>
                </a:lnTo>
                <a:lnTo>
                  <a:pt x="26" y="931"/>
                </a:lnTo>
                <a:lnTo>
                  <a:pt x="37" y="927"/>
                </a:lnTo>
                <a:lnTo>
                  <a:pt x="37" y="927"/>
                </a:lnTo>
                <a:lnTo>
                  <a:pt x="50" y="922"/>
                </a:lnTo>
                <a:lnTo>
                  <a:pt x="62" y="916"/>
                </a:lnTo>
                <a:lnTo>
                  <a:pt x="77" y="909"/>
                </a:lnTo>
                <a:lnTo>
                  <a:pt x="77" y="909"/>
                </a:lnTo>
                <a:lnTo>
                  <a:pt x="92" y="931"/>
                </a:lnTo>
                <a:lnTo>
                  <a:pt x="103" y="947"/>
                </a:lnTo>
                <a:lnTo>
                  <a:pt x="113" y="960"/>
                </a:lnTo>
                <a:lnTo>
                  <a:pt x="113" y="960"/>
                </a:lnTo>
                <a:lnTo>
                  <a:pt x="124" y="969"/>
                </a:lnTo>
                <a:lnTo>
                  <a:pt x="137" y="980"/>
                </a:lnTo>
                <a:lnTo>
                  <a:pt x="157" y="995"/>
                </a:lnTo>
                <a:lnTo>
                  <a:pt x="157" y="995"/>
                </a:lnTo>
                <a:lnTo>
                  <a:pt x="170" y="1009"/>
                </a:lnTo>
                <a:lnTo>
                  <a:pt x="170" y="1009"/>
                </a:lnTo>
                <a:lnTo>
                  <a:pt x="166" y="1015"/>
                </a:lnTo>
                <a:lnTo>
                  <a:pt x="163" y="1022"/>
                </a:lnTo>
                <a:lnTo>
                  <a:pt x="161" y="1031"/>
                </a:lnTo>
                <a:lnTo>
                  <a:pt x="161" y="1040"/>
                </a:lnTo>
                <a:lnTo>
                  <a:pt x="163" y="1049"/>
                </a:lnTo>
                <a:lnTo>
                  <a:pt x="170" y="1060"/>
                </a:lnTo>
                <a:lnTo>
                  <a:pt x="174" y="1064"/>
                </a:lnTo>
                <a:lnTo>
                  <a:pt x="179" y="1067"/>
                </a:lnTo>
                <a:lnTo>
                  <a:pt x="179" y="1067"/>
                </a:lnTo>
                <a:lnTo>
                  <a:pt x="186" y="1071"/>
                </a:lnTo>
                <a:lnTo>
                  <a:pt x="194" y="1073"/>
                </a:lnTo>
                <a:lnTo>
                  <a:pt x="208" y="1075"/>
                </a:lnTo>
                <a:lnTo>
                  <a:pt x="223" y="1073"/>
                </a:lnTo>
                <a:lnTo>
                  <a:pt x="237" y="1067"/>
                </a:lnTo>
                <a:lnTo>
                  <a:pt x="250" y="1062"/>
                </a:lnTo>
                <a:lnTo>
                  <a:pt x="261" y="1055"/>
                </a:lnTo>
                <a:lnTo>
                  <a:pt x="268" y="1047"/>
                </a:lnTo>
                <a:lnTo>
                  <a:pt x="272" y="1040"/>
                </a:lnTo>
                <a:lnTo>
                  <a:pt x="272" y="1040"/>
                </a:lnTo>
                <a:lnTo>
                  <a:pt x="274" y="1033"/>
                </a:lnTo>
                <a:lnTo>
                  <a:pt x="272" y="1022"/>
                </a:lnTo>
                <a:lnTo>
                  <a:pt x="268" y="1000"/>
                </a:lnTo>
                <a:lnTo>
                  <a:pt x="265" y="980"/>
                </a:lnTo>
                <a:lnTo>
                  <a:pt x="263" y="969"/>
                </a:lnTo>
                <a:lnTo>
                  <a:pt x="263" y="969"/>
                </a:lnTo>
                <a:lnTo>
                  <a:pt x="274" y="944"/>
                </a:lnTo>
                <a:lnTo>
                  <a:pt x="283" y="920"/>
                </a:lnTo>
                <a:lnTo>
                  <a:pt x="283" y="920"/>
                </a:lnTo>
                <a:lnTo>
                  <a:pt x="297" y="902"/>
                </a:lnTo>
                <a:lnTo>
                  <a:pt x="310" y="887"/>
                </a:lnTo>
                <a:lnTo>
                  <a:pt x="310" y="887"/>
                </a:lnTo>
                <a:lnTo>
                  <a:pt x="316" y="900"/>
                </a:lnTo>
                <a:lnTo>
                  <a:pt x="330" y="925"/>
                </a:lnTo>
                <a:lnTo>
                  <a:pt x="347" y="953"/>
                </a:lnTo>
                <a:lnTo>
                  <a:pt x="354" y="964"/>
                </a:lnTo>
                <a:lnTo>
                  <a:pt x="361" y="969"/>
                </a:lnTo>
                <a:lnTo>
                  <a:pt x="361" y="969"/>
                </a:lnTo>
                <a:lnTo>
                  <a:pt x="378" y="976"/>
                </a:lnTo>
                <a:lnTo>
                  <a:pt x="394" y="982"/>
                </a:lnTo>
                <a:lnTo>
                  <a:pt x="414" y="987"/>
                </a:lnTo>
                <a:lnTo>
                  <a:pt x="562" y="898"/>
                </a:lnTo>
                <a:lnTo>
                  <a:pt x="545" y="942"/>
                </a:lnTo>
                <a:lnTo>
                  <a:pt x="545" y="942"/>
                </a:lnTo>
                <a:lnTo>
                  <a:pt x="534" y="945"/>
                </a:lnTo>
                <a:lnTo>
                  <a:pt x="527" y="947"/>
                </a:lnTo>
                <a:lnTo>
                  <a:pt x="523" y="951"/>
                </a:lnTo>
                <a:lnTo>
                  <a:pt x="520" y="955"/>
                </a:lnTo>
                <a:lnTo>
                  <a:pt x="520" y="955"/>
                </a:lnTo>
                <a:lnTo>
                  <a:pt x="518" y="962"/>
                </a:lnTo>
                <a:lnTo>
                  <a:pt x="516" y="967"/>
                </a:lnTo>
                <a:lnTo>
                  <a:pt x="516" y="982"/>
                </a:lnTo>
                <a:lnTo>
                  <a:pt x="516" y="982"/>
                </a:lnTo>
                <a:lnTo>
                  <a:pt x="512" y="1004"/>
                </a:lnTo>
                <a:lnTo>
                  <a:pt x="507" y="1029"/>
                </a:lnTo>
                <a:lnTo>
                  <a:pt x="507" y="1029"/>
                </a:lnTo>
                <a:lnTo>
                  <a:pt x="509" y="1035"/>
                </a:lnTo>
                <a:lnTo>
                  <a:pt x="514" y="1042"/>
                </a:lnTo>
                <a:lnTo>
                  <a:pt x="533" y="1062"/>
                </a:lnTo>
                <a:lnTo>
                  <a:pt x="554" y="1082"/>
                </a:lnTo>
                <a:lnTo>
                  <a:pt x="574" y="1097"/>
                </a:lnTo>
                <a:lnTo>
                  <a:pt x="574" y="1097"/>
                </a:lnTo>
                <a:lnTo>
                  <a:pt x="591" y="1109"/>
                </a:lnTo>
                <a:lnTo>
                  <a:pt x="609" y="1120"/>
                </a:lnTo>
                <a:lnTo>
                  <a:pt x="618" y="1126"/>
                </a:lnTo>
                <a:lnTo>
                  <a:pt x="627" y="1129"/>
                </a:lnTo>
                <a:lnTo>
                  <a:pt x="635" y="1129"/>
                </a:lnTo>
                <a:lnTo>
                  <a:pt x="644" y="1128"/>
                </a:lnTo>
                <a:lnTo>
                  <a:pt x="644" y="1128"/>
                </a:lnTo>
                <a:lnTo>
                  <a:pt x="660" y="1122"/>
                </a:lnTo>
                <a:lnTo>
                  <a:pt x="675" y="1117"/>
                </a:lnTo>
                <a:lnTo>
                  <a:pt x="680" y="1113"/>
                </a:lnTo>
                <a:lnTo>
                  <a:pt x="684" y="1109"/>
                </a:lnTo>
                <a:lnTo>
                  <a:pt x="686" y="1104"/>
                </a:lnTo>
                <a:lnTo>
                  <a:pt x="687" y="1098"/>
                </a:lnTo>
                <a:lnTo>
                  <a:pt x="687" y="1098"/>
                </a:lnTo>
                <a:lnTo>
                  <a:pt x="686" y="1089"/>
                </a:lnTo>
                <a:lnTo>
                  <a:pt x="682" y="1082"/>
                </a:lnTo>
                <a:lnTo>
                  <a:pt x="669" y="1064"/>
                </a:lnTo>
                <a:lnTo>
                  <a:pt x="656" y="1049"/>
                </a:lnTo>
                <a:lnTo>
                  <a:pt x="649" y="1042"/>
                </a:lnTo>
                <a:lnTo>
                  <a:pt x="649" y="1042"/>
                </a:lnTo>
                <a:lnTo>
                  <a:pt x="645" y="1035"/>
                </a:lnTo>
                <a:lnTo>
                  <a:pt x="640" y="1022"/>
                </a:lnTo>
                <a:lnTo>
                  <a:pt x="635" y="1007"/>
                </a:lnTo>
                <a:lnTo>
                  <a:pt x="635" y="1007"/>
                </a:lnTo>
                <a:lnTo>
                  <a:pt x="662" y="1011"/>
                </a:lnTo>
                <a:lnTo>
                  <a:pt x="684" y="1013"/>
                </a:lnTo>
                <a:lnTo>
                  <a:pt x="693" y="1013"/>
                </a:lnTo>
                <a:lnTo>
                  <a:pt x="698" y="1011"/>
                </a:lnTo>
                <a:lnTo>
                  <a:pt x="698" y="1011"/>
                </a:lnTo>
                <a:lnTo>
                  <a:pt x="704" y="1002"/>
                </a:lnTo>
                <a:lnTo>
                  <a:pt x="709" y="982"/>
                </a:lnTo>
                <a:lnTo>
                  <a:pt x="726" y="927"/>
                </a:lnTo>
                <a:lnTo>
                  <a:pt x="744" y="865"/>
                </a:lnTo>
                <a:lnTo>
                  <a:pt x="757" y="823"/>
                </a:lnTo>
                <a:lnTo>
                  <a:pt x="757" y="823"/>
                </a:lnTo>
                <a:lnTo>
                  <a:pt x="768" y="794"/>
                </a:lnTo>
                <a:lnTo>
                  <a:pt x="782" y="761"/>
                </a:lnTo>
                <a:lnTo>
                  <a:pt x="788" y="745"/>
                </a:lnTo>
                <a:lnTo>
                  <a:pt x="791" y="731"/>
                </a:lnTo>
                <a:lnTo>
                  <a:pt x="795" y="718"/>
                </a:lnTo>
                <a:lnTo>
                  <a:pt x="795" y="705"/>
                </a:lnTo>
                <a:lnTo>
                  <a:pt x="795" y="705"/>
                </a:lnTo>
                <a:lnTo>
                  <a:pt x="791" y="694"/>
                </a:lnTo>
                <a:lnTo>
                  <a:pt x="786" y="683"/>
                </a:lnTo>
                <a:lnTo>
                  <a:pt x="778" y="672"/>
                </a:lnTo>
                <a:lnTo>
                  <a:pt x="769" y="663"/>
                </a:lnTo>
                <a:lnTo>
                  <a:pt x="760" y="652"/>
                </a:lnTo>
                <a:lnTo>
                  <a:pt x="749" y="645"/>
                </a:lnTo>
                <a:lnTo>
                  <a:pt x="740" y="639"/>
                </a:lnTo>
                <a:lnTo>
                  <a:pt x="729" y="636"/>
                </a:lnTo>
                <a:lnTo>
                  <a:pt x="729" y="636"/>
                </a:lnTo>
                <a:lnTo>
                  <a:pt x="718" y="634"/>
                </a:lnTo>
                <a:lnTo>
                  <a:pt x="702" y="634"/>
                </a:lnTo>
                <a:lnTo>
                  <a:pt x="662" y="638"/>
                </a:lnTo>
                <a:lnTo>
                  <a:pt x="615" y="643"/>
                </a:lnTo>
                <a:lnTo>
                  <a:pt x="584" y="632"/>
                </a:lnTo>
                <a:lnTo>
                  <a:pt x="584" y="632"/>
                </a:lnTo>
                <a:lnTo>
                  <a:pt x="585" y="630"/>
                </a:lnTo>
                <a:lnTo>
                  <a:pt x="589" y="623"/>
                </a:lnTo>
                <a:lnTo>
                  <a:pt x="591" y="616"/>
                </a:lnTo>
                <a:lnTo>
                  <a:pt x="591" y="612"/>
                </a:lnTo>
                <a:lnTo>
                  <a:pt x="589" y="609"/>
                </a:lnTo>
                <a:lnTo>
                  <a:pt x="589" y="609"/>
                </a:lnTo>
                <a:lnTo>
                  <a:pt x="582" y="603"/>
                </a:lnTo>
                <a:lnTo>
                  <a:pt x="576" y="599"/>
                </a:lnTo>
                <a:lnTo>
                  <a:pt x="571" y="599"/>
                </a:lnTo>
                <a:lnTo>
                  <a:pt x="558" y="603"/>
                </a:lnTo>
                <a:lnTo>
                  <a:pt x="558" y="603"/>
                </a:lnTo>
                <a:lnTo>
                  <a:pt x="562" y="561"/>
                </a:lnTo>
                <a:lnTo>
                  <a:pt x="562" y="561"/>
                </a:lnTo>
                <a:lnTo>
                  <a:pt x="565" y="543"/>
                </a:lnTo>
                <a:lnTo>
                  <a:pt x="549" y="527"/>
                </a:lnTo>
                <a:lnTo>
                  <a:pt x="549" y="527"/>
                </a:lnTo>
                <a:lnTo>
                  <a:pt x="549" y="470"/>
                </a:lnTo>
                <a:lnTo>
                  <a:pt x="553" y="410"/>
                </a:lnTo>
                <a:lnTo>
                  <a:pt x="553" y="410"/>
                </a:lnTo>
                <a:lnTo>
                  <a:pt x="554" y="403"/>
                </a:lnTo>
                <a:lnTo>
                  <a:pt x="556" y="399"/>
                </a:lnTo>
                <a:lnTo>
                  <a:pt x="556" y="399"/>
                </a:lnTo>
                <a:lnTo>
                  <a:pt x="560" y="401"/>
                </a:lnTo>
                <a:lnTo>
                  <a:pt x="571" y="405"/>
                </a:lnTo>
                <a:lnTo>
                  <a:pt x="594" y="408"/>
                </a:lnTo>
                <a:lnTo>
                  <a:pt x="629" y="412"/>
                </a:lnTo>
                <a:lnTo>
                  <a:pt x="629" y="412"/>
                </a:lnTo>
                <a:lnTo>
                  <a:pt x="651" y="412"/>
                </a:lnTo>
                <a:lnTo>
                  <a:pt x="667" y="410"/>
                </a:lnTo>
                <a:lnTo>
                  <a:pt x="682" y="408"/>
                </a:lnTo>
                <a:lnTo>
                  <a:pt x="693" y="405"/>
                </a:lnTo>
                <a:lnTo>
                  <a:pt x="702" y="401"/>
                </a:lnTo>
                <a:lnTo>
                  <a:pt x="709" y="395"/>
                </a:lnTo>
                <a:lnTo>
                  <a:pt x="717" y="388"/>
                </a:lnTo>
                <a:lnTo>
                  <a:pt x="720" y="381"/>
                </a:lnTo>
                <a:lnTo>
                  <a:pt x="720" y="381"/>
                </a:lnTo>
                <a:lnTo>
                  <a:pt x="722" y="372"/>
                </a:lnTo>
                <a:lnTo>
                  <a:pt x="722" y="359"/>
                </a:lnTo>
                <a:lnTo>
                  <a:pt x="722" y="344"/>
                </a:lnTo>
                <a:lnTo>
                  <a:pt x="720" y="328"/>
                </a:lnTo>
                <a:lnTo>
                  <a:pt x="713" y="295"/>
                </a:lnTo>
                <a:lnTo>
                  <a:pt x="709" y="282"/>
                </a:lnTo>
                <a:lnTo>
                  <a:pt x="704" y="272"/>
                </a:lnTo>
                <a:lnTo>
                  <a:pt x="704" y="272"/>
                </a:lnTo>
                <a:lnTo>
                  <a:pt x="693" y="253"/>
                </a:lnTo>
                <a:lnTo>
                  <a:pt x="680" y="237"/>
                </a:lnTo>
                <a:lnTo>
                  <a:pt x="666" y="221"/>
                </a:lnTo>
                <a:lnTo>
                  <a:pt x="636" y="186"/>
                </a:lnTo>
                <a:lnTo>
                  <a:pt x="609" y="160"/>
                </a:lnTo>
                <a:lnTo>
                  <a:pt x="598" y="160"/>
                </a:lnTo>
                <a:lnTo>
                  <a:pt x="598" y="160"/>
                </a:lnTo>
                <a:lnTo>
                  <a:pt x="594" y="144"/>
                </a:lnTo>
                <a:lnTo>
                  <a:pt x="591" y="130"/>
                </a:lnTo>
                <a:lnTo>
                  <a:pt x="587" y="120"/>
                </a:lnTo>
                <a:lnTo>
                  <a:pt x="587" y="120"/>
                </a:lnTo>
                <a:lnTo>
                  <a:pt x="584" y="117"/>
                </a:lnTo>
                <a:lnTo>
                  <a:pt x="580" y="115"/>
                </a:lnTo>
                <a:lnTo>
                  <a:pt x="569" y="111"/>
                </a:lnTo>
                <a:lnTo>
                  <a:pt x="554" y="108"/>
                </a:lnTo>
                <a:lnTo>
                  <a:pt x="574" y="86"/>
                </a:lnTo>
                <a:lnTo>
                  <a:pt x="574" y="86"/>
                </a:lnTo>
                <a:lnTo>
                  <a:pt x="574" y="75"/>
                </a:lnTo>
                <a:lnTo>
                  <a:pt x="573" y="64"/>
                </a:lnTo>
                <a:lnTo>
                  <a:pt x="571" y="60"/>
                </a:lnTo>
                <a:lnTo>
                  <a:pt x="567" y="57"/>
                </a:lnTo>
                <a:lnTo>
                  <a:pt x="567" y="57"/>
                </a:lnTo>
                <a:lnTo>
                  <a:pt x="563" y="53"/>
                </a:lnTo>
                <a:lnTo>
                  <a:pt x="560" y="51"/>
                </a:lnTo>
                <a:lnTo>
                  <a:pt x="551" y="49"/>
                </a:lnTo>
                <a:lnTo>
                  <a:pt x="540" y="49"/>
                </a:lnTo>
                <a:lnTo>
                  <a:pt x="540" y="49"/>
                </a:lnTo>
                <a:lnTo>
                  <a:pt x="540" y="48"/>
                </a:lnTo>
                <a:lnTo>
                  <a:pt x="538" y="42"/>
                </a:lnTo>
                <a:lnTo>
                  <a:pt x="531" y="38"/>
                </a:lnTo>
                <a:lnTo>
                  <a:pt x="525" y="37"/>
                </a:lnTo>
                <a:lnTo>
                  <a:pt x="520" y="37"/>
                </a:lnTo>
                <a:lnTo>
                  <a:pt x="520" y="37"/>
                </a:lnTo>
                <a:lnTo>
                  <a:pt x="512" y="38"/>
                </a:lnTo>
                <a:lnTo>
                  <a:pt x="503" y="42"/>
                </a:lnTo>
                <a:lnTo>
                  <a:pt x="489" y="55"/>
                </a:lnTo>
                <a:lnTo>
                  <a:pt x="476" y="68"/>
                </a:lnTo>
                <a:lnTo>
                  <a:pt x="472" y="73"/>
                </a:lnTo>
                <a:lnTo>
                  <a:pt x="432" y="73"/>
                </a:lnTo>
                <a:lnTo>
                  <a:pt x="425" y="69"/>
                </a:lnTo>
                <a:lnTo>
                  <a:pt x="418" y="82"/>
                </a:lnTo>
                <a:lnTo>
                  <a:pt x="405" y="66"/>
                </a:lnTo>
                <a:lnTo>
                  <a:pt x="405" y="66"/>
                </a:lnTo>
                <a:lnTo>
                  <a:pt x="409" y="62"/>
                </a:lnTo>
                <a:lnTo>
                  <a:pt x="410" y="58"/>
                </a:lnTo>
                <a:lnTo>
                  <a:pt x="409" y="53"/>
                </a:lnTo>
                <a:lnTo>
                  <a:pt x="409" y="53"/>
                </a:lnTo>
                <a:lnTo>
                  <a:pt x="405" y="49"/>
                </a:lnTo>
                <a:lnTo>
                  <a:pt x="400" y="46"/>
                </a:lnTo>
                <a:lnTo>
                  <a:pt x="392" y="38"/>
                </a:lnTo>
                <a:lnTo>
                  <a:pt x="392" y="38"/>
                </a:lnTo>
                <a:lnTo>
                  <a:pt x="394" y="37"/>
                </a:lnTo>
                <a:lnTo>
                  <a:pt x="396" y="31"/>
                </a:lnTo>
                <a:lnTo>
                  <a:pt x="396" y="28"/>
                </a:lnTo>
                <a:lnTo>
                  <a:pt x="394" y="24"/>
                </a:lnTo>
                <a:lnTo>
                  <a:pt x="392" y="20"/>
                </a:lnTo>
                <a:lnTo>
                  <a:pt x="387" y="17"/>
                </a:lnTo>
                <a:lnTo>
                  <a:pt x="387" y="17"/>
                </a:lnTo>
                <a:lnTo>
                  <a:pt x="376" y="11"/>
                </a:lnTo>
                <a:lnTo>
                  <a:pt x="367" y="7"/>
                </a:lnTo>
                <a:lnTo>
                  <a:pt x="350" y="4"/>
                </a:lnTo>
                <a:lnTo>
                  <a:pt x="350" y="4"/>
                </a:lnTo>
                <a:lnTo>
                  <a:pt x="330" y="0"/>
                </a:lnTo>
                <a:lnTo>
                  <a:pt x="321" y="0"/>
                </a:lnTo>
                <a:lnTo>
                  <a:pt x="314" y="0"/>
                </a:lnTo>
                <a:lnTo>
                  <a:pt x="314" y="0"/>
                </a:lnTo>
                <a:lnTo>
                  <a:pt x="299" y="4"/>
                </a:lnTo>
                <a:lnTo>
                  <a:pt x="290" y="6"/>
                </a:lnTo>
                <a:lnTo>
                  <a:pt x="281" y="9"/>
                </a:lnTo>
                <a:lnTo>
                  <a:pt x="281" y="9"/>
                </a:lnTo>
                <a:lnTo>
                  <a:pt x="268" y="17"/>
                </a:lnTo>
                <a:lnTo>
                  <a:pt x="252" y="26"/>
                </a:lnTo>
                <a:lnTo>
                  <a:pt x="237" y="33"/>
                </a:lnTo>
                <a:lnTo>
                  <a:pt x="232" y="37"/>
                </a:lnTo>
                <a:lnTo>
                  <a:pt x="230" y="42"/>
                </a:lnTo>
                <a:lnTo>
                  <a:pt x="230" y="42"/>
                </a:lnTo>
                <a:lnTo>
                  <a:pt x="223" y="51"/>
                </a:lnTo>
                <a:lnTo>
                  <a:pt x="215" y="66"/>
                </a:lnTo>
                <a:lnTo>
                  <a:pt x="210" y="82"/>
                </a:lnTo>
                <a:lnTo>
                  <a:pt x="208" y="91"/>
                </a:lnTo>
                <a:lnTo>
                  <a:pt x="208" y="100"/>
                </a:lnTo>
                <a:lnTo>
                  <a:pt x="208" y="100"/>
                </a:lnTo>
                <a:lnTo>
                  <a:pt x="210" y="119"/>
                </a:lnTo>
                <a:lnTo>
                  <a:pt x="215" y="133"/>
                </a:lnTo>
                <a:lnTo>
                  <a:pt x="221" y="150"/>
                </a:lnTo>
                <a:lnTo>
                  <a:pt x="230" y="15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20">
            <a:extLst>
              <a:ext uri="{FF2B5EF4-FFF2-40B4-BE49-F238E27FC236}">
                <a16:creationId xmlns:a16="http://schemas.microsoft.com/office/drawing/2014/main" id="{B7D7DF8D-EC9A-4E0B-B277-4CD8D7B9B174}"/>
              </a:ext>
            </a:extLst>
          </p:cNvPr>
          <p:cNvSpPr>
            <a:spLocks noEditPoints="1"/>
          </p:cNvSpPr>
          <p:nvPr/>
        </p:nvSpPr>
        <p:spPr bwMode="auto">
          <a:xfrm>
            <a:off x="6471550" y="4678465"/>
            <a:ext cx="657347" cy="1700528"/>
          </a:xfrm>
          <a:custGeom>
            <a:avLst/>
            <a:gdLst>
              <a:gd name="T0" fmla="*/ 54 w 552"/>
              <a:gd name="T1" fmla="*/ 204 h 1428"/>
              <a:gd name="T2" fmla="*/ 38 w 552"/>
              <a:gd name="T3" fmla="*/ 224 h 1428"/>
              <a:gd name="T4" fmla="*/ 11 w 552"/>
              <a:gd name="T5" fmla="*/ 282 h 1428"/>
              <a:gd name="T6" fmla="*/ 9 w 552"/>
              <a:gd name="T7" fmla="*/ 357 h 1428"/>
              <a:gd name="T8" fmla="*/ 65 w 552"/>
              <a:gd name="T9" fmla="*/ 393 h 1428"/>
              <a:gd name="T10" fmla="*/ 109 w 552"/>
              <a:gd name="T11" fmla="*/ 457 h 1428"/>
              <a:gd name="T12" fmla="*/ 98 w 552"/>
              <a:gd name="T13" fmla="*/ 554 h 1428"/>
              <a:gd name="T14" fmla="*/ 73 w 552"/>
              <a:gd name="T15" fmla="*/ 683 h 1428"/>
              <a:gd name="T16" fmla="*/ 78 w 552"/>
              <a:gd name="T17" fmla="*/ 716 h 1428"/>
              <a:gd name="T18" fmla="*/ 84 w 552"/>
              <a:gd name="T19" fmla="*/ 747 h 1428"/>
              <a:gd name="T20" fmla="*/ 109 w 552"/>
              <a:gd name="T21" fmla="*/ 834 h 1428"/>
              <a:gd name="T22" fmla="*/ 102 w 552"/>
              <a:gd name="T23" fmla="*/ 1071 h 1428"/>
              <a:gd name="T24" fmla="*/ 109 w 552"/>
              <a:gd name="T25" fmla="*/ 1300 h 1428"/>
              <a:gd name="T26" fmla="*/ 118 w 552"/>
              <a:gd name="T27" fmla="*/ 1362 h 1428"/>
              <a:gd name="T28" fmla="*/ 125 w 552"/>
              <a:gd name="T29" fmla="*/ 1402 h 1428"/>
              <a:gd name="T30" fmla="*/ 178 w 552"/>
              <a:gd name="T31" fmla="*/ 1410 h 1428"/>
              <a:gd name="T32" fmla="*/ 186 w 552"/>
              <a:gd name="T33" fmla="*/ 1381 h 1428"/>
              <a:gd name="T34" fmla="*/ 209 w 552"/>
              <a:gd name="T35" fmla="*/ 1353 h 1428"/>
              <a:gd name="T36" fmla="*/ 195 w 552"/>
              <a:gd name="T37" fmla="*/ 1308 h 1428"/>
              <a:gd name="T38" fmla="*/ 207 w 552"/>
              <a:gd name="T39" fmla="*/ 1253 h 1428"/>
              <a:gd name="T40" fmla="*/ 217 w 552"/>
              <a:gd name="T41" fmla="*/ 1075 h 1428"/>
              <a:gd name="T42" fmla="*/ 235 w 552"/>
              <a:gd name="T43" fmla="*/ 976 h 1428"/>
              <a:gd name="T44" fmla="*/ 262 w 552"/>
              <a:gd name="T45" fmla="*/ 862 h 1428"/>
              <a:gd name="T46" fmla="*/ 308 w 552"/>
              <a:gd name="T47" fmla="*/ 785 h 1428"/>
              <a:gd name="T48" fmla="*/ 359 w 552"/>
              <a:gd name="T49" fmla="*/ 1033 h 1428"/>
              <a:gd name="T50" fmla="*/ 366 w 552"/>
              <a:gd name="T51" fmla="*/ 1158 h 1428"/>
              <a:gd name="T52" fmla="*/ 359 w 552"/>
              <a:gd name="T53" fmla="*/ 1353 h 1428"/>
              <a:gd name="T54" fmla="*/ 364 w 552"/>
              <a:gd name="T55" fmla="*/ 1397 h 1428"/>
              <a:gd name="T56" fmla="*/ 375 w 552"/>
              <a:gd name="T57" fmla="*/ 1426 h 1428"/>
              <a:gd name="T58" fmla="*/ 459 w 552"/>
              <a:gd name="T59" fmla="*/ 1391 h 1428"/>
              <a:gd name="T60" fmla="*/ 470 w 552"/>
              <a:gd name="T61" fmla="*/ 1366 h 1428"/>
              <a:gd name="T62" fmla="*/ 441 w 552"/>
              <a:gd name="T63" fmla="*/ 1319 h 1428"/>
              <a:gd name="T64" fmla="*/ 473 w 552"/>
              <a:gd name="T65" fmla="*/ 1180 h 1428"/>
              <a:gd name="T66" fmla="*/ 484 w 552"/>
              <a:gd name="T67" fmla="*/ 998 h 1428"/>
              <a:gd name="T68" fmla="*/ 475 w 552"/>
              <a:gd name="T69" fmla="*/ 887 h 1428"/>
              <a:gd name="T70" fmla="*/ 495 w 552"/>
              <a:gd name="T71" fmla="*/ 721 h 1428"/>
              <a:gd name="T72" fmla="*/ 504 w 552"/>
              <a:gd name="T73" fmla="*/ 701 h 1428"/>
              <a:gd name="T74" fmla="*/ 552 w 552"/>
              <a:gd name="T75" fmla="*/ 685 h 1428"/>
              <a:gd name="T76" fmla="*/ 484 w 552"/>
              <a:gd name="T77" fmla="*/ 530 h 1428"/>
              <a:gd name="T78" fmla="*/ 457 w 552"/>
              <a:gd name="T79" fmla="*/ 403 h 1428"/>
              <a:gd name="T80" fmla="*/ 514 w 552"/>
              <a:gd name="T81" fmla="*/ 291 h 1428"/>
              <a:gd name="T82" fmla="*/ 515 w 552"/>
              <a:gd name="T83" fmla="*/ 242 h 1428"/>
              <a:gd name="T84" fmla="*/ 488 w 552"/>
              <a:gd name="T85" fmla="*/ 217 h 1428"/>
              <a:gd name="T86" fmla="*/ 463 w 552"/>
              <a:gd name="T87" fmla="*/ 180 h 1428"/>
              <a:gd name="T88" fmla="*/ 388 w 552"/>
              <a:gd name="T89" fmla="*/ 124 h 1428"/>
              <a:gd name="T90" fmla="*/ 359 w 552"/>
              <a:gd name="T91" fmla="*/ 47 h 1428"/>
              <a:gd name="T92" fmla="*/ 266 w 552"/>
              <a:gd name="T93" fmla="*/ 0 h 1428"/>
              <a:gd name="T94" fmla="*/ 191 w 552"/>
              <a:gd name="T95" fmla="*/ 13 h 1428"/>
              <a:gd name="T96" fmla="*/ 162 w 552"/>
              <a:gd name="T97" fmla="*/ 26 h 1428"/>
              <a:gd name="T98" fmla="*/ 133 w 552"/>
              <a:gd name="T99" fmla="*/ 51 h 1428"/>
              <a:gd name="T100" fmla="*/ 118 w 552"/>
              <a:gd name="T101" fmla="*/ 35 h 1428"/>
              <a:gd name="T102" fmla="*/ 133 w 552"/>
              <a:gd name="T103" fmla="*/ 77 h 1428"/>
              <a:gd name="T104" fmla="*/ 125 w 552"/>
              <a:gd name="T105" fmla="*/ 133 h 1428"/>
              <a:gd name="T106" fmla="*/ 167 w 552"/>
              <a:gd name="T107" fmla="*/ 197 h 1428"/>
              <a:gd name="T108" fmla="*/ 131 w 552"/>
              <a:gd name="T109" fmla="*/ 233 h 1428"/>
              <a:gd name="T110" fmla="*/ 136 w 552"/>
              <a:gd name="T111" fmla="*/ 184 h 1428"/>
              <a:gd name="T112" fmla="*/ 339 w 552"/>
              <a:gd name="T113" fmla="*/ 199 h 1428"/>
              <a:gd name="T114" fmla="*/ 359 w 552"/>
              <a:gd name="T115" fmla="*/ 184 h 1428"/>
              <a:gd name="T116" fmla="*/ 370 w 552"/>
              <a:gd name="T117" fmla="*/ 206 h 1428"/>
              <a:gd name="T118" fmla="*/ 386 w 552"/>
              <a:gd name="T119" fmla="*/ 226 h 1428"/>
              <a:gd name="T120" fmla="*/ 368 w 552"/>
              <a:gd name="T121" fmla="*/ 239 h 1428"/>
              <a:gd name="T122" fmla="*/ 342 w 552"/>
              <a:gd name="T123" fmla="*/ 224 h 1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2" h="1428">
                <a:moveTo>
                  <a:pt x="125" y="133"/>
                </a:moveTo>
                <a:lnTo>
                  <a:pt x="96" y="171"/>
                </a:lnTo>
                <a:lnTo>
                  <a:pt x="78" y="199"/>
                </a:lnTo>
                <a:lnTo>
                  <a:pt x="78" y="199"/>
                </a:lnTo>
                <a:lnTo>
                  <a:pt x="65" y="200"/>
                </a:lnTo>
                <a:lnTo>
                  <a:pt x="54" y="204"/>
                </a:lnTo>
                <a:lnTo>
                  <a:pt x="49" y="206"/>
                </a:lnTo>
                <a:lnTo>
                  <a:pt x="45" y="209"/>
                </a:lnTo>
                <a:lnTo>
                  <a:pt x="45" y="209"/>
                </a:lnTo>
                <a:lnTo>
                  <a:pt x="38" y="220"/>
                </a:lnTo>
                <a:lnTo>
                  <a:pt x="38" y="224"/>
                </a:lnTo>
                <a:lnTo>
                  <a:pt x="38" y="224"/>
                </a:lnTo>
                <a:lnTo>
                  <a:pt x="34" y="237"/>
                </a:lnTo>
                <a:lnTo>
                  <a:pt x="31" y="246"/>
                </a:lnTo>
                <a:lnTo>
                  <a:pt x="31" y="246"/>
                </a:lnTo>
                <a:lnTo>
                  <a:pt x="23" y="257"/>
                </a:lnTo>
                <a:lnTo>
                  <a:pt x="11" y="282"/>
                </a:lnTo>
                <a:lnTo>
                  <a:pt x="11" y="282"/>
                </a:lnTo>
                <a:lnTo>
                  <a:pt x="5" y="299"/>
                </a:lnTo>
                <a:lnTo>
                  <a:pt x="2" y="315"/>
                </a:lnTo>
                <a:lnTo>
                  <a:pt x="0" y="332"/>
                </a:lnTo>
                <a:lnTo>
                  <a:pt x="0" y="332"/>
                </a:lnTo>
                <a:lnTo>
                  <a:pt x="2" y="341"/>
                </a:lnTo>
                <a:lnTo>
                  <a:pt x="9" y="357"/>
                </a:lnTo>
                <a:lnTo>
                  <a:pt x="14" y="368"/>
                </a:lnTo>
                <a:lnTo>
                  <a:pt x="23" y="377"/>
                </a:lnTo>
                <a:lnTo>
                  <a:pt x="33" y="384"/>
                </a:lnTo>
                <a:lnTo>
                  <a:pt x="44" y="388"/>
                </a:lnTo>
                <a:lnTo>
                  <a:pt x="44" y="388"/>
                </a:lnTo>
                <a:lnTo>
                  <a:pt x="65" y="393"/>
                </a:lnTo>
                <a:lnTo>
                  <a:pt x="84" y="397"/>
                </a:lnTo>
                <a:lnTo>
                  <a:pt x="98" y="399"/>
                </a:lnTo>
                <a:lnTo>
                  <a:pt x="98" y="399"/>
                </a:lnTo>
                <a:lnTo>
                  <a:pt x="104" y="419"/>
                </a:lnTo>
                <a:lnTo>
                  <a:pt x="107" y="437"/>
                </a:lnTo>
                <a:lnTo>
                  <a:pt x="109" y="457"/>
                </a:lnTo>
                <a:lnTo>
                  <a:pt x="109" y="457"/>
                </a:lnTo>
                <a:lnTo>
                  <a:pt x="107" y="503"/>
                </a:lnTo>
                <a:lnTo>
                  <a:pt x="105" y="523"/>
                </a:lnTo>
                <a:lnTo>
                  <a:pt x="104" y="535"/>
                </a:lnTo>
                <a:lnTo>
                  <a:pt x="104" y="535"/>
                </a:lnTo>
                <a:lnTo>
                  <a:pt x="98" y="554"/>
                </a:lnTo>
                <a:lnTo>
                  <a:pt x="96" y="566"/>
                </a:lnTo>
                <a:lnTo>
                  <a:pt x="96" y="566"/>
                </a:lnTo>
                <a:lnTo>
                  <a:pt x="85" y="623"/>
                </a:lnTo>
                <a:lnTo>
                  <a:pt x="78" y="661"/>
                </a:lnTo>
                <a:lnTo>
                  <a:pt x="74" y="676"/>
                </a:lnTo>
                <a:lnTo>
                  <a:pt x="73" y="683"/>
                </a:lnTo>
                <a:lnTo>
                  <a:pt x="73" y="683"/>
                </a:lnTo>
                <a:lnTo>
                  <a:pt x="65" y="698"/>
                </a:lnTo>
                <a:lnTo>
                  <a:pt x="62" y="701"/>
                </a:lnTo>
                <a:lnTo>
                  <a:pt x="78" y="710"/>
                </a:lnTo>
                <a:lnTo>
                  <a:pt x="78" y="710"/>
                </a:lnTo>
                <a:lnTo>
                  <a:pt x="78" y="716"/>
                </a:lnTo>
                <a:lnTo>
                  <a:pt x="76" y="730"/>
                </a:lnTo>
                <a:lnTo>
                  <a:pt x="76" y="730"/>
                </a:lnTo>
                <a:lnTo>
                  <a:pt x="76" y="736"/>
                </a:lnTo>
                <a:lnTo>
                  <a:pt x="76" y="739"/>
                </a:lnTo>
                <a:lnTo>
                  <a:pt x="80" y="745"/>
                </a:lnTo>
                <a:lnTo>
                  <a:pt x="84" y="747"/>
                </a:lnTo>
                <a:lnTo>
                  <a:pt x="91" y="752"/>
                </a:lnTo>
                <a:lnTo>
                  <a:pt x="96" y="756"/>
                </a:lnTo>
                <a:lnTo>
                  <a:pt x="96" y="756"/>
                </a:lnTo>
                <a:lnTo>
                  <a:pt x="115" y="763"/>
                </a:lnTo>
                <a:lnTo>
                  <a:pt x="115" y="763"/>
                </a:lnTo>
                <a:lnTo>
                  <a:pt x="109" y="834"/>
                </a:lnTo>
                <a:lnTo>
                  <a:pt x="105" y="889"/>
                </a:lnTo>
                <a:lnTo>
                  <a:pt x="104" y="925"/>
                </a:lnTo>
                <a:lnTo>
                  <a:pt x="104" y="925"/>
                </a:lnTo>
                <a:lnTo>
                  <a:pt x="104" y="998"/>
                </a:lnTo>
                <a:lnTo>
                  <a:pt x="102" y="1071"/>
                </a:lnTo>
                <a:lnTo>
                  <a:pt x="102" y="1071"/>
                </a:lnTo>
                <a:lnTo>
                  <a:pt x="102" y="1193"/>
                </a:lnTo>
                <a:lnTo>
                  <a:pt x="102" y="1262"/>
                </a:lnTo>
                <a:lnTo>
                  <a:pt x="104" y="1286"/>
                </a:lnTo>
                <a:lnTo>
                  <a:pt x="105" y="1297"/>
                </a:lnTo>
                <a:lnTo>
                  <a:pt x="105" y="1297"/>
                </a:lnTo>
                <a:lnTo>
                  <a:pt x="109" y="1300"/>
                </a:lnTo>
                <a:lnTo>
                  <a:pt x="115" y="1302"/>
                </a:lnTo>
                <a:lnTo>
                  <a:pt x="120" y="1302"/>
                </a:lnTo>
                <a:lnTo>
                  <a:pt x="120" y="1302"/>
                </a:lnTo>
                <a:lnTo>
                  <a:pt x="118" y="1328"/>
                </a:lnTo>
                <a:lnTo>
                  <a:pt x="116" y="1348"/>
                </a:lnTo>
                <a:lnTo>
                  <a:pt x="118" y="1362"/>
                </a:lnTo>
                <a:lnTo>
                  <a:pt x="118" y="1362"/>
                </a:lnTo>
                <a:lnTo>
                  <a:pt x="122" y="1375"/>
                </a:lnTo>
                <a:lnTo>
                  <a:pt x="124" y="1381"/>
                </a:lnTo>
                <a:lnTo>
                  <a:pt x="124" y="1381"/>
                </a:lnTo>
                <a:lnTo>
                  <a:pt x="124" y="1393"/>
                </a:lnTo>
                <a:lnTo>
                  <a:pt x="125" y="1402"/>
                </a:lnTo>
                <a:lnTo>
                  <a:pt x="129" y="1406"/>
                </a:lnTo>
                <a:lnTo>
                  <a:pt x="131" y="1410"/>
                </a:lnTo>
                <a:lnTo>
                  <a:pt x="131" y="1410"/>
                </a:lnTo>
                <a:lnTo>
                  <a:pt x="144" y="1412"/>
                </a:lnTo>
                <a:lnTo>
                  <a:pt x="162" y="1412"/>
                </a:lnTo>
                <a:lnTo>
                  <a:pt x="178" y="1410"/>
                </a:lnTo>
                <a:lnTo>
                  <a:pt x="184" y="1408"/>
                </a:lnTo>
                <a:lnTo>
                  <a:pt x="186" y="1404"/>
                </a:lnTo>
                <a:lnTo>
                  <a:pt x="186" y="1404"/>
                </a:lnTo>
                <a:lnTo>
                  <a:pt x="187" y="1399"/>
                </a:lnTo>
                <a:lnTo>
                  <a:pt x="187" y="1390"/>
                </a:lnTo>
                <a:lnTo>
                  <a:pt x="186" y="1381"/>
                </a:lnTo>
                <a:lnTo>
                  <a:pt x="186" y="1381"/>
                </a:lnTo>
                <a:lnTo>
                  <a:pt x="193" y="1377"/>
                </a:lnTo>
                <a:lnTo>
                  <a:pt x="198" y="1371"/>
                </a:lnTo>
                <a:lnTo>
                  <a:pt x="204" y="1364"/>
                </a:lnTo>
                <a:lnTo>
                  <a:pt x="204" y="1364"/>
                </a:lnTo>
                <a:lnTo>
                  <a:pt x="209" y="1353"/>
                </a:lnTo>
                <a:lnTo>
                  <a:pt x="211" y="1348"/>
                </a:lnTo>
                <a:lnTo>
                  <a:pt x="213" y="1344"/>
                </a:lnTo>
                <a:lnTo>
                  <a:pt x="213" y="1344"/>
                </a:lnTo>
                <a:lnTo>
                  <a:pt x="209" y="1337"/>
                </a:lnTo>
                <a:lnTo>
                  <a:pt x="204" y="1324"/>
                </a:lnTo>
                <a:lnTo>
                  <a:pt x="195" y="1308"/>
                </a:lnTo>
                <a:lnTo>
                  <a:pt x="195" y="1308"/>
                </a:lnTo>
                <a:lnTo>
                  <a:pt x="202" y="1300"/>
                </a:lnTo>
                <a:lnTo>
                  <a:pt x="207" y="1295"/>
                </a:lnTo>
                <a:lnTo>
                  <a:pt x="211" y="1289"/>
                </a:lnTo>
                <a:lnTo>
                  <a:pt x="211" y="1289"/>
                </a:lnTo>
                <a:lnTo>
                  <a:pt x="207" y="1253"/>
                </a:lnTo>
                <a:lnTo>
                  <a:pt x="206" y="1228"/>
                </a:lnTo>
                <a:lnTo>
                  <a:pt x="204" y="1208"/>
                </a:lnTo>
                <a:lnTo>
                  <a:pt x="204" y="1208"/>
                </a:lnTo>
                <a:lnTo>
                  <a:pt x="215" y="1124"/>
                </a:lnTo>
                <a:lnTo>
                  <a:pt x="215" y="1124"/>
                </a:lnTo>
                <a:lnTo>
                  <a:pt x="217" y="1075"/>
                </a:lnTo>
                <a:lnTo>
                  <a:pt x="218" y="1035"/>
                </a:lnTo>
                <a:lnTo>
                  <a:pt x="218" y="1035"/>
                </a:lnTo>
                <a:lnTo>
                  <a:pt x="226" y="1009"/>
                </a:lnTo>
                <a:lnTo>
                  <a:pt x="231" y="991"/>
                </a:lnTo>
                <a:lnTo>
                  <a:pt x="235" y="976"/>
                </a:lnTo>
                <a:lnTo>
                  <a:pt x="235" y="976"/>
                </a:lnTo>
                <a:lnTo>
                  <a:pt x="235" y="951"/>
                </a:lnTo>
                <a:lnTo>
                  <a:pt x="235" y="951"/>
                </a:lnTo>
                <a:lnTo>
                  <a:pt x="248" y="912"/>
                </a:lnTo>
                <a:lnTo>
                  <a:pt x="257" y="883"/>
                </a:lnTo>
                <a:lnTo>
                  <a:pt x="262" y="862"/>
                </a:lnTo>
                <a:lnTo>
                  <a:pt x="262" y="862"/>
                </a:lnTo>
                <a:lnTo>
                  <a:pt x="268" y="831"/>
                </a:lnTo>
                <a:lnTo>
                  <a:pt x="273" y="812"/>
                </a:lnTo>
                <a:lnTo>
                  <a:pt x="273" y="812"/>
                </a:lnTo>
                <a:lnTo>
                  <a:pt x="282" y="785"/>
                </a:lnTo>
                <a:lnTo>
                  <a:pt x="308" y="785"/>
                </a:lnTo>
                <a:lnTo>
                  <a:pt x="308" y="785"/>
                </a:lnTo>
                <a:lnTo>
                  <a:pt x="322" y="843"/>
                </a:lnTo>
                <a:lnTo>
                  <a:pt x="322" y="843"/>
                </a:lnTo>
                <a:lnTo>
                  <a:pt x="340" y="951"/>
                </a:lnTo>
                <a:lnTo>
                  <a:pt x="340" y="951"/>
                </a:lnTo>
                <a:lnTo>
                  <a:pt x="351" y="996"/>
                </a:lnTo>
                <a:lnTo>
                  <a:pt x="359" y="1033"/>
                </a:lnTo>
                <a:lnTo>
                  <a:pt x="359" y="1033"/>
                </a:lnTo>
                <a:lnTo>
                  <a:pt x="362" y="1051"/>
                </a:lnTo>
                <a:lnTo>
                  <a:pt x="364" y="1067"/>
                </a:lnTo>
                <a:lnTo>
                  <a:pt x="364" y="1067"/>
                </a:lnTo>
                <a:lnTo>
                  <a:pt x="366" y="1158"/>
                </a:lnTo>
                <a:lnTo>
                  <a:pt x="366" y="1158"/>
                </a:lnTo>
                <a:lnTo>
                  <a:pt x="368" y="1275"/>
                </a:lnTo>
                <a:lnTo>
                  <a:pt x="364" y="1308"/>
                </a:lnTo>
                <a:lnTo>
                  <a:pt x="368" y="1328"/>
                </a:lnTo>
                <a:lnTo>
                  <a:pt x="368" y="1328"/>
                </a:lnTo>
                <a:lnTo>
                  <a:pt x="362" y="1342"/>
                </a:lnTo>
                <a:lnTo>
                  <a:pt x="359" y="1353"/>
                </a:lnTo>
                <a:lnTo>
                  <a:pt x="357" y="1361"/>
                </a:lnTo>
                <a:lnTo>
                  <a:pt x="357" y="1361"/>
                </a:lnTo>
                <a:lnTo>
                  <a:pt x="357" y="1370"/>
                </a:lnTo>
                <a:lnTo>
                  <a:pt x="361" y="1382"/>
                </a:lnTo>
                <a:lnTo>
                  <a:pt x="364" y="1397"/>
                </a:lnTo>
                <a:lnTo>
                  <a:pt x="364" y="1397"/>
                </a:lnTo>
                <a:lnTo>
                  <a:pt x="362" y="1410"/>
                </a:lnTo>
                <a:lnTo>
                  <a:pt x="362" y="1417"/>
                </a:lnTo>
                <a:lnTo>
                  <a:pt x="364" y="1424"/>
                </a:lnTo>
                <a:lnTo>
                  <a:pt x="364" y="1424"/>
                </a:lnTo>
                <a:lnTo>
                  <a:pt x="368" y="1424"/>
                </a:lnTo>
                <a:lnTo>
                  <a:pt x="375" y="1426"/>
                </a:lnTo>
                <a:lnTo>
                  <a:pt x="395" y="1428"/>
                </a:lnTo>
                <a:lnTo>
                  <a:pt x="415" y="1428"/>
                </a:lnTo>
                <a:lnTo>
                  <a:pt x="422" y="1426"/>
                </a:lnTo>
                <a:lnTo>
                  <a:pt x="426" y="1426"/>
                </a:lnTo>
                <a:lnTo>
                  <a:pt x="426" y="1426"/>
                </a:lnTo>
                <a:lnTo>
                  <a:pt x="459" y="1391"/>
                </a:lnTo>
                <a:lnTo>
                  <a:pt x="459" y="1391"/>
                </a:lnTo>
                <a:lnTo>
                  <a:pt x="463" y="1388"/>
                </a:lnTo>
                <a:lnTo>
                  <a:pt x="466" y="1382"/>
                </a:lnTo>
                <a:lnTo>
                  <a:pt x="468" y="1377"/>
                </a:lnTo>
                <a:lnTo>
                  <a:pt x="470" y="1366"/>
                </a:lnTo>
                <a:lnTo>
                  <a:pt x="470" y="1366"/>
                </a:lnTo>
                <a:lnTo>
                  <a:pt x="470" y="1361"/>
                </a:lnTo>
                <a:lnTo>
                  <a:pt x="466" y="1355"/>
                </a:lnTo>
                <a:lnTo>
                  <a:pt x="457" y="1342"/>
                </a:lnTo>
                <a:lnTo>
                  <a:pt x="446" y="1333"/>
                </a:lnTo>
                <a:lnTo>
                  <a:pt x="441" y="1330"/>
                </a:lnTo>
                <a:lnTo>
                  <a:pt x="441" y="1319"/>
                </a:lnTo>
                <a:lnTo>
                  <a:pt x="472" y="1302"/>
                </a:lnTo>
                <a:lnTo>
                  <a:pt x="472" y="1302"/>
                </a:lnTo>
                <a:lnTo>
                  <a:pt x="472" y="1255"/>
                </a:lnTo>
                <a:lnTo>
                  <a:pt x="473" y="1213"/>
                </a:lnTo>
                <a:lnTo>
                  <a:pt x="473" y="1180"/>
                </a:lnTo>
                <a:lnTo>
                  <a:pt x="473" y="1180"/>
                </a:lnTo>
                <a:lnTo>
                  <a:pt x="481" y="1098"/>
                </a:lnTo>
                <a:lnTo>
                  <a:pt x="484" y="1055"/>
                </a:lnTo>
                <a:lnTo>
                  <a:pt x="484" y="1029"/>
                </a:lnTo>
                <a:lnTo>
                  <a:pt x="484" y="1029"/>
                </a:lnTo>
                <a:lnTo>
                  <a:pt x="484" y="1014"/>
                </a:lnTo>
                <a:lnTo>
                  <a:pt x="484" y="998"/>
                </a:lnTo>
                <a:lnTo>
                  <a:pt x="486" y="982"/>
                </a:lnTo>
                <a:lnTo>
                  <a:pt x="484" y="967"/>
                </a:lnTo>
                <a:lnTo>
                  <a:pt x="484" y="967"/>
                </a:lnTo>
                <a:lnTo>
                  <a:pt x="481" y="947"/>
                </a:lnTo>
                <a:lnTo>
                  <a:pt x="479" y="920"/>
                </a:lnTo>
                <a:lnTo>
                  <a:pt x="475" y="887"/>
                </a:lnTo>
                <a:lnTo>
                  <a:pt x="473" y="736"/>
                </a:lnTo>
                <a:lnTo>
                  <a:pt x="473" y="736"/>
                </a:lnTo>
                <a:lnTo>
                  <a:pt x="484" y="732"/>
                </a:lnTo>
                <a:lnTo>
                  <a:pt x="494" y="727"/>
                </a:lnTo>
                <a:lnTo>
                  <a:pt x="495" y="723"/>
                </a:lnTo>
                <a:lnTo>
                  <a:pt x="495" y="721"/>
                </a:lnTo>
                <a:lnTo>
                  <a:pt x="495" y="721"/>
                </a:lnTo>
                <a:lnTo>
                  <a:pt x="492" y="709"/>
                </a:lnTo>
                <a:lnTo>
                  <a:pt x="490" y="705"/>
                </a:lnTo>
                <a:lnTo>
                  <a:pt x="494" y="703"/>
                </a:lnTo>
                <a:lnTo>
                  <a:pt x="494" y="703"/>
                </a:lnTo>
                <a:lnTo>
                  <a:pt x="504" y="701"/>
                </a:lnTo>
                <a:lnTo>
                  <a:pt x="525" y="698"/>
                </a:lnTo>
                <a:lnTo>
                  <a:pt x="535" y="696"/>
                </a:lnTo>
                <a:lnTo>
                  <a:pt x="543" y="694"/>
                </a:lnTo>
                <a:lnTo>
                  <a:pt x="548" y="690"/>
                </a:lnTo>
                <a:lnTo>
                  <a:pt x="552" y="685"/>
                </a:lnTo>
                <a:lnTo>
                  <a:pt x="552" y="685"/>
                </a:lnTo>
                <a:lnTo>
                  <a:pt x="550" y="676"/>
                </a:lnTo>
                <a:lnTo>
                  <a:pt x="543" y="658"/>
                </a:lnTo>
                <a:lnTo>
                  <a:pt x="523" y="612"/>
                </a:lnTo>
                <a:lnTo>
                  <a:pt x="492" y="543"/>
                </a:lnTo>
                <a:lnTo>
                  <a:pt x="492" y="543"/>
                </a:lnTo>
                <a:lnTo>
                  <a:pt x="484" y="530"/>
                </a:lnTo>
                <a:lnTo>
                  <a:pt x="472" y="505"/>
                </a:lnTo>
                <a:lnTo>
                  <a:pt x="459" y="479"/>
                </a:lnTo>
                <a:lnTo>
                  <a:pt x="453" y="468"/>
                </a:lnTo>
                <a:lnTo>
                  <a:pt x="453" y="468"/>
                </a:lnTo>
                <a:lnTo>
                  <a:pt x="457" y="403"/>
                </a:lnTo>
                <a:lnTo>
                  <a:pt x="457" y="403"/>
                </a:lnTo>
                <a:lnTo>
                  <a:pt x="461" y="392"/>
                </a:lnTo>
                <a:lnTo>
                  <a:pt x="470" y="370"/>
                </a:lnTo>
                <a:lnTo>
                  <a:pt x="484" y="339"/>
                </a:lnTo>
                <a:lnTo>
                  <a:pt x="484" y="339"/>
                </a:lnTo>
                <a:lnTo>
                  <a:pt x="501" y="311"/>
                </a:lnTo>
                <a:lnTo>
                  <a:pt x="514" y="291"/>
                </a:lnTo>
                <a:lnTo>
                  <a:pt x="519" y="277"/>
                </a:lnTo>
                <a:lnTo>
                  <a:pt x="519" y="277"/>
                </a:lnTo>
                <a:lnTo>
                  <a:pt x="521" y="268"/>
                </a:lnTo>
                <a:lnTo>
                  <a:pt x="519" y="259"/>
                </a:lnTo>
                <a:lnTo>
                  <a:pt x="515" y="242"/>
                </a:lnTo>
                <a:lnTo>
                  <a:pt x="515" y="242"/>
                </a:lnTo>
                <a:lnTo>
                  <a:pt x="512" y="240"/>
                </a:lnTo>
                <a:lnTo>
                  <a:pt x="508" y="237"/>
                </a:lnTo>
                <a:lnTo>
                  <a:pt x="497" y="231"/>
                </a:lnTo>
                <a:lnTo>
                  <a:pt x="497" y="231"/>
                </a:lnTo>
                <a:lnTo>
                  <a:pt x="494" y="224"/>
                </a:lnTo>
                <a:lnTo>
                  <a:pt x="488" y="217"/>
                </a:lnTo>
                <a:lnTo>
                  <a:pt x="483" y="204"/>
                </a:lnTo>
                <a:lnTo>
                  <a:pt x="473" y="195"/>
                </a:lnTo>
                <a:lnTo>
                  <a:pt x="473" y="195"/>
                </a:lnTo>
                <a:lnTo>
                  <a:pt x="470" y="189"/>
                </a:lnTo>
                <a:lnTo>
                  <a:pt x="463" y="180"/>
                </a:lnTo>
                <a:lnTo>
                  <a:pt x="463" y="180"/>
                </a:lnTo>
                <a:lnTo>
                  <a:pt x="453" y="173"/>
                </a:lnTo>
                <a:lnTo>
                  <a:pt x="437" y="166"/>
                </a:lnTo>
                <a:lnTo>
                  <a:pt x="419" y="158"/>
                </a:lnTo>
                <a:lnTo>
                  <a:pt x="390" y="135"/>
                </a:lnTo>
                <a:lnTo>
                  <a:pt x="390" y="135"/>
                </a:lnTo>
                <a:lnTo>
                  <a:pt x="388" y="124"/>
                </a:lnTo>
                <a:lnTo>
                  <a:pt x="384" y="98"/>
                </a:lnTo>
                <a:lnTo>
                  <a:pt x="381" y="84"/>
                </a:lnTo>
                <a:lnTo>
                  <a:pt x="375" y="71"/>
                </a:lnTo>
                <a:lnTo>
                  <a:pt x="368" y="57"/>
                </a:lnTo>
                <a:lnTo>
                  <a:pt x="359" y="47"/>
                </a:lnTo>
                <a:lnTo>
                  <a:pt x="359" y="47"/>
                </a:lnTo>
                <a:lnTo>
                  <a:pt x="337" y="29"/>
                </a:lnTo>
                <a:lnTo>
                  <a:pt x="326" y="22"/>
                </a:lnTo>
                <a:lnTo>
                  <a:pt x="313" y="15"/>
                </a:lnTo>
                <a:lnTo>
                  <a:pt x="300" y="7"/>
                </a:lnTo>
                <a:lnTo>
                  <a:pt x="284" y="4"/>
                </a:lnTo>
                <a:lnTo>
                  <a:pt x="266" y="0"/>
                </a:lnTo>
                <a:lnTo>
                  <a:pt x="246" y="0"/>
                </a:lnTo>
                <a:lnTo>
                  <a:pt x="246" y="0"/>
                </a:lnTo>
                <a:lnTo>
                  <a:pt x="226" y="4"/>
                </a:lnTo>
                <a:lnTo>
                  <a:pt x="209" y="6"/>
                </a:lnTo>
                <a:lnTo>
                  <a:pt x="198" y="9"/>
                </a:lnTo>
                <a:lnTo>
                  <a:pt x="191" y="13"/>
                </a:lnTo>
                <a:lnTo>
                  <a:pt x="186" y="16"/>
                </a:lnTo>
                <a:lnTo>
                  <a:pt x="184" y="20"/>
                </a:lnTo>
                <a:lnTo>
                  <a:pt x="182" y="24"/>
                </a:lnTo>
                <a:lnTo>
                  <a:pt x="182" y="24"/>
                </a:lnTo>
                <a:lnTo>
                  <a:pt x="162" y="26"/>
                </a:lnTo>
                <a:lnTo>
                  <a:pt x="162" y="26"/>
                </a:lnTo>
                <a:lnTo>
                  <a:pt x="153" y="35"/>
                </a:lnTo>
                <a:lnTo>
                  <a:pt x="146" y="44"/>
                </a:lnTo>
                <a:lnTo>
                  <a:pt x="146" y="44"/>
                </a:lnTo>
                <a:lnTo>
                  <a:pt x="142" y="53"/>
                </a:lnTo>
                <a:lnTo>
                  <a:pt x="140" y="58"/>
                </a:lnTo>
                <a:lnTo>
                  <a:pt x="133" y="51"/>
                </a:lnTo>
                <a:lnTo>
                  <a:pt x="133" y="51"/>
                </a:lnTo>
                <a:lnTo>
                  <a:pt x="127" y="42"/>
                </a:lnTo>
                <a:lnTo>
                  <a:pt x="122" y="36"/>
                </a:lnTo>
                <a:lnTo>
                  <a:pt x="120" y="35"/>
                </a:lnTo>
                <a:lnTo>
                  <a:pt x="118" y="35"/>
                </a:lnTo>
                <a:lnTo>
                  <a:pt x="118" y="35"/>
                </a:lnTo>
                <a:lnTo>
                  <a:pt x="116" y="36"/>
                </a:lnTo>
                <a:lnTo>
                  <a:pt x="116" y="38"/>
                </a:lnTo>
                <a:lnTo>
                  <a:pt x="116" y="44"/>
                </a:lnTo>
                <a:lnTo>
                  <a:pt x="122" y="58"/>
                </a:lnTo>
                <a:lnTo>
                  <a:pt x="122" y="58"/>
                </a:lnTo>
                <a:lnTo>
                  <a:pt x="133" y="77"/>
                </a:lnTo>
                <a:lnTo>
                  <a:pt x="133" y="77"/>
                </a:lnTo>
                <a:lnTo>
                  <a:pt x="129" y="86"/>
                </a:lnTo>
                <a:lnTo>
                  <a:pt x="127" y="95"/>
                </a:lnTo>
                <a:lnTo>
                  <a:pt x="125" y="104"/>
                </a:lnTo>
                <a:lnTo>
                  <a:pt x="125" y="104"/>
                </a:lnTo>
                <a:lnTo>
                  <a:pt x="125" y="133"/>
                </a:lnTo>
                <a:lnTo>
                  <a:pt x="125" y="133"/>
                </a:lnTo>
                <a:close/>
                <a:moveTo>
                  <a:pt x="140" y="177"/>
                </a:moveTo>
                <a:lnTo>
                  <a:pt x="140" y="177"/>
                </a:lnTo>
                <a:lnTo>
                  <a:pt x="147" y="182"/>
                </a:lnTo>
                <a:lnTo>
                  <a:pt x="156" y="189"/>
                </a:lnTo>
                <a:lnTo>
                  <a:pt x="167" y="197"/>
                </a:lnTo>
                <a:lnTo>
                  <a:pt x="167" y="197"/>
                </a:lnTo>
                <a:lnTo>
                  <a:pt x="182" y="204"/>
                </a:lnTo>
                <a:lnTo>
                  <a:pt x="193" y="208"/>
                </a:lnTo>
                <a:lnTo>
                  <a:pt x="206" y="211"/>
                </a:lnTo>
                <a:lnTo>
                  <a:pt x="189" y="235"/>
                </a:lnTo>
                <a:lnTo>
                  <a:pt x="131" y="233"/>
                </a:lnTo>
                <a:lnTo>
                  <a:pt x="124" y="219"/>
                </a:lnTo>
                <a:lnTo>
                  <a:pt x="124" y="219"/>
                </a:lnTo>
                <a:lnTo>
                  <a:pt x="127" y="209"/>
                </a:lnTo>
                <a:lnTo>
                  <a:pt x="133" y="197"/>
                </a:lnTo>
                <a:lnTo>
                  <a:pt x="133" y="197"/>
                </a:lnTo>
                <a:lnTo>
                  <a:pt x="136" y="184"/>
                </a:lnTo>
                <a:lnTo>
                  <a:pt x="140" y="177"/>
                </a:lnTo>
                <a:lnTo>
                  <a:pt x="140" y="177"/>
                </a:lnTo>
                <a:close/>
                <a:moveTo>
                  <a:pt x="324" y="202"/>
                </a:moveTo>
                <a:lnTo>
                  <a:pt x="324" y="202"/>
                </a:lnTo>
                <a:lnTo>
                  <a:pt x="331" y="200"/>
                </a:lnTo>
                <a:lnTo>
                  <a:pt x="339" y="199"/>
                </a:lnTo>
                <a:lnTo>
                  <a:pt x="344" y="195"/>
                </a:lnTo>
                <a:lnTo>
                  <a:pt x="344" y="195"/>
                </a:lnTo>
                <a:lnTo>
                  <a:pt x="353" y="186"/>
                </a:lnTo>
                <a:lnTo>
                  <a:pt x="357" y="182"/>
                </a:lnTo>
                <a:lnTo>
                  <a:pt x="357" y="182"/>
                </a:lnTo>
                <a:lnTo>
                  <a:pt x="359" y="184"/>
                </a:lnTo>
                <a:lnTo>
                  <a:pt x="362" y="186"/>
                </a:lnTo>
                <a:lnTo>
                  <a:pt x="362" y="186"/>
                </a:lnTo>
                <a:lnTo>
                  <a:pt x="364" y="193"/>
                </a:lnTo>
                <a:lnTo>
                  <a:pt x="368" y="200"/>
                </a:lnTo>
                <a:lnTo>
                  <a:pt x="368" y="200"/>
                </a:lnTo>
                <a:lnTo>
                  <a:pt x="370" y="206"/>
                </a:lnTo>
                <a:lnTo>
                  <a:pt x="373" y="217"/>
                </a:lnTo>
                <a:lnTo>
                  <a:pt x="373" y="217"/>
                </a:lnTo>
                <a:lnTo>
                  <a:pt x="375" y="220"/>
                </a:lnTo>
                <a:lnTo>
                  <a:pt x="379" y="222"/>
                </a:lnTo>
                <a:lnTo>
                  <a:pt x="386" y="226"/>
                </a:lnTo>
                <a:lnTo>
                  <a:pt x="386" y="226"/>
                </a:lnTo>
                <a:lnTo>
                  <a:pt x="388" y="228"/>
                </a:lnTo>
                <a:lnTo>
                  <a:pt x="386" y="231"/>
                </a:lnTo>
                <a:lnTo>
                  <a:pt x="382" y="237"/>
                </a:lnTo>
                <a:lnTo>
                  <a:pt x="382" y="237"/>
                </a:lnTo>
                <a:lnTo>
                  <a:pt x="377" y="239"/>
                </a:lnTo>
                <a:lnTo>
                  <a:pt x="368" y="239"/>
                </a:lnTo>
                <a:lnTo>
                  <a:pt x="355" y="239"/>
                </a:lnTo>
                <a:lnTo>
                  <a:pt x="355" y="239"/>
                </a:lnTo>
                <a:lnTo>
                  <a:pt x="351" y="233"/>
                </a:lnTo>
                <a:lnTo>
                  <a:pt x="346" y="226"/>
                </a:lnTo>
                <a:lnTo>
                  <a:pt x="346" y="226"/>
                </a:lnTo>
                <a:lnTo>
                  <a:pt x="342" y="224"/>
                </a:lnTo>
                <a:lnTo>
                  <a:pt x="335" y="219"/>
                </a:lnTo>
                <a:lnTo>
                  <a:pt x="324" y="213"/>
                </a:lnTo>
                <a:lnTo>
                  <a:pt x="324" y="202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283F4B4A-0E64-433E-936D-B1AECC4051E4}"/>
              </a:ext>
            </a:extLst>
          </p:cNvPr>
          <p:cNvSpPr>
            <a:spLocks noEditPoints="1"/>
          </p:cNvSpPr>
          <p:nvPr/>
        </p:nvSpPr>
        <p:spPr bwMode="auto">
          <a:xfrm>
            <a:off x="8434104" y="2753925"/>
            <a:ext cx="592808" cy="1629686"/>
          </a:xfrm>
          <a:custGeom>
            <a:avLst/>
            <a:gdLst>
              <a:gd name="T0" fmla="*/ 350 w 554"/>
              <a:gd name="T1" fmla="*/ 108 h 1523"/>
              <a:gd name="T2" fmla="*/ 310 w 554"/>
              <a:gd name="T3" fmla="*/ 66 h 1523"/>
              <a:gd name="T4" fmla="*/ 237 w 554"/>
              <a:gd name="T5" fmla="*/ 20 h 1523"/>
              <a:gd name="T6" fmla="*/ 157 w 554"/>
              <a:gd name="T7" fmla="*/ 78 h 1523"/>
              <a:gd name="T8" fmla="*/ 135 w 554"/>
              <a:gd name="T9" fmla="*/ 120 h 1523"/>
              <a:gd name="T10" fmla="*/ 143 w 554"/>
              <a:gd name="T11" fmla="*/ 168 h 1523"/>
              <a:gd name="T12" fmla="*/ 166 w 554"/>
              <a:gd name="T13" fmla="*/ 211 h 1523"/>
              <a:gd name="T14" fmla="*/ 144 w 554"/>
              <a:gd name="T15" fmla="*/ 250 h 1523"/>
              <a:gd name="T16" fmla="*/ 72 w 554"/>
              <a:gd name="T17" fmla="*/ 270 h 1523"/>
              <a:gd name="T18" fmla="*/ 57 w 554"/>
              <a:gd name="T19" fmla="*/ 481 h 1523"/>
              <a:gd name="T20" fmla="*/ 0 w 554"/>
              <a:gd name="T21" fmla="*/ 488 h 1523"/>
              <a:gd name="T22" fmla="*/ 11 w 554"/>
              <a:gd name="T23" fmla="*/ 588 h 1523"/>
              <a:gd name="T24" fmla="*/ 6 w 554"/>
              <a:gd name="T25" fmla="*/ 796 h 1523"/>
              <a:gd name="T26" fmla="*/ 41 w 554"/>
              <a:gd name="T27" fmla="*/ 816 h 1523"/>
              <a:gd name="T28" fmla="*/ 161 w 554"/>
              <a:gd name="T29" fmla="*/ 863 h 1523"/>
              <a:gd name="T30" fmla="*/ 181 w 554"/>
              <a:gd name="T31" fmla="*/ 927 h 1523"/>
              <a:gd name="T32" fmla="*/ 190 w 554"/>
              <a:gd name="T33" fmla="*/ 1062 h 1523"/>
              <a:gd name="T34" fmla="*/ 192 w 554"/>
              <a:gd name="T35" fmla="*/ 1133 h 1523"/>
              <a:gd name="T36" fmla="*/ 184 w 554"/>
              <a:gd name="T37" fmla="*/ 1364 h 1523"/>
              <a:gd name="T38" fmla="*/ 195 w 554"/>
              <a:gd name="T39" fmla="*/ 1433 h 1523"/>
              <a:gd name="T40" fmla="*/ 190 w 554"/>
              <a:gd name="T41" fmla="*/ 1466 h 1523"/>
              <a:gd name="T42" fmla="*/ 194 w 554"/>
              <a:gd name="T43" fmla="*/ 1493 h 1523"/>
              <a:gd name="T44" fmla="*/ 208 w 554"/>
              <a:gd name="T45" fmla="*/ 1517 h 1523"/>
              <a:gd name="T46" fmla="*/ 279 w 554"/>
              <a:gd name="T47" fmla="*/ 1499 h 1523"/>
              <a:gd name="T48" fmla="*/ 285 w 554"/>
              <a:gd name="T49" fmla="*/ 1432 h 1523"/>
              <a:gd name="T50" fmla="*/ 287 w 554"/>
              <a:gd name="T51" fmla="*/ 1211 h 1523"/>
              <a:gd name="T52" fmla="*/ 301 w 554"/>
              <a:gd name="T53" fmla="*/ 1075 h 1523"/>
              <a:gd name="T54" fmla="*/ 317 w 554"/>
              <a:gd name="T55" fmla="*/ 883 h 1523"/>
              <a:gd name="T56" fmla="*/ 359 w 554"/>
              <a:gd name="T57" fmla="*/ 1005 h 1523"/>
              <a:gd name="T58" fmla="*/ 365 w 554"/>
              <a:gd name="T59" fmla="*/ 1164 h 1523"/>
              <a:gd name="T60" fmla="*/ 347 w 554"/>
              <a:gd name="T61" fmla="*/ 1382 h 1523"/>
              <a:gd name="T62" fmla="*/ 336 w 554"/>
              <a:gd name="T63" fmla="*/ 1453 h 1523"/>
              <a:gd name="T64" fmla="*/ 334 w 554"/>
              <a:gd name="T65" fmla="*/ 1519 h 1523"/>
              <a:gd name="T66" fmla="*/ 420 w 554"/>
              <a:gd name="T67" fmla="*/ 1508 h 1523"/>
              <a:gd name="T68" fmla="*/ 492 w 554"/>
              <a:gd name="T69" fmla="*/ 1470 h 1523"/>
              <a:gd name="T70" fmla="*/ 478 w 554"/>
              <a:gd name="T71" fmla="*/ 1433 h 1523"/>
              <a:gd name="T72" fmla="*/ 461 w 554"/>
              <a:gd name="T73" fmla="*/ 1339 h 1523"/>
              <a:gd name="T74" fmla="*/ 472 w 554"/>
              <a:gd name="T75" fmla="*/ 960 h 1523"/>
              <a:gd name="T76" fmla="*/ 481 w 554"/>
              <a:gd name="T77" fmla="*/ 765 h 1523"/>
              <a:gd name="T78" fmla="*/ 474 w 554"/>
              <a:gd name="T79" fmla="*/ 650 h 1523"/>
              <a:gd name="T80" fmla="*/ 416 w 554"/>
              <a:gd name="T81" fmla="*/ 435 h 1523"/>
              <a:gd name="T82" fmla="*/ 547 w 554"/>
              <a:gd name="T83" fmla="*/ 383 h 1523"/>
              <a:gd name="T84" fmla="*/ 531 w 554"/>
              <a:gd name="T85" fmla="*/ 304 h 1523"/>
              <a:gd name="T86" fmla="*/ 461 w 554"/>
              <a:gd name="T87" fmla="*/ 211 h 1523"/>
              <a:gd name="T88" fmla="*/ 441 w 554"/>
              <a:gd name="T89" fmla="*/ 146 h 1523"/>
              <a:gd name="T90" fmla="*/ 418 w 554"/>
              <a:gd name="T91" fmla="*/ 106 h 1523"/>
              <a:gd name="T92" fmla="*/ 401 w 554"/>
              <a:gd name="T93" fmla="*/ 82 h 1523"/>
              <a:gd name="T94" fmla="*/ 352 w 554"/>
              <a:gd name="T95" fmla="*/ 75 h 1523"/>
              <a:gd name="T96" fmla="*/ 365 w 554"/>
              <a:gd name="T97" fmla="*/ 128 h 1523"/>
              <a:gd name="T98" fmla="*/ 343 w 554"/>
              <a:gd name="T99" fmla="*/ 146 h 1523"/>
              <a:gd name="T100" fmla="*/ 396 w 554"/>
              <a:gd name="T101" fmla="*/ 204 h 1523"/>
              <a:gd name="T102" fmla="*/ 399 w 554"/>
              <a:gd name="T103" fmla="*/ 240 h 1523"/>
              <a:gd name="T104" fmla="*/ 414 w 554"/>
              <a:gd name="T105" fmla="*/ 268 h 1523"/>
              <a:gd name="T106" fmla="*/ 399 w 554"/>
              <a:gd name="T107" fmla="*/ 273 h 1523"/>
              <a:gd name="T108" fmla="*/ 338 w 554"/>
              <a:gd name="T109" fmla="*/ 233 h 1523"/>
              <a:gd name="T110" fmla="*/ 361 w 554"/>
              <a:gd name="T111" fmla="*/ 215 h 1523"/>
              <a:gd name="T112" fmla="*/ 110 w 554"/>
              <a:gd name="T113" fmla="*/ 435 h 1523"/>
              <a:gd name="T114" fmla="*/ 104 w 554"/>
              <a:gd name="T115" fmla="*/ 463 h 1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4" h="1523">
                <a:moveTo>
                  <a:pt x="328" y="151"/>
                </a:moveTo>
                <a:lnTo>
                  <a:pt x="328" y="151"/>
                </a:lnTo>
                <a:lnTo>
                  <a:pt x="325" y="133"/>
                </a:lnTo>
                <a:lnTo>
                  <a:pt x="321" y="115"/>
                </a:lnTo>
                <a:lnTo>
                  <a:pt x="321" y="115"/>
                </a:lnTo>
                <a:lnTo>
                  <a:pt x="338" y="113"/>
                </a:lnTo>
                <a:lnTo>
                  <a:pt x="347" y="109"/>
                </a:lnTo>
                <a:lnTo>
                  <a:pt x="350" y="108"/>
                </a:lnTo>
                <a:lnTo>
                  <a:pt x="352" y="104"/>
                </a:lnTo>
                <a:lnTo>
                  <a:pt x="352" y="104"/>
                </a:lnTo>
                <a:lnTo>
                  <a:pt x="350" y="97"/>
                </a:lnTo>
                <a:lnTo>
                  <a:pt x="345" y="87"/>
                </a:lnTo>
                <a:lnTo>
                  <a:pt x="336" y="78"/>
                </a:lnTo>
                <a:lnTo>
                  <a:pt x="327" y="71"/>
                </a:lnTo>
                <a:lnTo>
                  <a:pt x="327" y="71"/>
                </a:lnTo>
                <a:lnTo>
                  <a:pt x="310" y="66"/>
                </a:lnTo>
                <a:lnTo>
                  <a:pt x="305" y="64"/>
                </a:lnTo>
                <a:lnTo>
                  <a:pt x="305" y="64"/>
                </a:lnTo>
                <a:lnTo>
                  <a:pt x="279" y="38"/>
                </a:lnTo>
                <a:lnTo>
                  <a:pt x="279" y="38"/>
                </a:lnTo>
                <a:lnTo>
                  <a:pt x="268" y="31"/>
                </a:lnTo>
                <a:lnTo>
                  <a:pt x="245" y="22"/>
                </a:lnTo>
                <a:lnTo>
                  <a:pt x="245" y="22"/>
                </a:lnTo>
                <a:lnTo>
                  <a:pt x="237" y="20"/>
                </a:lnTo>
                <a:lnTo>
                  <a:pt x="226" y="22"/>
                </a:lnTo>
                <a:lnTo>
                  <a:pt x="215" y="26"/>
                </a:lnTo>
                <a:lnTo>
                  <a:pt x="205" y="31"/>
                </a:lnTo>
                <a:lnTo>
                  <a:pt x="183" y="44"/>
                </a:lnTo>
                <a:lnTo>
                  <a:pt x="170" y="53"/>
                </a:lnTo>
                <a:lnTo>
                  <a:pt x="170" y="53"/>
                </a:lnTo>
                <a:lnTo>
                  <a:pt x="163" y="64"/>
                </a:lnTo>
                <a:lnTo>
                  <a:pt x="157" y="78"/>
                </a:lnTo>
                <a:lnTo>
                  <a:pt x="157" y="78"/>
                </a:lnTo>
                <a:lnTo>
                  <a:pt x="150" y="86"/>
                </a:lnTo>
                <a:lnTo>
                  <a:pt x="143" y="93"/>
                </a:lnTo>
                <a:lnTo>
                  <a:pt x="137" y="100"/>
                </a:lnTo>
                <a:lnTo>
                  <a:pt x="135" y="106"/>
                </a:lnTo>
                <a:lnTo>
                  <a:pt x="133" y="113"/>
                </a:lnTo>
                <a:lnTo>
                  <a:pt x="133" y="113"/>
                </a:lnTo>
                <a:lnTo>
                  <a:pt x="135" y="120"/>
                </a:lnTo>
                <a:lnTo>
                  <a:pt x="135" y="128"/>
                </a:lnTo>
                <a:lnTo>
                  <a:pt x="141" y="142"/>
                </a:lnTo>
                <a:lnTo>
                  <a:pt x="148" y="157"/>
                </a:lnTo>
                <a:lnTo>
                  <a:pt x="148" y="157"/>
                </a:lnTo>
                <a:lnTo>
                  <a:pt x="148" y="157"/>
                </a:lnTo>
                <a:lnTo>
                  <a:pt x="144" y="158"/>
                </a:lnTo>
                <a:lnTo>
                  <a:pt x="143" y="160"/>
                </a:lnTo>
                <a:lnTo>
                  <a:pt x="143" y="168"/>
                </a:lnTo>
                <a:lnTo>
                  <a:pt x="143" y="168"/>
                </a:lnTo>
                <a:lnTo>
                  <a:pt x="148" y="179"/>
                </a:lnTo>
                <a:lnTo>
                  <a:pt x="154" y="188"/>
                </a:lnTo>
                <a:lnTo>
                  <a:pt x="164" y="197"/>
                </a:lnTo>
                <a:lnTo>
                  <a:pt x="164" y="197"/>
                </a:lnTo>
                <a:lnTo>
                  <a:pt x="164" y="199"/>
                </a:lnTo>
                <a:lnTo>
                  <a:pt x="166" y="204"/>
                </a:lnTo>
                <a:lnTo>
                  <a:pt x="166" y="211"/>
                </a:lnTo>
                <a:lnTo>
                  <a:pt x="166" y="211"/>
                </a:lnTo>
                <a:lnTo>
                  <a:pt x="159" y="219"/>
                </a:lnTo>
                <a:lnTo>
                  <a:pt x="159" y="219"/>
                </a:lnTo>
                <a:lnTo>
                  <a:pt x="157" y="222"/>
                </a:lnTo>
                <a:lnTo>
                  <a:pt x="157" y="228"/>
                </a:lnTo>
                <a:lnTo>
                  <a:pt x="157" y="235"/>
                </a:lnTo>
                <a:lnTo>
                  <a:pt x="144" y="250"/>
                </a:lnTo>
                <a:lnTo>
                  <a:pt x="144" y="250"/>
                </a:lnTo>
                <a:lnTo>
                  <a:pt x="132" y="246"/>
                </a:lnTo>
                <a:lnTo>
                  <a:pt x="121" y="246"/>
                </a:lnTo>
                <a:lnTo>
                  <a:pt x="106" y="246"/>
                </a:lnTo>
                <a:lnTo>
                  <a:pt x="106" y="246"/>
                </a:lnTo>
                <a:lnTo>
                  <a:pt x="99" y="250"/>
                </a:lnTo>
                <a:lnTo>
                  <a:pt x="92" y="253"/>
                </a:lnTo>
                <a:lnTo>
                  <a:pt x="77" y="264"/>
                </a:lnTo>
                <a:lnTo>
                  <a:pt x="72" y="270"/>
                </a:lnTo>
                <a:lnTo>
                  <a:pt x="68" y="277"/>
                </a:lnTo>
                <a:lnTo>
                  <a:pt x="64" y="282"/>
                </a:lnTo>
                <a:lnTo>
                  <a:pt x="64" y="290"/>
                </a:lnTo>
                <a:lnTo>
                  <a:pt x="64" y="290"/>
                </a:lnTo>
                <a:lnTo>
                  <a:pt x="62" y="337"/>
                </a:lnTo>
                <a:lnTo>
                  <a:pt x="64" y="373"/>
                </a:lnTo>
                <a:lnTo>
                  <a:pt x="64" y="373"/>
                </a:lnTo>
                <a:lnTo>
                  <a:pt x="57" y="481"/>
                </a:lnTo>
                <a:lnTo>
                  <a:pt x="57" y="481"/>
                </a:lnTo>
                <a:lnTo>
                  <a:pt x="41" y="486"/>
                </a:lnTo>
                <a:lnTo>
                  <a:pt x="28" y="488"/>
                </a:lnTo>
                <a:lnTo>
                  <a:pt x="17" y="490"/>
                </a:lnTo>
                <a:lnTo>
                  <a:pt x="17" y="490"/>
                </a:lnTo>
                <a:lnTo>
                  <a:pt x="6" y="486"/>
                </a:lnTo>
                <a:lnTo>
                  <a:pt x="2" y="486"/>
                </a:lnTo>
                <a:lnTo>
                  <a:pt x="0" y="488"/>
                </a:lnTo>
                <a:lnTo>
                  <a:pt x="0" y="488"/>
                </a:lnTo>
                <a:lnTo>
                  <a:pt x="0" y="494"/>
                </a:lnTo>
                <a:lnTo>
                  <a:pt x="2" y="505"/>
                </a:lnTo>
                <a:lnTo>
                  <a:pt x="6" y="537"/>
                </a:lnTo>
                <a:lnTo>
                  <a:pt x="11" y="570"/>
                </a:lnTo>
                <a:lnTo>
                  <a:pt x="11" y="583"/>
                </a:lnTo>
                <a:lnTo>
                  <a:pt x="11" y="588"/>
                </a:lnTo>
                <a:lnTo>
                  <a:pt x="11" y="588"/>
                </a:lnTo>
                <a:lnTo>
                  <a:pt x="11" y="596"/>
                </a:lnTo>
                <a:lnTo>
                  <a:pt x="11" y="608"/>
                </a:lnTo>
                <a:lnTo>
                  <a:pt x="15" y="636"/>
                </a:lnTo>
                <a:lnTo>
                  <a:pt x="15" y="636"/>
                </a:lnTo>
                <a:lnTo>
                  <a:pt x="13" y="668"/>
                </a:lnTo>
                <a:lnTo>
                  <a:pt x="10" y="723"/>
                </a:lnTo>
                <a:lnTo>
                  <a:pt x="6" y="776"/>
                </a:lnTo>
                <a:lnTo>
                  <a:pt x="6" y="796"/>
                </a:lnTo>
                <a:lnTo>
                  <a:pt x="8" y="807"/>
                </a:lnTo>
                <a:lnTo>
                  <a:pt x="8" y="807"/>
                </a:lnTo>
                <a:lnTo>
                  <a:pt x="10" y="814"/>
                </a:lnTo>
                <a:lnTo>
                  <a:pt x="11" y="818"/>
                </a:lnTo>
                <a:lnTo>
                  <a:pt x="17" y="820"/>
                </a:lnTo>
                <a:lnTo>
                  <a:pt x="21" y="820"/>
                </a:lnTo>
                <a:lnTo>
                  <a:pt x="30" y="820"/>
                </a:lnTo>
                <a:lnTo>
                  <a:pt x="41" y="816"/>
                </a:lnTo>
                <a:lnTo>
                  <a:pt x="41" y="816"/>
                </a:lnTo>
                <a:lnTo>
                  <a:pt x="144" y="783"/>
                </a:lnTo>
                <a:lnTo>
                  <a:pt x="152" y="805"/>
                </a:lnTo>
                <a:lnTo>
                  <a:pt x="163" y="818"/>
                </a:lnTo>
                <a:lnTo>
                  <a:pt x="163" y="818"/>
                </a:lnTo>
                <a:lnTo>
                  <a:pt x="163" y="836"/>
                </a:lnTo>
                <a:lnTo>
                  <a:pt x="161" y="863"/>
                </a:lnTo>
                <a:lnTo>
                  <a:pt x="161" y="863"/>
                </a:lnTo>
                <a:lnTo>
                  <a:pt x="161" y="872"/>
                </a:lnTo>
                <a:lnTo>
                  <a:pt x="164" y="878"/>
                </a:lnTo>
                <a:lnTo>
                  <a:pt x="168" y="885"/>
                </a:lnTo>
                <a:lnTo>
                  <a:pt x="174" y="894"/>
                </a:lnTo>
                <a:lnTo>
                  <a:pt x="174" y="894"/>
                </a:lnTo>
                <a:lnTo>
                  <a:pt x="177" y="907"/>
                </a:lnTo>
                <a:lnTo>
                  <a:pt x="181" y="918"/>
                </a:lnTo>
                <a:lnTo>
                  <a:pt x="181" y="927"/>
                </a:lnTo>
                <a:lnTo>
                  <a:pt x="181" y="934"/>
                </a:lnTo>
                <a:lnTo>
                  <a:pt x="181" y="934"/>
                </a:lnTo>
                <a:lnTo>
                  <a:pt x="181" y="954"/>
                </a:lnTo>
                <a:lnTo>
                  <a:pt x="184" y="994"/>
                </a:lnTo>
                <a:lnTo>
                  <a:pt x="188" y="1033"/>
                </a:lnTo>
                <a:lnTo>
                  <a:pt x="188" y="1053"/>
                </a:lnTo>
                <a:lnTo>
                  <a:pt x="188" y="1053"/>
                </a:lnTo>
                <a:lnTo>
                  <a:pt x="190" y="1062"/>
                </a:lnTo>
                <a:lnTo>
                  <a:pt x="194" y="1076"/>
                </a:lnTo>
                <a:lnTo>
                  <a:pt x="197" y="1093"/>
                </a:lnTo>
                <a:lnTo>
                  <a:pt x="201" y="1104"/>
                </a:lnTo>
                <a:lnTo>
                  <a:pt x="201" y="1104"/>
                </a:lnTo>
                <a:lnTo>
                  <a:pt x="199" y="1111"/>
                </a:lnTo>
                <a:lnTo>
                  <a:pt x="197" y="1116"/>
                </a:lnTo>
                <a:lnTo>
                  <a:pt x="192" y="1133"/>
                </a:lnTo>
                <a:lnTo>
                  <a:pt x="192" y="1133"/>
                </a:lnTo>
                <a:lnTo>
                  <a:pt x="188" y="1166"/>
                </a:lnTo>
                <a:lnTo>
                  <a:pt x="186" y="1226"/>
                </a:lnTo>
                <a:lnTo>
                  <a:pt x="183" y="1286"/>
                </a:lnTo>
                <a:lnTo>
                  <a:pt x="181" y="1320"/>
                </a:lnTo>
                <a:lnTo>
                  <a:pt x="181" y="1320"/>
                </a:lnTo>
                <a:lnTo>
                  <a:pt x="179" y="1331"/>
                </a:lnTo>
                <a:lnTo>
                  <a:pt x="181" y="1342"/>
                </a:lnTo>
                <a:lnTo>
                  <a:pt x="184" y="1364"/>
                </a:lnTo>
                <a:lnTo>
                  <a:pt x="184" y="1364"/>
                </a:lnTo>
                <a:lnTo>
                  <a:pt x="186" y="1377"/>
                </a:lnTo>
                <a:lnTo>
                  <a:pt x="188" y="1388"/>
                </a:lnTo>
                <a:lnTo>
                  <a:pt x="186" y="1412"/>
                </a:lnTo>
                <a:lnTo>
                  <a:pt x="186" y="1412"/>
                </a:lnTo>
                <a:lnTo>
                  <a:pt x="188" y="1421"/>
                </a:lnTo>
                <a:lnTo>
                  <a:pt x="192" y="1428"/>
                </a:lnTo>
                <a:lnTo>
                  <a:pt x="195" y="1433"/>
                </a:lnTo>
                <a:lnTo>
                  <a:pt x="197" y="1435"/>
                </a:lnTo>
                <a:lnTo>
                  <a:pt x="197" y="1435"/>
                </a:lnTo>
                <a:lnTo>
                  <a:pt x="199" y="1437"/>
                </a:lnTo>
                <a:lnTo>
                  <a:pt x="197" y="1446"/>
                </a:lnTo>
                <a:lnTo>
                  <a:pt x="197" y="1446"/>
                </a:lnTo>
                <a:lnTo>
                  <a:pt x="197" y="1452"/>
                </a:lnTo>
                <a:lnTo>
                  <a:pt x="194" y="1459"/>
                </a:lnTo>
                <a:lnTo>
                  <a:pt x="190" y="1466"/>
                </a:lnTo>
                <a:lnTo>
                  <a:pt x="188" y="1475"/>
                </a:lnTo>
                <a:lnTo>
                  <a:pt x="188" y="1475"/>
                </a:lnTo>
                <a:lnTo>
                  <a:pt x="188" y="1481"/>
                </a:lnTo>
                <a:lnTo>
                  <a:pt x="188" y="1483"/>
                </a:lnTo>
                <a:lnTo>
                  <a:pt x="190" y="1484"/>
                </a:lnTo>
                <a:lnTo>
                  <a:pt x="194" y="1488"/>
                </a:lnTo>
                <a:lnTo>
                  <a:pt x="194" y="1488"/>
                </a:lnTo>
                <a:lnTo>
                  <a:pt x="194" y="1493"/>
                </a:lnTo>
                <a:lnTo>
                  <a:pt x="194" y="1499"/>
                </a:lnTo>
                <a:lnTo>
                  <a:pt x="192" y="1504"/>
                </a:lnTo>
                <a:lnTo>
                  <a:pt x="192" y="1504"/>
                </a:lnTo>
                <a:lnTo>
                  <a:pt x="192" y="1508"/>
                </a:lnTo>
                <a:lnTo>
                  <a:pt x="194" y="1512"/>
                </a:lnTo>
                <a:lnTo>
                  <a:pt x="199" y="1515"/>
                </a:lnTo>
                <a:lnTo>
                  <a:pt x="208" y="1517"/>
                </a:lnTo>
                <a:lnTo>
                  <a:pt x="208" y="1517"/>
                </a:lnTo>
                <a:lnTo>
                  <a:pt x="223" y="1519"/>
                </a:lnTo>
                <a:lnTo>
                  <a:pt x="245" y="1517"/>
                </a:lnTo>
                <a:lnTo>
                  <a:pt x="266" y="1514"/>
                </a:lnTo>
                <a:lnTo>
                  <a:pt x="274" y="1512"/>
                </a:lnTo>
                <a:lnTo>
                  <a:pt x="277" y="1510"/>
                </a:lnTo>
                <a:lnTo>
                  <a:pt x="277" y="1510"/>
                </a:lnTo>
                <a:lnTo>
                  <a:pt x="279" y="1504"/>
                </a:lnTo>
                <a:lnTo>
                  <a:pt x="279" y="1499"/>
                </a:lnTo>
                <a:lnTo>
                  <a:pt x="279" y="1490"/>
                </a:lnTo>
                <a:lnTo>
                  <a:pt x="279" y="1490"/>
                </a:lnTo>
                <a:lnTo>
                  <a:pt x="281" y="1481"/>
                </a:lnTo>
                <a:lnTo>
                  <a:pt x="281" y="1463"/>
                </a:lnTo>
                <a:lnTo>
                  <a:pt x="281" y="1463"/>
                </a:lnTo>
                <a:lnTo>
                  <a:pt x="281" y="1444"/>
                </a:lnTo>
                <a:lnTo>
                  <a:pt x="279" y="1433"/>
                </a:lnTo>
                <a:lnTo>
                  <a:pt x="285" y="1432"/>
                </a:lnTo>
                <a:lnTo>
                  <a:pt x="285" y="1432"/>
                </a:lnTo>
                <a:lnTo>
                  <a:pt x="297" y="1401"/>
                </a:lnTo>
                <a:lnTo>
                  <a:pt x="307" y="1375"/>
                </a:lnTo>
                <a:lnTo>
                  <a:pt x="308" y="1364"/>
                </a:lnTo>
                <a:lnTo>
                  <a:pt x="308" y="1355"/>
                </a:lnTo>
                <a:lnTo>
                  <a:pt x="308" y="1355"/>
                </a:lnTo>
                <a:lnTo>
                  <a:pt x="297" y="1279"/>
                </a:lnTo>
                <a:lnTo>
                  <a:pt x="287" y="1211"/>
                </a:lnTo>
                <a:lnTo>
                  <a:pt x="287" y="1211"/>
                </a:lnTo>
                <a:lnTo>
                  <a:pt x="287" y="1191"/>
                </a:lnTo>
                <a:lnTo>
                  <a:pt x="288" y="1177"/>
                </a:lnTo>
                <a:lnTo>
                  <a:pt x="292" y="1160"/>
                </a:lnTo>
                <a:lnTo>
                  <a:pt x="292" y="1160"/>
                </a:lnTo>
                <a:lnTo>
                  <a:pt x="296" y="1137"/>
                </a:lnTo>
                <a:lnTo>
                  <a:pt x="299" y="1106"/>
                </a:lnTo>
                <a:lnTo>
                  <a:pt x="301" y="1075"/>
                </a:lnTo>
                <a:lnTo>
                  <a:pt x="305" y="1051"/>
                </a:lnTo>
                <a:lnTo>
                  <a:pt x="305" y="1051"/>
                </a:lnTo>
                <a:lnTo>
                  <a:pt x="308" y="1014"/>
                </a:lnTo>
                <a:lnTo>
                  <a:pt x="312" y="960"/>
                </a:lnTo>
                <a:lnTo>
                  <a:pt x="316" y="907"/>
                </a:lnTo>
                <a:lnTo>
                  <a:pt x="317" y="891"/>
                </a:lnTo>
                <a:lnTo>
                  <a:pt x="317" y="883"/>
                </a:lnTo>
                <a:lnTo>
                  <a:pt x="317" y="883"/>
                </a:lnTo>
                <a:lnTo>
                  <a:pt x="325" y="891"/>
                </a:lnTo>
                <a:lnTo>
                  <a:pt x="334" y="909"/>
                </a:lnTo>
                <a:lnTo>
                  <a:pt x="345" y="931"/>
                </a:lnTo>
                <a:lnTo>
                  <a:pt x="352" y="949"/>
                </a:lnTo>
                <a:lnTo>
                  <a:pt x="352" y="949"/>
                </a:lnTo>
                <a:lnTo>
                  <a:pt x="356" y="967"/>
                </a:lnTo>
                <a:lnTo>
                  <a:pt x="358" y="987"/>
                </a:lnTo>
                <a:lnTo>
                  <a:pt x="359" y="1005"/>
                </a:lnTo>
                <a:lnTo>
                  <a:pt x="358" y="1018"/>
                </a:lnTo>
                <a:lnTo>
                  <a:pt x="358" y="1018"/>
                </a:lnTo>
                <a:lnTo>
                  <a:pt x="358" y="1033"/>
                </a:lnTo>
                <a:lnTo>
                  <a:pt x="359" y="1056"/>
                </a:lnTo>
                <a:lnTo>
                  <a:pt x="361" y="1093"/>
                </a:lnTo>
                <a:lnTo>
                  <a:pt x="361" y="1093"/>
                </a:lnTo>
                <a:lnTo>
                  <a:pt x="365" y="1137"/>
                </a:lnTo>
                <a:lnTo>
                  <a:pt x="365" y="1164"/>
                </a:lnTo>
                <a:lnTo>
                  <a:pt x="365" y="1184"/>
                </a:lnTo>
                <a:lnTo>
                  <a:pt x="365" y="1184"/>
                </a:lnTo>
                <a:lnTo>
                  <a:pt x="361" y="1233"/>
                </a:lnTo>
                <a:lnTo>
                  <a:pt x="358" y="1282"/>
                </a:lnTo>
                <a:lnTo>
                  <a:pt x="358" y="1282"/>
                </a:lnTo>
                <a:lnTo>
                  <a:pt x="348" y="1366"/>
                </a:lnTo>
                <a:lnTo>
                  <a:pt x="348" y="1366"/>
                </a:lnTo>
                <a:lnTo>
                  <a:pt x="347" y="1382"/>
                </a:lnTo>
                <a:lnTo>
                  <a:pt x="343" y="1402"/>
                </a:lnTo>
                <a:lnTo>
                  <a:pt x="338" y="1426"/>
                </a:lnTo>
                <a:lnTo>
                  <a:pt x="341" y="1428"/>
                </a:lnTo>
                <a:lnTo>
                  <a:pt x="341" y="1428"/>
                </a:lnTo>
                <a:lnTo>
                  <a:pt x="338" y="1437"/>
                </a:lnTo>
                <a:lnTo>
                  <a:pt x="336" y="1446"/>
                </a:lnTo>
                <a:lnTo>
                  <a:pt x="336" y="1453"/>
                </a:lnTo>
                <a:lnTo>
                  <a:pt x="336" y="1453"/>
                </a:lnTo>
                <a:lnTo>
                  <a:pt x="334" y="1477"/>
                </a:lnTo>
                <a:lnTo>
                  <a:pt x="332" y="1490"/>
                </a:lnTo>
                <a:lnTo>
                  <a:pt x="332" y="1490"/>
                </a:lnTo>
                <a:lnTo>
                  <a:pt x="332" y="1497"/>
                </a:lnTo>
                <a:lnTo>
                  <a:pt x="330" y="1512"/>
                </a:lnTo>
                <a:lnTo>
                  <a:pt x="330" y="1512"/>
                </a:lnTo>
                <a:lnTo>
                  <a:pt x="332" y="1515"/>
                </a:lnTo>
                <a:lnTo>
                  <a:pt x="334" y="1519"/>
                </a:lnTo>
                <a:lnTo>
                  <a:pt x="341" y="1521"/>
                </a:lnTo>
                <a:lnTo>
                  <a:pt x="363" y="1523"/>
                </a:lnTo>
                <a:lnTo>
                  <a:pt x="363" y="1523"/>
                </a:lnTo>
                <a:lnTo>
                  <a:pt x="378" y="1523"/>
                </a:lnTo>
                <a:lnTo>
                  <a:pt x="390" y="1519"/>
                </a:lnTo>
                <a:lnTo>
                  <a:pt x="405" y="1514"/>
                </a:lnTo>
                <a:lnTo>
                  <a:pt x="420" y="1508"/>
                </a:lnTo>
                <a:lnTo>
                  <a:pt x="420" y="1508"/>
                </a:lnTo>
                <a:lnTo>
                  <a:pt x="434" y="1501"/>
                </a:lnTo>
                <a:lnTo>
                  <a:pt x="449" y="1495"/>
                </a:lnTo>
                <a:lnTo>
                  <a:pt x="476" y="1488"/>
                </a:lnTo>
                <a:lnTo>
                  <a:pt x="476" y="1488"/>
                </a:lnTo>
                <a:lnTo>
                  <a:pt x="483" y="1483"/>
                </a:lnTo>
                <a:lnTo>
                  <a:pt x="489" y="1477"/>
                </a:lnTo>
                <a:lnTo>
                  <a:pt x="492" y="1470"/>
                </a:lnTo>
                <a:lnTo>
                  <a:pt x="492" y="1470"/>
                </a:lnTo>
                <a:lnTo>
                  <a:pt x="494" y="1466"/>
                </a:lnTo>
                <a:lnTo>
                  <a:pt x="496" y="1457"/>
                </a:lnTo>
                <a:lnTo>
                  <a:pt x="496" y="1457"/>
                </a:lnTo>
                <a:lnTo>
                  <a:pt x="494" y="1450"/>
                </a:lnTo>
                <a:lnTo>
                  <a:pt x="489" y="1442"/>
                </a:lnTo>
                <a:lnTo>
                  <a:pt x="483" y="1437"/>
                </a:lnTo>
                <a:lnTo>
                  <a:pt x="478" y="1433"/>
                </a:lnTo>
                <a:lnTo>
                  <a:pt x="478" y="1433"/>
                </a:lnTo>
                <a:lnTo>
                  <a:pt x="471" y="1432"/>
                </a:lnTo>
                <a:lnTo>
                  <a:pt x="461" y="1432"/>
                </a:lnTo>
                <a:lnTo>
                  <a:pt x="449" y="1433"/>
                </a:lnTo>
                <a:lnTo>
                  <a:pt x="449" y="1433"/>
                </a:lnTo>
                <a:lnTo>
                  <a:pt x="454" y="1422"/>
                </a:lnTo>
                <a:lnTo>
                  <a:pt x="460" y="1406"/>
                </a:lnTo>
                <a:lnTo>
                  <a:pt x="460" y="1406"/>
                </a:lnTo>
                <a:lnTo>
                  <a:pt x="461" y="1339"/>
                </a:lnTo>
                <a:lnTo>
                  <a:pt x="463" y="1259"/>
                </a:lnTo>
                <a:lnTo>
                  <a:pt x="463" y="1259"/>
                </a:lnTo>
                <a:lnTo>
                  <a:pt x="465" y="1182"/>
                </a:lnTo>
                <a:lnTo>
                  <a:pt x="467" y="1109"/>
                </a:lnTo>
                <a:lnTo>
                  <a:pt x="467" y="1109"/>
                </a:lnTo>
                <a:lnTo>
                  <a:pt x="471" y="1029"/>
                </a:lnTo>
                <a:lnTo>
                  <a:pt x="472" y="980"/>
                </a:lnTo>
                <a:lnTo>
                  <a:pt x="472" y="960"/>
                </a:lnTo>
                <a:lnTo>
                  <a:pt x="471" y="947"/>
                </a:lnTo>
                <a:lnTo>
                  <a:pt x="471" y="947"/>
                </a:lnTo>
                <a:lnTo>
                  <a:pt x="469" y="933"/>
                </a:lnTo>
                <a:lnTo>
                  <a:pt x="469" y="911"/>
                </a:lnTo>
                <a:lnTo>
                  <a:pt x="469" y="852"/>
                </a:lnTo>
                <a:lnTo>
                  <a:pt x="472" y="774"/>
                </a:lnTo>
                <a:lnTo>
                  <a:pt x="472" y="774"/>
                </a:lnTo>
                <a:lnTo>
                  <a:pt x="481" y="765"/>
                </a:lnTo>
                <a:lnTo>
                  <a:pt x="489" y="758"/>
                </a:lnTo>
                <a:lnTo>
                  <a:pt x="492" y="750"/>
                </a:lnTo>
                <a:lnTo>
                  <a:pt x="492" y="750"/>
                </a:lnTo>
                <a:lnTo>
                  <a:pt x="492" y="738"/>
                </a:lnTo>
                <a:lnTo>
                  <a:pt x="489" y="716"/>
                </a:lnTo>
                <a:lnTo>
                  <a:pt x="481" y="683"/>
                </a:lnTo>
                <a:lnTo>
                  <a:pt x="481" y="683"/>
                </a:lnTo>
                <a:lnTo>
                  <a:pt x="474" y="650"/>
                </a:lnTo>
                <a:lnTo>
                  <a:pt x="469" y="628"/>
                </a:lnTo>
                <a:lnTo>
                  <a:pt x="461" y="608"/>
                </a:lnTo>
                <a:lnTo>
                  <a:pt x="461" y="608"/>
                </a:lnTo>
                <a:lnTo>
                  <a:pt x="456" y="594"/>
                </a:lnTo>
                <a:lnTo>
                  <a:pt x="451" y="572"/>
                </a:lnTo>
                <a:lnTo>
                  <a:pt x="434" y="514"/>
                </a:lnTo>
                <a:lnTo>
                  <a:pt x="416" y="435"/>
                </a:lnTo>
                <a:lnTo>
                  <a:pt x="416" y="435"/>
                </a:lnTo>
                <a:lnTo>
                  <a:pt x="432" y="434"/>
                </a:lnTo>
                <a:lnTo>
                  <a:pt x="447" y="430"/>
                </a:lnTo>
                <a:lnTo>
                  <a:pt x="465" y="426"/>
                </a:lnTo>
                <a:lnTo>
                  <a:pt x="465" y="426"/>
                </a:lnTo>
                <a:lnTo>
                  <a:pt x="487" y="417"/>
                </a:lnTo>
                <a:lnTo>
                  <a:pt x="514" y="404"/>
                </a:lnTo>
                <a:lnTo>
                  <a:pt x="538" y="390"/>
                </a:lnTo>
                <a:lnTo>
                  <a:pt x="547" y="383"/>
                </a:lnTo>
                <a:lnTo>
                  <a:pt x="553" y="377"/>
                </a:lnTo>
                <a:lnTo>
                  <a:pt x="553" y="377"/>
                </a:lnTo>
                <a:lnTo>
                  <a:pt x="554" y="372"/>
                </a:lnTo>
                <a:lnTo>
                  <a:pt x="554" y="362"/>
                </a:lnTo>
                <a:lnTo>
                  <a:pt x="553" y="353"/>
                </a:lnTo>
                <a:lnTo>
                  <a:pt x="549" y="342"/>
                </a:lnTo>
                <a:lnTo>
                  <a:pt x="540" y="322"/>
                </a:lnTo>
                <a:lnTo>
                  <a:pt x="531" y="304"/>
                </a:lnTo>
                <a:lnTo>
                  <a:pt x="531" y="304"/>
                </a:lnTo>
                <a:lnTo>
                  <a:pt x="518" y="288"/>
                </a:lnTo>
                <a:lnTo>
                  <a:pt x="498" y="266"/>
                </a:lnTo>
                <a:lnTo>
                  <a:pt x="481" y="246"/>
                </a:lnTo>
                <a:lnTo>
                  <a:pt x="472" y="235"/>
                </a:lnTo>
                <a:lnTo>
                  <a:pt x="472" y="235"/>
                </a:lnTo>
                <a:lnTo>
                  <a:pt x="469" y="224"/>
                </a:lnTo>
                <a:lnTo>
                  <a:pt x="461" y="211"/>
                </a:lnTo>
                <a:lnTo>
                  <a:pt x="461" y="211"/>
                </a:lnTo>
                <a:lnTo>
                  <a:pt x="456" y="208"/>
                </a:lnTo>
                <a:lnTo>
                  <a:pt x="449" y="204"/>
                </a:lnTo>
                <a:lnTo>
                  <a:pt x="438" y="200"/>
                </a:lnTo>
                <a:lnTo>
                  <a:pt x="438" y="200"/>
                </a:lnTo>
                <a:lnTo>
                  <a:pt x="440" y="175"/>
                </a:lnTo>
                <a:lnTo>
                  <a:pt x="441" y="157"/>
                </a:lnTo>
                <a:lnTo>
                  <a:pt x="441" y="146"/>
                </a:lnTo>
                <a:lnTo>
                  <a:pt x="441" y="146"/>
                </a:lnTo>
                <a:lnTo>
                  <a:pt x="438" y="138"/>
                </a:lnTo>
                <a:lnTo>
                  <a:pt x="432" y="131"/>
                </a:lnTo>
                <a:lnTo>
                  <a:pt x="427" y="126"/>
                </a:lnTo>
                <a:lnTo>
                  <a:pt x="423" y="120"/>
                </a:lnTo>
                <a:lnTo>
                  <a:pt x="423" y="120"/>
                </a:lnTo>
                <a:lnTo>
                  <a:pt x="418" y="106"/>
                </a:lnTo>
                <a:lnTo>
                  <a:pt x="418" y="106"/>
                </a:lnTo>
                <a:lnTo>
                  <a:pt x="416" y="104"/>
                </a:lnTo>
                <a:lnTo>
                  <a:pt x="412" y="104"/>
                </a:lnTo>
                <a:lnTo>
                  <a:pt x="407" y="104"/>
                </a:lnTo>
                <a:lnTo>
                  <a:pt x="407" y="104"/>
                </a:lnTo>
                <a:lnTo>
                  <a:pt x="405" y="97"/>
                </a:lnTo>
                <a:lnTo>
                  <a:pt x="403" y="87"/>
                </a:lnTo>
                <a:lnTo>
                  <a:pt x="403" y="87"/>
                </a:lnTo>
                <a:lnTo>
                  <a:pt x="401" y="82"/>
                </a:lnTo>
                <a:lnTo>
                  <a:pt x="399" y="78"/>
                </a:lnTo>
                <a:lnTo>
                  <a:pt x="376" y="6"/>
                </a:lnTo>
                <a:lnTo>
                  <a:pt x="370" y="0"/>
                </a:lnTo>
                <a:lnTo>
                  <a:pt x="336" y="0"/>
                </a:lnTo>
                <a:lnTo>
                  <a:pt x="332" y="6"/>
                </a:lnTo>
                <a:lnTo>
                  <a:pt x="354" y="73"/>
                </a:lnTo>
                <a:lnTo>
                  <a:pt x="354" y="73"/>
                </a:lnTo>
                <a:lnTo>
                  <a:pt x="352" y="75"/>
                </a:lnTo>
                <a:lnTo>
                  <a:pt x="350" y="78"/>
                </a:lnTo>
                <a:lnTo>
                  <a:pt x="350" y="80"/>
                </a:lnTo>
                <a:lnTo>
                  <a:pt x="350" y="80"/>
                </a:lnTo>
                <a:lnTo>
                  <a:pt x="352" y="84"/>
                </a:lnTo>
                <a:lnTo>
                  <a:pt x="354" y="84"/>
                </a:lnTo>
                <a:lnTo>
                  <a:pt x="358" y="86"/>
                </a:lnTo>
                <a:lnTo>
                  <a:pt x="365" y="128"/>
                </a:lnTo>
                <a:lnTo>
                  <a:pt x="365" y="128"/>
                </a:lnTo>
                <a:lnTo>
                  <a:pt x="365" y="128"/>
                </a:lnTo>
                <a:lnTo>
                  <a:pt x="363" y="131"/>
                </a:lnTo>
                <a:lnTo>
                  <a:pt x="363" y="131"/>
                </a:lnTo>
                <a:lnTo>
                  <a:pt x="363" y="135"/>
                </a:lnTo>
                <a:lnTo>
                  <a:pt x="365" y="138"/>
                </a:lnTo>
                <a:lnTo>
                  <a:pt x="365" y="138"/>
                </a:lnTo>
                <a:lnTo>
                  <a:pt x="358" y="140"/>
                </a:lnTo>
                <a:lnTo>
                  <a:pt x="343" y="146"/>
                </a:lnTo>
                <a:lnTo>
                  <a:pt x="343" y="146"/>
                </a:lnTo>
                <a:lnTo>
                  <a:pt x="334" y="149"/>
                </a:lnTo>
                <a:lnTo>
                  <a:pt x="328" y="151"/>
                </a:lnTo>
                <a:lnTo>
                  <a:pt x="328" y="151"/>
                </a:lnTo>
                <a:close/>
                <a:moveTo>
                  <a:pt x="390" y="195"/>
                </a:moveTo>
                <a:lnTo>
                  <a:pt x="390" y="195"/>
                </a:lnTo>
                <a:lnTo>
                  <a:pt x="396" y="204"/>
                </a:lnTo>
                <a:lnTo>
                  <a:pt x="396" y="204"/>
                </a:lnTo>
                <a:lnTo>
                  <a:pt x="401" y="211"/>
                </a:lnTo>
                <a:lnTo>
                  <a:pt x="401" y="211"/>
                </a:lnTo>
                <a:lnTo>
                  <a:pt x="398" y="213"/>
                </a:lnTo>
                <a:lnTo>
                  <a:pt x="396" y="217"/>
                </a:lnTo>
                <a:lnTo>
                  <a:pt x="396" y="217"/>
                </a:lnTo>
                <a:lnTo>
                  <a:pt x="396" y="226"/>
                </a:lnTo>
                <a:lnTo>
                  <a:pt x="399" y="240"/>
                </a:lnTo>
                <a:lnTo>
                  <a:pt x="399" y="240"/>
                </a:lnTo>
                <a:lnTo>
                  <a:pt x="403" y="244"/>
                </a:lnTo>
                <a:lnTo>
                  <a:pt x="407" y="248"/>
                </a:lnTo>
                <a:lnTo>
                  <a:pt x="412" y="251"/>
                </a:lnTo>
                <a:lnTo>
                  <a:pt x="412" y="251"/>
                </a:lnTo>
                <a:lnTo>
                  <a:pt x="414" y="253"/>
                </a:lnTo>
                <a:lnTo>
                  <a:pt x="414" y="257"/>
                </a:lnTo>
                <a:lnTo>
                  <a:pt x="414" y="268"/>
                </a:lnTo>
                <a:lnTo>
                  <a:pt x="414" y="268"/>
                </a:lnTo>
                <a:lnTo>
                  <a:pt x="418" y="277"/>
                </a:lnTo>
                <a:lnTo>
                  <a:pt x="423" y="286"/>
                </a:lnTo>
                <a:lnTo>
                  <a:pt x="434" y="297"/>
                </a:lnTo>
                <a:lnTo>
                  <a:pt x="434" y="297"/>
                </a:lnTo>
                <a:lnTo>
                  <a:pt x="418" y="288"/>
                </a:lnTo>
                <a:lnTo>
                  <a:pt x="418" y="288"/>
                </a:lnTo>
                <a:lnTo>
                  <a:pt x="409" y="281"/>
                </a:lnTo>
                <a:lnTo>
                  <a:pt x="399" y="273"/>
                </a:lnTo>
                <a:lnTo>
                  <a:pt x="394" y="266"/>
                </a:lnTo>
                <a:lnTo>
                  <a:pt x="394" y="266"/>
                </a:lnTo>
                <a:lnTo>
                  <a:pt x="390" y="264"/>
                </a:lnTo>
                <a:lnTo>
                  <a:pt x="383" y="262"/>
                </a:lnTo>
                <a:lnTo>
                  <a:pt x="369" y="260"/>
                </a:lnTo>
                <a:lnTo>
                  <a:pt x="348" y="260"/>
                </a:lnTo>
                <a:lnTo>
                  <a:pt x="336" y="242"/>
                </a:lnTo>
                <a:lnTo>
                  <a:pt x="338" y="233"/>
                </a:lnTo>
                <a:lnTo>
                  <a:pt x="338" y="233"/>
                </a:lnTo>
                <a:lnTo>
                  <a:pt x="343" y="235"/>
                </a:lnTo>
                <a:lnTo>
                  <a:pt x="347" y="233"/>
                </a:lnTo>
                <a:lnTo>
                  <a:pt x="350" y="233"/>
                </a:lnTo>
                <a:lnTo>
                  <a:pt x="350" y="233"/>
                </a:lnTo>
                <a:lnTo>
                  <a:pt x="354" y="230"/>
                </a:lnTo>
                <a:lnTo>
                  <a:pt x="356" y="226"/>
                </a:lnTo>
                <a:lnTo>
                  <a:pt x="361" y="215"/>
                </a:lnTo>
                <a:lnTo>
                  <a:pt x="361" y="215"/>
                </a:lnTo>
                <a:lnTo>
                  <a:pt x="369" y="199"/>
                </a:lnTo>
                <a:lnTo>
                  <a:pt x="390" y="195"/>
                </a:lnTo>
                <a:close/>
                <a:moveTo>
                  <a:pt x="99" y="406"/>
                </a:moveTo>
                <a:lnTo>
                  <a:pt x="99" y="406"/>
                </a:lnTo>
                <a:lnTo>
                  <a:pt x="108" y="430"/>
                </a:lnTo>
                <a:lnTo>
                  <a:pt x="108" y="430"/>
                </a:lnTo>
                <a:lnTo>
                  <a:pt x="110" y="435"/>
                </a:lnTo>
                <a:lnTo>
                  <a:pt x="112" y="439"/>
                </a:lnTo>
                <a:lnTo>
                  <a:pt x="112" y="439"/>
                </a:lnTo>
                <a:lnTo>
                  <a:pt x="113" y="443"/>
                </a:lnTo>
                <a:lnTo>
                  <a:pt x="113" y="448"/>
                </a:lnTo>
                <a:lnTo>
                  <a:pt x="112" y="457"/>
                </a:lnTo>
                <a:lnTo>
                  <a:pt x="112" y="457"/>
                </a:lnTo>
                <a:lnTo>
                  <a:pt x="108" y="461"/>
                </a:lnTo>
                <a:lnTo>
                  <a:pt x="104" y="463"/>
                </a:lnTo>
                <a:lnTo>
                  <a:pt x="99" y="464"/>
                </a:lnTo>
                <a:lnTo>
                  <a:pt x="99" y="40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8">
            <a:extLst>
              <a:ext uri="{FF2B5EF4-FFF2-40B4-BE49-F238E27FC236}">
                <a16:creationId xmlns:a16="http://schemas.microsoft.com/office/drawing/2014/main" id="{1267815D-0859-4D27-860F-17E721189F24}"/>
              </a:ext>
            </a:extLst>
          </p:cNvPr>
          <p:cNvSpPr>
            <a:spLocks noEditPoints="1"/>
          </p:cNvSpPr>
          <p:nvPr/>
        </p:nvSpPr>
        <p:spPr bwMode="auto">
          <a:xfrm>
            <a:off x="986480" y="777120"/>
            <a:ext cx="437843" cy="1680279"/>
          </a:xfrm>
          <a:custGeom>
            <a:avLst/>
            <a:gdLst>
              <a:gd name="T0" fmla="*/ 154 w 388"/>
              <a:gd name="T1" fmla="*/ 64 h 1489"/>
              <a:gd name="T2" fmla="*/ 138 w 388"/>
              <a:gd name="T3" fmla="*/ 116 h 1489"/>
              <a:gd name="T4" fmla="*/ 90 w 388"/>
              <a:gd name="T5" fmla="*/ 162 h 1489"/>
              <a:gd name="T6" fmla="*/ 60 w 388"/>
              <a:gd name="T7" fmla="*/ 208 h 1489"/>
              <a:gd name="T8" fmla="*/ 14 w 388"/>
              <a:gd name="T9" fmla="*/ 262 h 1489"/>
              <a:gd name="T10" fmla="*/ 2 w 388"/>
              <a:gd name="T11" fmla="*/ 322 h 1489"/>
              <a:gd name="T12" fmla="*/ 38 w 388"/>
              <a:gd name="T13" fmla="*/ 362 h 1489"/>
              <a:gd name="T14" fmla="*/ 48 w 388"/>
              <a:gd name="T15" fmla="*/ 394 h 1489"/>
              <a:gd name="T16" fmla="*/ 50 w 388"/>
              <a:gd name="T17" fmla="*/ 444 h 1489"/>
              <a:gd name="T18" fmla="*/ 38 w 388"/>
              <a:gd name="T19" fmla="*/ 612 h 1489"/>
              <a:gd name="T20" fmla="*/ 42 w 388"/>
              <a:gd name="T21" fmla="*/ 678 h 1489"/>
              <a:gd name="T22" fmla="*/ 44 w 388"/>
              <a:gd name="T23" fmla="*/ 758 h 1489"/>
              <a:gd name="T24" fmla="*/ 42 w 388"/>
              <a:gd name="T25" fmla="*/ 895 h 1489"/>
              <a:gd name="T26" fmla="*/ 32 w 388"/>
              <a:gd name="T27" fmla="*/ 1231 h 1489"/>
              <a:gd name="T28" fmla="*/ 48 w 388"/>
              <a:gd name="T29" fmla="*/ 1399 h 1489"/>
              <a:gd name="T30" fmla="*/ 20 w 388"/>
              <a:gd name="T31" fmla="*/ 1431 h 1489"/>
              <a:gd name="T32" fmla="*/ 32 w 388"/>
              <a:gd name="T33" fmla="*/ 1481 h 1489"/>
              <a:gd name="T34" fmla="*/ 72 w 388"/>
              <a:gd name="T35" fmla="*/ 1489 h 1489"/>
              <a:gd name="T36" fmla="*/ 152 w 388"/>
              <a:gd name="T37" fmla="*/ 1471 h 1489"/>
              <a:gd name="T38" fmla="*/ 152 w 388"/>
              <a:gd name="T39" fmla="*/ 1441 h 1489"/>
              <a:gd name="T40" fmla="*/ 126 w 388"/>
              <a:gd name="T41" fmla="*/ 1413 h 1489"/>
              <a:gd name="T42" fmla="*/ 110 w 388"/>
              <a:gd name="T43" fmla="*/ 1399 h 1489"/>
              <a:gd name="T44" fmla="*/ 96 w 388"/>
              <a:gd name="T45" fmla="*/ 1379 h 1489"/>
              <a:gd name="T46" fmla="*/ 104 w 388"/>
              <a:gd name="T47" fmla="*/ 1261 h 1489"/>
              <a:gd name="T48" fmla="*/ 244 w 388"/>
              <a:gd name="T49" fmla="*/ 1143 h 1489"/>
              <a:gd name="T50" fmla="*/ 252 w 388"/>
              <a:gd name="T51" fmla="*/ 1363 h 1489"/>
              <a:gd name="T52" fmla="*/ 242 w 388"/>
              <a:gd name="T53" fmla="*/ 1409 h 1489"/>
              <a:gd name="T54" fmla="*/ 230 w 388"/>
              <a:gd name="T55" fmla="*/ 1461 h 1489"/>
              <a:gd name="T56" fmla="*/ 240 w 388"/>
              <a:gd name="T57" fmla="*/ 1483 h 1489"/>
              <a:gd name="T58" fmla="*/ 286 w 388"/>
              <a:gd name="T59" fmla="*/ 1485 h 1489"/>
              <a:gd name="T60" fmla="*/ 346 w 388"/>
              <a:gd name="T61" fmla="*/ 1483 h 1489"/>
              <a:gd name="T62" fmla="*/ 358 w 388"/>
              <a:gd name="T63" fmla="*/ 1455 h 1489"/>
              <a:gd name="T64" fmla="*/ 334 w 388"/>
              <a:gd name="T65" fmla="*/ 1431 h 1489"/>
              <a:gd name="T66" fmla="*/ 316 w 388"/>
              <a:gd name="T67" fmla="*/ 1397 h 1489"/>
              <a:gd name="T68" fmla="*/ 312 w 388"/>
              <a:gd name="T69" fmla="*/ 1369 h 1489"/>
              <a:gd name="T70" fmla="*/ 316 w 388"/>
              <a:gd name="T71" fmla="*/ 1307 h 1489"/>
              <a:gd name="T72" fmla="*/ 324 w 388"/>
              <a:gd name="T73" fmla="*/ 1149 h 1489"/>
              <a:gd name="T74" fmla="*/ 346 w 388"/>
              <a:gd name="T75" fmla="*/ 1011 h 1489"/>
              <a:gd name="T76" fmla="*/ 346 w 388"/>
              <a:gd name="T77" fmla="*/ 811 h 1489"/>
              <a:gd name="T78" fmla="*/ 320 w 388"/>
              <a:gd name="T79" fmla="*/ 594 h 1489"/>
              <a:gd name="T80" fmla="*/ 330 w 388"/>
              <a:gd name="T81" fmla="*/ 518 h 1489"/>
              <a:gd name="T82" fmla="*/ 326 w 388"/>
              <a:gd name="T83" fmla="*/ 438 h 1489"/>
              <a:gd name="T84" fmla="*/ 362 w 388"/>
              <a:gd name="T85" fmla="*/ 436 h 1489"/>
              <a:gd name="T86" fmla="*/ 386 w 388"/>
              <a:gd name="T87" fmla="*/ 410 h 1489"/>
              <a:gd name="T88" fmla="*/ 386 w 388"/>
              <a:gd name="T89" fmla="*/ 366 h 1489"/>
              <a:gd name="T90" fmla="*/ 380 w 388"/>
              <a:gd name="T91" fmla="*/ 328 h 1489"/>
              <a:gd name="T92" fmla="*/ 358 w 388"/>
              <a:gd name="T93" fmla="*/ 294 h 1489"/>
              <a:gd name="T94" fmla="*/ 304 w 388"/>
              <a:gd name="T95" fmla="*/ 272 h 1489"/>
              <a:gd name="T96" fmla="*/ 298 w 388"/>
              <a:gd name="T97" fmla="*/ 230 h 1489"/>
              <a:gd name="T98" fmla="*/ 326 w 388"/>
              <a:gd name="T99" fmla="*/ 170 h 1489"/>
              <a:gd name="T100" fmla="*/ 326 w 388"/>
              <a:gd name="T101" fmla="*/ 74 h 1489"/>
              <a:gd name="T102" fmla="*/ 290 w 388"/>
              <a:gd name="T103" fmla="*/ 32 h 1489"/>
              <a:gd name="T104" fmla="*/ 234 w 388"/>
              <a:gd name="T105" fmla="*/ 24 h 1489"/>
              <a:gd name="T106" fmla="*/ 230 w 388"/>
              <a:gd name="T107" fmla="*/ 0 h 1489"/>
              <a:gd name="T108" fmla="*/ 174 w 388"/>
              <a:gd name="T109" fmla="*/ 4 h 1489"/>
              <a:gd name="T110" fmla="*/ 166 w 388"/>
              <a:gd name="T111" fmla="*/ 48 h 1489"/>
              <a:gd name="T112" fmla="*/ 152 w 388"/>
              <a:gd name="T113" fmla="*/ 190 h 1489"/>
              <a:gd name="T114" fmla="*/ 130 w 388"/>
              <a:gd name="T115" fmla="*/ 224 h 1489"/>
              <a:gd name="T116" fmla="*/ 134 w 388"/>
              <a:gd name="T117" fmla="*/ 200 h 1489"/>
              <a:gd name="T118" fmla="*/ 162 w 388"/>
              <a:gd name="T119" fmla="*/ 152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8" h="1489">
                <a:moveTo>
                  <a:pt x="166" y="48"/>
                </a:moveTo>
                <a:lnTo>
                  <a:pt x="166" y="48"/>
                </a:lnTo>
                <a:lnTo>
                  <a:pt x="160" y="54"/>
                </a:lnTo>
                <a:lnTo>
                  <a:pt x="156" y="58"/>
                </a:lnTo>
                <a:lnTo>
                  <a:pt x="154" y="64"/>
                </a:lnTo>
                <a:lnTo>
                  <a:pt x="154" y="64"/>
                </a:lnTo>
                <a:lnTo>
                  <a:pt x="152" y="76"/>
                </a:lnTo>
                <a:lnTo>
                  <a:pt x="150" y="88"/>
                </a:lnTo>
                <a:lnTo>
                  <a:pt x="150" y="88"/>
                </a:lnTo>
                <a:lnTo>
                  <a:pt x="138" y="116"/>
                </a:lnTo>
                <a:lnTo>
                  <a:pt x="118" y="140"/>
                </a:lnTo>
                <a:lnTo>
                  <a:pt x="110" y="138"/>
                </a:lnTo>
                <a:lnTo>
                  <a:pt x="110" y="138"/>
                </a:lnTo>
                <a:lnTo>
                  <a:pt x="100" y="150"/>
                </a:lnTo>
                <a:lnTo>
                  <a:pt x="90" y="162"/>
                </a:lnTo>
                <a:lnTo>
                  <a:pt x="90" y="162"/>
                </a:lnTo>
                <a:lnTo>
                  <a:pt x="78" y="178"/>
                </a:lnTo>
                <a:lnTo>
                  <a:pt x="64" y="200"/>
                </a:lnTo>
                <a:lnTo>
                  <a:pt x="64" y="200"/>
                </a:lnTo>
                <a:lnTo>
                  <a:pt x="60" y="208"/>
                </a:lnTo>
                <a:lnTo>
                  <a:pt x="54" y="220"/>
                </a:lnTo>
                <a:lnTo>
                  <a:pt x="42" y="232"/>
                </a:lnTo>
                <a:lnTo>
                  <a:pt x="28" y="248"/>
                </a:lnTo>
                <a:lnTo>
                  <a:pt x="28" y="248"/>
                </a:lnTo>
                <a:lnTo>
                  <a:pt x="14" y="262"/>
                </a:lnTo>
                <a:lnTo>
                  <a:pt x="6" y="278"/>
                </a:lnTo>
                <a:lnTo>
                  <a:pt x="0" y="294"/>
                </a:lnTo>
                <a:lnTo>
                  <a:pt x="0" y="312"/>
                </a:lnTo>
                <a:lnTo>
                  <a:pt x="0" y="312"/>
                </a:lnTo>
                <a:lnTo>
                  <a:pt x="2" y="322"/>
                </a:lnTo>
                <a:lnTo>
                  <a:pt x="4" y="330"/>
                </a:lnTo>
                <a:lnTo>
                  <a:pt x="8" y="336"/>
                </a:lnTo>
                <a:lnTo>
                  <a:pt x="12" y="342"/>
                </a:lnTo>
                <a:lnTo>
                  <a:pt x="24" y="352"/>
                </a:lnTo>
                <a:lnTo>
                  <a:pt x="38" y="362"/>
                </a:lnTo>
                <a:lnTo>
                  <a:pt x="38" y="362"/>
                </a:lnTo>
                <a:lnTo>
                  <a:pt x="44" y="368"/>
                </a:lnTo>
                <a:lnTo>
                  <a:pt x="46" y="376"/>
                </a:lnTo>
                <a:lnTo>
                  <a:pt x="48" y="386"/>
                </a:lnTo>
                <a:lnTo>
                  <a:pt x="48" y="394"/>
                </a:lnTo>
                <a:lnTo>
                  <a:pt x="48" y="414"/>
                </a:lnTo>
                <a:lnTo>
                  <a:pt x="48" y="422"/>
                </a:lnTo>
                <a:lnTo>
                  <a:pt x="48" y="430"/>
                </a:lnTo>
                <a:lnTo>
                  <a:pt x="48" y="430"/>
                </a:lnTo>
                <a:lnTo>
                  <a:pt x="50" y="444"/>
                </a:lnTo>
                <a:lnTo>
                  <a:pt x="48" y="464"/>
                </a:lnTo>
                <a:lnTo>
                  <a:pt x="40" y="518"/>
                </a:lnTo>
                <a:lnTo>
                  <a:pt x="28" y="590"/>
                </a:lnTo>
                <a:lnTo>
                  <a:pt x="28" y="590"/>
                </a:lnTo>
                <a:lnTo>
                  <a:pt x="38" y="612"/>
                </a:lnTo>
                <a:lnTo>
                  <a:pt x="34" y="638"/>
                </a:lnTo>
                <a:lnTo>
                  <a:pt x="46" y="646"/>
                </a:lnTo>
                <a:lnTo>
                  <a:pt x="46" y="646"/>
                </a:lnTo>
                <a:lnTo>
                  <a:pt x="44" y="654"/>
                </a:lnTo>
                <a:lnTo>
                  <a:pt x="42" y="678"/>
                </a:lnTo>
                <a:lnTo>
                  <a:pt x="42" y="678"/>
                </a:lnTo>
                <a:lnTo>
                  <a:pt x="42" y="698"/>
                </a:lnTo>
                <a:lnTo>
                  <a:pt x="44" y="720"/>
                </a:lnTo>
                <a:lnTo>
                  <a:pt x="44" y="742"/>
                </a:lnTo>
                <a:lnTo>
                  <a:pt x="44" y="758"/>
                </a:lnTo>
                <a:lnTo>
                  <a:pt x="44" y="758"/>
                </a:lnTo>
                <a:lnTo>
                  <a:pt x="42" y="786"/>
                </a:lnTo>
                <a:lnTo>
                  <a:pt x="42" y="827"/>
                </a:lnTo>
                <a:lnTo>
                  <a:pt x="42" y="895"/>
                </a:lnTo>
                <a:lnTo>
                  <a:pt x="42" y="895"/>
                </a:lnTo>
                <a:lnTo>
                  <a:pt x="44" y="1133"/>
                </a:lnTo>
                <a:lnTo>
                  <a:pt x="44" y="1133"/>
                </a:lnTo>
                <a:lnTo>
                  <a:pt x="38" y="1171"/>
                </a:lnTo>
                <a:lnTo>
                  <a:pt x="34" y="1205"/>
                </a:lnTo>
                <a:lnTo>
                  <a:pt x="32" y="1231"/>
                </a:lnTo>
                <a:lnTo>
                  <a:pt x="32" y="1231"/>
                </a:lnTo>
                <a:lnTo>
                  <a:pt x="34" y="1269"/>
                </a:lnTo>
                <a:lnTo>
                  <a:pt x="40" y="1323"/>
                </a:lnTo>
                <a:lnTo>
                  <a:pt x="48" y="1399"/>
                </a:lnTo>
                <a:lnTo>
                  <a:pt x="48" y="1399"/>
                </a:lnTo>
                <a:lnTo>
                  <a:pt x="44" y="1405"/>
                </a:lnTo>
                <a:lnTo>
                  <a:pt x="34" y="1415"/>
                </a:lnTo>
                <a:lnTo>
                  <a:pt x="24" y="1425"/>
                </a:lnTo>
                <a:lnTo>
                  <a:pt x="20" y="1431"/>
                </a:lnTo>
                <a:lnTo>
                  <a:pt x="20" y="1431"/>
                </a:lnTo>
                <a:lnTo>
                  <a:pt x="20" y="1441"/>
                </a:lnTo>
                <a:lnTo>
                  <a:pt x="20" y="1457"/>
                </a:lnTo>
                <a:lnTo>
                  <a:pt x="22" y="1465"/>
                </a:lnTo>
                <a:lnTo>
                  <a:pt x="26" y="1473"/>
                </a:lnTo>
                <a:lnTo>
                  <a:pt x="32" y="1481"/>
                </a:lnTo>
                <a:lnTo>
                  <a:pt x="38" y="1485"/>
                </a:lnTo>
                <a:lnTo>
                  <a:pt x="38" y="1485"/>
                </a:lnTo>
                <a:lnTo>
                  <a:pt x="48" y="1489"/>
                </a:lnTo>
                <a:lnTo>
                  <a:pt x="56" y="1489"/>
                </a:lnTo>
                <a:lnTo>
                  <a:pt x="72" y="1489"/>
                </a:lnTo>
                <a:lnTo>
                  <a:pt x="104" y="1483"/>
                </a:lnTo>
                <a:lnTo>
                  <a:pt x="104" y="1483"/>
                </a:lnTo>
                <a:lnTo>
                  <a:pt x="130" y="1479"/>
                </a:lnTo>
                <a:lnTo>
                  <a:pt x="142" y="1477"/>
                </a:lnTo>
                <a:lnTo>
                  <a:pt x="152" y="1471"/>
                </a:lnTo>
                <a:lnTo>
                  <a:pt x="152" y="1471"/>
                </a:lnTo>
                <a:lnTo>
                  <a:pt x="160" y="1465"/>
                </a:lnTo>
                <a:lnTo>
                  <a:pt x="160" y="1463"/>
                </a:lnTo>
                <a:lnTo>
                  <a:pt x="160" y="1459"/>
                </a:lnTo>
                <a:lnTo>
                  <a:pt x="152" y="1441"/>
                </a:lnTo>
                <a:lnTo>
                  <a:pt x="152" y="1441"/>
                </a:lnTo>
                <a:lnTo>
                  <a:pt x="148" y="1433"/>
                </a:lnTo>
                <a:lnTo>
                  <a:pt x="144" y="1427"/>
                </a:lnTo>
                <a:lnTo>
                  <a:pt x="134" y="1417"/>
                </a:lnTo>
                <a:lnTo>
                  <a:pt x="126" y="1413"/>
                </a:lnTo>
                <a:lnTo>
                  <a:pt x="122" y="1409"/>
                </a:lnTo>
                <a:lnTo>
                  <a:pt x="122" y="1409"/>
                </a:lnTo>
                <a:lnTo>
                  <a:pt x="118" y="1403"/>
                </a:lnTo>
                <a:lnTo>
                  <a:pt x="114" y="1401"/>
                </a:lnTo>
                <a:lnTo>
                  <a:pt x="110" y="1399"/>
                </a:lnTo>
                <a:lnTo>
                  <a:pt x="110" y="1399"/>
                </a:lnTo>
                <a:lnTo>
                  <a:pt x="108" y="1399"/>
                </a:lnTo>
                <a:lnTo>
                  <a:pt x="104" y="1395"/>
                </a:lnTo>
                <a:lnTo>
                  <a:pt x="100" y="1387"/>
                </a:lnTo>
                <a:lnTo>
                  <a:pt x="96" y="1379"/>
                </a:lnTo>
                <a:lnTo>
                  <a:pt x="94" y="1373"/>
                </a:lnTo>
                <a:lnTo>
                  <a:pt x="94" y="1373"/>
                </a:lnTo>
                <a:lnTo>
                  <a:pt x="98" y="1333"/>
                </a:lnTo>
                <a:lnTo>
                  <a:pt x="104" y="1261"/>
                </a:lnTo>
                <a:lnTo>
                  <a:pt x="104" y="1261"/>
                </a:lnTo>
                <a:lnTo>
                  <a:pt x="108" y="1223"/>
                </a:lnTo>
                <a:lnTo>
                  <a:pt x="114" y="1185"/>
                </a:lnTo>
                <a:lnTo>
                  <a:pt x="120" y="1145"/>
                </a:lnTo>
                <a:lnTo>
                  <a:pt x="244" y="1143"/>
                </a:lnTo>
                <a:lnTo>
                  <a:pt x="244" y="1143"/>
                </a:lnTo>
                <a:lnTo>
                  <a:pt x="244" y="1161"/>
                </a:lnTo>
                <a:lnTo>
                  <a:pt x="244" y="1187"/>
                </a:lnTo>
                <a:lnTo>
                  <a:pt x="244" y="1187"/>
                </a:lnTo>
                <a:lnTo>
                  <a:pt x="248" y="1293"/>
                </a:lnTo>
                <a:lnTo>
                  <a:pt x="252" y="1363"/>
                </a:lnTo>
                <a:lnTo>
                  <a:pt x="252" y="1397"/>
                </a:lnTo>
                <a:lnTo>
                  <a:pt x="252" y="1397"/>
                </a:lnTo>
                <a:lnTo>
                  <a:pt x="250" y="1403"/>
                </a:lnTo>
                <a:lnTo>
                  <a:pt x="248" y="1407"/>
                </a:lnTo>
                <a:lnTo>
                  <a:pt x="242" y="1409"/>
                </a:lnTo>
                <a:lnTo>
                  <a:pt x="242" y="1409"/>
                </a:lnTo>
                <a:lnTo>
                  <a:pt x="238" y="1415"/>
                </a:lnTo>
                <a:lnTo>
                  <a:pt x="234" y="1431"/>
                </a:lnTo>
                <a:lnTo>
                  <a:pt x="230" y="1451"/>
                </a:lnTo>
                <a:lnTo>
                  <a:pt x="230" y="1461"/>
                </a:lnTo>
                <a:lnTo>
                  <a:pt x="232" y="1471"/>
                </a:lnTo>
                <a:lnTo>
                  <a:pt x="232" y="1471"/>
                </a:lnTo>
                <a:lnTo>
                  <a:pt x="236" y="1483"/>
                </a:lnTo>
                <a:lnTo>
                  <a:pt x="238" y="1485"/>
                </a:lnTo>
                <a:lnTo>
                  <a:pt x="240" y="1483"/>
                </a:lnTo>
                <a:lnTo>
                  <a:pt x="248" y="1481"/>
                </a:lnTo>
                <a:lnTo>
                  <a:pt x="252" y="1481"/>
                </a:lnTo>
                <a:lnTo>
                  <a:pt x="258" y="1481"/>
                </a:lnTo>
                <a:lnTo>
                  <a:pt x="258" y="1481"/>
                </a:lnTo>
                <a:lnTo>
                  <a:pt x="286" y="1485"/>
                </a:lnTo>
                <a:lnTo>
                  <a:pt x="306" y="1487"/>
                </a:lnTo>
                <a:lnTo>
                  <a:pt x="306" y="1487"/>
                </a:lnTo>
                <a:lnTo>
                  <a:pt x="318" y="1487"/>
                </a:lnTo>
                <a:lnTo>
                  <a:pt x="336" y="1485"/>
                </a:lnTo>
                <a:lnTo>
                  <a:pt x="346" y="1483"/>
                </a:lnTo>
                <a:lnTo>
                  <a:pt x="352" y="1479"/>
                </a:lnTo>
                <a:lnTo>
                  <a:pt x="358" y="1471"/>
                </a:lnTo>
                <a:lnTo>
                  <a:pt x="360" y="1463"/>
                </a:lnTo>
                <a:lnTo>
                  <a:pt x="360" y="1463"/>
                </a:lnTo>
                <a:lnTo>
                  <a:pt x="358" y="1455"/>
                </a:lnTo>
                <a:lnTo>
                  <a:pt x="356" y="1447"/>
                </a:lnTo>
                <a:lnTo>
                  <a:pt x="352" y="1443"/>
                </a:lnTo>
                <a:lnTo>
                  <a:pt x="348" y="1439"/>
                </a:lnTo>
                <a:lnTo>
                  <a:pt x="340" y="1433"/>
                </a:lnTo>
                <a:lnTo>
                  <a:pt x="334" y="1431"/>
                </a:lnTo>
                <a:lnTo>
                  <a:pt x="334" y="1431"/>
                </a:lnTo>
                <a:lnTo>
                  <a:pt x="330" y="1425"/>
                </a:lnTo>
                <a:lnTo>
                  <a:pt x="324" y="1413"/>
                </a:lnTo>
                <a:lnTo>
                  <a:pt x="316" y="1397"/>
                </a:lnTo>
                <a:lnTo>
                  <a:pt x="316" y="1397"/>
                </a:lnTo>
                <a:lnTo>
                  <a:pt x="316" y="1389"/>
                </a:lnTo>
                <a:lnTo>
                  <a:pt x="316" y="1375"/>
                </a:lnTo>
                <a:lnTo>
                  <a:pt x="316" y="1375"/>
                </a:lnTo>
                <a:lnTo>
                  <a:pt x="314" y="1371"/>
                </a:lnTo>
                <a:lnTo>
                  <a:pt x="312" y="1369"/>
                </a:lnTo>
                <a:lnTo>
                  <a:pt x="308" y="1369"/>
                </a:lnTo>
                <a:lnTo>
                  <a:pt x="302" y="1371"/>
                </a:lnTo>
                <a:lnTo>
                  <a:pt x="302" y="1371"/>
                </a:lnTo>
                <a:lnTo>
                  <a:pt x="310" y="1339"/>
                </a:lnTo>
                <a:lnTo>
                  <a:pt x="316" y="1307"/>
                </a:lnTo>
                <a:lnTo>
                  <a:pt x="322" y="1269"/>
                </a:lnTo>
                <a:lnTo>
                  <a:pt x="322" y="1269"/>
                </a:lnTo>
                <a:lnTo>
                  <a:pt x="326" y="1231"/>
                </a:lnTo>
                <a:lnTo>
                  <a:pt x="326" y="1191"/>
                </a:lnTo>
                <a:lnTo>
                  <a:pt x="324" y="1149"/>
                </a:lnTo>
                <a:lnTo>
                  <a:pt x="352" y="1149"/>
                </a:lnTo>
                <a:lnTo>
                  <a:pt x="352" y="1149"/>
                </a:lnTo>
                <a:lnTo>
                  <a:pt x="348" y="1059"/>
                </a:lnTo>
                <a:lnTo>
                  <a:pt x="348" y="1059"/>
                </a:lnTo>
                <a:lnTo>
                  <a:pt x="346" y="1011"/>
                </a:lnTo>
                <a:lnTo>
                  <a:pt x="348" y="943"/>
                </a:lnTo>
                <a:lnTo>
                  <a:pt x="348" y="873"/>
                </a:lnTo>
                <a:lnTo>
                  <a:pt x="348" y="839"/>
                </a:lnTo>
                <a:lnTo>
                  <a:pt x="346" y="811"/>
                </a:lnTo>
                <a:lnTo>
                  <a:pt x="346" y="811"/>
                </a:lnTo>
                <a:lnTo>
                  <a:pt x="338" y="756"/>
                </a:lnTo>
                <a:lnTo>
                  <a:pt x="326" y="694"/>
                </a:lnTo>
                <a:lnTo>
                  <a:pt x="310" y="626"/>
                </a:lnTo>
                <a:lnTo>
                  <a:pt x="310" y="626"/>
                </a:lnTo>
                <a:lnTo>
                  <a:pt x="320" y="594"/>
                </a:lnTo>
                <a:lnTo>
                  <a:pt x="328" y="566"/>
                </a:lnTo>
                <a:lnTo>
                  <a:pt x="330" y="554"/>
                </a:lnTo>
                <a:lnTo>
                  <a:pt x="332" y="542"/>
                </a:lnTo>
                <a:lnTo>
                  <a:pt x="332" y="542"/>
                </a:lnTo>
                <a:lnTo>
                  <a:pt x="330" y="518"/>
                </a:lnTo>
                <a:lnTo>
                  <a:pt x="324" y="486"/>
                </a:lnTo>
                <a:lnTo>
                  <a:pt x="318" y="450"/>
                </a:lnTo>
                <a:lnTo>
                  <a:pt x="318" y="450"/>
                </a:lnTo>
                <a:lnTo>
                  <a:pt x="322" y="444"/>
                </a:lnTo>
                <a:lnTo>
                  <a:pt x="326" y="438"/>
                </a:lnTo>
                <a:lnTo>
                  <a:pt x="326" y="438"/>
                </a:lnTo>
                <a:lnTo>
                  <a:pt x="330" y="438"/>
                </a:lnTo>
                <a:lnTo>
                  <a:pt x="344" y="438"/>
                </a:lnTo>
                <a:lnTo>
                  <a:pt x="352" y="438"/>
                </a:lnTo>
                <a:lnTo>
                  <a:pt x="362" y="436"/>
                </a:lnTo>
                <a:lnTo>
                  <a:pt x="370" y="432"/>
                </a:lnTo>
                <a:lnTo>
                  <a:pt x="378" y="426"/>
                </a:lnTo>
                <a:lnTo>
                  <a:pt x="378" y="426"/>
                </a:lnTo>
                <a:lnTo>
                  <a:pt x="384" y="418"/>
                </a:lnTo>
                <a:lnTo>
                  <a:pt x="386" y="410"/>
                </a:lnTo>
                <a:lnTo>
                  <a:pt x="388" y="400"/>
                </a:lnTo>
                <a:lnTo>
                  <a:pt x="388" y="392"/>
                </a:lnTo>
                <a:lnTo>
                  <a:pt x="386" y="376"/>
                </a:lnTo>
                <a:lnTo>
                  <a:pt x="386" y="366"/>
                </a:lnTo>
                <a:lnTo>
                  <a:pt x="386" y="366"/>
                </a:lnTo>
                <a:lnTo>
                  <a:pt x="386" y="360"/>
                </a:lnTo>
                <a:lnTo>
                  <a:pt x="386" y="352"/>
                </a:lnTo>
                <a:lnTo>
                  <a:pt x="384" y="340"/>
                </a:lnTo>
                <a:lnTo>
                  <a:pt x="380" y="328"/>
                </a:lnTo>
                <a:lnTo>
                  <a:pt x="380" y="328"/>
                </a:lnTo>
                <a:lnTo>
                  <a:pt x="376" y="314"/>
                </a:lnTo>
                <a:lnTo>
                  <a:pt x="370" y="306"/>
                </a:lnTo>
                <a:lnTo>
                  <a:pt x="364" y="298"/>
                </a:lnTo>
                <a:lnTo>
                  <a:pt x="358" y="294"/>
                </a:lnTo>
                <a:lnTo>
                  <a:pt x="358" y="294"/>
                </a:lnTo>
                <a:lnTo>
                  <a:pt x="340" y="290"/>
                </a:lnTo>
                <a:lnTo>
                  <a:pt x="330" y="286"/>
                </a:lnTo>
                <a:lnTo>
                  <a:pt x="320" y="284"/>
                </a:lnTo>
                <a:lnTo>
                  <a:pt x="320" y="284"/>
                </a:lnTo>
                <a:lnTo>
                  <a:pt x="304" y="272"/>
                </a:lnTo>
                <a:lnTo>
                  <a:pt x="294" y="266"/>
                </a:lnTo>
                <a:lnTo>
                  <a:pt x="294" y="266"/>
                </a:lnTo>
                <a:lnTo>
                  <a:pt x="292" y="242"/>
                </a:lnTo>
                <a:lnTo>
                  <a:pt x="292" y="242"/>
                </a:lnTo>
                <a:lnTo>
                  <a:pt x="298" y="230"/>
                </a:lnTo>
                <a:lnTo>
                  <a:pt x="306" y="214"/>
                </a:lnTo>
                <a:lnTo>
                  <a:pt x="316" y="198"/>
                </a:lnTo>
                <a:lnTo>
                  <a:pt x="322" y="184"/>
                </a:lnTo>
                <a:lnTo>
                  <a:pt x="322" y="184"/>
                </a:lnTo>
                <a:lnTo>
                  <a:pt x="326" y="170"/>
                </a:lnTo>
                <a:lnTo>
                  <a:pt x="328" y="150"/>
                </a:lnTo>
                <a:lnTo>
                  <a:pt x="330" y="122"/>
                </a:lnTo>
                <a:lnTo>
                  <a:pt x="330" y="90"/>
                </a:lnTo>
                <a:lnTo>
                  <a:pt x="330" y="90"/>
                </a:lnTo>
                <a:lnTo>
                  <a:pt x="326" y="74"/>
                </a:lnTo>
                <a:lnTo>
                  <a:pt x="322" y="62"/>
                </a:lnTo>
                <a:lnTo>
                  <a:pt x="316" y="52"/>
                </a:lnTo>
                <a:lnTo>
                  <a:pt x="308" y="42"/>
                </a:lnTo>
                <a:lnTo>
                  <a:pt x="300" y="36"/>
                </a:lnTo>
                <a:lnTo>
                  <a:pt x="290" y="32"/>
                </a:lnTo>
                <a:lnTo>
                  <a:pt x="276" y="24"/>
                </a:lnTo>
                <a:lnTo>
                  <a:pt x="276" y="24"/>
                </a:lnTo>
                <a:lnTo>
                  <a:pt x="262" y="22"/>
                </a:lnTo>
                <a:lnTo>
                  <a:pt x="248" y="22"/>
                </a:lnTo>
                <a:lnTo>
                  <a:pt x="234" y="24"/>
                </a:lnTo>
                <a:lnTo>
                  <a:pt x="234" y="24"/>
                </a:lnTo>
                <a:lnTo>
                  <a:pt x="234" y="12"/>
                </a:lnTo>
                <a:lnTo>
                  <a:pt x="232" y="4"/>
                </a:lnTo>
                <a:lnTo>
                  <a:pt x="230" y="0"/>
                </a:lnTo>
                <a:lnTo>
                  <a:pt x="230" y="0"/>
                </a:lnTo>
                <a:lnTo>
                  <a:pt x="222" y="0"/>
                </a:lnTo>
                <a:lnTo>
                  <a:pt x="204" y="0"/>
                </a:lnTo>
                <a:lnTo>
                  <a:pt x="178" y="2"/>
                </a:lnTo>
                <a:lnTo>
                  <a:pt x="178" y="2"/>
                </a:lnTo>
                <a:lnTo>
                  <a:pt x="174" y="4"/>
                </a:lnTo>
                <a:lnTo>
                  <a:pt x="168" y="8"/>
                </a:lnTo>
                <a:lnTo>
                  <a:pt x="168" y="8"/>
                </a:lnTo>
                <a:lnTo>
                  <a:pt x="166" y="14"/>
                </a:lnTo>
                <a:lnTo>
                  <a:pt x="166" y="28"/>
                </a:lnTo>
                <a:lnTo>
                  <a:pt x="166" y="48"/>
                </a:lnTo>
                <a:lnTo>
                  <a:pt x="166" y="48"/>
                </a:lnTo>
                <a:close/>
                <a:moveTo>
                  <a:pt x="162" y="152"/>
                </a:moveTo>
                <a:lnTo>
                  <a:pt x="162" y="152"/>
                </a:lnTo>
                <a:lnTo>
                  <a:pt x="152" y="190"/>
                </a:lnTo>
                <a:lnTo>
                  <a:pt x="152" y="190"/>
                </a:lnTo>
                <a:lnTo>
                  <a:pt x="150" y="198"/>
                </a:lnTo>
                <a:lnTo>
                  <a:pt x="144" y="208"/>
                </a:lnTo>
                <a:lnTo>
                  <a:pt x="136" y="218"/>
                </a:lnTo>
                <a:lnTo>
                  <a:pt x="130" y="224"/>
                </a:lnTo>
                <a:lnTo>
                  <a:pt x="130" y="224"/>
                </a:lnTo>
                <a:lnTo>
                  <a:pt x="114" y="238"/>
                </a:lnTo>
                <a:lnTo>
                  <a:pt x="120" y="216"/>
                </a:lnTo>
                <a:lnTo>
                  <a:pt x="120" y="216"/>
                </a:lnTo>
                <a:lnTo>
                  <a:pt x="124" y="212"/>
                </a:lnTo>
                <a:lnTo>
                  <a:pt x="134" y="200"/>
                </a:lnTo>
                <a:lnTo>
                  <a:pt x="134" y="200"/>
                </a:lnTo>
                <a:lnTo>
                  <a:pt x="146" y="186"/>
                </a:lnTo>
                <a:lnTo>
                  <a:pt x="152" y="178"/>
                </a:lnTo>
                <a:lnTo>
                  <a:pt x="146" y="170"/>
                </a:lnTo>
                <a:lnTo>
                  <a:pt x="162" y="152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28">
            <a:extLst>
              <a:ext uri="{FF2B5EF4-FFF2-40B4-BE49-F238E27FC236}">
                <a16:creationId xmlns:a16="http://schemas.microsoft.com/office/drawing/2014/main" id="{D3405D9F-BA62-4BF1-BE26-F87FC73E0BEE}"/>
              </a:ext>
            </a:extLst>
          </p:cNvPr>
          <p:cNvSpPr>
            <a:spLocks/>
          </p:cNvSpPr>
          <p:nvPr/>
        </p:nvSpPr>
        <p:spPr bwMode="auto">
          <a:xfrm>
            <a:off x="8335891" y="767926"/>
            <a:ext cx="810453" cy="1702862"/>
          </a:xfrm>
          <a:custGeom>
            <a:avLst/>
            <a:gdLst>
              <a:gd name="T0" fmla="*/ 69 w 712"/>
              <a:gd name="T1" fmla="*/ 162 h 1496"/>
              <a:gd name="T2" fmla="*/ 24 w 712"/>
              <a:gd name="T3" fmla="*/ 123 h 1496"/>
              <a:gd name="T4" fmla="*/ 19 w 712"/>
              <a:gd name="T5" fmla="*/ 168 h 1496"/>
              <a:gd name="T6" fmla="*/ 7 w 712"/>
              <a:gd name="T7" fmla="*/ 190 h 1496"/>
              <a:gd name="T8" fmla="*/ 2 w 712"/>
              <a:gd name="T9" fmla="*/ 209 h 1496"/>
              <a:gd name="T10" fmla="*/ 2 w 712"/>
              <a:gd name="T11" fmla="*/ 229 h 1496"/>
              <a:gd name="T12" fmla="*/ 43 w 712"/>
              <a:gd name="T13" fmla="*/ 272 h 1496"/>
              <a:gd name="T14" fmla="*/ 60 w 712"/>
              <a:gd name="T15" fmla="*/ 319 h 1496"/>
              <a:gd name="T16" fmla="*/ 112 w 712"/>
              <a:gd name="T17" fmla="*/ 407 h 1496"/>
              <a:gd name="T18" fmla="*/ 162 w 712"/>
              <a:gd name="T19" fmla="*/ 442 h 1496"/>
              <a:gd name="T20" fmla="*/ 241 w 712"/>
              <a:gd name="T21" fmla="*/ 607 h 1496"/>
              <a:gd name="T22" fmla="*/ 278 w 712"/>
              <a:gd name="T23" fmla="*/ 756 h 1496"/>
              <a:gd name="T24" fmla="*/ 288 w 712"/>
              <a:gd name="T25" fmla="*/ 805 h 1496"/>
              <a:gd name="T26" fmla="*/ 304 w 712"/>
              <a:gd name="T27" fmla="*/ 811 h 1496"/>
              <a:gd name="T28" fmla="*/ 291 w 712"/>
              <a:gd name="T29" fmla="*/ 1124 h 1496"/>
              <a:gd name="T30" fmla="*/ 327 w 712"/>
              <a:gd name="T31" fmla="*/ 1341 h 1496"/>
              <a:gd name="T32" fmla="*/ 275 w 712"/>
              <a:gd name="T33" fmla="*/ 1422 h 1496"/>
              <a:gd name="T34" fmla="*/ 222 w 712"/>
              <a:gd name="T35" fmla="*/ 1446 h 1496"/>
              <a:gd name="T36" fmla="*/ 230 w 712"/>
              <a:gd name="T37" fmla="*/ 1479 h 1496"/>
              <a:gd name="T38" fmla="*/ 282 w 712"/>
              <a:gd name="T39" fmla="*/ 1496 h 1496"/>
              <a:gd name="T40" fmla="*/ 413 w 712"/>
              <a:gd name="T41" fmla="*/ 1489 h 1496"/>
              <a:gd name="T42" fmla="*/ 454 w 712"/>
              <a:gd name="T43" fmla="*/ 1479 h 1496"/>
              <a:gd name="T44" fmla="*/ 458 w 712"/>
              <a:gd name="T45" fmla="*/ 1420 h 1496"/>
              <a:gd name="T46" fmla="*/ 542 w 712"/>
              <a:gd name="T47" fmla="*/ 1429 h 1496"/>
              <a:gd name="T48" fmla="*/ 596 w 712"/>
              <a:gd name="T49" fmla="*/ 1410 h 1496"/>
              <a:gd name="T50" fmla="*/ 588 w 712"/>
              <a:gd name="T51" fmla="*/ 1336 h 1496"/>
              <a:gd name="T52" fmla="*/ 555 w 712"/>
              <a:gd name="T53" fmla="*/ 1270 h 1496"/>
              <a:gd name="T54" fmla="*/ 512 w 712"/>
              <a:gd name="T55" fmla="*/ 1130 h 1496"/>
              <a:gd name="T56" fmla="*/ 473 w 712"/>
              <a:gd name="T57" fmla="*/ 1035 h 1496"/>
              <a:gd name="T58" fmla="*/ 486 w 712"/>
              <a:gd name="T59" fmla="*/ 876 h 1496"/>
              <a:gd name="T60" fmla="*/ 529 w 712"/>
              <a:gd name="T61" fmla="*/ 801 h 1496"/>
              <a:gd name="T62" fmla="*/ 571 w 712"/>
              <a:gd name="T63" fmla="*/ 685 h 1496"/>
              <a:gd name="T64" fmla="*/ 639 w 712"/>
              <a:gd name="T65" fmla="*/ 698 h 1496"/>
              <a:gd name="T66" fmla="*/ 708 w 712"/>
              <a:gd name="T67" fmla="*/ 624 h 1496"/>
              <a:gd name="T68" fmla="*/ 704 w 712"/>
              <a:gd name="T69" fmla="*/ 547 h 1496"/>
              <a:gd name="T70" fmla="*/ 652 w 712"/>
              <a:gd name="T71" fmla="*/ 444 h 1496"/>
              <a:gd name="T72" fmla="*/ 624 w 712"/>
              <a:gd name="T73" fmla="*/ 364 h 1496"/>
              <a:gd name="T74" fmla="*/ 542 w 712"/>
              <a:gd name="T75" fmla="*/ 328 h 1496"/>
              <a:gd name="T76" fmla="*/ 486 w 712"/>
              <a:gd name="T77" fmla="*/ 271 h 1496"/>
              <a:gd name="T78" fmla="*/ 473 w 712"/>
              <a:gd name="T79" fmla="*/ 213 h 1496"/>
              <a:gd name="T80" fmla="*/ 489 w 712"/>
              <a:gd name="T81" fmla="*/ 190 h 1496"/>
              <a:gd name="T82" fmla="*/ 504 w 712"/>
              <a:gd name="T83" fmla="*/ 164 h 1496"/>
              <a:gd name="T84" fmla="*/ 514 w 712"/>
              <a:gd name="T85" fmla="*/ 134 h 1496"/>
              <a:gd name="T86" fmla="*/ 497 w 712"/>
              <a:gd name="T87" fmla="*/ 50 h 1496"/>
              <a:gd name="T88" fmla="*/ 448 w 712"/>
              <a:gd name="T89" fmla="*/ 16 h 1496"/>
              <a:gd name="T90" fmla="*/ 422 w 712"/>
              <a:gd name="T91" fmla="*/ 11 h 1496"/>
              <a:gd name="T92" fmla="*/ 342 w 712"/>
              <a:gd name="T93" fmla="*/ 0 h 1496"/>
              <a:gd name="T94" fmla="*/ 304 w 712"/>
              <a:gd name="T95" fmla="*/ 13 h 1496"/>
              <a:gd name="T96" fmla="*/ 288 w 712"/>
              <a:gd name="T97" fmla="*/ 39 h 1496"/>
              <a:gd name="T98" fmla="*/ 293 w 712"/>
              <a:gd name="T99" fmla="*/ 82 h 1496"/>
              <a:gd name="T100" fmla="*/ 289 w 712"/>
              <a:gd name="T101" fmla="*/ 106 h 1496"/>
              <a:gd name="T102" fmla="*/ 256 w 712"/>
              <a:gd name="T103" fmla="*/ 142 h 1496"/>
              <a:gd name="T104" fmla="*/ 248 w 712"/>
              <a:gd name="T105" fmla="*/ 181 h 1496"/>
              <a:gd name="T106" fmla="*/ 256 w 712"/>
              <a:gd name="T107" fmla="*/ 214 h 1496"/>
              <a:gd name="T108" fmla="*/ 289 w 712"/>
              <a:gd name="T109" fmla="*/ 276 h 1496"/>
              <a:gd name="T110" fmla="*/ 256 w 712"/>
              <a:gd name="T111" fmla="*/ 321 h 1496"/>
              <a:gd name="T112" fmla="*/ 215 w 712"/>
              <a:gd name="T113" fmla="*/ 325 h 1496"/>
              <a:gd name="T114" fmla="*/ 168 w 712"/>
              <a:gd name="T115" fmla="*/ 289 h 1496"/>
              <a:gd name="T116" fmla="*/ 114 w 712"/>
              <a:gd name="T117" fmla="*/ 220 h 1496"/>
              <a:gd name="T118" fmla="*/ 88 w 712"/>
              <a:gd name="T119" fmla="*/ 192 h 1496"/>
              <a:gd name="T120" fmla="*/ 84 w 712"/>
              <a:gd name="T121" fmla="*/ 157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2" h="1496">
                <a:moveTo>
                  <a:pt x="84" y="157"/>
                </a:moveTo>
                <a:lnTo>
                  <a:pt x="84" y="157"/>
                </a:lnTo>
                <a:lnTo>
                  <a:pt x="80" y="155"/>
                </a:lnTo>
                <a:lnTo>
                  <a:pt x="77" y="155"/>
                </a:lnTo>
                <a:lnTo>
                  <a:pt x="73" y="157"/>
                </a:lnTo>
                <a:lnTo>
                  <a:pt x="69" y="162"/>
                </a:lnTo>
                <a:lnTo>
                  <a:pt x="69" y="162"/>
                </a:lnTo>
                <a:lnTo>
                  <a:pt x="62" y="179"/>
                </a:lnTo>
                <a:lnTo>
                  <a:pt x="56" y="175"/>
                </a:lnTo>
                <a:lnTo>
                  <a:pt x="52" y="123"/>
                </a:lnTo>
                <a:lnTo>
                  <a:pt x="47" y="115"/>
                </a:lnTo>
                <a:lnTo>
                  <a:pt x="24" y="123"/>
                </a:lnTo>
                <a:lnTo>
                  <a:pt x="19" y="129"/>
                </a:lnTo>
                <a:lnTo>
                  <a:pt x="21" y="162"/>
                </a:lnTo>
                <a:lnTo>
                  <a:pt x="21" y="162"/>
                </a:lnTo>
                <a:lnTo>
                  <a:pt x="21" y="164"/>
                </a:lnTo>
                <a:lnTo>
                  <a:pt x="19" y="168"/>
                </a:lnTo>
                <a:lnTo>
                  <a:pt x="19" y="168"/>
                </a:lnTo>
                <a:lnTo>
                  <a:pt x="15" y="181"/>
                </a:lnTo>
                <a:lnTo>
                  <a:pt x="15" y="181"/>
                </a:lnTo>
                <a:lnTo>
                  <a:pt x="11" y="183"/>
                </a:lnTo>
                <a:lnTo>
                  <a:pt x="9" y="186"/>
                </a:lnTo>
                <a:lnTo>
                  <a:pt x="7" y="190"/>
                </a:lnTo>
                <a:lnTo>
                  <a:pt x="7" y="190"/>
                </a:lnTo>
                <a:lnTo>
                  <a:pt x="7" y="203"/>
                </a:lnTo>
                <a:lnTo>
                  <a:pt x="7" y="203"/>
                </a:lnTo>
                <a:lnTo>
                  <a:pt x="6" y="203"/>
                </a:lnTo>
                <a:lnTo>
                  <a:pt x="4" y="205"/>
                </a:lnTo>
                <a:lnTo>
                  <a:pt x="2" y="209"/>
                </a:lnTo>
                <a:lnTo>
                  <a:pt x="2" y="209"/>
                </a:lnTo>
                <a:lnTo>
                  <a:pt x="2" y="218"/>
                </a:lnTo>
                <a:lnTo>
                  <a:pt x="0" y="222"/>
                </a:lnTo>
                <a:lnTo>
                  <a:pt x="0" y="222"/>
                </a:lnTo>
                <a:lnTo>
                  <a:pt x="0" y="222"/>
                </a:lnTo>
                <a:lnTo>
                  <a:pt x="2" y="229"/>
                </a:lnTo>
                <a:lnTo>
                  <a:pt x="2" y="229"/>
                </a:lnTo>
                <a:lnTo>
                  <a:pt x="7" y="233"/>
                </a:lnTo>
                <a:lnTo>
                  <a:pt x="17" y="241"/>
                </a:lnTo>
                <a:lnTo>
                  <a:pt x="26" y="248"/>
                </a:lnTo>
                <a:lnTo>
                  <a:pt x="32" y="254"/>
                </a:lnTo>
                <a:lnTo>
                  <a:pt x="32" y="254"/>
                </a:lnTo>
                <a:lnTo>
                  <a:pt x="43" y="272"/>
                </a:lnTo>
                <a:lnTo>
                  <a:pt x="52" y="284"/>
                </a:lnTo>
                <a:lnTo>
                  <a:pt x="62" y="306"/>
                </a:lnTo>
                <a:lnTo>
                  <a:pt x="62" y="306"/>
                </a:lnTo>
                <a:lnTo>
                  <a:pt x="60" y="310"/>
                </a:lnTo>
                <a:lnTo>
                  <a:pt x="60" y="315"/>
                </a:lnTo>
                <a:lnTo>
                  <a:pt x="60" y="319"/>
                </a:lnTo>
                <a:lnTo>
                  <a:pt x="60" y="319"/>
                </a:lnTo>
                <a:lnTo>
                  <a:pt x="65" y="332"/>
                </a:lnTo>
                <a:lnTo>
                  <a:pt x="77" y="355"/>
                </a:lnTo>
                <a:lnTo>
                  <a:pt x="91" y="381"/>
                </a:lnTo>
                <a:lnTo>
                  <a:pt x="101" y="394"/>
                </a:lnTo>
                <a:lnTo>
                  <a:pt x="112" y="407"/>
                </a:lnTo>
                <a:lnTo>
                  <a:pt x="112" y="407"/>
                </a:lnTo>
                <a:lnTo>
                  <a:pt x="131" y="424"/>
                </a:lnTo>
                <a:lnTo>
                  <a:pt x="144" y="435"/>
                </a:lnTo>
                <a:lnTo>
                  <a:pt x="153" y="441"/>
                </a:lnTo>
                <a:lnTo>
                  <a:pt x="162" y="442"/>
                </a:lnTo>
                <a:lnTo>
                  <a:pt x="162" y="442"/>
                </a:lnTo>
                <a:lnTo>
                  <a:pt x="207" y="441"/>
                </a:lnTo>
                <a:lnTo>
                  <a:pt x="245" y="439"/>
                </a:lnTo>
                <a:lnTo>
                  <a:pt x="245" y="439"/>
                </a:lnTo>
                <a:lnTo>
                  <a:pt x="243" y="474"/>
                </a:lnTo>
                <a:lnTo>
                  <a:pt x="241" y="558"/>
                </a:lnTo>
                <a:lnTo>
                  <a:pt x="241" y="607"/>
                </a:lnTo>
                <a:lnTo>
                  <a:pt x="245" y="652"/>
                </a:lnTo>
                <a:lnTo>
                  <a:pt x="248" y="689"/>
                </a:lnTo>
                <a:lnTo>
                  <a:pt x="252" y="704"/>
                </a:lnTo>
                <a:lnTo>
                  <a:pt x="256" y="715"/>
                </a:lnTo>
                <a:lnTo>
                  <a:pt x="256" y="715"/>
                </a:lnTo>
                <a:lnTo>
                  <a:pt x="278" y="756"/>
                </a:lnTo>
                <a:lnTo>
                  <a:pt x="282" y="766"/>
                </a:lnTo>
                <a:lnTo>
                  <a:pt x="284" y="779"/>
                </a:lnTo>
                <a:lnTo>
                  <a:pt x="284" y="779"/>
                </a:lnTo>
                <a:lnTo>
                  <a:pt x="286" y="792"/>
                </a:lnTo>
                <a:lnTo>
                  <a:pt x="286" y="799"/>
                </a:lnTo>
                <a:lnTo>
                  <a:pt x="288" y="805"/>
                </a:lnTo>
                <a:lnTo>
                  <a:pt x="291" y="807"/>
                </a:lnTo>
                <a:lnTo>
                  <a:pt x="291" y="807"/>
                </a:lnTo>
                <a:lnTo>
                  <a:pt x="297" y="809"/>
                </a:lnTo>
                <a:lnTo>
                  <a:pt x="303" y="809"/>
                </a:lnTo>
                <a:lnTo>
                  <a:pt x="304" y="809"/>
                </a:lnTo>
                <a:lnTo>
                  <a:pt x="304" y="811"/>
                </a:lnTo>
                <a:lnTo>
                  <a:pt x="304" y="811"/>
                </a:lnTo>
                <a:lnTo>
                  <a:pt x="297" y="915"/>
                </a:lnTo>
                <a:lnTo>
                  <a:pt x="288" y="1065"/>
                </a:lnTo>
                <a:lnTo>
                  <a:pt x="288" y="1065"/>
                </a:lnTo>
                <a:lnTo>
                  <a:pt x="288" y="1091"/>
                </a:lnTo>
                <a:lnTo>
                  <a:pt x="291" y="1124"/>
                </a:lnTo>
                <a:lnTo>
                  <a:pt x="301" y="1195"/>
                </a:lnTo>
                <a:lnTo>
                  <a:pt x="317" y="1298"/>
                </a:lnTo>
                <a:lnTo>
                  <a:pt x="317" y="1298"/>
                </a:lnTo>
                <a:lnTo>
                  <a:pt x="321" y="1313"/>
                </a:lnTo>
                <a:lnTo>
                  <a:pt x="323" y="1328"/>
                </a:lnTo>
                <a:lnTo>
                  <a:pt x="327" y="1341"/>
                </a:lnTo>
                <a:lnTo>
                  <a:pt x="327" y="1351"/>
                </a:lnTo>
                <a:lnTo>
                  <a:pt x="327" y="1351"/>
                </a:lnTo>
                <a:lnTo>
                  <a:pt x="316" y="1386"/>
                </a:lnTo>
                <a:lnTo>
                  <a:pt x="303" y="1418"/>
                </a:lnTo>
                <a:lnTo>
                  <a:pt x="303" y="1418"/>
                </a:lnTo>
                <a:lnTo>
                  <a:pt x="275" y="1422"/>
                </a:lnTo>
                <a:lnTo>
                  <a:pt x="254" y="1423"/>
                </a:lnTo>
                <a:lnTo>
                  <a:pt x="245" y="1427"/>
                </a:lnTo>
                <a:lnTo>
                  <a:pt x="241" y="1429"/>
                </a:lnTo>
                <a:lnTo>
                  <a:pt x="241" y="1429"/>
                </a:lnTo>
                <a:lnTo>
                  <a:pt x="232" y="1436"/>
                </a:lnTo>
                <a:lnTo>
                  <a:pt x="222" y="1446"/>
                </a:lnTo>
                <a:lnTo>
                  <a:pt x="218" y="1451"/>
                </a:lnTo>
                <a:lnTo>
                  <a:pt x="218" y="1457"/>
                </a:lnTo>
                <a:lnTo>
                  <a:pt x="218" y="1464"/>
                </a:lnTo>
                <a:lnTo>
                  <a:pt x="224" y="1472"/>
                </a:lnTo>
                <a:lnTo>
                  <a:pt x="224" y="1472"/>
                </a:lnTo>
                <a:lnTo>
                  <a:pt x="230" y="1479"/>
                </a:lnTo>
                <a:lnTo>
                  <a:pt x="237" y="1485"/>
                </a:lnTo>
                <a:lnTo>
                  <a:pt x="245" y="1489"/>
                </a:lnTo>
                <a:lnTo>
                  <a:pt x="252" y="1493"/>
                </a:lnTo>
                <a:lnTo>
                  <a:pt x="267" y="1494"/>
                </a:lnTo>
                <a:lnTo>
                  <a:pt x="282" y="1496"/>
                </a:lnTo>
                <a:lnTo>
                  <a:pt x="282" y="1496"/>
                </a:lnTo>
                <a:lnTo>
                  <a:pt x="295" y="1494"/>
                </a:lnTo>
                <a:lnTo>
                  <a:pt x="312" y="1491"/>
                </a:lnTo>
                <a:lnTo>
                  <a:pt x="336" y="1487"/>
                </a:lnTo>
                <a:lnTo>
                  <a:pt x="375" y="1487"/>
                </a:lnTo>
                <a:lnTo>
                  <a:pt x="375" y="1487"/>
                </a:lnTo>
                <a:lnTo>
                  <a:pt x="413" y="1489"/>
                </a:lnTo>
                <a:lnTo>
                  <a:pt x="435" y="1491"/>
                </a:lnTo>
                <a:lnTo>
                  <a:pt x="443" y="1489"/>
                </a:lnTo>
                <a:lnTo>
                  <a:pt x="446" y="1487"/>
                </a:lnTo>
                <a:lnTo>
                  <a:pt x="450" y="1485"/>
                </a:lnTo>
                <a:lnTo>
                  <a:pt x="454" y="1479"/>
                </a:lnTo>
                <a:lnTo>
                  <a:pt x="454" y="1479"/>
                </a:lnTo>
                <a:lnTo>
                  <a:pt x="456" y="1472"/>
                </a:lnTo>
                <a:lnTo>
                  <a:pt x="456" y="1463"/>
                </a:lnTo>
                <a:lnTo>
                  <a:pt x="456" y="1440"/>
                </a:lnTo>
                <a:lnTo>
                  <a:pt x="456" y="1425"/>
                </a:lnTo>
                <a:lnTo>
                  <a:pt x="458" y="1420"/>
                </a:lnTo>
                <a:lnTo>
                  <a:pt x="458" y="1420"/>
                </a:lnTo>
                <a:lnTo>
                  <a:pt x="461" y="1420"/>
                </a:lnTo>
                <a:lnTo>
                  <a:pt x="461" y="1420"/>
                </a:lnTo>
                <a:lnTo>
                  <a:pt x="469" y="1423"/>
                </a:lnTo>
                <a:lnTo>
                  <a:pt x="484" y="1425"/>
                </a:lnTo>
                <a:lnTo>
                  <a:pt x="521" y="1429"/>
                </a:lnTo>
                <a:lnTo>
                  <a:pt x="542" y="1429"/>
                </a:lnTo>
                <a:lnTo>
                  <a:pt x="562" y="1429"/>
                </a:lnTo>
                <a:lnTo>
                  <a:pt x="577" y="1425"/>
                </a:lnTo>
                <a:lnTo>
                  <a:pt x="585" y="1422"/>
                </a:lnTo>
                <a:lnTo>
                  <a:pt x="588" y="1420"/>
                </a:lnTo>
                <a:lnTo>
                  <a:pt x="588" y="1420"/>
                </a:lnTo>
                <a:lnTo>
                  <a:pt x="596" y="1410"/>
                </a:lnTo>
                <a:lnTo>
                  <a:pt x="600" y="1399"/>
                </a:lnTo>
                <a:lnTo>
                  <a:pt x="601" y="1388"/>
                </a:lnTo>
                <a:lnTo>
                  <a:pt x="600" y="1377"/>
                </a:lnTo>
                <a:lnTo>
                  <a:pt x="596" y="1358"/>
                </a:lnTo>
                <a:lnTo>
                  <a:pt x="594" y="1351"/>
                </a:lnTo>
                <a:lnTo>
                  <a:pt x="588" y="1336"/>
                </a:lnTo>
                <a:lnTo>
                  <a:pt x="596" y="1319"/>
                </a:lnTo>
                <a:lnTo>
                  <a:pt x="596" y="1319"/>
                </a:lnTo>
                <a:lnTo>
                  <a:pt x="586" y="1311"/>
                </a:lnTo>
                <a:lnTo>
                  <a:pt x="579" y="1300"/>
                </a:lnTo>
                <a:lnTo>
                  <a:pt x="568" y="1287"/>
                </a:lnTo>
                <a:lnTo>
                  <a:pt x="555" y="1270"/>
                </a:lnTo>
                <a:lnTo>
                  <a:pt x="543" y="1250"/>
                </a:lnTo>
                <a:lnTo>
                  <a:pt x="534" y="1227"/>
                </a:lnTo>
                <a:lnTo>
                  <a:pt x="529" y="1203"/>
                </a:lnTo>
                <a:lnTo>
                  <a:pt x="529" y="1203"/>
                </a:lnTo>
                <a:lnTo>
                  <a:pt x="519" y="1160"/>
                </a:lnTo>
                <a:lnTo>
                  <a:pt x="512" y="1130"/>
                </a:lnTo>
                <a:lnTo>
                  <a:pt x="501" y="1091"/>
                </a:lnTo>
                <a:lnTo>
                  <a:pt x="501" y="1091"/>
                </a:lnTo>
                <a:lnTo>
                  <a:pt x="491" y="1072"/>
                </a:lnTo>
                <a:lnTo>
                  <a:pt x="482" y="1053"/>
                </a:lnTo>
                <a:lnTo>
                  <a:pt x="473" y="1035"/>
                </a:lnTo>
                <a:lnTo>
                  <a:pt x="473" y="1035"/>
                </a:lnTo>
                <a:lnTo>
                  <a:pt x="482" y="981"/>
                </a:lnTo>
                <a:lnTo>
                  <a:pt x="487" y="939"/>
                </a:lnTo>
                <a:lnTo>
                  <a:pt x="489" y="921"/>
                </a:lnTo>
                <a:lnTo>
                  <a:pt x="489" y="908"/>
                </a:lnTo>
                <a:lnTo>
                  <a:pt x="489" y="908"/>
                </a:lnTo>
                <a:lnTo>
                  <a:pt x="486" y="876"/>
                </a:lnTo>
                <a:lnTo>
                  <a:pt x="486" y="859"/>
                </a:lnTo>
                <a:lnTo>
                  <a:pt x="486" y="859"/>
                </a:lnTo>
                <a:lnTo>
                  <a:pt x="508" y="833"/>
                </a:lnTo>
                <a:lnTo>
                  <a:pt x="521" y="814"/>
                </a:lnTo>
                <a:lnTo>
                  <a:pt x="529" y="801"/>
                </a:lnTo>
                <a:lnTo>
                  <a:pt x="529" y="801"/>
                </a:lnTo>
                <a:lnTo>
                  <a:pt x="545" y="743"/>
                </a:lnTo>
                <a:lnTo>
                  <a:pt x="575" y="736"/>
                </a:lnTo>
                <a:lnTo>
                  <a:pt x="560" y="674"/>
                </a:lnTo>
                <a:lnTo>
                  <a:pt x="560" y="674"/>
                </a:lnTo>
                <a:lnTo>
                  <a:pt x="566" y="680"/>
                </a:lnTo>
                <a:lnTo>
                  <a:pt x="571" y="685"/>
                </a:lnTo>
                <a:lnTo>
                  <a:pt x="581" y="691"/>
                </a:lnTo>
                <a:lnTo>
                  <a:pt x="592" y="697"/>
                </a:lnTo>
                <a:lnTo>
                  <a:pt x="605" y="700"/>
                </a:lnTo>
                <a:lnTo>
                  <a:pt x="622" y="700"/>
                </a:lnTo>
                <a:lnTo>
                  <a:pt x="639" y="698"/>
                </a:lnTo>
                <a:lnTo>
                  <a:pt x="639" y="698"/>
                </a:lnTo>
                <a:lnTo>
                  <a:pt x="656" y="691"/>
                </a:lnTo>
                <a:lnTo>
                  <a:pt x="670" y="682"/>
                </a:lnTo>
                <a:lnTo>
                  <a:pt x="682" y="669"/>
                </a:lnTo>
                <a:lnTo>
                  <a:pt x="693" y="655"/>
                </a:lnTo>
                <a:lnTo>
                  <a:pt x="700" y="640"/>
                </a:lnTo>
                <a:lnTo>
                  <a:pt x="708" y="624"/>
                </a:lnTo>
                <a:lnTo>
                  <a:pt x="712" y="611"/>
                </a:lnTo>
                <a:lnTo>
                  <a:pt x="712" y="598"/>
                </a:lnTo>
                <a:lnTo>
                  <a:pt x="712" y="598"/>
                </a:lnTo>
                <a:lnTo>
                  <a:pt x="712" y="586"/>
                </a:lnTo>
                <a:lnTo>
                  <a:pt x="710" y="573"/>
                </a:lnTo>
                <a:lnTo>
                  <a:pt x="704" y="547"/>
                </a:lnTo>
                <a:lnTo>
                  <a:pt x="693" y="521"/>
                </a:lnTo>
                <a:lnTo>
                  <a:pt x="684" y="500"/>
                </a:lnTo>
                <a:lnTo>
                  <a:pt x="684" y="500"/>
                </a:lnTo>
                <a:lnTo>
                  <a:pt x="663" y="470"/>
                </a:lnTo>
                <a:lnTo>
                  <a:pt x="656" y="457"/>
                </a:lnTo>
                <a:lnTo>
                  <a:pt x="652" y="444"/>
                </a:lnTo>
                <a:lnTo>
                  <a:pt x="652" y="444"/>
                </a:lnTo>
                <a:lnTo>
                  <a:pt x="644" y="407"/>
                </a:lnTo>
                <a:lnTo>
                  <a:pt x="639" y="386"/>
                </a:lnTo>
                <a:lnTo>
                  <a:pt x="631" y="371"/>
                </a:lnTo>
                <a:lnTo>
                  <a:pt x="631" y="371"/>
                </a:lnTo>
                <a:lnTo>
                  <a:pt x="624" y="364"/>
                </a:lnTo>
                <a:lnTo>
                  <a:pt x="613" y="358"/>
                </a:lnTo>
                <a:lnTo>
                  <a:pt x="583" y="345"/>
                </a:lnTo>
                <a:lnTo>
                  <a:pt x="555" y="334"/>
                </a:lnTo>
                <a:lnTo>
                  <a:pt x="542" y="330"/>
                </a:lnTo>
                <a:lnTo>
                  <a:pt x="542" y="330"/>
                </a:lnTo>
                <a:lnTo>
                  <a:pt x="542" y="328"/>
                </a:lnTo>
                <a:lnTo>
                  <a:pt x="530" y="310"/>
                </a:lnTo>
                <a:lnTo>
                  <a:pt x="530" y="310"/>
                </a:lnTo>
                <a:lnTo>
                  <a:pt x="525" y="302"/>
                </a:lnTo>
                <a:lnTo>
                  <a:pt x="517" y="295"/>
                </a:lnTo>
                <a:lnTo>
                  <a:pt x="502" y="282"/>
                </a:lnTo>
                <a:lnTo>
                  <a:pt x="486" y="271"/>
                </a:lnTo>
                <a:lnTo>
                  <a:pt x="456" y="228"/>
                </a:lnTo>
                <a:lnTo>
                  <a:pt x="456" y="228"/>
                </a:lnTo>
                <a:lnTo>
                  <a:pt x="458" y="228"/>
                </a:lnTo>
                <a:lnTo>
                  <a:pt x="461" y="226"/>
                </a:lnTo>
                <a:lnTo>
                  <a:pt x="465" y="222"/>
                </a:lnTo>
                <a:lnTo>
                  <a:pt x="473" y="213"/>
                </a:lnTo>
                <a:lnTo>
                  <a:pt x="473" y="213"/>
                </a:lnTo>
                <a:lnTo>
                  <a:pt x="476" y="200"/>
                </a:lnTo>
                <a:lnTo>
                  <a:pt x="478" y="194"/>
                </a:lnTo>
                <a:lnTo>
                  <a:pt x="478" y="188"/>
                </a:lnTo>
                <a:lnTo>
                  <a:pt x="478" y="188"/>
                </a:lnTo>
                <a:lnTo>
                  <a:pt x="489" y="190"/>
                </a:lnTo>
                <a:lnTo>
                  <a:pt x="497" y="188"/>
                </a:lnTo>
                <a:lnTo>
                  <a:pt x="499" y="186"/>
                </a:lnTo>
                <a:lnTo>
                  <a:pt x="501" y="185"/>
                </a:lnTo>
                <a:lnTo>
                  <a:pt x="501" y="185"/>
                </a:lnTo>
                <a:lnTo>
                  <a:pt x="502" y="175"/>
                </a:lnTo>
                <a:lnTo>
                  <a:pt x="504" y="164"/>
                </a:lnTo>
                <a:lnTo>
                  <a:pt x="504" y="151"/>
                </a:lnTo>
                <a:lnTo>
                  <a:pt x="504" y="151"/>
                </a:lnTo>
                <a:lnTo>
                  <a:pt x="506" y="149"/>
                </a:lnTo>
                <a:lnTo>
                  <a:pt x="510" y="147"/>
                </a:lnTo>
                <a:lnTo>
                  <a:pt x="514" y="143"/>
                </a:lnTo>
                <a:lnTo>
                  <a:pt x="514" y="134"/>
                </a:lnTo>
                <a:lnTo>
                  <a:pt x="514" y="134"/>
                </a:lnTo>
                <a:lnTo>
                  <a:pt x="506" y="97"/>
                </a:lnTo>
                <a:lnTo>
                  <a:pt x="499" y="69"/>
                </a:lnTo>
                <a:lnTo>
                  <a:pt x="499" y="69"/>
                </a:lnTo>
                <a:lnTo>
                  <a:pt x="499" y="59"/>
                </a:lnTo>
                <a:lnTo>
                  <a:pt x="497" y="50"/>
                </a:lnTo>
                <a:lnTo>
                  <a:pt x="491" y="41"/>
                </a:lnTo>
                <a:lnTo>
                  <a:pt x="491" y="41"/>
                </a:lnTo>
                <a:lnTo>
                  <a:pt x="482" y="33"/>
                </a:lnTo>
                <a:lnTo>
                  <a:pt x="471" y="26"/>
                </a:lnTo>
                <a:lnTo>
                  <a:pt x="459" y="20"/>
                </a:lnTo>
                <a:lnTo>
                  <a:pt x="448" y="16"/>
                </a:lnTo>
                <a:lnTo>
                  <a:pt x="448" y="16"/>
                </a:lnTo>
                <a:lnTo>
                  <a:pt x="443" y="16"/>
                </a:lnTo>
                <a:lnTo>
                  <a:pt x="439" y="15"/>
                </a:lnTo>
                <a:lnTo>
                  <a:pt x="435" y="13"/>
                </a:lnTo>
                <a:lnTo>
                  <a:pt x="422" y="11"/>
                </a:lnTo>
                <a:lnTo>
                  <a:pt x="422" y="11"/>
                </a:lnTo>
                <a:lnTo>
                  <a:pt x="387" y="9"/>
                </a:lnTo>
                <a:lnTo>
                  <a:pt x="366" y="7"/>
                </a:lnTo>
                <a:lnTo>
                  <a:pt x="366" y="7"/>
                </a:lnTo>
                <a:lnTo>
                  <a:pt x="359" y="5"/>
                </a:lnTo>
                <a:lnTo>
                  <a:pt x="351" y="1"/>
                </a:lnTo>
                <a:lnTo>
                  <a:pt x="342" y="0"/>
                </a:lnTo>
                <a:lnTo>
                  <a:pt x="336" y="0"/>
                </a:lnTo>
                <a:lnTo>
                  <a:pt x="332" y="0"/>
                </a:lnTo>
                <a:lnTo>
                  <a:pt x="332" y="0"/>
                </a:lnTo>
                <a:lnTo>
                  <a:pt x="306" y="11"/>
                </a:lnTo>
                <a:lnTo>
                  <a:pt x="306" y="11"/>
                </a:lnTo>
                <a:lnTo>
                  <a:pt x="304" y="13"/>
                </a:lnTo>
                <a:lnTo>
                  <a:pt x="297" y="18"/>
                </a:lnTo>
                <a:lnTo>
                  <a:pt x="293" y="20"/>
                </a:lnTo>
                <a:lnTo>
                  <a:pt x="289" y="26"/>
                </a:lnTo>
                <a:lnTo>
                  <a:pt x="288" y="31"/>
                </a:lnTo>
                <a:lnTo>
                  <a:pt x="288" y="39"/>
                </a:lnTo>
                <a:lnTo>
                  <a:pt x="288" y="39"/>
                </a:lnTo>
                <a:lnTo>
                  <a:pt x="289" y="52"/>
                </a:lnTo>
                <a:lnTo>
                  <a:pt x="293" y="61"/>
                </a:lnTo>
                <a:lnTo>
                  <a:pt x="299" y="67"/>
                </a:lnTo>
                <a:lnTo>
                  <a:pt x="299" y="74"/>
                </a:lnTo>
                <a:lnTo>
                  <a:pt x="299" y="74"/>
                </a:lnTo>
                <a:lnTo>
                  <a:pt x="293" y="82"/>
                </a:lnTo>
                <a:lnTo>
                  <a:pt x="289" y="87"/>
                </a:lnTo>
                <a:lnTo>
                  <a:pt x="288" y="91"/>
                </a:lnTo>
                <a:lnTo>
                  <a:pt x="288" y="91"/>
                </a:lnTo>
                <a:lnTo>
                  <a:pt x="289" y="99"/>
                </a:lnTo>
                <a:lnTo>
                  <a:pt x="291" y="102"/>
                </a:lnTo>
                <a:lnTo>
                  <a:pt x="289" y="106"/>
                </a:lnTo>
                <a:lnTo>
                  <a:pt x="289" y="106"/>
                </a:lnTo>
                <a:lnTo>
                  <a:pt x="284" y="117"/>
                </a:lnTo>
                <a:lnTo>
                  <a:pt x="280" y="125"/>
                </a:lnTo>
                <a:lnTo>
                  <a:pt x="275" y="129"/>
                </a:lnTo>
                <a:lnTo>
                  <a:pt x="275" y="129"/>
                </a:lnTo>
                <a:lnTo>
                  <a:pt x="256" y="142"/>
                </a:lnTo>
                <a:lnTo>
                  <a:pt x="265" y="151"/>
                </a:lnTo>
                <a:lnTo>
                  <a:pt x="265" y="151"/>
                </a:lnTo>
                <a:lnTo>
                  <a:pt x="260" y="158"/>
                </a:lnTo>
                <a:lnTo>
                  <a:pt x="252" y="170"/>
                </a:lnTo>
                <a:lnTo>
                  <a:pt x="252" y="170"/>
                </a:lnTo>
                <a:lnTo>
                  <a:pt x="248" y="181"/>
                </a:lnTo>
                <a:lnTo>
                  <a:pt x="248" y="181"/>
                </a:lnTo>
                <a:lnTo>
                  <a:pt x="248" y="196"/>
                </a:lnTo>
                <a:lnTo>
                  <a:pt x="252" y="207"/>
                </a:lnTo>
                <a:lnTo>
                  <a:pt x="254" y="211"/>
                </a:lnTo>
                <a:lnTo>
                  <a:pt x="256" y="214"/>
                </a:lnTo>
                <a:lnTo>
                  <a:pt x="256" y="214"/>
                </a:lnTo>
                <a:lnTo>
                  <a:pt x="263" y="220"/>
                </a:lnTo>
                <a:lnTo>
                  <a:pt x="271" y="222"/>
                </a:lnTo>
                <a:lnTo>
                  <a:pt x="278" y="224"/>
                </a:lnTo>
                <a:lnTo>
                  <a:pt x="310" y="254"/>
                </a:lnTo>
                <a:lnTo>
                  <a:pt x="310" y="254"/>
                </a:lnTo>
                <a:lnTo>
                  <a:pt x="289" y="276"/>
                </a:lnTo>
                <a:lnTo>
                  <a:pt x="265" y="304"/>
                </a:lnTo>
                <a:lnTo>
                  <a:pt x="265" y="304"/>
                </a:lnTo>
                <a:lnTo>
                  <a:pt x="263" y="308"/>
                </a:lnTo>
                <a:lnTo>
                  <a:pt x="263" y="313"/>
                </a:lnTo>
                <a:lnTo>
                  <a:pt x="261" y="317"/>
                </a:lnTo>
                <a:lnTo>
                  <a:pt x="256" y="321"/>
                </a:lnTo>
                <a:lnTo>
                  <a:pt x="256" y="321"/>
                </a:lnTo>
                <a:lnTo>
                  <a:pt x="247" y="325"/>
                </a:lnTo>
                <a:lnTo>
                  <a:pt x="237" y="327"/>
                </a:lnTo>
                <a:lnTo>
                  <a:pt x="220" y="327"/>
                </a:lnTo>
                <a:lnTo>
                  <a:pt x="220" y="327"/>
                </a:lnTo>
                <a:lnTo>
                  <a:pt x="215" y="325"/>
                </a:lnTo>
                <a:lnTo>
                  <a:pt x="209" y="323"/>
                </a:lnTo>
                <a:lnTo>
                  <a:pt x="202" y="315"/>
                </a:lnTo>
                <a:lnTo>
                  <a:pt x="202" y="315"/>
                </a:lnTo>
                <a:lnTo>
                  <a:pt x="189" y="304"/>
                </a:lnTo>
                <a:lnTo>
                  <a:pt x="168" y="289"/>
                </a:lnTo>
                <a:lnTo>
                  <a:pt x="168" y="289"/>
                </a:lnTo>
                <a:lnTo>
                  <a:pt x="157" y="284"/>
                </a:lnTo>
                <a:lnTo>
                  <a:pt x="148" y="276"/>
                </a:lnTo>
                <a:lnTo>
                  <a:pt x="140" y="267"/>
                </a:lnTo>
                <a:lnTo>
                  <a:pt x="140" y="267"/>
                </a:lnTo>
                <a:lnTo>
                  <a:pt x="131" y="246"/>
                </a:lnTo>
                <a:lnTo>
                  <a:pt x="114" y="220"/>
                </a:lnTo>
                <a:lnTo>
                  <a:pt x="114" y="220"/>
                </a:lnTo>
                <a:lnTo>
                  <a:pt x="106" y="213"/>
                </a:lnTo>
                <a:lnTo>
                  <a:pt x="99" y="207"/>
                </a:lnTo>
                <a:lnTo>
                  <a:pt x="90" y="203"/>
                </a:lnTo>
                <a:lnTo>
                  <a:pt x="90" y="203"/>
                </a:lnTo>
                <a:lnTo>
                  <a:pt x="88" y="192"/>
                </a:lnTo>
                <a:lnTo>
                  <a:pt x="86" y="175"/>
                </a:lnTo>
                <a:lnTo>
                  <a:pt x="86" y="175"/>
                </a:lnTo>
                <a:lnTo>
                  <a:pt x="88" y="164"/>
                </a:lnTo>
                <a:lnTo>
                  <a:pt x="88" y="158"/>
                </a:lnTo>
                <a:lnTo>
                  <a:pt x="84" y="157"/>
                </a:lnTo>
                <a:lnTo>
                  <a:pt x="84" y="15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30">
            <a:extLst>
              <a:ext uri="{FF2B5EF4-FFF2-40B4-BE49-F238E27FC236}">
                <a16:creationId xmlns:a16="http://schemas.microsoft.com/office/drawing/2014/main" id="{953C9D43-F7EE-418D-9737-A844DD7D386E}"/>
              </a:ext>
            </a:extLst>
          </p:cNvPr>
          <p:cNvSpPr>
            <a:spLocks noEditPoints="1"/>
          </p:cNvSpPr>
          <p:nvPr/>
        </p:nvSpPr>
        <p:spPr bwMode="auto">
          <a:xfrm>
            <a:off x="6568670" y="765256"/>
            <a:ext cx="555873" cy="1718048"/>
          </a:xfrm>
          <a:custGeom>
            <a:avLst/>
            <a:gdLst>
              <a:gd name="T0" fmla="*/ 106 w 485"/>
              <a:gd name="T1" fmla="*/ 605 h 1499"/>
              <a:gd name="T2" fmla="*/ 117 w 485"/>
              <a:gd name="T3" fmla="*/ 609 h 1499"/>
              <a:gd name="T4" fmla="*/ 127 w 485"/>
              <a:gd name="T5" fmla="*/ 691 h 1499"/>
              <a:gd name="T6" fmla="*/ 110 w 485"/>
              <a:gd name="T7" fmla="*/ 837 h 1499"/>
              <a:gd name="T8" fmla="*/ 151 w 485"/>
              <a:gd name="T9" fmla="*/ 845 h 1499"/>
              <a:gd name="T10" fmla="*/ 179 w 485"/>
              <a:gd name="T11" fmla="*/ 861 h 1499"/>
              <a:gd name="T12" fmla="*/ 128 w 485"/>
              <a:gd name="T13" fmla="*/ 1045 h 1499"/>
              <a:gd name="T14" fmla="*/ 151 w 485"/>
              <a:gd name="T15" fmla="*/ 1108 h 1499"/>
              <a:gd name="T16" fmla="*/ 226 w 485"/>
              <a:gd name="T17" fmla="*/ 1239 h 1499"/>
              <a:gd name="T18" fmla="*/ 274 w 485"/>
              <a:gd name="T19" fmla="*/ 1312 h 1499"/>
              <a:gd name="T20" fmla="*/ 280 w 485"/>
              <a:gd name="T21" fmla="*/ 1353 h 1499"/>
              <a:gd name="T22" fmla="*/ 282 w 485"/>
              <a:gd name="T23" fmla="*/ 1379 h 1499"/>
              <a:gd name="T24" fmla="*/ 257 w 485"/>
              <a:gd name="T25" fmla="*/ 1398 h 1499"/>
              <a:gd name="T26" fmla="*/ 265 w 485"/>
              <a:gd name="T27" fmla="*/ 1411 h 1499"/>
              <a:gd name="T28" fmla="*/ 201 w 485"/>
              <a:gd name="T29" fmla="*/ 1422 h 1499"/>
              <a:gd name="T30" fmla="*/ 168 w 485"/>
              <a:gd name="T31" fmla="*/ 1439 h 1499"/>
              <a:gd name="T32" fmla="*/ 190 w 485"/>
              <a:gd name="T33" fmla="*/ 1463 h 1499"/>
              <a:gd name="T34" fmla="*/ 214 w 485"/>
              <a:gd name="T35" fmla="*/ 1489 h 1499"/>
              <a:gd name="T36" fmla="*/ 261 w 485"/>
              <a:gd name="T37" fmla="*/ 1493 h 1499"/>
              <a:gd name="T38" fmla="*/ 394 w 485"/>
              <a:gd name="T39" fmla="*/ 1467 h 1499"/>
              <a:gd name="T40" fmla="*/ 420 w 485"/>
              <a:gd name="T41" fmla="*/ 1456 h 1499"/>
              <a:gd name="T42" fmla="*/ 446 w 485"/>
              <a:gd name="T43" fmla="*/ 1349 h 1499"/>
              <a:gd name="T44" fmla="*/ 427 w 485"/>
              <a:gd name="T45" fmla="*/ 1330 h 1499"/>
              <a:gd name="T46" fmla="*/ 414 w 485"/>
              <a:gd name="T47" fmla="*/ 1306 h 1499"/>
              <a:gd name="T48" fmla="*/ 356 w 485"/>
              <a:gd name="T49" fmla="*/ 1052 h 1499"/>
              <a:gd name="T50" fmla="*/ 353 w 485"/>
              <a:gd name="T51" fmla="*/ 981 h 1499"/>
              <a:gd name="T52" fmla="*/ 418 w 485"/>
              <a:gd name="T53" fmla="*/ 854 h 1499"/>
              <a:gd name="T54" fmla="*/ 483 w 485"/>
              <a:gd name="T55" fmla="*/ 826 h 1499"/>
              <a:gd name="T56" fmla="*/ 461 w 485"/>
              <a:gd name="T57" fmla="*/ 508 h 1499"/>
              <a:gd name="T58" fmla="*/ 446 w 485"/>
              <a:gd name="T59" fmla="*/ 338 h 1499"/>
              <a:gd name="T60" fmla="*/ 394 w 485"/>
              <a:gd name="T61" fmla="*/ 245 h 1499"/>
              <a:gd name="T62" fmla="*/ 347 w 485"/>
              <a:gd name="T63" fmla="*/ 189 h 1499"/>
              <a:gd name="T64" fmla="*/ 371 w 485"/>
              <a:gd name="T65" fmla="*/ 110 h 1499"/>
              <a:gd name="T66" fmla="*/ 325 w 485"/>
              <a:gd name="T67" fmla="*/ 39 h 1499"/>
              <a:gd name="T68" fmla="*/ 254 w 485"/>
              <a:gd name="T69" fmla="*/ 6 h 1499"/>
              <a:gd name="T70" fmla="*/ 207 w 485"/>
              <a:gd name="T71" fmla="*/ 13 h 1499"/>
              <a:gd name="T72" fmla="*/ 181 w 485"/>
              <a:gd name="T73" fmla="*/ 43 h 1499"/>
              <a:gd name="T74" fmla="*/ 168 w 485"/>
              <a:gd name="T75" fmla="*/ 99 h 1499"/>
              <a:gd name="T76" fmla="*/ 184 w 485"/>
              <a:gd name="T77" fmla="*/ 151 h 1499"/>
              <a:gd name="T78" fmla="*/ 205 w 485"/>
              <a:gd name="T79" fmla="*/ 217 h 1499"/>
              <a:gd name="T80" fmla="*/ 252 w 485"/>
              <a:gd name="T81" fmla="*/ 256 h 1499"/>
              <a:gd name="T82" fmla="*/ 183 w 485"/>
              <a:gd name="T83" fmla="*/ 359 h 1499"/>
              <a:gd name="T84" fmla="*/ 143 w 485"/>
              <a:gd name="T85" fmla="*/ 419 h 1499"/>
              <a:gd name="T86" fmla="*/ 121 w 485"/>
              <a:gd name="T87" fmla="*/ 437 h 1499"/>
              <a:gd name="T88" fmla="*/ 115 w 485"/>
              <a:gd name="T89" fmla="*/ 437 h 1499"/>
              <a:gd name="T90" fmla="*/ 67 w 485"/>
              <a:gd name="T91" fmla="*/ 486 h 1499"/>
              <a:gd name="T92" fmla="*/ 18 w 485"/>
              <a:gd name="T93" fmla="*/ 520 h 1499"/>
              <a:gd name="T94" fmla="*/ 3 w 485"/>
              <a:gd name="T95" fmla="*/ 544 h 1499"/>
              <a:gd name="T96" fmla="*/ 3 w 485"/>
              <a:gd name="T97" fmla="*/ 576 h 1499"/>
              <a:gd name="T98" fmla="*/ 14 w 485"/>
              <a:gd name="T99" fmla="*/ 609 h 1499"/>
              <a:gd name="T100" fmla="*/ 11 w 485"/>
              <a:gd name="T101" fmla="*/ 660 h 1499"/>
              <a:gd name="T102" fmla="*/ 31 w 485"/>
              <a:gd name="T103" fmla="*/ 673 h 1499"/>
              <a:gd name="T104" fmla="*/ 69 w 485"/>
              <a:gd name="T105" fmla="*/ 665 h 1499"/>
              <a:gd name="T106" fmla="*/ 97 w 485"/>
              <a:gd name="T107" fmla="*/ 609 h 1499"/>
              <a:gd name="T108" fmla="*/ 104 w 485"/>
              <a:gd name="T109" fmla="*/ 486 h 1499"/>
              <a:gd name="T110" fmla="*/ 69 w 485"/>
              <a:gd name="T111" fmla="*/ 499 h 1499"/>
              <a:gd name="T112" fmla="*/ 24 w 485"/>
              <a:gd name="T113" fmla="*/ 527 h 1499"/>
              <a:gd name="T114" fmla="*/ 59 w 485"/>
              <a:gd name="T115" fmla="*/ 497 h 1499"/>
              <a:gd name="T116" fmla="*/ 123 w 485"/>
              <a:gd name="T117" fmla="*/ 445 h 1499"/>
              <a:gd name="T118" fmla="*/ 166 w 485"/>
              <a:gd name="T119" fmla="*/ 407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5" h="1499">
                <a:moveTo>
                  <a:pt x="97" y="609"/>
                </a:moveTo>
                <a:lnTo>
                  <a:pt x="97" y="609"/>
                </a:lnTo>
                <a:lnTo>
                  <a:pt x="102" y="607"/>
                </a:lnTo>
                <a:lnTo>
                  <a:pt x="104" y="605"/>
                </a:lnTo>
                <a:lnTo>
                  <a:pt x="106" y="605"/>
                </a:lnTo>
                <a:lnTo>
                  <a:pt x="106" y="605"/>
                </a:lnTo>
                <a:lnTo>
                  <a:pt x="104" y="605"/>
                </a:lnTo>
                <a:lnTo>
                  <a:pt x="104" y="605"/>
                </a:lnTo>
                <a:lnTo>
                  <a:pt x="110" y="607"/>
                </a:lnTo>
                <a:lnTo>
                  <a:pt x="113" y="609"/>
                </a:lnTo>
                <a:lnTo>
                  <a:pt x="117" y="609"/>
                </a:lnTo>
                <a:lnTo>
                  <a:pt x="117" y="609"/>
                </a:lnTo>
                <a:lnTo>
                  <a:pt x="127" y="605"/>
                </a:lnTo>
                <a:lnTo>
                  <a:pt x="134" y="604"/>
                </a:lnTo>
                <a:lnTo>
                  <a:pt x="134" y="604"/>
                </a:lnTo>
                <a:lnTo>
                  <a:pt x="130" y="641"/>
                </a:lnTo>
                <a:lnTo>
                  <a:pt x="127" y="691"/>
                </a:lnTo>
                <a:lnTo>
                  <a:pt x="127" y="691"/>
                </a:lnTo>
                <a:lnTo>
                  <a:pt x="119" y="746"/>
                </a:lnTo>
                <a:lnTo>
                  <a:pt x="115" y="781"/>
                </a:lnTo>
                <a:lnTo>
                  <a:pt x="113" y="805"/>
                </a:lnTo>
                <a:lnTo>
                  <a:pt x="113" y="805"/>
                </a:lnTo>
                <a:lnTo>
                  <a:pt x="110" y="832"/>
                </a:lnTo>
                <a:lnTo>
                  <a:pt x="110" y="837"/>
                </a:lnTo>
                <a:lnTo>
                  <a:pt x="110" y="839"/>
                </a:lnTo>
                <a:lnTo>
                  <a:pt x="112" y="841"/>
                </a:lnTo>
                <a:lnTo>
                  <a:pt x="112" y="841"/>
                </a:lnTo>
                <a:lnTo>
                  <a:pt x="153" y="832"/>
                </a:lnTo>
                <a:lnTo>
                  <a:pt x="153" y="832"/>
                </a:lnTo>
                <a:lnTo>
                  <a:pt x="151" y="845"/>
                </a:lnTo>
                <a:lnTo>
                  <a:pt x="151" y="854"/>
                </a:lnTo>
                <a:lnTo>
                  <a:pt x="151" y="858"/>
                </a:lnTo>
                <a:lnTo>
                  <a:pt x="153" y="860"/>
                </a:lnTo>
                <a:lnTo>
                  <a:pt x="153" y="860"/>
                </a:lnTo>
                <a:lnTo>
                  <a:pt x="162" y="861"/>
                </a:lnTo>
                <a:lnTo>
                  <a:pt x="179" y="861"/>
                </a:lnTo>
                <a:lnTo>
                  <a:pt x="199" y="863"/>
                </a:lnTo>
                <a:lnTo>
                  <a:pt x="199" y="863"/>
                </a:lnTo>
                <a:lnTo>
                  <a:pt x="186" y="891"/>
                </a:lnTo>
                <a:lnTo>
                  <a:pt x="160" y="953"/>
                </a:lnTo>
                <a:lnTo>
                  <a:pt x="136" y="1020"/>
                </a:lnTo>
                <a:lnTo>
                  <a:pt x="128" y="1045"/>
                </a:lnTo>
                <a:lnTo>
                  <a:pt x="127" y="1054"/>
                </a:lnTo>
                <a:lnTo>
                  <a:pt x="127" y="1060"/>
                </a:lnTo>
                <a:lnTo>
                  <a:pt x="127" y="1060"/>
                </a:lnTo>
                <a:lnTo>
                  <a:pt x="128" y="1071"/>
                </a:lnTo>
                <a:lnTo>
                  <a:pt x="134" y="1082"/>
                </a:lnTo>
                <a:lnTo>
                  <a:pt x="151" y="1108"/>
                </a:lnTo>
                <a:lnTo>
                  <a:pt x="177" y="1145"/>
                </a:lnTo>
                <a:lnTo>
                  <a:pt x="177" y="1145"/>
                </a:lnTo>
                <a:lnTo>
                  <a:pt x="190" y="1164"/>
                </a:lnTo>
                <a:lnTo>
                  <a:pt x="199" y="1181"/>
                </a:lnTo>
                <a:lnTo>
                  <a:pt x="199" y="1181"/>
                </a:lnTo>
                <a:lnTo>
                  <a:pt x="226" y="1239"/>
                </a:lnTo>
                <a:lnTo>
                  <a:pt x="244" y="1278"/>
                </a:lnTo>
                <a:lnTo>
                  <a:pt x="257" y="1301"/>
                </a:lnTo>
                <a:lnTo>
                  <a:pt x="257" y="1301"/>
                </a:lnTo>
                <a:lnTo>
                  <a:pt x="263" y="1306"/>
                </a:lnTo>
                <a:lnTo>
                  <a:pt x="268" y="1310"/>
                </a:lnTo>
                <a:lnTo>
                  <a:pt x="274" y="1312"/>
                </a:lnTo>
                <a:lnTo>
                  <a:pt x="276" y="1316"/>
                </a:lnTo>
                <a:lnTo>
                  <a:pt x="276" y="1316"/>
                </a:lnTo>
                <a:lnTo>
                  <a:pt x="276" y="1325"/>
                </a:lnTo>
                <a:lnTo>
                  <a:pt x="278" y="1340"/>
                </a:lnTo>
                <a:lnTo>
                  <a:pt x="278" y="1340"/>
                </a:lnTo>
                <a:lnTo>
                  <a:pt x="280" y="1353"/>
                </a:lnTo>
                <a:lnTo>
                  <a:pt x="282" y="1358"/>
                </a:lnTo>
                <a:lnTo>
                  <a:pt x="285" y="1362"/>
                </a:lnTo>
                <a:lnTo>
                  <a:pt x="285" y="1362"/>
                </a:lnTo>
                <a:lnTo>
                  <a:pt x="285" y="1368"/>
                </a:lnTo>
                <a:lnTo>
                  <a:pt x="283" y="1373"/>
                </a:lnTo>
                <a:lnTo>
                  <a:pt x="282" y="1379"/>
                </a:lnTo>
                <a:lnTo>
                  <a:pt x="282" y="1379"/>
                </a:lnTo>
                <a:lnTo>
                  <a:pt x="278" y="1383"/>
                </a:lnTo>
                <a:lnTo>
                  <a:pt x="278" y="1383"/>
                </a:lnTo>
                <a:lnTo>
                  <a:pt x="265" y="1390"/>
                </a:lnTo>
                <a:lnTo>
                  <a:pt x="259" y="1396"/>
                </a:lnTo>
                <a:lnTo>
                  <a:pt x="257" y="1398"/>
                </a:lnTo>
                <a:lnTo>
                  <a:pt x="259" y="1401"/>
                </a:lnTo>
                <a:lnTo>
                  <a:pt x="259" y="1401"/>
                </a:lnTo>
                <a:lnTo>
                  <a:pt x="261" y="1407"/>
                </a:lnTo>
                <a:lnTo>
                  <a:pt x="263" y="1411"/>
                </a:lnTo>
                <a:lnTo>
                  <a:pt x="265" y="1411"/>
                </a:lnTo>
                <a:lnTo>
                  <a:pt x="265" y="1411"/>
                </a:lnTo>
                <a:lnTo>
                  <a:pt x="263" y="1411"/>
                </a:lnTo>
                <a:lnTo>
                  <a:pt x="261" y="1415"/>
                </a:lnTo>
                <a:lnTo>
                  <a:pt x="254" y="1416"/>
                </a:lnTo>
                <a:lnTo>
                  <a:pt x="240" y="1418"/>
                </a:lnTo>
                <a:lnTo>
                  <a:pt x="240" y="1418"/>
                </a:lnTo>
                <a:lnTo>
                  <a:pt x="201" y="1422"/>
                </a:lnTo>
                <a:lnTo>
                  <a:pt x="186" y="1424"/>
                </a:lnTo>
                <a:lnTo>
                  <a:pt x="177" y="1428"/>
                </a:lnTo>
                <a:lnTo>
                  <a:pt x="177" y="1428"/>
                </a:lnTo>
                <a:lnTo>
                  <a:pt x="171" y="1429"/>
                </a:lnTo>
                <a:lnTo>
                  <a:pt x="168" y="1433"/>
                </a:lnTo>
                <a:lnTo>
                  <a:pt x="168" y="1439"/>
                </a:lnTo>
                <a:lnTo>
                  <a:pt x="170" y="1446"/>
                </a:lnTo>
                <a:lnTo>
                  <a:pt x="170" y="1446"/>
                </a:lnTo>
                <a:lnTo>
                  <a:pt x="173" y="1452"/>
                </a:lnTo>
                <a:lnTo>
                  <a:pt x="177" y="1458"/>
                </a:lnTo>
                <a:lnTo>
                  <a:pt x="190" y="1463"/>
                </a:lnTo>
                <a:lnTo>
                  <a:pt x="190" y="1463"/>
                </a:lnTo>
                <a:lnTo>
                  <a:pt x="201" y="1471"/>
                </a:lnTo>
                <a:lnTo>
                  <a:pt x="207" y="1472"/>
                </a:lnTo>
                <a:lnTo>
                  <a:pt x="207" y="1472"/>
                </a:lnTo>
                <a:lnTo>
                  <a:pt x="207" y="1476"/>
                </a:lnTo>
                <a:lnTo>
                  <a:pt x="211" y="1486"/>
                </a:lnTo>
                <a:lnTo>
                  <a:pt x="214" y="1489"/>
                </a:lnTo>
                <a:lnTo>
                  <a:pt x="218" y="1495"/>
                </a:lnTo>
                <a:lnTo>
                  <a:pt x="226" y="1497"/>
                </a:lnTo>
                <a:lnTo>
                  <a:pt x="235" y="1499"/>
                </a:lnTo>
                <a:lnTo>
                  <a:pt x="235" y="1499"/>
                </a:lnTo>
                <a:lnTo>
                  <a:pt x="246" y="1497"/>
                </a:lnTo>
                <a:lnTo>
                  <a:pt x="261" y="1493"/>
                </a:lnTo>
                <a:lnTo>
                  <a:pt x="291" y="1480"/>
                </a:lnTo>
                <a:lnTo>
                  <a:pt x="319" y="1467"/>
                </a:lnTo>
                <a:lnTo>
                  <a:pt x="330" y="1461"/>
                </a:lnTo>
                <a:lnTo>
                  <a:pt x="330" y="1461"/>
                </a:lnTo>
                <a:lnTo>
                  <a:pt x="354" y="1465"/>
                </a:lnTo>
                <a:lnTo>
                  <a:pt x="394" y="1467"/>
                </a:lnTo>
                <a:lnTo>
                  <a:pt x="394" y="1467"/>
                </a:lnTo>
                <a:lnTo>
                  <a:pt x="403" y="1467"/>
                </a:lnTo>
                <a:lnTo>
                  <a:pt x="412" y="1465"/>
                </a:lnTo>
                <a:lnTo>
                  <a:pt x="418" y="1461"/>
                </a:lnTo>
                <a:lnTo>
                  <a:pt x="420" y="1456"/>
                </a:lnTo>
                <a:lnTo>
                  <a:pt x="420" y="1456"/>
                </a:lnTo>
                <a:lnTo>
                  <a:pt x="420" y="1420"/>
                </a:lnTo>
                <a:lnTo>
                  <a:pt x="418" y="1388"/>
                </a:lnTo>
                <a:lnTo>
                  <a:pt x="418" y="1388"/>
                </a:lnTo>
                <a:lnTo>
                  <a:pt x="431" y="1372"/>
                </a:lnTo>
                <a:lnTo>
                  <a:pt x="440" y="1358"/>
                </a:lnTo>
                <a:lnTo>
                  <a:pt x="446" y="1349"/>
                </a:lnTo>
                <a:lnTo>
                  <a:pt x="446" y="1349"/>
                </a:lnTo>
                <a:lnTo>
                  <a:pt x="444" y="1347"/>
                </a:lnTo>
                <a:lnTo>
                  <a:pt x="444" y="1345"/>
                </a:lnTo>
                <a:lnTo>
                  <a:pt x="438" y="1342"/>
                </a:lnTo>
                <a:lnTo>
                  <a:pt x="433" y="1338"/>
                </a:lnTo>
                <a:lnTo>
                  <a:pt x="427" y="1330"/>
                </a:lnTo>
                <a:lnTo>
                  <a:pt x="420" y="1325"/>
                </a:lnTo>
                <a:lnTo>
                  <a:pt x="418" y="1314"/>
                </a:lnTo>
                <a:lnTo>
                  <a:pt x="418" y="1314"/>
                </a:lnTo>
                <a:lnTo>
                  <a:pt x="416" y="1314"/>
                </a:lnTo>
                <a:lnTo>
                  <a:pt x="414" y="1312"/>
                </a:lnTo>
                <a:lnTo>
                  <a:pt x="414" y="1306"/>
                </a:lnTo>
                <a:lnTo>
                  <a:pt x="414" y="1306"/>
                </a:lnTo>
                <a:lnTo>
                  <a:pt x="410" y="1291"/>
                </a:lnTo>
                <a:lnTo>
                  <a:pt x="403" y="1267"/>
                </a:lnTo>
                <a:lnTo>
                  <a:pt x="394" y="1230"/>
                </a:lnTo>
                <a:lnTo>
                  <a:pt x="394" y="1230"/>
                </a:lnTo>
                <a:lnTo>
                  <a:pt x="356" y="1052"/>
                </a:lnTo>
                <a:lnTo>
                  <a:pt x="356" y="1052"/>
                </a:lnTo>
                <a:lnTo>
                  <a:pt x="351" y="1024"/>
                </a:lnTo>
                <a:lnTo>
                  <a:pt x="353" y="1003"/>
                </a:lnTo>
                <a:lnTo>
                  <a:pt x="353" y="1003"/>
                </a:lnTo>
                <a:lnTo>
                  <a:pt x="353" y="987"/>
                </a:lnTo>
                <a:lnTo>
                  <a:pt x="353" y="981"/>
                </a:lnTo>
                <a:lnTo>
                  <a:pt x="353" y="981"/>
                </a:lnTo>
                <a:lnTo>
                  <a:pt x="371" y="903"/>
                </a:lnTo>
                <a:lnTo>
                  <a:pt x="371" y="903"/>
                </a:lnTo>
                <a:lnTo>
                  <a:pt x="394" y="869"/>
                </a:lnTo>
                <a:lnTo>
                  <a:pt x="394" y="869"/>
                </a:lnTo>
                <a:lnTo>
                  <a:pt x="418" y="854"/>
                </a:lnTo>
                <a:lnTo>
                  <a:pt x="450" y="837"/>
                </a:lnTo>
                <a:lnTo>
                  <a:pt x="450" y="837"/>
                </a:lnTo>
                <a:lnTo>
                  <a:pt x="459" y="833"/>
                </a:lnTo>
                <a:lnTo>
                  <a:pt x="470" y="830"/>
                </a:lnTo>
                <a:lnTo>
                  <a:pt x="480" y="828"/>
                </a:lnTo>
                <a:lnTo>
                  <a:pt x="483" y="826"/>
                </a:lnTo>
                <a:lnTo>
                  <a:pt x="485" y="824"/>
                </a:lnTo>
                <a:lnTo>
                  <a:pt x="485" y="824"/>
                </a:lnTo>
                <a:lnTo>
                  <a:pt x="461" y="572"/>
                </a:lnTo>
                <a:lnTo>
                  <a:pt x="461" y="572"/>
                </a:lnTo>
                <a:lnTo>
                  <a:pt x="461" y="544"/>
                </a:lnTo>
                <a:lnTo>
                  <a:pt x="461" y="508"/>
                </a:lnTo>
                <a:lnTo>
                  <a:pt x="465" y="435"/>
                </a:lnTo>
                <a:lnTo>
                  <a:pt x="465" y="435"/>
                </a:lnTo>
                <a:lnTo>
                  <a:pt x="465" y="420"/>
                </a:lnTo>
                <a:lnTo>
                  <a:pt x="463" y="404"/>
                </a:lnTo>
                <a:lnTo>
                  <a:pt x="455" y="368"/>
                </a:lnTo>
                <a:lnTo>
                  <a:pt x="446" y="338"/>
                </a:lnTo>
                <a:lnTo>
                  <a:pt x="438" y="314"/>
                </a:lnTo>
                <a:lnTo>
                  <a:pt x="438" y="314"/>
                </a:lnTo>
                <a:lnTo>
                  <a:pt x="435" y="303"/>
                </a:lnTo>
                <a:lnTo>
                  <a:pt x="427" y="292"/>
                </a:lnTo>
                <a:lnTo>
                  <a:pt x="412" y="269"/>
                </a:lnTo>
                <a:lnTo>
                  <a:pt x="394" y="245"/>
                </a:lnTo>
                <a:lnTo>
                  <a:pt x="394" y="245"/>
                </a:lnTo>
                <a:lnTo>
                  <a:pt x="384" y="228"/>
                </a:lnTo>
                <a:lnTo>
                  <a:pt x="384" y="228"/>
                </a:lnTo>
                <a:lnTo>
                  <a:pt x="356" y="194"/>
                </a:lnTo>
                <a:lnTo>
                  <a:pt x="347" y="189"/>
                </a:lnTo>
                <a:lnTo>
                  <a:pt x="347" y="189"/>
                </a:lnTo>
                <a:lnTo>
                  <a:pt x="351" y="181"/>
                </a:lnTo>
                <a:lnTo>
                  <a:pt x="360" y="163"/>
                </a:lnTo>
                <a:lnTo>
                  <a:pt x="366" y="151"/>
                </a:lnTo>
                <a:lnTo>
                  <a:pt x="369" y="138"/>
                </a:lnTo>
                <a:lnTo>
                  <a:pt x="371" y="123"/>
                </a:lnTo>
                <a:lnTo>
                  <a:pt x="371" y="110"/>
                </a:lnTo>
                <a:lnTo>
                  <a:pt x="371" y="110"/>
                </a:lnTo>
                <a:lnTo>
                  <a:pt x="367" y="97"/>
                </a:lnTo>
                <a:lnTo>
                  <a:pt x="362" y="84"/>
                </a:lnTo>
                <a:lnTo>
                  <a:pt x="354" y="71"/>
                </a:lnTo>
                <a:lnTo>
                  <a:pt x="345" y="60"/>
                </a:lnTo>
                <a:lnTo>
                  <a:pt x="325" y="39"/>
                </a:lnTo>
                <a:lnTo>
                  <a:pt x="306" y="24"/>
                </a:lnTo>
                <a:lnTo>
                  <a:pt x="306" y="24"/>
                </a:lnTo>
                <a:lnTo>
                  <a:pt x="298" y="19"/>
                </a:lnTo>
                <a:lnTo>
                  <a:pt x="289" y="15"/>
                </a:lnTo>
                <a:lnTo>
                  <a:pt x="270" y="9"/>
                </a:lnTo>
                <a:lnTo>
                  <a:pt x="254" y="6"/>
                </a:lnTo>
                <a:lnTo>
                  <a:pt x="239" y="8"/>
                </a:lnTo>
                <a:lnTo>
                  <a:pt x="239" y="8"/>
                </a:lnTo>
                <a:lnTo>
                  <a:pt x="222" y="9"/>
                </a:lnTo>
                <a:lnTo>
                  <a:pt x="218" y="11"/>
                </a:lnTo>
                <a:lnTo>
                  <a:pt x="216" y="0"/>
                </a:lnTo>
                <a:lnTo>
                  <a:pt x="207" y="13"/>
                </a:lnTo>
                <a:lnTo>
                  <a:pt x="188" y="17"/>
                </a:lnTo>
                <a:lnTo>
                  <a:pt x="203" y="21"/>
                </a:lnTo>
                <a:lnTo>
                  <a:pt x="173" y="37"/>
                </a:lnTo>
                <a:lnTo>
                  <a:pt x="186" y="37"/>
                </a:lnTo>
                <a:lnTo>
                  <a:pt x="186" y="37"/>
                </a:lnTo>
                <a:lnTo>
                  <a:pt x="181" y="43"/>
                </a:lnTo>
                <a:lnTo>
                  <a:pt x="177" y="49"/>
                </a:lnTo>
                <a:lnTo>
                  <a:pt x="171" y="58"/>
                </a:lnTo>
                <a:lnTo>
                  <a:pt x="171" y="58"/>
                </a:lnTo>
                <a:lnTo>
                  <a:pt x="168" y="71"/>
                </a:lnTo>
                <a:lnTo>
                  <a:pt x="168" y="84"/>
                </a:lnTo>
                <a:lnTo>
                  <a:pt x="168" y="99"/>
                </a:lnTo>
                <a:lnTo>
                  <a:pt x="173" y="88"/>
                </a:lnTo>
                <a:lnTo>
                  <a:pt x="175" y="99"/>
                </a:lnTo>
                <a:lnTo>
                  <a:pt x="175" y="99"/>
                </a:lnTo>
                <a:lnTo>
                  <a:pt x="184" y="123"/>
                </a:lnTo>
                <a:lnTo>
                  <a:pt x="184" y="123"/>
                </a:lnTo>
                <a:lnTo>
                  <a:pt x="184" y="151"/>
                </a:lnTo>
                <a:lnTo>
                  <a:pt x="184" y="151"/>
                </a:lnTo>
                <a:lnTo>
                  <a:pt x="190" y="179"/>
                </a:lnTo>
                <a:lnTo>
                  <a:pt x="198" y="204"/>
                </a:lnTo>
                <a:lnTo>
                  <a:pt x="198" y="204"/>
                </a:lnTo>
                <a:lnTo>
                  <a:pt x="199" y="211"/>
                </a:lnTo>
                <a:lnTo>
                  <a:pt x="205" y="217"/>
                </a:lnTo>
                <a:lnTo>
                  <a:pt x="211" y="221"/>
                </a:lnTo>
                <a:lnTo>
                  <a:pt x="220" y="224"/>
                </a:lnTo>
                <a:lnTo>
                  <a:pt x="220" y="224"/>
                </a:lnTo>
                <a:lnTo>
                  <a:pt x="235" y="228"/>
                </a:lnTo>
                <a:lnTo>
                  <a:pt x="240" y="230"/>
                </a:lnTo>
                <a:lnTo>
                  <a:pt x="252" y="256"/>
                </a:lnTo>
                <a:lnTo>
                  <a:pt x="252" y="256"/>
                </a:lnTo>
                <a:lnTo>
                  <a:pt x="242" y="262"/>
                </a:lnTo>
                <a:lnTo>
                  <a:pt x="233" y="269"/>
                </a:lnTo>
                <a:lnTo>
                  <a:pt x="224" y="282"/>
                </a:lnTo>
                <a:lnTo>
                  <a:pt x="224" y="282"/>
                </a:lnTo>
                <a:lnTo>
                  <a:pt x="183" y="359"/>
                </a:lnTo>
                <a:lnTo>
                  <a:pt x="183" y="359"/>
                </a:lnTo>
                <a:lnTo>
                  <a:pt x="170" y="392"/>
                </a:lnTo>
                <a:lnTo>
                  <a:pt x="168" y="396"/>
                </a:lnTo>
                <a:lnTo>
                  <a:pt x="168" y="396"/>
                </a:lnTo>
                <a:lnTo>
                  <a:pt x="151" y="411"/>
                </a:lnTo>
                <a:lnTo>
                  <a:pt x="143" y="419"/>
                </a:lnTo>
                <a:lnTo>
                  <a:pt x="138" y="424"/>
                </a:lnTo>
                <a:lnTo>
                  <a:pt x="138" y="424"/>
                </a:lnTo>
                <a:lnTo>
                  <a:pt x="130" y="434"/>
                </a:lnTo>
                <a:lnTo>
                  <a:pt x="125" y="437"/>
                </a:lnTo>
                <a:lnTo>
                  <a:pt x="121" y="437"/>
                </a:lnTo>
                <a:lnTo>
                  <a:pt x="121" y="437"/>
                </a:lnTo>
                <a:lnTo>
                  <a:pt x="134" y="419"/>
                </a:lnTo>
                <a:lnTo>
                  <a:pt x="125" y="413"/>
                </a:lnTo>
                <a:lnTo>
                  <a:pt x="125" y="413"/>
                </a:lnTo>
                <a:lnTo>
                  <a:pt x="121" y="422"/>
                </a:lnTo>
                <a:lnTo>
                  <a:pt x="115" y="437"/>
                </a:lnTo>
                <a:lnTo>
                  <a:pt x="115" y="437"/>
                </a:lnTo>
                <a:lnTo>
                  <a:pt x="112" y="445"/>
                </a:lnTo>
                <a:lnTo>
                  <a:pt x="104" y="456"/>
                </a:lnTo>
                <a:lnTo>
                  <a:pt x="97" y="467"/>
                </a:lnTo>
                <a:lnTo>
                  <a:pt x="89" y="473"/>
                </a:lnTo>
                <a:lnTo>
                  <a:pt x="89" y="473"/>
                </a:lnTo>
                <a:lnTo>
                  <a:pt x="67" y="486"/>
                </a:lnTo>
                <a:lnTo>
                  <a:pt x="41" y="499"/>
                </a:lnTo>
                <a:lnTo>
                  <a:pt x="41" y="499"/>
                </a:lnTo>
                <a:lnTo>
                  <a:pt x="31" y="505"/>
                </a:lnTo>
                <a:lnTo>
                  <a:pt x="26" y="510"/>
                </a:lnTo>
                <a:lnTo>
                  <a:pt x="20" y="516"/>
                </a:lnTo>
                <a:lnTo>
                  <a:pt x="18" y="520"/>
                </a:lnTo>
                <a:lnTo>
                  <a:pt x="18" y="520"/>
                </a:lnTo>
                <a:lnTo>
                  <a:pt x="20" y="529"/>
                </a:lnTo>
                <a:lnTo>
                  <a:pt x="20" y="529"/>
                </a:lnTo>
                <a:lnTo>
                  <a:pt x="9" y="536"/>
                </a:lnTo>
                <a:lnTo>
                  <a:pt x="5" y="540"/>
                </a:lnTo>
                <a:lnTo>
                  <a:pt x="3" y="544"/>
                </a:lnTo>
                <a:lnTo>
                  <a:pt x="3" y="544"/>
                </a:lnTo>
                <a:lnTo>
                  <a:pt x="0" y="559"/>
                </a:lnTo>
                <a:lnTo>
                  <a:pt x="0" y="566"/>
                </a:lnTo>
                <a:lnTo>
                  <a:pt x="1" y="572"/>
                </a:lnTo>
                <a:lnTo>
                  <a:pt x="1" y="572"/>
                </a:lnTo>
                <a:lnTo>
                  <a:pt x="3" y="576"/>
                </a:lnTo>
                <a:lnTo>
                  <a:pt x="7" y="576"/>
                </a:lnTo>
                <a:lnTo>
                  <a:pt x="3" y="598"/>
                </a:lnTo>
                <a:lnTo>
                  <a:pt x="3" y="598"/>
                </a:lnTo>
                <a:lnTo>
                  <a:pt x="9" y="605"/>
                </a:lnTo>
                <a:lnTo>
                  <a:pt x="9" y="605"/>
                </a:lnTo>
                <a:lnTo>
                  <a:pt x="14" y="609"/>
                </a:lnTo>
                <a:lnTo>
                  <a:pt x="18" y="605"/>
                </a:lnTo>
                <a:lnTo>
                  <a:pt x="13" y="634"/>
                </a:lnTo>
                <a:lnTo>
                  <a:pt x="11" y="647"/>
                </a:lnTo>
                <a:lnTo>
                  <a:pt x="11" y="647"/>
                </a:lnTo>
                <a:lnTo>
                  <a:pt x="9" y="652"/>
                </a:lnTo>
                <a:lnTo>
                  <a:pt x="11" y="660"/>
                </a:lnTo>
                <a:lnTo>
                  <a:pt x="11" y="660"/>
                </a:lnTo>
                <a:lnTo>
                  <a:pt x="13" y="663"/>
                </a:lnTo>
                <a:lnTo>
                  <a:pt x="16" y="667"/>
                </a:lnTo>
                <a:lnTo>
                  <a:pt x="24" y="671"/>
                </a:lnTo>
                <a:lnTo>
                  <a:pt x="31" y="673"/>
                </a:lnTo>
                <a:lnTo>
                  <a:pt x="31" y="673"/>
                </a:lnTo>
                <a:lnTo>
                  <a:pt x="48" y="675"/>
                </a:lnTo>
                <a:lnTo>
                  <a:pt x="54" y="675"/>
                </a:lnTo>
                <a:lnTo>
                  <a:pt x="61" y="673"/>
                </a:lnTo>
                <a:lnTo>
                  <a:pt x="61" y="673"/>
                </a:lnTo>
                <a:lnTo>
                  <a:pt x="65" y="669"/>
                </a:lnTo>
                <a:lnTo>
                  <a:pt x="69" y="665"/>
                </a:lnTo>
                <a:lnTo>
                  <a:pt x="72" y="660"/>
                </a:lnTo>
                <a:lnTo>
                  <a:pt x="72" y="660"/>
                </a:lnTo>
                <a:lnTo>
                  <a:pt x="85" y="609"/>
                </a:lnTo>
                <a:lnTo>
                  <a:pt x="85" y="609"/>
                </a:lnTo>
                <a:lnTo>
                  <a:pt x="97" y="609"/>
                </a:lnTo>
                <a:lnTo>
                  <a:pt x="97" y="609"/>
                </a:lnTo>
                <a:close/>
                <a:moveTo>
                  <a:pt x="166" y="407"/>
                </a:moveTo>
                <a:lnTo>
                  <a:pt x="153" y="480"/>
                </a:lnTo>
                <a:lnTo>
                  <a:pt x="153" y="480"/>
                </a:lnTo>
                <a:lnTo>
                  <a:pt x="110" y="484"/>
                </a:lnTo>
                <a:lnTo>
                  <a:pt x="110" y="484"/>
                </a:lnTo>
                <a:lnTo>
                  <a:pt x="104" y="486"/>
                </a:lnTo>
                <a:lnTo>
                  <a:pt x="102" y="488"/>
                </a:lnTo>
                <a:lnTo>
                  <a:pt x="102" y="488"/>
                </a:lnTo>
                <a:lnTo>
                  <a:pt x="82" y="493"/>
                </a:lnTo>
                <a:lnTo>
                  <a:pt x="82" y="493"/>
                </a:lnTo>
                <a:lnTo>
                  <a:pt x="74" y="495"/>
                </a:lnTo>
                <a:lnTo>
                  <a:pt x="69" y="499"/>
                </a:lnTo>
                <a:lnTo>
                  <a:pt x="69" y="499"/>
                </a:lnTo>
                <a:lnTo>
                  <a:pt x="67" y="503"/>
                </a:lnTo>
                <a:lnTo>
                  <a:pt x="67" y="503"/>
                </a:lnTo>
                <a:lnTo>
                  <a:pt x="26" y="525"/>
                </a:lnTo>
                <a:lnTo>
                  <a:pt x="24" y="527"/>
                </a:lnTo>
                <a:lnTo>
                  <a:pt x="24" y="527"/>
                </a:lnTo>
                <a:lnTo>
                  <a:pt x="24" y="523"/>
                </a:lnTo>
                <a:lnTo>
                  <a:pt x="28" y="520"/>
                </a:lnTo>
                <a:lnTo>
                  <a:pt x="28" y="520"/>
                </a:lnTo>
                <a:lnTo>
                  <a:pt x="42" y="508"/>
                </a:lnTo>
                <a:lnTo>
                  <a:pt x="59" y="497"/>
                </a:lnTo>
                <a:lnTo>
                  <a:pt x="59" y="497"/>
                </a:lnTo>
                <a:lnTo>
                  <a:pt x="100" y="469"/>
                </a:lnTo>
                <a:lnTo>
                  <a:pt x="100" y="469"/>
                </a:lnTo>
                <a:lnTo>
                  <a:pt x="108" y="463"/>
                </a:lnTo>
                <a:lnTo>
                  <a:pt x="112" y="458"/>
                </a:lnTo>
                <a:lnTo>
                  <a:pt x="115" y="452"/>
                </a:lnTo>
                <a:lnTo>
                  <a:pt x="123" y="445"/>
                </a:lnTo>
                <a:lnTo>
                  <a:pt x="123" y="445"/>
                </a:lnTo>
                <a:lnTo>
                  <a:pt x="134" y="435"/>
                </a:lnTo>
                <a:lnTo>
                  <a:pt x="145" y="424"/>
                </a:lnTo>
                <a:lnTo>
                  <a:pt x="145" y="424"/>
                </a:lnTo>
                <a:lnTo>
                  <a:pt x="155" y="415"/>
                </a:lnTo>
                <a:lnTo>
                  <a:pt x="166" y="407"/>
                </a:lnTo>
                <a:lnTo>
                  <a:pt x="166" y="40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136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9">
            <a:extLst>
              <a:ext uri="{FF2B5EF4-FFF2-40B4-BE49-F238E27FC236}">
                <a16:creationId xmlns:a16="http://schemas.microsoft.com/office/drawing/2014/main" id="{B27E483E-500A-4A1C-98A3-4B9C93CD6A66}"/>
              </a:ext>
            </a:extLst>
          </p:cNvPr>
          <p:cNvSpPr>
            <a:spLocks noEditPoints="1"/>
          </p:cNvSpPr>
          <p:nvPr/>
        </p:nvSpPr>
        <p:spPr bwMode="auto">
          <a:xfrm>
            <a:off x="931053" y="4706465"/>
            <a:ext cx="536575" cy="1573213"/>
          </a:xfrm>
          <a:custGeom>
            <a:avLst/>
            <a:gdLst>
              <a:gd name="T0" fmla="*/ 72 w 338"/>
              <a:gd name="T1" fmla="*/ 165 h 991"/>
              <a:gd name="T2" fmla="*/ 48 w 338"/>
              <a:gd name="T3" fmla="*/ 175 h 991"/>
              <a:gd name="T4" fmla="*/ 43 w 338"/>
              <a:gd name="T5" fmla="*/ 221 h 991"/>
              <a:gd name="T6" fmla="*/ 58 w 338"/>
              <a:gd name="T7" fmla="*/ 257 h 991"/>
              <a:gd name="T8" fmla="*/ 79 w 338"/>
              <a:gd name="T9" fmla="*/ 338 h 991"/>
              <a:gd name="T10" fmla="*/ 50 w 338"/>
              <a:gd name="T11" fmla="*/ 461 h 991"/>
              <a:gd name="T12" fmla="*/ 13 w 338"/>
              <a:gd name="T13" fmla="*/ 481 h 991"/>
              <a:gd name="T14" fmla="*/ 1 w 338"/>
              <a:gd name="T15" fmla="*/ 526 h 991"/>
              <a:gd name="T16" fmla="*/ 11 w 338"/>
              <a:gd name="T17" fmla="*/ 586 h 991"/>
              <a:gd name="T18" fmla="*/ 56 w 338"/>
              <a:gd name="T19" fmla="*/ 613 h 991"/>
              <a:gd name="T20" fmla="*/ 99 w 338"/>
              <a:gd name="T21" fmla="*/ 633 h 991"/>
              <a:gd name="T22" fmla="*/ 97 w 338"/>
              <a:gd name="T23" fmla="*/ 750 h 991"/>
              <a:gd name="T24" fmla="*/ 110 w 338"/>
              <a:gd name="T25" fmla="*/ 927 h 991"/>
              <a:gd name="T26" fmla="*/ 109 w 338"/>
              <a:gd name="T27" fmla="*/ 982 h 991"/>
              <a:gd name="T28" fmla="*/ 139 w 338"/>
              <a:gd name="T29" fmla="*/ 991 h 991"/>
              <a:gd name="T30" fmla="*/ 168 w 338"/>
              <a:gd name="T31" fmla="*/ 978 h 991"/>
              <a:gd name="T32" fmla="*/ 188 w 338"/>
              <a:gd name="T33" fmla="*/ 955 h 991"/>
              <a:gd name="T34" fmla="*/ 169 w 338"/>
              <a:gd name="T35" fmla="*/ 893 h 991"/>
              <a:gd name="T36" fmla="*/ 160 w 338"/>
              <a:gd name="T37" fmla="*/ 758 h 991"/>
              <a:gd name="T38" fmla="*/ 181 w 338"/>
              <a:gd name="T39" fmla="*/ 625 h 991"/>
              <a:gd name="T40" fmla="*/ 224 w 338"/>
              <a:gd name="T41" fmla="*/ 728 h 991"/>
              <a:gd name="T42" fmla="*/ 233 w 338"/>
              <a:gd name="T43" fmla="*/ 779 h 991"/>
              <a:gd name="T44" fmla="*/ 222 w 338"/>
              <a:gd name="T45" fmla="*/ 909 h 991"/>
              <a:gd name="T46" fmla="*/ 218 w 338"/>
              <a:gd name="T47" fmla="*/ 940 h 991"/>
              <a:gd name="T48" fmla="*/ 216 w 338"/>
              <a:gd name="T49" fmla="*/ 960 h 991"/>
              <a:gd name="T50" fmla="*/ 237 w 338"/>
              <a:gd name="T51" fmla="*/ 983 h 991"/>
              <a:gd name="T52" fmla="*/ 281 w 338"/>
              <a:gd name="T53" fmla="*/ 981 h 991"/>
              <a:gd name="T54" fmla="*/ 280 w 338"/>
              <a:gd name="T55" fmla="*/ 968 h 991"/>
              <a:gd name="T56" fmla="*/ 277 w 338"/>
              <a:gd name="T57" fmla="*/ 933 h 991"/>
              <a:gd name="T58" fmla="*/ 284 w 338"/>
              <a:gd name="T59" fmla="*/ 913 h 991"/>
              <a:gd name="T60" fmla="*/ 294 w 338"/>
              <a:gd name="T61" fmla="*/ 836 h 991"/>
              <a:gd name="T62" fmla="*/ 329 w 338"/>
              <a:gd name="T63" fmla="*/ 509 h 991"/>
              <a:gd name="T64" fmla="*/ 295 w 338"/>
              <a:gd name="T65" fmla="*/ 368 h 991"/>
              <a:gd name="T66" fmla="*/ 239 w 338"/>
              <a:gd name="T67" fmla="*/ 277 h 991"/>
              <a:gd name="T68" fmla="*/ 307 w 338"/>
              <a:gd name="T69" fmla="*/ 283 h 991"/>
              <a:gd name="T70" fmla="*/ 338 w 338"/>
              <a:gd name="T71" fmla="*/ 262 h 991"/>
              <a:gd name="T72" fmla="*/ 315 w 338"/>
              <a:gd name="T73" fmla="*/ 183 h 991"/>
              <a:gd name="T74" fmla="*/ 310 w 338"/>
              <a:gd name="T75" fmla="*/ 163 h 991"/>
              <a:gd name="T76" fmla="*/ 294 w 338"/>
              <a:gd name="T77" fmla="*/ 105 h 991"/>
              <a:gd name="T78" fmla="*/ 324 w 338"/>
              <a:gd name="T79" fmla="*/ 77 h 991"/>
              <a:gd name="T80" fmla="*/ 320 w 338"/>
              <a:gd name="T81" fmla="*/ 47 h 991"/>
              <a:gd name="T82" fmla="*/ 274 w 338"/>
              <a:gd name="T83" fmla="*/ 38 h 991"/>
              <a:gd name="T84" fmla="*/ 247 w 338"/>
              <a:gd name="T85" fmla="*/ 50 h 991"/>
              <a:gd name="T86" fmla="*/ 203 w 338"/>
              <a:gd name="T87" fmla="*/ 30 h 991"/>
              <a:gd name="T88" fmla="*/ 174 w 338"/>
              <a:gd name="T89" fmla="*/ 11 h 991"/>
              <a:gd name="T90" fmla="*/ 152 w 338"/>
              <a:gd name="T91" fmla="*/ 0 h 991"/>
              <a:gd name="T92" fmla="*/ 102 w 338"/>
              <a:gd name="T93" fmla="*/ 33 h 991"/>
              <a:gd name="T94" fmla="*/ 79 w 338"/>
              <a:gd name="T95" fmla="*/ 92 h 991"/>
              <a:gd name="T96" fmla="*/ 87 w 338"/>
              <a:gd name="T97" fmla="*/ 141 h 991"/>
              <a:gd name="T98" fmla="*/ 260 w 338"/>
              <a:gd name="T99" fmla="*/ 143 h 991"/>
              <a:gd name="T100" fmla="*/ 271 w 338"/>
              <a:gd name="T101" fmla="*/ 160 h 991"/>
              <a:gd name="T102" fmla="*/ 281 w 338"/>
              <a:gd name="T103" fmla="*/ 189 h 991"/>
              <a:gd name="T104" fmla="*/ 268 w 338"/>
              <a:gd name="T105" fmla="*/ 205 h 991"/>
              <a:gd name="T106" fmla="*/ 246 w 338"/>
              <a:gd name="T107" fmla="*/ 160 h 991"/>
              <a:gd name="T108" fmla="*/ 254 w 338"/>
              <a:gd name="T109" fmla="*/ 152 h 991"/>
              <a:gd name="T110" fmla="*/ 217 w 338"/>
              <a:gd name="T111" fmla="*/ 126 h 991"/>
              <a:gd name="T112" fmla="*/ 218 w 338"/>
              <a:gd name="T113" fmla="*/ 169 h 991"/>
              <a:gd name="T114" fmla="*/ 203 w 338"/>
              <a:gd name="T115" fmla="*/ 167 h 991"/>
              <a:gd name="T116" fmla="*/ 196 w 338"/>
              <a:gd name="T117" fmla="*/ 148 h 991"/>
              <a:gd name="T118" fmla="*/ 218 w 338"/>
              <a:gd name="T119" fmla="*/ 119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8" h="991">
                <a:moveTo>
                  <a:pt x="93" y="148"/>
                </a:moveTo>
                <a:lnTo>
                  <a:pt x="93" y="156"/>
                </a:lnTo>
                <a:lnTo>
                  <a:pt x="93" y="156"/>
                </a:lnTo>
                <a:lnTo>
                  <a:pt x="87" y="160"/>
                </a:lnTo>
                <a:lnTo>
                  <a:pt x="80" y="162"/>
                </a:lnTo>
                <a:lnTo>
                  <a:pt x="72" y="165"/>
                </a:lnTo>
                <a:lnTo>
                  <a:pt x="72" y="165"/>
                </a:lnTo>
                <a:lnTo>
                  <a:pt x="58" y="166"/>
                </a:lnTo>
                <a:lnTo>
                  <a:pt x="54" y="167"/>
                </a:lnTo>
                <a:lnTo>
                  <a:pt x="52" y="171"/>
                </a:lnTo>
                <a:lnTo>
                  <a:pt x="52" y="171"/>
                </a:lnTo>
                <a:lnTo>
                  <a:pt x="48" y="175"/>
                </a:lnTo>
                <a:lnTo>
                  <a:pt x="45" y="180"/>
                </a:lnTo>
                <a:lnTo>
                  <a:pt x="44" y="187"/>
                </a:lnTo>
                <a:lnTo>
                  <a:pt x="43" y="196"/>
                </a:lnTo>
                <a:lnTo>
                  <a:pt x="43" y="196"/>
                </a:lnTo>
                <a:lnTo>
                  <a:pt x="41" y="208"/>
                </a:lnTo>
                <a:lnTo>
                  <a:pt x="43" y="221"/>
                </a:lnTo>
                <a:lnTo>
                  <a:pt x="44" y="227"/>
                </a:lnTo>
                <a:lnTo>
                  <a:pt x="45" y="235"/>
                </a:lnTo>
                <a:lnTo>
                  <a:pt x="49" y="242"/>
                </a:lnTo>
                <a:lnTo>
                  <a:pt x="53" y="249"/>
                </a:lnTo>
                <a:lnTo>
                  <a:pt x="53" y="249"/>
                </a:lnTo>
                <a:lnTo>
                  <a:pt x="58" y="257"/>
                </a:lnTo>
                <a:lnTo>
                  <a:pt x="63" y="268"/>
                </a:lnTo>
                <a:lnTo>
                  <a:pt x="71" y="292"/>
                </a:lnTo>
                <a:lnTo>
                  <a:pt x="76" y="317"/>
                </a:lnTo>
                <a:lnTo>
                  <a:pt x="78" y="329"/>
                </a:lnTo>
                <a:lnTo>
                  <a:pt x="79" y="338"/>
                </a:lnTo>
                <a:lnTo>
                  <a:pt x="79" y="338"/>
                </a:lnTo>
                <a:lnTo>
                  <a:pt x="72" y="448"/>
                </a:lnTo>
                <a:lnTo>
                  <a:pt x="72" y="448"/>
                </a:lnTo>
                <a:lnTo>
                  <a:pt x="67" y="452"/>
                </a:lnTo>
                <a:lnTo>
                  <a:pt x="62" y="458"/>
                </a:lnTo>
                <a:lnTo>
                  <a:pt x="62" y="458"/>
                </a:lnTo>
                <a:lnTo>
                  <a:pt x="50" y="461"/>
                </a:lnTo>
                <a:lnTo>
                  <a:pt x="40" y="463"/>
                </a:lnTo>
                <a:lnTo>
                  <a:pt x="29" y="466"/>
                </a:lnTo>
                <a:lnTo>
                  <a:pt x="29" y="466"/>
                </a:lnTo>
                <a:lnTo>
                  <a:pt x="23" y="471"/>
                </a:lnTo>
                <a:lnTo>
                  <a:pt x="16" y="476"/>
                </a:lnTo>
                <a:lnTo>
                  <a:pt x="13" y="481"/>
                </a:lnTo>
                <a:lnTo>
                  <a:pt x="13" y="481"/>
                </a:lnTo>
                <a:lnTo>
                  <a:pt x="5" y="502"/>
                </a:lnTo>
                <a:lnTo>
                  <a:pt x="1" y="518"/>
                </a:lnTo>
                <a:lnTo>
                  <a:pt x="0" y="523"/>
                </a:lnTo>
                <a:lnTo>
                  <a:pt x="1" y="526"/>
                </a:lnTo>
                <a:lnTo>
                  <a:pt x="1" y="526"/>
                </a:lnTo>
                <a:lnTo>
                  <a:pt x="5" y="528"/>
                </a:lnTo>
                <a:lnTo>
                  <a:pt x="5" y="528"/>
                </a:lnTo>
                <a:lnTo>
                  <a:pt x="6" y="553"/>
                </a:lnTo>
                <a:lnTo>
                  <a:pt x="7" y="573"/>
                </a:lnTo>
                <a:lnTo>
                  <a:pt x="9" y="581"/>
                </a:lnTo>
                <a:lnTo>
                  <a:pt x="11" y="586"/>
                </a:lnTo>
                <a:lnTo>
                  <a:pt x="11" y="586"/>
                </a:lnTo>
                <a:lnTo>
                  <a:pt x="14" y="588"/>
                </a:lnTo>
                <a:lnTo>
                  <a:pt x="19" y="594"/>
                </a:lnTo>
                <a:lnTo>
                  <a:pt x="32" y="601"/>
                </a:lnTo>
                <a:lnTo>
                  <a:pt x="45" y="609"/>
                </a:lnTo>
                <a:lnTo>
                  <a:pt x="56" y="613"/>
                </a:lnTo>
                <a:lnTo>
                  <a:pt x="56" y="613"/>
                </a:lnTo>
                <a:lnTo>
                  <a:pt x="65" y="613"/>
                </a:lnTo>
                <a:lnTo>
                  <a:pt x="78" y="613"/>
                </a:lnTo>
                <a:lnTo>
                  <a:pt x="93" y="611"/>
                </a:lnTo>
                <a:lnTo>
                  <a:pt x="93" y="611"/>
                </a:lnTo>
                <a:lnTo>
                  <a:pt x="99" y="633"/>
                </a:lnTo>
                <a:lnTo>
                  <a:pt x="101" y="654"/>
                </a:lnTo>
                <a:lnTo>
                  <a:pt x="102" y="664"/>
                </a:lnTo>
                <a:lnTo>
                  <a:pt x="101" y="673"/>
                </a:lnTo>
                <a:lnTo>
                  <a:pt x="101" y="673"/>
                </a:lnTo>
                <a:lnTo>
                  <a:pt x="100" y="703"/>
                </a:lnTo>
                <a:lnTo>
                  <a:pt x="97" y="750"/>
                </a:lnTo>
                <a:lnTo>
                  <a:pt x="97" y="800"/>
                </a:lnTo>
                <a:lnTo>
                  <a:pt x="97" y="835"/>
                </a:lnTo>
                <a:lnTo>
                  <a:pt x="97" y="835"/>
                </a:lnTo>
                <a:lnTo>
                  <a:pt x="100" y="861"/>
                </a:lnTo>
                <a:lnTo>
                  <a:pt x="105" y="892"/>
                </a:lnTo>
                <a:lnTo>
                  <a:pt x="110" y="927"/>
                </a:lnTo>
                <a:lnTo>
                  <a:pt x="114" y="934"/>
                </a:lnTo>
                <a:lnTo>
                  <a:pt x="114" y="934"/>
                </a:lnTo>
                <a:lnTo>
                  <a:pt x="113" y="955"/>
                </a:lnTo>
                <a:lnTo>
                  <a:pt x="110" y="978"/>
                </a:lnTo>
                <a:lnTo>
                  <a:pt x="110" y="978"/>
                </a:lnTo>
                <a:lnTo>
                  <a:pt x="109" y="982"/>
                </a:lnTo>
                <a:lnTo>
                  <a:pt x="109" y="985"/>
                </a:lnTo>
                <a:lnTo>
                  <a:pt x="110" y="987"/>
                </a:lnTo>
                <a:lnTo>
                  <a:pt x="117" y="990"/>
                </a:lnTo>
                <a:lnTo>
                  <a:pt x="117" y="990"/>
                </a:lnTo>
                <a:lnTo>
                  <a:pt x="127" y="991"/>
                </a:lnTo>
                <a:lnTo>
                  <a:pt x="139" y="991"/>
                </a:lnTo>
                <a:lnTo>
                  <a:pt x="151" y="991"/>
                </a:lnTo>
                <a:lnTo>
                  <a:pt x="157" y="990"/>
                </a:lnTo>
                <a:lnTo>
                  <a:pt x="157" y="990"/>
                </a:lnTo>
                <a:lnTo>
                  <a:pt x="160" y="987"/>
                </a:lnTo>
                <a:lnTo>
                  <a:pt x="164" y="983"/>
                </a:lnTo>
                <a:lnTo>
                  <a:pt x="168" y="978"/>
                </a:lnTo>
                <a:lnTo>
                  <a:pt x="174" y="974"/>
                </a:lnTo>
                <a:lnTo>
                  <a:pt x="174" y="974"/>
                </a:lnTo>
                <a:lnTo>
                  <a:pt x="181" y="970"/>
                </a:lnTo>
                <a:lnTo>
                  <a:pt x="186" y="964"/>
                </a:lnTo>
                <a:lnTo>
                  <a:pt x="188" y="957"/>
                </a:lnTo>
                <a:lnTo>
                  <a:pt x="188" y="955"/>
                </a:lnTo>
                <a:lnTo>
                  <a:pt x="188" y="953"/>
                </a:lnTo>
                <a:lnTo>
                  <a:pt x="188" y="953"/>
                </a:lnTo>
                <a:lnTo>
                  <a:pt x="172" y="936"/>
                </a:lnTo>
                <a:lnTo>
                  <a:pt x="172" y="921"/>
                </a:lnTo>
                <a:lnTo>
                  <a:pt x="174" y="913"/>
                </a:lnTo>
                <a:lnTo>
                  <a:pt x="169" y="893"/>
                </a:lnTo>
                <a:lnTo>
                  <a:pt x="169" y="893"/>
                </a:lnTo>
                <a:lnTo>
                  <a:pt x="164" y="848"/>
                </a:lnTo>
                <a:lnTo>
                  <a:pt x="160" y="809"/>
                </a:lnTo>
                <a:lnTo>
                  <a:pt x="158" y="772"/>
                </a:lnTo>
                <a:lnTo>
                  <a:pt x="158" y="772"/>
                </a:lnTo>
                <a:lnTo>
                  <a:pt x="160" y="758"/>
                </a:lnTo>
                <a:lnTo>
                  <a:pt x="161" y="742"/>
                </a:lnTo>
                <a:lnTo>
                  <a:pt x="166" y="716"/>
                </a:lnTo>
                <a:lnTo>
                  <a:pt x="175" y="678"/>
                </a:lnTo>
                <a:lnTo>
                  <a:pt x="175" y="678"/>
                </a:lnTo>
                <a:lnTo>
                  <a:pt x="178" y="657"/>
                </a:lnTo>
                <a:lnTo>
                  <a:pt x="181" y="625"/>
                </a:lnTo>
                <a:lnTo>
                  <a:pt x="185" y="583"/>
                </a:lnTo>
                <a:lnTo>
                  <a:pt x="195" y="583"/>
                </a:lnTo>
                <a:lnTo>
                  <a:pt x="205" y="600"/>
                </a:lnTo>
                <a:lnTo>
                  <a:pt x="205" y="600"/>
                </a:lnTo>
                <a:lnTo>
                  <a:pt x="215" y="659"/>
                </a:lnTo>
                <a:lnTo>
                  <a:pt x="224" y="728"/>
                </a:lnTo>
                <a:lnTo>
                  <a:pt x="224" y="728"/>
                </a:lnTo>
                <a:lnTo>
                  <a:pt x="226" y="742"/>
                </a:lnTo>
                <a:lnTo>
                  <a:pt x="229" y="758"/>
                </a:lnTo>
                <a:lnTo>
                  <a:pt x="231" y="772"/>
                </a:lnTo>
                <a:lnTo>
                  <a:pt x="233" y="779"/>
                </a:lnTo>
                <a:lnTo>
                  <a:pt x="233" y="779"/>
                </a:lnTo>
                <a:lnTo>
                  <a:pt x="229" y="839"/>
                </a:lnTo>
                <a:lnTo>
                  <a:pt x="226" y="897"/>
                </a:lnTo>
                <a:lnTo>
                  <a:pt x="226" y="897"/>
                </a:lnTo>
                <a:lnTo>
                  <a:pt x="224" y="901"/>
                </a:lnTo>
                <a:lnTo>
                  <a:pt x="222" y="905"/>
                </a:lnTo>
                <a:lnTo>
                  <a:pt x="222" y="909"/>
                </a:lnTo>
                <a:lnTo>
                  <a:pt x="222" y="909"/>
                </a:lnTo>
                <a:lnTo>
                  <a:pt x="226" y="926"/>
                </a:lnTo>
                <a:lnTo>
                  <a:pt x="226" y="926"/>
                </a:lnTo>
                <a:lnTo>
                  <a:pt x="224" y="930"/>
                </a:lnTo>
                <a:lnTo>
                  <a:pt x="218" y="940"/>
                </a:lnTo>
                <a:lnTo>
                  <a:pt x="218" y="940"/>
                </a:lnTo>
                <a:lnTo>
                  <a:pt x="212" y="949"/>
                </a:lnTo>
                <a:lnTo>
                  <a:pt x="212" y="953"/>
                </a:lnTo>
                <a:lnTo>
                  <a:pt x="212" y="956"/>
                </a:lnTo>
                <a:lnTo>
                  <a:pt x="212" y="956"/>
                </a:lnTo>
                <a:lnTo>
                  <a:pt x="213" y="957"/>
                </a:lnTo>
                <a:lnTo>
                  <a:pt x="216" y="960"/>
                </a:lnTo>
                <a:lnTo>
                  <a:pt x="220" y="963"/>
                </a:lnTo>
                <a:lnTo>
                  <a:pt x="224" y="966"/>
                </a:lnTo>
                <a:lnTo>
                  <a:pt x="224" y="966"/>
                </a:lnTo>
                <a:lnTo>
                  <a:pt x="229" y="976"/>
                </a:lnTo>
                <a:lnTo>
                  <a:pt x="231" y="979"/>
                </a:lnTo>
                <a:lnTo>
                  <a:pt x="237" y="983"/>
                </a:lnTo>
                <a:lnTo>
                  <a:pt x="237" y="983"/>
                </a:lnTo>
                <a:lnTo>
                  <a:pt x="241" y="985"/>
                </a:lnTo>
                <a:lnTo>
                  <a:pt x="247" y="985"/>
                </a:lnTo>
                <a:lnTo>
                  <a:pt x="261" y="985"/>
                </a:lnTo>
                <a:lnTo>
                  <a:pt x="274" y="983"/>
                </a:lnTo>
                <a:lnTo>
                  <a:pt x="281" y="981"/>
                </a:lnTo>
                <a:lnTo>
                  <a:pt x="281" y="981"/>
                </a:lnTo>
                <a:lnTo>
                  <a:pt x="282" y="978"/>
                </a:lnTo>
                <a:lnTo>
                  <a:pt x="281" y="974"/>
                </a:lnTo>
                <a:lnTo>
                  <a:pt x="280" y="972"/>
                </a:lnTo>
                <a:lnTo>
                  <a:pt x="280" y="968"/>
                </a:lnTo>
                <a:lnTo>
                  <a:pt x="280" y="968"/>
                </a:lnTo>
                <a:lnTo>
                  <a:pt x="281" y="960"/>
                </a:lnTo>
                <a:lnTo>
                  <a:pt x="281" y="956"/>
                </a:lnTo>
                <a:lnTo>
                  <a:pt x="281" y="951"/>
                </a:lnTo>
                <a:lnTo>
                  <a:pt x="281" y="951"/>
                </a:lnTo>
                <a:lnTo>
                  <a:pt x="277" y="933"/>
                </a:lnTo>
                <a:lnTo>
                  <a:pt x="277" y="933"/>
                </a:lnTo>
                <a:lnTo>
                  <a:pt x="280" y="931"/>
                </a:lnTo>
                <a:lnTo>
                  <a:pt x="282" y="931"/>
                </a:lnTo>
                <a:lnTo>
                  <a:pt x="284" y="930"/>
                </a:lnTo>
                <a:lnTo>
                  <a:pt x="284" y="930"/>
                </a:lnTo>
                <a:lnTo>
                  <a:pt x="284" y="921"/>
                </a:lnTo>
                <a:lnTo>
                  <a:pt x="284" y="913"/>
                </a:lnTo>
                <a:lnTo>
                  <a:pt x="284" y="909"/>
                </a:lnTo>
                <a:lnTo>
                  <a:pt x="284" y="909"/>
                </a:lnTo>
                <a:lnTo>
                  <a:pt x="289" y="883"/>
                </a:lnTo>
                <a:lnTo>
                  <a:pt x="293" y="860"/>
                </a:lnTo>
                <a:lnTo>
                  <a:pt x="294" y="848"/>
                </a:lnTo>
                <a:lnTo>
                  <a:pt x="294" y="836"/>
                </a:lnTo>
                <a:lnTo>
                  <a:pt x="294" y="836"/>
                </a:lnTo>
                <a:lnTo>
                  <a:pt x="294" y="732"/>
                </a:lnTo>
                <a:lnTo>
                  <a:pt x="294" y="536"/>
                </a:lnTo>
                <a:lnTo>
                  <a:pt x="294" y="536"/>
                </a:lnTo>
                <a:lnTo>
                  <a:pt x="315" y="521"/>
                </a:lnTo>
                <a:lnTo>
                  <a:pt x="329" y="509"/>
                </a:lnTo>
                <a:lnTo>
                  <a:pt x="334" y="504"/>
                </a:lnTo>
                <a:lnTo>
                  <a:pt x="336" y="500"/>
                </a:lnTo>
                <a:lnTo>
                  <a:pt x="336" y="500"/>
                </a:lnTo>
                <a:lnTo>
                  <a:pt x="329" y="475"/>
                </a:lnTo>
                <a:lnTo>
                  <a:pt x="314" y="422"/>
                </a:lnTo>
                <a:lnTo>
                  <a:pt x="295" y="368"/>
                </a:lnTo>
                <a:lnTo>
                  <a:pt x="285" y="337"/>
                </a:lnTo>
                <a:lnTo>
                  <a:pt x="285" y="337"/>
                </a:lnTo>
                <a:lnTo>
                  <a:pt x="282" y="324"/>
                </a:lnTo>
                <a:lnTo>
                  <a:pt x="280" y="309"/>
                </a:lnTo>
                <a:lnTo>
                  <a:pt x="280" y="294"/>
                </a:lnTo>
                <a:lnTo>
                  <a:pt x="239" y="277"/>
                </a:lnTo>
                <a:lnTo>
                  <a:pt x="239" y="266"/>
                </a:lnTo>
                <a:lnTo>
                  <a:pt x="239" y="266"/>
                </a:lnTo>
                <a:lnTo>
                  <a:pt x="268" y="274"/>
                </a:lnTo>
                <a:lnTo>
                  <a:pt x="290" y="281"/>
                </a:lnTo>
                <a:lnTo>
                  <a:pt x="307" y="283"/>
                </a:lnTo>
                <a:lnTo>
                  <a:pt x="307" y="283"/>
                </a:lnTo>
                <a:lnTo>
                  <a:pt x="311" y="283"/>
                </a:lnTo>
                <a:lnTo>
                  <a:pt x="316" y="282"/>
                </a:lnTo>
                <a:lnTo>
                  <a:pt x="327" y="277"/>
                </a:lnTo>
                <a:lnTo>
                  <a:pt x="334" y="269"/>
                </a:lnTo>
                <a:lnTo>
                  <a:pt x="337" y="265"/>
                </a:lnTo>
                <a:lnTo>
                  <a:pt x="338" y="262"/>
                </a:lnTo>
                <a:lnTo>
                  <a:pt x="338" y="262"/>
                </a:lnTo>
                <a:lnTo>
                  <a:pt x="338" y="256"/>
                </a:lnTo>
                <a:lnTo>
                  <a:pt x="336" y="246"/>
                </a:lnTo>
                <a:lnTo>
                  <a:pt x="328" y="219"/>
                </a:lnTo>
                <a:lnTo>
                  <a:pt x="315" y="183"/>
                </a:lnTo>
                <a:lnTo>
                  <a:pt x="315" y="183"/>
                </a:lnTo>
                <a:lnTo>
                  <a:pt x="316" y="178"/>
                </a:lnTo>
                <a:lnTo>
                  <a:pt x="316" y="173"/>
                </a:lnTo>
                <a:lnTo>
                  <a:pt x="315" y="169"/>
                </a:lnTo>
                <a:lnTo>
                  <a:pt x="315" y="169"/>
                </a:lnTo>
                <a:lnTo>
                  <a:pt x="312" y="166"/>
                </a:lnTo>
                <a:lnTo>
                  <a:pt x="310" y="163"/>
                </a:lnTo>
                <a:lnTo>
                  <a:pt x="304" y="160"/>
                </a:lnTo>
                <a:lnTo>
                  <a:pt x="304" y="160"/>
                </a:lnTo>
                <a:lnTo>
                  <a:pt x="301" y="145"/>
                </a:lnTo>
                <a:lnTo>
                  <a:pt x="291" y="119"/>
                </a:lnTo>
                <a:lnTo>
                  <a:pt x="291" y="119"/>
                </a:lnTo>
                <a:lnTo>
                  <a:pt x="294" y="105"/>
                </a:lnTo>
                <a:lnTo>
                  <a:pt x="294" y="105"/>
                </a:lnTo>
                <a:lnTo>
                  <a:pt x="295" y="96"/>
                </a:lnTo>
                <a:lnTo>
                  <a:pt x="319" y="88"/>
                </a:lnTo>
                <a:lnTo>
                  <a:pt x="319" y="88"/>
                </a:lnTo>
                <a:lnTo>
                  <a:pt x="321" y="85"/>
                </a:lnTo>
                <a:lnTo>
                  <a:pt x="324" y="77"/>
                </a:lnTo>
                <a:lnTo>
                  <a:pt x="325" y="73"/>
                </a:lnTo>
                <a:lnTo>
                  <a:pt x="325" y="67"/>
                </a:lnTo>
                <a:lnTo>
                  <a:pt x="325" y="60"/>
                </a:lnTo>
                <a:lnTo>
                  <a:pt x="324" y="54"/>
                </a:lnTo>
                <a:lnTo>
                  <a:pt x="324" y="54"/>
                </a:lnTo>
                <a:lnTo>
                  <a:pt x="320" y="47"/>
                </a:lnTo>
                <a:lnTo>
                  <a:pt x="316" y="42"/>
                </a:lnTo>
                <a:lnTo>
                  <a:pt x="312" y="40"/>
                </a:lnTo>
                <a:lnTo>
                  <a:pt x="307" y="37"/>
                </a:lnTo>
                <a:lnTo>
                  <a:pt x="299" y="34"/>
                </a:lnTo>
                <a:lnTo>
                  <a:pt x="295" y="34"/>
                </a:lnTo>
                <a:lnTo>
                  <a:pt x="274" y="38"/>
                </a:lnTo>
                <a:lnTo>
                  <a:pt x="268" y="47"/>
                </a:lnTo>
                <a:lnTo>
                  <a:pt x="263" y="50"/>
                </a:lnTo>
                <a:lnTo>
                  <a:pt x="263" y="50"/>
                </a:lnTo>
                <a:lnTo>
                  <a:pt x="255" y="49"/>
                </a:lnTo>
                <a:lnTo>
                  <a:pt x="247" y="50"/>
                </a:lnTo>
                <a:lnTo>
                  <a:pt x="247" y="50"/>
                </a:lnTo>
                <a:lnTo>
                  <a:pt x="233" y="60"/>
                </a:lnTo>
                <a:lnTo>
                  <a:pt x="233" y="51"/>
                </a:lnTo>
                <a:lnTo>
                  <a:pt x="226" y="47"/>
                </a:lnTo>
                <a:lnTo>
                  <a:pt x="212" y="47"/>
                </a:lnTo>
                <a:lnTo>
                  <a:pt x="203" y="30"/>
                </a:lnTo>
                <a:lnTo>
                  <a:pt x="203" y="30"/>
                </a:lnTo>
                <a:lnTo>
                  <a:pt x="199" y="23"/>
                </a:lnTo>
                <a:lnTo>
                  <a:pt x="195" y="16"/>
                </a:lnTo>
                <a:lnTo>
                  <a:pt x="192" y="15"/>
                </a:lnTo>
                <a:lnTo>
                  <a:pt x="190" y="14"/>
                </a:lnTo>
                <a:lnTo>
                  <a:pt x="190" y="14"/>
                </a:lnTo>
                <a:lnTo>
                  <a:pt x="174" y="11"/>
                </a:lnTo>
                <a:lnTo>
                  <a:pt x="174" y="11"/>
                </a:lnTo>
                <a:lnTo>
                  <a:pt x="168" y="6"/>
                </a:lnTo>
                <a:lnTo>
                  <a:pt x="160" y="2"/>
                </a:lnTo>
                <a:lnTo>
                  <a:pt x="156" y="0"/>
                </a:lnTo>
                <a:lnTo>
                  <a:pt x="152" y="0"/>
                </a:lnTo>
                <a:lnTo>
                  <a:pt x="152" y="0"/>
                </a:lnTo>
                <a:lnTo>
                  <a:pt x="143" y="3"/>
                </a:lnTo>
                <a:lnTo>
                  <a:pt x="131" y="7"/>
                </a:lnTo>
                <a:lnTo>
                  <a:pt x="122" y="12"/>
                </a:lnTo>
                <a:lnTo>
                  <a:pt x="117" y="15"/>
                </a:lnTo>
                <a:lnTo>
                  <a:pt x="117" y="15"/>
                </a:lnTo>
                <a:lnTo>
                  <a:pt x="102" y="33"/>
                </a:lnTo>
                <a:lnTo>
                  <a:pt x="93" y="47"/>
                </a:lnTo>
                <a:lnTo>
                  <a:pt x="87" y="60"/>
                </a:lnTo>
                <a:lnTo>
                  <a:pt x="87" y="60"/>
                </a:lnTo>
                <a:lnTo>
                  <a:pt x="83" y="71"/>
                </a:lnTo>
                <a:lnTo>
                  <a:pt x="80" y="81"/>
                </a:lnTo>
                <a:lnTo>
                  <a:pt x="79" y="92"/>
                </a:lnTo>
                <a:lnTo>
                  <a:pt x="79" y="92"/>
                </a:lnTo>
                <a:lnTo>
                  <a:pt x="74" y="128"/>
                </a:lnTo>
                <a:lnTo>
                  <a:pt x="74" y="128"/>
                </a:lnTo>
                <a:lnTo>
                  <a:pt x="79" y="135"/>
                </a:lnTo>
                <a:lnTo>
                  <a:pt x="83" y="139"/>
                </a:lnTo>
                <a:lnTo>
                  <a:pt x="87" y="141"/>
                </a:lnTo>
                <a:lnTo>
                  <a:pt x="87" y="141"/>
                </a:lnTo>
                <a:lnTo>
                  <a:pt x="91" y="143"/>
                </a:lnTo>
                <a:lnTo>
                  <a:pt x="92" y="145"/>
                </a:lnTo>
                <a:lnTo>
                  <a:pt x="93" y="148"/>
                </a:lnTo>
                <a:lnTo>
                  <a:pt x="93" y="148"/>
                </a:lnTo>
                <a:close/>
                <a:moveTo>
                  <a:pt x="260" y="143"/>
                </a:moveTo>
                <a:lnTo>
                  <a:pt x="260" y="143"/>
                </a:lnTo>
                <a:lnTo>
                  <a:pt x="260" y="146"/>
                </a:lnTo>
                <a:lnTo>
                  <a:pt x="261" y="150"/>
                </a:lnTo>
                <a:lnTo>
                  <a:pt x="264" y="154"/>
                </a:lnTo>
                <a:lnTo>
                  <a:pt x="264" y="154"/>
                </a:lnTo>
                <a:lnTo>
                  <a:pt x="271" y="160"/>
                </a:lnTo>
                <a:lnTo>
                  <a:pt x="271" y="160"/>
                </a:lnTo>
                <a:lnTo>
                  <a:pt x="274" y="170"/>
                </a:lnTo>
                <a:lnTo>
                  <a:pt x="277" y="179"/>
                </a:lnTo>
                <a:lnTo>
                  <a:pt x="277" y="179"/>
                </a:lnTo>
                <a:lnTo>
                  <a:pt x="278" y="184"/>
                </a:lnTo>
                <a:lnTo>
                  <a:pt x="281" y="189"/>
                </a:lnTo>
                <a:lnTo>
                  <a:pt x="281" y="189"/>
                </a:lnTo>
                <a:lnTo>
                  <a:pt x="287" y="219"/>
                </a:lnTo>
                <a:lnTo>
                  <a:pt x="287" y="219"/>
                </a:lnTo>
                <a:lnTo>
                  <a:pt x="282" y="216"/>
                </a:lnTo>
                <a:lnTo>
                  <a:pt x="268" y="205"/>
                </a:lnTo>
                <a:lnTo>
                  <a:pt x="268" y="205"/>
                </a:lnTo>
                <a:lnTo>
                  <a:pt x="250" y="188"/>
                </a:lnTo>
                <a:lnTo>
                  <a:pt x="250" y="188"/>
                </a:lnTo>
                <a:lnTo>
                  <a:pt x="243" y="182"/>
                </a:lnTo>
                <a:lnTo>
                  <a:pt x="239" y="179"/>
                </a:lnTo>
                <a:lnTo>
                  <a:pt x="239" y="179"/>
                </a:lnTo>
                <a:lnTo>
                  <a:pt x="246" y="160"/>
                </a:lnTo>
                <a:lnTo>
                  <a:pt x="246" y="160"/>
                </a:lnTo>
                <a:lnTo>
                  <a:pt x="247" y="157"/>
                </a:lnTo>
                <a:lnTo>
                  <a:pt x="250" y="156"/>
                </a:lnTo>
                <a:lnTo>
                  <a:pt x="252" y="153"/>
                </a:lnTo>
                <a:lnTo>
                  <a:pt x="254" y="152"/>
                </a:lnTo>
                <a:lnTo>
                  <a:pt x="254" y="152"/>
                </a:lnTo>
                <a:lnTo>
                  <a:pt x="258" y="146"/>
                </a:lnTo>
                <a:lnTo>
                  <a:pt x="260" y="143"/>
                </a:lnTo>
                <a:lnTo>
                  <a:pt x="260" y="143"/>
                </a:lnTo>
                <a:close/>
                <a:moveTo>
                  <a:pt x="218" y="122"/>
                </a:moveTo>
                <a:lnTo>
                  <a:pt x="218" y="122"/>
                </a:lnTo>
                <a:lnTo>
                  <a:pt x="217" y="126"/>
                </a:lnTo>
                <a:lnTo>
                  <a:pt x="216" y="136"/>
                </a:lnTo>
                <a:lnTo>
                  <a:pt x="216" y="136"/>
                </a:lnTo>
                <a:lnTo>
                  <a:pt x="216" y="144"/>
                </a:lnTo>
                <a:lnTo>
                  <a:pt x="217" y="150"/>
                </a:lnTo>
                <a:lnTo>
                  <a:pt x="218" y="156"/>
                </a:lnTo>
                <a:lnTo>
                  <a:pt x="218" y="169"/>
                </a:lnTo>
                <a:lnTo>
                  <a:pt x="218" y="169"/>
                </a:lnTo>
                <a:lnTo>
                  <a:pt x="216" y="169"/>
                </a:lnTo>
                <a:lnTo>
                  <a:pt x="209" y="169"/>
                </a:lnTo>
                <a:lnTo>
                  <a:pt x="209" y="169"/>
                </a:lnTo>
                <a:lnTo>
                  <a:pt x="205" y="169"/>
                </a:lnTo>
                <a:lnTo>
                  <a:pt x="203" y="167"/>
                </a:lnTo>
                <a:lnTo>
                  <a:pt x="199" y="166"/>
                </a:lnTo>
                <a:lnTo>
                  <a:pt x="188" y="158"/>
                </a:lnTo>
                <a:lnTo>
                  <a:pt x="188" y="158"/>
                </a:lnTo>
                <a:lnTo>
                  <a:pt x="191" y="156"/>
                </a:lnTo>
                <a:lnTo>
                  <a:pt x="196" y="148"/>
                </a:lnTo>
                <a:lnTo>
                  <a:pt x="196" y="148"/>
                </a:lnTo>
                <a:lnTo>
                  <a:pt x="201" y="139"/>
                </a:lnTo>
                <a:lnTo>
                  <a:pt x="203" y="135"/>
                </a:lnTo>
                <a:lnTo>
                  <a:pt x="203" y="135"/>
                </a:lnTo>
                <a:lnTo>
                  <a:pt x="203" y="123"/>
                </a:lnTo>
                <a:lnTo>
                  <a:pt x="203" y="114"/>
                </a:lnTo>
                <a:lnTo>
                  <a:pt x="218" y="119"/>
                </a:lnTo>
                <a:lnTo>
                  <a:pt x="218" y="1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9">
            <a:extLst>
              <a:ext uri="{FF2B5EF4-FFF2-40B4-BE49-F238E27FC236}">
                <a16:creationId xmlns:a16="http://schemas.microsoft.com/office/drawing/2014/main" id="{DAAB2632-B209-40FB-A155-5952F72B431C}"/>
              </a:ext>
            </a:extLst>
          </p:cNvPr>
          <p:cNvSpPr>
            <a:spLocks noEditPoints="1"/>
          </p:cNvSpPr>
          <p:nvPr/>
        </p:nvSpPr>
        <p:spPr bwMode="auto">
          <a:xfrm>
            <a:off x="2831734" y="4712889"/>
            <a:ext cx="561975" cy="1638300"/>
          </a:xfrm>
          <a:custGeom>
            <a:avLst/>
            <a:gdLst>
              <a:gd name="T0" fmla="*/ 81 w 354"/>
              <a:gd name="T1" fmla="*/ 401 h 1032"/>
              <a:gd name="T2" fmla="*/ 81 w 354"/>
              <a:gd name="T3" fmla="*/ 473 h 1032"/>
              <a:gd name="T4" fmla="*/ 30 w 354"/>
              <a:gd name="T5" fmla="*/ 529 h 1032"/>
              <a:gd name="T6" fmla="*/ 48 w 354"/>
              <a:gd name="T7" fmla="*/ 625 h 1032"/>
              <a:gd name="T8" fmla="*/ 75 w 354"/>
              <a:gd name="T9" fmla="*/ 658 h 1032"/>
              <a:gd name="T10" fmla="*/ 62 w 354"/>
              <a:gd name="T11" fmla="*/ 768 h 1032"/>
              <a:gd name="T12" fmla="*/ 52 w 354"/>
              <a:gd name="T13" fmla="*/ 893 h 1032"/>
              <a:gd name="T14" fmla="*/ 35 w 354"/>
              <a:gd name="T15" fmla="*/ 929 h 1032"/>
              <a:gd name="T16" fmla="*/ 9 w 354"/>
              <a:gd name="T17" fmla="*/ 932 h 1032"/>
              <a:gd name="T18" fmla="*/ 2 w 354"/>
              <a:gd name="T19" fmla="*/ 970 h 1032"/>
              <a:gd name="T20" fmla="*/ 45 w 354"/>
              <a:gd name="T21" fmla="*/ 997 h 1032"/>
              <a:gd name="T22" fmla="*/ 98 w 354"/>
              <a:gd name="T23" fmla="*/ 1004 h 1032"/>
              <a:gd name="T24" fmla="*/ 111 w 354"/>
              <a:gd name="T25" fmla="*/ 987 h 1032"/>
              <a:gd name="T26" fmla="*/ 103 w 354"/>
              <a:gd name="T27" fmla="*/ 911 h 1032"/>
              <a:gd name="T28" fmla="*/ 109 w 354"/>
              <a:gd name="T29" fmla="*/ 874 h 1032"/>
              <a:gd name="T30" fmla="*/ 139 w 354"/>
              <a:gd name="T31" fmla="*/ 773 h 1032"/>
              <a:gd name="T32" fmla="*/ 182 w 354"/>
              <a:gd name="T33" fmla="*/ 655 h 1032"/>
              <a:gd name="T34" fmla="*/ 182 w 354"/>
              <a:gd name="T35" fmla="*/ 735 h 1032"/>
              <a:gd name="T36" fmla="*/ 186 w 354"/>
              <a:gd name="T37" fmla="*/ 773 h 1032"/>
              <a:gd name="T38" fmla="*/ 187 w 354"/>
              <a:gd name="T39" fmla="*/ 863 h 1032"/>
              <a:gd name="T40" fmla="*/ 190 w 354"/>
              <a:gd name="T41" fmla="*/ 921 h 1032"/>
              <a:gd name="T42" fmla="*/ 181 w 354"/>
              <a:gd name="T43" fmla="*/ 957 h 1032"/>
              <a:gd name="T44" fmla="*/ 172 w 354"/>
              <a:gd name="T45" fmla="*/ 1006 h 1032"/>
              <a:gd name="T46" fmla="*/ 170 w 354"/>
              <a:gd name="T47" fmla="*/ 1028 h 1032"/>
              <a:gd name="T48" fmla="*/ 223 w 354"/>
              <a:gd name="T49" fmla="*/ 1027 h 1032"/>
              <a:gd name="T50" fmla="*/ 254 w 354"/>
              <a:gd name="T51" fmla="*/ 996 h 1032"/>
              <a:gd name="T52" fmla="*/ 250 w 354"/>
              <a:gd name="T53" fmla="*/ 958 h 1032"/>
              <a:gd name="T54" fmla="*/ 241 w 354"/>
              <a:gd name="T55" fmla="*/ 936 h 1032"/>
              <a:gd name="T56" fmla="*/ 251 w 354"/>
              <a:gd name="T57" fmla="*/ 882 h 1032"/>
              <a:gd name="T58" fmla="*/ 259 w 354"/>
              <a:gd name="T59" fmla="*/ 804 h 1032"/>
              <a:gd name="T60" fmla="*/ 260 w 354"/>
              <a:gd name="T61" fmla="*/ 775 h 1032"/>
              <a:gd name="T62" fmla="*/ 262 w 354"/>
              <a:gd name="T63" fmla="*/ 691 h 1032"/>
              <a:gd name="T64" fmla="*/ 306 w 354"/>
              <a:gd name="T65" fmla="*/ 559 h 1032"/>
              <a:gd name="T66" fmla="*/ 307 w 354"/>
              <a:gd name="T67" fmla="*/ 479 h 1032"/>
              <a:gd name="T68" fmla="*/ 323 w 354"/>
              <a:gd name="T69" fmla="*/ 331 h 1032"/>
              <a:gd name="T70" fmla="*/ 354 w 354"/>
              <a:gd name="T71" fmla="*/ 249 h 1032"/>
              <a:gd name="T72" fmla="*/ 319 w 354"/>
              <a:gd name="T73" fmla="*/ 207 h 1032"/>
              <a:gd name="T74" fmla="*/ 311 w 354"/>
              <a:gd name="T75" fmla="*/ 146 h 1032"/>
              <a:gd name="T76" fmla="*/ 340 w 354"/>
              <a:gd name="T77" fmla="*/ 96 h 1032"/>
              <a:gd name="T78" fmla="*/ 348 w 354"/>
              <a:gd name="T79" fmla="*/ 60 h 1032"/>
              <a:gd name="T80" fmla="*/ 324 w 354"/>
              <a:gd name="T81" fmla="*/ 25 h 1032"/>
              <a:gd name="T82" fmla="*/ 280 w 354"/>
              <a:gd name="T83" fmla="*/ 2 h 1032"/>
              <a:gd name="T84" fmla="*/ 215 w 354"/>
              <a:gd name="T85" fmla="*/ 10 h 1032"/>
              <a:gd name="T86" fmla="*/ 190 w 354"/>
              <a:gd name="T87" fmla="*/ 70 h 1032"/>
              <a:gd name="T88" fmla="*/ 111 w 354"/>
              <a:gd name="T89" fmla="*/ 45 h 1032"/>
              <a:gd name="T90" fmla="*/ 51 w 354"/>
              <a:gd name="T91" fmla="*/ 48 h 1032"/>
              <a:gd name="T92" fmla="*/ 52 w 354"/>
              <a:gd name="T93" fmla="*/ 91 h 1032"/>
              <a:gd name="T94" fmla="*/ 23 w 354"/>
              <a:gd name="T95" fmla="*/ 194 h 1032"/>
              <a:gd name="T96" fmla="*/ 12 w 354"/>
              <a:gd name="T97" fmla="*/ 254 h 1032"/>
              <a:gd name="T98" fmla="*/ 57 w 354"/>
              <a:gd name="T99" fmla="*/ 287 h 1032"/>
              <a:gd name="T100" fmla="*/ 70 w 354"/>
              <a:gd name="T101" fmla="*/ 283 h 1032"/>
              <a:gd name="T102" fmla="*/ 139 w 354"/>
              <a:gd name="T103" fmla="*/ 116 h 1032"/>
              <a:gd name="T104" fmla="*/ 155 w 354"/>
              <a:gd name="T105" fmla="*/ 144 h 1032"/>
              <a:gd name="T106" fmla="*/ 143 w 354"/>
              <a:gd name="T107" fmla="*/ 181 h 1032"/>
              <a:gd name="T108" fmla="*/ 112 w 354"/>
              <a:gd name="T109" fmla="*/ 174 h 1032"/>
              <a:gd name="T110" fmla="*/ 101 w 354"/>
              <a:gd name="T111" fmla="*/ 151 h 1032"/>
              <a:gd name="T112" fmla="*/ 124 w 354"/>
              <a:gd name="T113" fmla="*/ 128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4" h="1032">
                <a:moveTo>
                  <a:pt x="87" y="285"/>
                </a:moveTo>
                <a:lnTo>
                  <a:pt x="87" y="285"/>
                </a:lnTo>
                <a:lnTo>
                  <a:pt x="86" y="337"/>
                </a:lnTo>
                <a:lnTo>
                  <a:pt x="84" y="376"/>
                </a:lnTo>
                <a:lnTo>
                  <a:pt x="82" y="392"/>
                </a:lnTo>
                <a:lnTo>
                  <a:pt x="81" y="401"/>
                </a:lnTo>
                <a:lnTo>
                  <a:pt x="81" y="401"/>
                </a:lnTo>
                <a:lnTo>
                  <a:pt x="79" y="409"/>
                </a:lnTo>
                <a:lnTo>
                  <a:pt x="78" y="417"/>
                </a:lnTo>
                <a:lnTo>
                  <a:pt x="78" y="435"/>
                </a:lnTo>
                <a:lnTo>
                  <a:pt x="79" y="457"/>
                </a:lnTo>
                <a:lnTo>
                  <a:pt x="79" y="457"/>
                </a:lnTo>
                <a:lnTo>
                  <a:pt x="81" y="473"/>
                </a:lnTo>
                <a:lnTo>
                  <a:pt x="81" y="473"/>
                </a:lnTo>
                <a:lnTo>
                  <a:pt x="65" y="473"/>
                </a:lnTo>
                <a:lnTo>
                  <a:pt x="49" y="473"/>
                </a:lnTo>
                <a:lnTo>
                  <a:pt x="49" y="473"/>
                </a:lnTo>
                <a:lnTo>
                  <a:pt x="45" y="481"/>
                </a:lnTo>
                <a:lnTo>
                  <a:pt x="38" y="502"/>
                </a:lnTo>
                <a:lnTo>
                  <a:pt x="31" y="521"/>
                </a:lnTo>
                <a:lnTo>
                  <a:pt x="30" y="529"/>
                </a:lnTo>
                <a:lnTo>
                  <a:pt x="30" y="533"/>
                </a:lnTo>
                <a:lnTo>
                  <a:pt x="30" y="533"/>
                </a:lnTo>
                <a:lnTo>
                  <a:pt x="34" y="534"/>
                </a:lnTo>
                <a:lnTo>
                  <a:pt x="41" y="536"/>
                </a:lnTo>
                <a:lnTo>
                  <a:pt x="51" y="536"/>
                </a:lnTo>
                <a:lnTo>
                  <a:pt x="48" y="625"/>
                </a:lnTo>
                <a:lnTo>
                  <a:pt x="48" y="625"/>
                </a:lnTo>
                <a:lnTo>
                  <a:pt x="51" y="640"/>
                </a:lnTo>
                <a:lnTo>
                  <a:pt x="55" y="652"/>
                </a:lnTo>
                <a:lnTo>
                  <a:pt x="57" y="655"/>
                </a:lnTo>
                <a:lnTo>
                  <a:pt x="58" y="657"/>
                </a:lnTo>
                <a:lnTo>
                  <a:pt x="58" y="657"/>
                </a:lnTo>
                <a:lnTo>
                  <a:pt x="70" y="658"/>
                </a:lnTo>
                <a:lnTo>
                  <a:pt x="75" y="658"/>
                </a:lnTo>
                <a:lnTo>
                  <a:pt x="75" y="658"/>
                </a:lnTo>
                <a:lnTo>
                  <a:pt x="77" y="693"/>
                </a:lnTo>
                <a:lnTo>
                  <a:pt x="77" y="718"/>
                </a:lnTo>
                <a:lnTo>
                  <a:pt x="75" y="732"/>
                </a:lnTo>
                <a:lnTo>
                  <a:pt x="75" y="732"/>
                </a:lnTo>
                <a:lnTo>
                  <a:pt x="71" y="744"/>
                </a:lnTo>
                <a:lnTo>
                  <a:pt x="62" y="768"/>
                </a:lnTo>
                <a:lnTo>
                  <a:pt x="62" y="768"/>
                </a:lnTo>
                <a:lnTo>
                  <a:pt x="58" y="781"/>
                </a:lnTo>
                <a:lnTo>
                  <a:pt x="56" y="798"/>
                </a:lnTo>
                <a:lnTo>
                  <a:pt x="53" y="839"/>
                </a:lnTo>
                <a:lnTo>
                  <a:pt x="52" y="876"/>
                </a:lnTo>
                <a:lnTo>
                  <a:pt x="52" y="893"/>
                </a:lnTo>
                <a:lnTo>
                  <a:pt x="52" y="893"/>
                </a:lnTo>
                <a:lnTo>
                  <a:pt x="49" y="895"/>
                </a:lnTo>
                <a:lnTo>
                  <a:pt x="47" y="899"/>
                </a:lnTo>
                <a:lnTo>
                  <a:pt x="45" y="903"/>
                </a:lnTo>
                <a:lnTo>
                  <a:pt x="45" y="903"/>
                </a:lnTo>
                <a:lnTo>
                  <a:pt x="43" y="928"/>
                </a:lnTo>
                <a:lnTo>
                  <a:pt x="43" y="928"/>
                </a:lnTo>
                <a:lnTo>
                  <a:pt x="35" y="929"/>
                </a:lnTo>
                <a:lnTo>
                  <a:pt x="26" y="931"/>
                </a:lnTo>
                <a:lnTo>
                  <a:pt x="26" y="931"/>
                </a:lnTo>
                <a:lnTo>
                  <a:pt x="23" y="929"/>
                </a:lnTo>
                <a:lnTo>
                  <a:pt x="18" y="928"/>
                </a:lnTo>
                <a:lnTo>
                  <a:pt x="15" y="928"/>
                </a:lnTo>
                <a:lnTo>
                  <a:pt x="13" y="929"/>
                </a:lnTo>
                <a:lnTo>
                  <a:pt x="9" y="932"/>
                </a:lnTo>
                <a:lnTo>
                  <a:pt x="6" y="936"/>
                </a:lnTo>
                <a:lnTo>
                  <a:pt x="6" y="936"/>
                </a:lnTo>
                <a:lnTo>
                  <a:pt x="4" y="940"/>
                </a:lnTo>
                <a:lnTo>
                  <a:pt x="1" y="945"/>
                </a:lnTo>
                <a:lnTo>
                  <a:pt x="0" y="955"/>
                </a:lnTo>
                <a:lnTo>
                  <a:pt x="1" y="963"/>
                </a:lnTo>
                <a:lnTo>
                  <a:pt x="2" y="970"/>
                </a:lnTo>
                <a:lnTo>
                  <a:pt x="2" y="970"/>
                </a:lnTo>
                <a:lnTo>
                  <a:pt x="5" y="972"/>
                </a:lnTo>
                <a:lnTo>
                  <a:pt x="9" y="975"/>
                </a:lnTo>
                <a:lnTo>
                  <a:pt x="22" y="983"/>
                </a:lnTo>
                <a:lnTo>
                  <a:pt x="35" y="989"/>
                </a:lnTo>
                <a:lnTo>
                  <a:pt x="45" y="997"/>
                </a:lnTo>
                <a:lnTo>
                  <a:pt x="45" y="997"/>
                </a:lnTo>
                <a:lnTo>
                  <a:pt x="52" y="1002"/>
                </a:lnTo>
                <a:lnTo>
                  <a:pt x="57" y="1005"/>
                </a:lnTo>
                <a:lnTo>
                  <a:pt x="64" y="1006"/>
                </a:lnTo>
                <a:lnTo>
                  <a:pt x="74" y="1006"/>
                </a:lnTo>
                <a:lnTo>
                  <a:pt x="74" y="1006"/>
                </a:lnTo>
                <a:lnTo>
                  <a:pt x="87" y="1006"/>
                </a:lnTo>
                <a:lnTo>
                  <a:pt x="98" y="1004"/>
                </a:lnTo>
                <a:lnTo>
                  <a:pt x="107" y="1001"/>
                </a:lnTo>
                <a:lnTo>
                  <a:pt x="111" y="998"/>
                </a:lnTo>
                <a:lnTo>
                  <a:pt x="112" y="997"/>
                </a:lnTo>
                <a:lnTo>
                  <a:pt x="112" y="997"/>
                </a:lnTo>
                <a:lnTo>
                  <a:pt x="113" y="994"/>
                </a:lnTo>
                <a:lnTo>
                  <a:pt x="113" y="992"/>
                </a:lnTo>
                <a:lnTo>
                  <a:pt x="111" y="987"/>
                </a:lnTo>
                <a:lnTo>
                  <a:pt x="107" y="981"/>
                </a:lnTo>
                <a:lnTo>
                  <a:pt x="105" y="950"/>
                </a:lnTo>
                <a:lnTo>
                  <a:pt x="99" y="944"/>
                </a:lnTo>
                <a:lnTo>
                  <a:pt x="98" y="912"/>
                </a:lnTo>
                <a:lnTo>
                  <a:pt x="98" y="912"/>
                </a:lnTo>
                <a:lnTo>
                  <a:pt x="100" y="912"/>
                </a:lnTo>
                <a:lnTo>
                  <a:pt x="103" y="911"/>
                </a:lnTo>
                <a:lnTo>
                  <a:pt x="104" y="908"/>
                </a:lnTo>
                <a:lnTo>
                  <a:pt x="104" y="908"/>
                </a:lnTo>
                <a:lnTo>
                  <a:pt x="104" y="904"/>
                </a:lnTo>
                <a:lnTo>
                  <a:pt x="103" y="898"/>
                </a:lnTo>
                <a:lnTo>
                  <a:pt x="103" y="893"/>
                </a:lnTo>
                <a:lnTo>
                  <a:pt x="103" y="893"/>
                </a:lnTo>
                <a:lnTo>
                  <a:pt x="109" y="874"/>
                </a:lnTo>
                <a:lnTo>
                  <a:pt x="116" y="859"/>
                </a:lnTo>
                <a:lnTo>
                  <a:pt x="124" y="846"/>
                </a:lnTo>
                <a:lnTo>
                  <a:pt x="124" y="846"/>
                </a:lnTo>
                <a:lnTo>
                  <a:pt x="127" y="838"/>
                </a:lnTo>
                <a:lnTo>
                  <a:pt x="130" y="826"/>
                </a:lnTo>
                <a:lnTo>
                  <a:pt x="135" y="798"/>
                </a:lnTo>
                <a:lnTo>
                  <a:pt x="139" y="773"/>
                </a:lnTo>
                <a:lnTo>
                  <a:pt x="141" y="761"/>
                </a:lnTo>
                <a:lnTo>
                  <a:pt x="141" y="761"/>
                </a:lnTo>
                <a:lnTo>
                  <a:pt x="155" y="723"/>
                </a:lnTo>
                <a:lnTo>
                  <a:pt x="155" y="723"/>
                </a:lnTo>
                <a:lnTo>
                  <a:pt x="161" y="687"/>
                </a:lnTo>
                <a:lnTo>
                  <a:pt x="167" y="655"/>
                </a:lnTo>
                <a:lnTo>
                  <a:pt x="182" y="655"/>
                </a:lnTo>
                <a:lnTo>
                  <a:pt x="182" y="655"/>
                </a:lnTo>
                <a:lnTo>
                  <a:pt x="181" y="665"/>
                </a:lnTo>
                <a:lnTo>
                  <a:pt x="178" y="687"/>
                </a:lnTo>
                <a:lnTo>
                  <a:pt x="178" y="701"/>
                </a:lnTo>
                <a:lnTo>
                  <a:pt x="178" y="714"/>
                </a:lnTo>
                <a:lnTo>
                  <a:pt x="180" y="726"/>
                </a:lnTo>
                <a:lnTo>
                  <a:pt x="182" y="735"/>
                </a:lnTo>
                <a:lnTo>
                  <a:pt x="182" y="735"/>
                </a:lnTo>
                <a:lnTo>
                  <a:pt x="185" y="741"/>
                </a:lnTo>
                <a:lnTo>
                  <a:pt x="186" y="749"/>
                </a:lnTo>
                <a:lnTo>
                  <a:pt x="187" y="761"/>
                </a:lnTo>
                <a:lnTo>
                  <a:pt x="187" y="769"/>
                </a:lnTo>
                <a:lnTo>
                  <a:pt x="186" y="773"/>
                </a:lnTo>
                <a:lnTo>
                  <a:pt x="186" y="773"/>
                </a:lnTo>
                <a:lnTo>
                  <a:pt x="187" y="774"/>
                </a:lnTo>
                <a:lnTo>
                  <a:pt x="187" y="775"/>
                </a:lnTo>
                <a:lnTo>
                  <a:pt x="190" y="778"/>
                </a:lnTo>
                <a:lnTo>
                  <a:pt x="190" y="778"/>
                </a:lnTo>
                <a:lnTo>
                  <a:pt x="189" y="818"/>
                </a:lnTo>
                <a:lnTo>
                  <a:pt x="187" y="850"/>
                </a:lnTo>
                <a:lnTo>
                  <a:pt x="187" y="863"/>
                </a:lnTo>
                <a:lnTo>
                  <a:pt x="189" y="872"/>
                </a:lnTo>
                <a:lnTo>
                  <a:pt x="189" y="872"/>
                </a:lnTo>
                <a:lnTo>
                  <a:pt x="190" y="886"/>
                </a:lnTo>
                <a:lnTo>
                  <a:pt x="191" y="901"/>
                </a:lnTo>
                <a:lnTo>
                  <a:pt x="191" y="914"/>
                </a:lnTo>
                <a:lnTo>
                  <a:pt x="190" y="921"/>
                </a:lnTo>
                <a:lnTo>
                  <a:pt x="190" y="921"/>
                </a:lnTo>
                <a:lnTo>
                  <a:pt x="186" y="932"/>
                </a:lnTo>
                <a:lnTo>
                  <a:pt x="185" y="940"/>
                </a:lnTo>
                <a:lnTo>
                  <a:pt x="185" y="940"/>
                </a:lnTo>
                <a:lnTo>
                  <a:pt x="184" y="957"/>
                </a:lnTo>
                <a:lnTo>
                  <a:pt x="184" y="957"/>
                </a:lnTo>
                <a:lnTo>
                  <a:pt x="182" y="957"/>
                </a:lnTo>
                <a:lnTo>
                  <a:pt x="181" y="957"/>
                </a:lnTo>
                <a:lnTo>
                  <a:pt x="178" y="958"/>
                </a:lnTo>
                <a:lnTo>
                  <a:pt x="177" y="963"/>
                </a:lnTo>
                <a:lnTo>
                  <a:pt x="177" y="963"/>
                </a:lnTo>
                <a:lnTo>
                  <a:pt x="174" y="974"/>
                </a:lnTo>
                <a:lnTo>
                  <a:pt x="173" y="988"/>
                </a:lnTo>
                <a:lnTo>
                  <a:pt x="172" y="1006"/>
                </a:lnTo>
                <a:lnTo>
                  <a:pt x="172" y="1006"/>
                </a:lnTo>
                <a:lnTo>
                  <a:pt x="168" y="1017"/>
                </a:lnTo>
                <a:lnTo>
                  <a:pt x="168" y="1017"/>
                </a:lnTo>
                <a:lnTo>
                  <a:pt x="168" y="1020"/>
                </a:lnTo>
                <a:lnTo>
                  <a:pt x="167" y="1023"/>
                </a:lnTo>
                <a:lnTo>
                  <a:pt x="168" y="1026"/>
                </a:lnTo>
                <a:lnTo>
                  <a:pt x="168" y="1026"/>
                </a:lnTo>
                <a:lnTo>
                  <a:pt x="170" y="1028"/>
                </a:lnTo>
                <a:lnTo>
                  <a:pt x="174" y="1030"/>
                </a:lnTo>
                <a:lnTo>
                  <a:pt x="186" y="1031"/>
                </a:lnTo>
                <a:lnTo>
                  <a:pt x="199" y="1032"/>
                </a:lnTo>
                <a:lnTo>
                  <a:pt x="210" y="1031"/>
                </a:lnTo>
                <a:lnTo>
                  <a:pt x="210" y="1031"/>
                </a:lnTo>
                <a:lnTo>
                  <a:pt x="217" y="1030"/>
                </a:lnTo>
                <a:lnTo>
                  <a:pt x="223" y="1027"/>
                </a:lnTo>
                <a:lnTo>
                  <a:pt x="228" y="1024"/>
                </a:lnTo>
                <a:lnTo>
                  <a:pt x="232" y="1018"/>
                </a:lnTo>
                <a:lnTo>
                  <a:pt x="232" y="1018"/>
                </a:lnTo>
                <a:lnTo>
                  <a:pt x="237" y="1011"/>
                </a:lnTo>
                <a:lnTo>
                  <a:pt x="245" y="1005"/>
                </a:lnTo>
                <a:lnTo>
                  <a:pt x="251" y="998"/>
                </a:lnTo>
                <a:lnTo>
                  <a:pt x="254" y="996"/>
                </a:lnTo>
                <a:lnTo>
                  <a:pt x="255" y="992"/>
                </a:lnTo>
                <a:lnTo>
                  <a:pt x="255" y="992"/>
                </a:lnTo>
                <a:lnTo>
                  <a:pt x="256" y="979"/>
                </a:lnTo>
                <a:lnTo>
                  <a:pt x="256" y="974"/>
                </a:lnTo>
                <a:lnTo>
                  <a:pt x="255" y="968"/>
                </a:lnTo>
                <a:lnTo>
                  <a:pt x="255" y="968"/>
                </a:lnTo>
                <a:lnTo>
                  <a:pt x="250" y="958"/>
                </a:lnTo>
                <a:lnTo>
                  <a:pt x="246" y="954"/>
                </a:lnTo>
                <a:lnTo>
                  <a:pt x="246" y="954"/>
                </a:lnTo>
                <a:lnTo>
                  <a:pt x="238" y="949"/>
                </a:lnTo>
                <a:lnTo>
                  <a:pt x="238" y="949"/>
                </a:lnTo>
                <a:lnTo>
                  <a:pt x="240" y="942"/>
                </a:lnTo>
                <a:lnTo>
                  <a:pt x="241" y="938"/>
                </a:lnTo>
                <a:lnTo>
                  <a:pt x="241" y="936"/>
                </a:lnTo>
                <a:lnTo>
                  <a:pt x="241" y="936"/>
                </a:lnTo>
                <a:lnTo>
                  <a:pt x="242" y="923"/>
                </a:lnTo>
                <a:lnTo>
                  <a:pt x="243" y="912"/>
                </a:lnTo>
                <a:lnTo>
                  <a:pt x="243" y="912"/>
                </a:lnTo>
                <a:lnTo>
                  <a:pt x="246" y="901"/>
                </a:lnTo>
                <a:lnTo>
                  <a:pt x="251" y="882"/>
                </a:lnTo>
                <a:lnTo>
                  <a:pt x="251" y="882"/>
                </a:lnTo>
                <a:lnTo>
                  <a:pt x="254" y="864"/>
                </a:lnTo>
                <a:lnTo>
                  <a:pt x="255" y="856"/>
                </a:lnTo>
                <a:lnTo>
                  <a:pt x="256" y="848"/>
                </a:lnTo>
                <a:lnTo>
                  <a:pt x="256" y="848"/>
                </a:lnTo>
                <a:lnTo>
                  <a:pt x="258" y="841"/>
                </a:lnTo>
                <a:lnTo>
                  <a:pt x="259" y="828"/>
                </a:lnTo>
                <a:lnTo>
                  <a:pt x="259" y="804"/>
                </a:lnTo>
                <a:lnTo>
                  <a:pt x="259" y="804"/>
                </a:lnTo>
                <a:lnTo>
                  <a:pt x="260" y="799"/>
                </a:lnTo>
                <a:lnTo>
                  <a:pt x="262" y="796"/>
                </a:lnTo>
                <a:lnTo>
                  <a:pt x="263" y="794"/>
                </a:lnTo>
                <a:lnTo>
                  <a:pt x="263" y="790"/>
                </a:lnTo>
                <a:lnTo>
                  <a:pt x="263" y="790"/>
                </a:lnTo>
                <a:lnTo>
                  <a:pt x="260" y="775"/>
                </a:lnTo>
                <a:lnTo>
                  <a:pt x="258" y="768"/>
                </a:lnTo>
                <a:lnTo>
                  <a:pt x="256" y="760"/>
                </a:lnTo>
                <a:lnTo>
                  <a:pt x="256" y="760"/>
                </a:lnTo>
                <a:lnTo>
                  <a:pt x="255" y="731"/>
                </a:lnTo>
                <a:lnTo>
                  <a:pt x="256" y="708"/>
                </a:lnTo>
                <a:lnTo>
                  <a:pt x="256" y="708"/>
                </a:lnTo>
                <a:lnTo>
                  <a:pt x="262" y="691"/>
                </a:lnTo>
                <a:lnTo>
                  <a:pt x="271" y="658"/>
                </a:lnTo>
                <a:lnTo>
                  <a:pt x="289" y="603"/>
                </a:lnTo>
                <a:lnTo>
                  <a:pt x="289" y="603"/>
                </a:lnTo>
                <a:lnTo>
                  <a:pt x="299" y="582"/>
                </a:lnTo>
                <a:lnTo>
                  <a:pt x="303" y="571"/>
                </a:lnTo>
                <a:lnTo>
                  <a:pt x="306" y="564"/>
                </a:lnTo>
                <a:lnTo>
                  <a:pt x="306" y="559"/>
                </a:lnTo>
                <a:lnTo>
                  <a:pt x="306" y="559"/>
                </a:lnTo>
                <a:lnTo>
                  <a:pt x="307" y="528"/>
                </a:lnTo>
                <a:lnTo>
                  <a:pt x="312" y="522"/>
                </a:lnTo>
                <a:lnTo>
                  <a:pt x="312" y="522"/>
                </a:lnTo>
                <a:lnTo>
                  <a:pt x="310" y="503"/>
                </a:lnTo>
                <a:lnTo>
                  <a:pt x="307" y="479"/>
                </a:lnTo>
                <a:lnTo>
                  <a:pt x="307" y="479"/>
                </a:lnTo>
                <a:lnTo>
                  <a:pt x="307" y="444"/>
                </a:lnTo>
                <a:lnTo>
                  <a:pt x="307" y="444"/>
                </a:lnTo>
                <a:lnTo>
                  <a:pt x="307" y="427"/>
                </a:lnTo>
                <a:lnTo>
                  <a:pt x="305" y="404"/>
                </a:lnTo>
                <a:lnTo>
                  <a:pt x="301" y="374"/>
                </a:lnTo>
                <a:lnTo>
                  <a:pt x="323" y="331"/>
                </a:lnTo>
                <a:lnTo>
                  <a:pt x="323" y="331"/>
                </a:lnTo>
                <a:lnTo>
                  <a:pt x="335" y="311"/>
                </a:lnTo>
                <a:lnTo>
                  <a:pt x="349" y="287"/>
                </a:lnTo>
                <a:lnTo>
                  <a:pt x="349" y="287"/>
                </a:lnTo>
                <a:lnTo>
                  <a:pt x="352" y="279"/>
                </a:lnTo>
                <a:lnTo>
                  <a:pt x="353" y="268"/>
                </a:lnTo>
                <a:lnTo>
                  <a:pt x="354" y="249"/>
                </a:lnTo>
                <a:lnTo>
                  <a:pt x="354" y="249"/>
                </a:lnTo>
                <a:lnTo>
                  <a:pt x="352" y="241"/>
                </a:lnTo>
                <a:lnTo>
                  <a:pt x="345" y="229"/>
                </a:lnTo>
                <a:lnTo>
                  <a:pt x="335" y="211"/>
                </a:lnTo>
                <a:lnTo>
                  <a:pt x="335" y="211"/>
                </a:lnTo>
                <a:lnTo>
                  <a:pt x="332" y="210"/>
                </a:lnTo>
                <a:lnTo>
                  <a:pt x="328" y="208"/>
                </a:lnTo>
                <a:lnTo>
                  <a:pt x="319" y="207"/>
                </a:lnTo>
                <a:lnTo>
                  <a:pt x="307" y="206"/>
                </a:lnTo>
                <a:lnTo>
                  <a:pt x="293" y="174"/>
                </a:lnTo>
                <a:lnTo>
                  <a:pt x="305" y="160"/>
                </a:lnTo>
                <a:lnTo>
                  <a:pt x="307" y="161"/>
                </a:lnTo>
                <a:lnTo>
                  <a:pt x="311" y="146"/>
                </a:lnTo>
                <a:lnTo>
                  <a:pt x="311" y="146"/>
                </a:lnTo>
                <a:lnTo>
                  <a:pt x="311" y="146"/>
                </a:lnTo>
                <a:lnTo>
                  <a:pt x="316" y="142"/>
                </a:lnTo>
                <a:lnTo>
                  <a:pt x="316" y="142"/>
                </a:lnTo>
                <a:lnTo>
                  <a:pt x="322" y="135"/>
                </a:lnTo>
                <a:lnTo>
                  <a:pt x="327" y="125"/>
                </a:lnTo>
                <a:lnTo>
                  <a:pt x="335" y="109"/>
                </a:lnTo>
                <a:lnTo>
                  <a:pt x="335" y="109"/>
                </a:lnTo>
                <a:lnTo>
                  <a:pt x="340" y="96"/>
                </a:lnTo>
                <a:lnTo>
                  <a:pt x="344" y="86"/>
                </a:lnTo>
                <a:lnTo>
                  <a:pt x="344" y="75"/>
                </a:lnTo>
                <a:lnTo>
                  <a:pt x="344" y="75"/>
                </a:lnTo>
                <a:lnTo>
                  <a:pt x="342" y="57"/>
                </a:lnTo>
                <a:lnTo>
                  <a:pt x="341" y="51"/>
                </a:lnTo>
                <a:lnTo>
                  <a:pt x="348" y="60"/>
                </a:lnTo>
                <a:lnTo>
                  <a:pt x="348" y="60"/>
                </a:lnTo>
                <a:lnTo>
                  <a:pt x="346" y="53"/>
                </a:lnTo>
                <a:lnTo>
                  <a:pt x="345" y="45"/>
                </a:lnTo>
                <a:lnTo>
                  <a:pt x="341" y="36"/>
                </a:lnTo>
                <a:lnTo>
                  <a:pt x="341" y="36"/>
                </a:lnTo>
                <a:lnTo>
                  <a:pt x="337" y="32"/>
                </a:lnTo>
                <a:lnTo>
                  <a:pt x="333" y="30"/>
                </a:lnTo>
                <a:lnTo>
                  <a:pt x="324" y="25"/>
                </a:lnTo>
                <a:lnTo>
                  <a:pt x="316" y="21"/>
                </a:lnTo>
                <a:lnTo>
                  <a:pt x="312" y="21"/>
                </a:lnTo>
                <a:lnTo>
                  <a:pt x="312" y="21"/>
                </a:lnTo>
                <a:lnTo>
                  <a:pt x="311" y="18"/>
                </a:lnTo>
                <a:lnTo>
                  <a:pt x="305" y="14"/>
                </a:lnTo>
                <a:lnTo>
                  <a:pt x="296" y="9"/>
                </a:lnTo>
                <a:lnTo>
                  <a:pt x="280" y="2"/>
                </a:lnTo>
                <a:lnTo>
                  <a:pt x="280" y="2"/>
                </a:lnTo>
                <a:lnTo>
                  <a:pt x="269" y="0"/>
                </a:lnTo>
                <a:lnTo>
                  <a:pt x="259" y="0"/>
                </a:lnTo>
                <a:lnTo>
                  <a:pt x="249" y="1"/>
                </a:lnTo>
                <a:lnTo>
                  <a:pt x="238" y="4"/>
                </a:lnTo>
                <a:lnTo>
                  <a:pt x="221" y="8"/>
                </a:lnTo>
                <a:lnTo>
                  <a:pt x="215" y="10"/>
                </a:lnTo>
                <a:lnTo>
                  <a:pt x="220" y="14"/>
                </a:lnTo>
                <a:lnTo>
                  <a:pt x="220" y="14"/>
                </a:lnTo>
                <a:lnTo>
                  <a:pt x="202" y="39"/>
                </a:lnTo>
                <a:lnTo>
                  <a:pt x="202" y="39"/>
                </a:lnTo>
                <a:lnTo>
                  <a:pt x="199" y="45"/>
                </a:lnTo>
                <a:lnTo>
                  <a:pt x="195" y="56"/>
                </a:lnTo>
                <a:lnTo>
                  <a:pt x="190" y="70"/>
                </a:lnTo>
                <a:lnTo>
                  <a:pt x="190" y="91"/>
                </a:lnTo>
                <a:lnTo>
                  <a:pt x="157" y="55"/>
                </a:lnTo>
                <a:lnTo>
                  <a:pt x="148" y="53"/>
                </a:lnTo>
                <a:lnTo>
                  <a:pt x="143" y="57"/>
                </a:lnTo>
                <a:lnTo>
                  <a:pt x="118" y="48"/>
                </a:lnTo>
                <a:lnTo>
                  <a:pt x="112" y="48"/>
                </a:lnTo>
                <a:lnTo>
                  <a:pt x="111" y="45"/>
                </a:lnTo>
                <a:lnTo>
                  <a:pt x="99" y="41"/>
                </a:lnTo>
                <a:lnTo>
                  <a:pt x="95" y="39"/>
                </a:lnTo>
                <a:lnTo>
                  <a:pt x="70" y="30"/>
                </a:lnTo>
                <a:lnTo>
                  <a:pt x="68" y="39"/>
                </a:lnTo>
                <a:lnTo>
                  <a:pt x="56" y="41"/>
                </a:lnTo>
                <a:lnTo>
                  <a:pt x="55" y="47"/>
                </a:lnTo>
                <a:lnTo>
                  <a:pt x="51" y="48"/>
                </a:lnTo>
                <a:lnTo>
                  <a:pt x="51" y="65"/>
                </a:lnTo>
                <a:lnTo>
                  <a:pt x="39" y="73"/>
                </a:lnTo>
                <a:lnTo>
                  <a:pt x="39" y="73"/>
                </a:lnTo>
                <a:lnTo>
                  <a:pt x="44" y="82"/>
                </a:lnTo>
                <a:lnTo>
                  <a:pt x="49" y="88"/>
                </a:lnTo>
                <a:lnTo>
                  <a:pt x="52" y="91"/>
                </a:lnTo>
                <a:lnTo>
                  <a:pt x="52" y="91"/>
                </a:lnTo>
                <a:lnTo>
                  <a:pt x="68" y="95"/>
                </a:lnTo>
                <a:lnTo>
                  <a:pt x="74" y="117"/>
                </a:lnTo>
                <a:lnTo>
                  <a:pt x="56" y="151"/>
                </a:lnTo>
                <a:lnTo>
                  <a:pt x="51" y="152"/>
                </a:lnTo>
                <a:lnTo>
                  <a:pt x="51" y="152"/>
                </a:lnTo>
                <a:lnTo>
                  <a:pt x="35" y="176"/>
                </a:lnTo>
                <a:lnTo>
                  <a:pt x="23" y="194"/>
                </a:lnTo>
                <a:lnTo>
                  <a:pt x="18" y="206"/>
                </a:lnTo>
                <a:lnTo>
                  <a:pt x="18" y="206"/>
                </a:lnTo>
                <a:lnTo>
                  <a:pt x="13" y="227"/>
                </a:lnTo>
                <a:lnTo>
                  <a:pt x="9" y="246"/>
                </a:lnTo>
                <a:lnTo>
                  <a:pt x="9" y="246"/>
                </a:lnTo>
                <a:lnTo>
                  <a:pt x="10" y="249"/>
                </a:lnTo>
                <a:lnTo>
                  <a:pt x="12" y="254"/>
                </a:lnTo>
                <a:lnTo>
                  <a:pt x="18" y="266"/>
                </a:lnTo>
                <a:lnTo>
                  <a:pt x="23" y="272"/>
                </a:lnTo>
                <a:lnTo>
                  <a:pt x="28" y="277"/>
                </a:lnTo>
                <a:lnTo>
                  <a:pt x="35" y="281"/>
                </a:lnTo>
                <a:lnTo>
                  <a:pt x="40" y="284"/>
                </a:lnTo>
                <a:lnTo>
                  <a:pt x="40" y="284"/>
                </a:lnTo>
                <a:lnTo>
                  <a:pt x="57" y="287"/>
                </a:lnTo>
                <a:lnTo>
                  <a:pt x="60" y="287"/>
                </a:lnTo>
                <a:lnTo>
                  <a:pt x="62" y="285"/>
                </a:lnTo>
                <a:lnTo>
                  <a:pt x="62" y="285"/>
                </a:lnTo>
                <a:lnTo>
                  <a:pt x="69" y="280"/>
                </a:lnTo>
                <a:lnTo>
                  <a:pt x="69" y="280"/>
                </a:lnTo>
                <a:lnTo>
                  <a:pt x="69" y="281"/>
                </a:lnTo>
                <a:lnTo>
                  <a:pt x="70" y="283"/>
                </a:lnTo>
                <a:lnTo>
                  <a:pt x="74" y="284"/>
                </a:lnTo>
                <a:lnTo>
                  <a:pt x="74" y="284"/>
                </a:lnTo>
                <a:lnTo>
                  <a:pt x="87" y="285"/>
                </a:lnTo>
                <a:lnTo>
                  <a:pt x="87" y="285"/>
                </a:lnTo>
                <a:close/>
                <a:moveTo>
                  <a:pt x="133" y="112"/>
                </a:moveTo>
                <a:lnTo>
                  <a:pt x="133" y="112"/>
                </a:lnTo>
                <a:lnTo>
                  <a:pt x="139" y="116"/>
                </a:lnTo>
                <a:lnTo>
                  <a:pt x="146" y="121"/>
                </a:lnTo>
                <a:lnTo>
                  <a:pt x="146" y="121"/>
                </a:lnTo>
                <a:lnTo>
                  <a:pt x="147" y="125"/>
                </a:lnTo>
                <a:lnTo>
                  <a:pt x="148" y="130"/>
                </a:lnTo>
                <a:lnTo>
                  <a:pt x="148" y="130"/>
                </a:lnTo>
                <a:lnTo>
                  <a:pt x="155" y="144"/>
                </a:lnTo>
                <a:lnTo>
                  <a:pt x="155" y="144"/>
                </a:lnTo>
                <a:lnTo>
                  <a:pt x="154" y="152"/>
                </a:lnTo>
                <a:lnTo>
                  <a:pt x="154" y="160"/>
                </a:lnTo>
                <a:lnTo>
                  <a:pt x="155" y="164"/>
                </a:lnTo>
                <a:lnTo>
                  <a:pt x="155" y="164"/>
                </a:lnTo>
                <a:lnTo>
                  <a:pt x="161" y="172"/>
                </a:lnTo>
                <a:lnTo>
                  <a:pt x="165" y="176"/>
                </a:lnTo>
                <a:lnTo>
                  <a:pt x="143" y="181"/>
                </a:lnTo>
                <a:lnTo>
                  <a:pt x="143" y="181"/>
                </a:lnTo>
                <a:lnTo>
                  <a:pt x="134" y="177"/>
                </a:lnTo>
                <a:lnTo>
                  <a:pt x="125" y="174"/>
                </a:lnTo>
                <a:lnTo>
                  <a:pt x="118" y="173"/>
                </a:lnTo>
                <a:lnTo>
                  <a:pt x="118" y="173"/>
                </a:lnTo>
                <a:lnTo>
                  <a:pt x="116" y="173"/>
                </a:lnTo>
                <a:lnTo>
                  <a:pt x="112" y="174"/>
                </a:lnTo>
                <a:lnTo>
                  <a:pt x="103" y="180"/>
                </a:lnTo>
                <a:lnTo>
                  <a:pt x="91" y="186"/>
                </a:lnTo>
                <a:lnTo>
                  <a:pt x="91" y="186"/>
                </a:lnTo>
                <a:lnTo>
                  <a:pt x="91" y="181"/>
                </a:lnTo>
                <a:lnTo>
                  <a:pt x="92" y="173"/>
                </a:lnTo>
                <a:lnTo>
                  <a:pt x="92" y="173"/>
                </a:lnTo>
                <a:lnTo>
                  <a:pt x="101" y="151"/>
                </a:lnTo>
                <a:lnTo>
                  <a:pt x="111" y="133"/>
                </a:lnTo>
                <a:lnTo>
                  <a:pt x="111" y="133"/>
                </a:lnTo>
                <a:lnTo>
                  <a:pt x="112" y="133"/>
                </a:lnTo>
                <a:lnTo>
                  <a:pt x="118" y="131"/>
                </a:lnTo>
                <a:lnTo>
                  <a:pt x="118" y="131"/>
                </a:lnTo>
                <a:lnTo>
                  <a:pt x="121" y="130"/>
                </a:lnTo>
                <a:lnTo>
                  <a:pt x="124" y="128"/>
                </a:lnTo>
                <a:lnTo>
                  <a:pt x="127" y="121"/>
                </a:lnTo>
                <a:lnTo>
                  <a:pt x="133" y="112"/>
                </a:lnTo>
                <a:lnTo>
                  <a:pt x="133" y="1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12">
            <a:extLst>
              <a:ext uri="{FF2B5EF4-FFF2-40B4-BE49-F238E27FC236}">
                <a16:creationId xmlns:a16="http://schemas.microsoft.com/office/drawing/2014/main" id="{2012F5BC-774F-4985-B3CE-6884E3FB42CB}"/>
              </a:ext>
            </a:extLst>
          </p:cNvPr>
          <p:cNvSpPr>
            <a:spLocks noEditPoints="1"/>
          </p:cNvSpPr>
          <p:nvPr/>
        </p:nvSpPr>
        <p:spPr bwMode="auto">
          <a:xfrm>
            <a:off x="4613860" y="4678465"/>
            <a:ext cx="663736" cy="1703370"/>
          </a:xfrm>
          <a:custGeom>
            <a:avLst/>
            <a:gdLst>
              <a:gd name="T0" fmla="*/ 110 w 505"/>
              <a:gd name="T1" fmla="*/ 94 h 1296"/>
              <a:gd name="T2" fmla="*/ 82 w 505"/>
              <a:gd name="T3" fmla="*/ 169 h 1296"/>
              <a:gd name="T4" fmla="*/ 99 w 505"/>
              <a:gd name="T5" fmla="*/ 209 h 1296"/>
              <a:gd name="T6" fmla="*/ 141 w 505"/>
              <a:gd name="T7" fmla="*/ 244 h 1296"/>
              <a:gd name="T8" fmla="*/ 91 w 505"/>
              <a:gd name="T9" fmla="*/ 254 h 1296"/>
              <a:gd name="T10" fmla="*/ 57 w 505"/>
              <a:gd name="T11" fmla="*/ 280 h 1296"/>
              <a:gd name="T12" fmla="*/ 77 w 505"/>
              <a:gd name="T13" fmla="*/ 393 h 1296"/>
              <a:gd name="T14" fmla="*/ 97 w 505"/>
              <a:gd name="T15" fmla="*/ 440 h 1296"/>
              <a:gd name="T16" fmla="*/ 6 w 505"/>
              <a:gd name="T17" fmla="*/ 637 h 1296"/>
              <a:gd name="T18" fmla="*/ 29 w 505"/>
              <a:gd name="T19" fmla="*/ 637 h 1296"/>
              <a:gd name="T20" fmla="*/ 33 w 505"/>
              <a:gd name="T21" fmla="*/ 675 h 1296"/>
              <a:gd name="T22" fmla="*/ 33 w 505"/>
              <a:gd name="T23" fmla="*/ 753 h 1296"/>
              <a:gd name="T24" fmla="*/ 93 w 505"/>
              <a:gd name="T25" fmla="*/ 766 h 1296"/>
              <a:gd name="T26" fmla="*/ 126 w 505"/>
              <a:gd name="T27" fmla="*/ 921 h 1296"/>
              <a:gd name="T28" fmla="*/ 104 w 505"/>
              <a:gd name="T29" fmla="*/ 990 h 1296"/>
              <a:gd name="T30" fmla="*/ 106 w 505"/>
              <a:gd name="T31" fmla="*/ 1214 h 1296"/>
              <a:gd name="T32" fmla="*/ 108 w 505"/>
              <a:gd name="T33" fmla="*/ 1260 h 1296"/>
              <a:gd name="T34" fmla="*/ 120 w 505"/>
              <a:gd name="T35" fmla="*/ 1280 h 1296"/>
              <a:gd name="T36" fmla="*/ 168 w 505"/>
              <a:gd name="T37" fmla="*/ 1267 h 1296"/>
              <a:gd name="T38" fmla="*/ 197 w 505"/>
              <a:gd name="T39" fmla="*/ 1238 h 1296"/>
              <a:gd name="T40" fmla="*/ 193 w 505"/>
              <a:gd name="T41" fmla="*/ 1211 h 1296"/>
              <a:gd name="T42" fmla="*/ 201 w 505"/>
              <a:gd name="T43" fmla="*/ 1138 h 1296"/>
              <a:gd name="T44" fmla="*/ 244 w 505"/>
              <a:gd name="T45" fmla="*/ 930 h 1296"/>
              <a:gd name="T46" fmla="*/ 283 w 505"/>
              <a:gd name="T47" fmla="*/ 834 h 1296"/>
              <a:gd name="T48" fmla="*/ 290 w 505"/>
              <a:gd name="T49" fmla="*/ 934 h 1296"/>
              <a:gd name="T50" fmla="*/ 283 w 505"/>
              <a:gd name="T51" fmla="*/ 1109 h 1296"/>
              <a:gd name="T52" fmla="*/ 270 w 505"/>
              <a:gd name="T53" fmla="*/ 1192 h 1296"/>
              <a:gd name="T54" fmla="*/ 253 w 505"/>
              <a:gd name="T55" fmla="*/ 1273 h 1296"/>
              <a:gd name="T56" fmla="*/ 261 w 505"/>
              <a:gd name="T57" fmla="*/ 1296 h 1296"/>
              <a:gd name="T58" fmla="*/ 325 w 505"/>
              <a:gd name="T59" fmla="*/ 1289 h 1296"/>
              <a:gd name="T60" fmla="*/ 379 w 505"/>
              <a:gd name="T61" fmla="*/ 1276 h 1296"/>
              <a:gd name="T62" fmla="*/ 421 w 505"/>
              <a:gd name="T63" fmla="*/ 1242 h 1296"/>
              <a:gd name="T64" fmla="*/ 408 w 505"/>
              <a:gd name="T65" fmla="*/ 1222 h 1296"/>
              <a:gd name="T66" fmla="*/ 374 w 505"/>
              <a:gd name="T67" fmla="*/ 1185 h 1296"/>
              <a:gd name="T68" fmla="*/ 399 w 505"/>
              <a:gd name="T69" fmla="*/ 972 h 1296"/>
              <a:gd name="T70" fmla="*/ 405 w 505"/>
              <a:gd name="T71" fmla="*/ 682 h 1296"/>
              <a:gd name="T72" fmla="*/ 394 w 505"/>
              <a:gd name="T73" fmla="*/ 535 h 1296"/>
              <a:gd name="T74" fmla="*/ 386 w 505"/>
              <a:gd name="T75" fmla="*/ 458 h 1296"/>
              <a:gd name="T76" fmla="*/ 383 w 505"/>
              <a:gd name="T77" fmla="*/ 407 h 1296"/>
              <a:gd name="T78" fmla="*/ 492 w 505"/>
              <a:gd name="T79" fmla="*/ 326 h 1296"/>
              <a:gd name="T80" fmla="*/ 499 w 505"/>
              <a:gd name="T81" fmla="*/ 269 h 1296"/>
              <a:gd name="T82" fmla="*/ 421 w 505"/>
              <a:gd name="T83" fmla="*/ 174 h 1296"/>
              <a:gd name="T84" fmla="*/ 368 w 505"/>
              <a:gd name="T85" fmla="*/ 125 h 1296"/>
              <a:gd name="T86" fmla="*/ 363 w 505"/>
              <a:gd name="T87" fmla="*/ 98 h 1296"/>
              <a:gd name="T88" fmla="*/ 328 w 505"/>
              <a:gd name="T89" fmla="*/ 49 h 1296"/>
              <a:gd name="T90" fmla="*/ 315 w 505"/>
              <a:gd name="T91" fmla="*/ 47 h 1296"/>
              <a:gd name="T92" fmla="*/ 303 w 505"/>
              <a:gd name="T93" fmla="*/ 41 h 1296"/>
              <a:gd name="T94" fmla="*/ 284 w 505"/>
              <a:gd name="T95" fmla="*/ 1 h 1296"/>
              <a:gd name="T96" fmla="*/ 199 w 505"/>
              <a:gd name="T97" fmla="*/ 12 h 1296"/>
              <a:gd name="T98" fmla="*/ 168 w 505"/>
              <a:gd name="T99" fmla="*/ 47 h 1296"/>
              <a:gd name="T100" fmla="*/ 295 w 505"/>
              <a:gd name="T101" fmla="*/ 125 h 1296"/>
              <a:gd name="T102" fmla="*/ 339 w 505"/>
              <a:gd name="T103" fmla="*/ 165 h 1296"/>
              <a:gd name="T104" fmla="*/ 383 w 505"/>
              <a:gd name="T105" fmla="*/ 225 h 1296"/>
              <a:gd name="T106" fmla="*/ 381 w 505"/>
              <a:gd name="T107" fmla="*/ 236 h 1296"/>
              <a:gd name="T108" fmla="*/ 386 w 505"/>
              <a:gd name="T109" fmla="*/ 264 h 1296"/>
              <a:gd name="T110" fmla="*/ 326 w 505"/>
              <a:gd name="T111" fmla="*/ 262 h 1296"/>
              <a:gd name="T112" fmla="*/ 308 w 505"/>
              <a:gd name="T113" fmla="*/ 265 h 1296"/>
              <a:gd name="T114" fmla="*/ 277 w 505"/>
              <a:gd name="T115" fmla="*/ 269 h 1296"/>
              <a:gd name="T116" fmla="*/ 250 w 505"/>
              <a:gd name="T117" fmla="*/ 242 h 1296"/>
              <a:gd name="T118" fmla="*/ 248 w 505"/>
              <a:gd name="T119" fmla="*/ 214 h 1296"/>
              <a:gd name="T120" fmla="*/ 264 w 505"/>
              <a:gd name="T121" fmla="*/ 180 h 1296"/>
              <a:gd name="T122" fmla="*/ 274 w 505"/>
              <a:gd name="T123" fmla="*/ 138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5" h="1296">
                <a:moveTo>
                  <a:pt x="168" y="47"/>
                </a:moveTo>
                <a:lnTo>
                  <a:pt x="168" y="47"/>
                </a:lnTo>
                <a:lnTo>
                  <a:pt x="159" y="54"/>
                </a:lnTo>
                <a:lnTo>
                  <a:pt x="135" y="71"/>
                </a:lnTo>
                <a:lnTo>
                  <a:pt x="122" y="81"/>
                </a:lnTo>
                <a:lnTo>
                  <a:pt x="110" y="94"/>
                </a:lnTo>
                <a:lnTo>
                  <a:pt x="99" y="111"/>
                </a:lnTo>
                <a:lnTo>
                  <a:pt x="91" y="127"/>
                </a:lnTo>
                <a:lnTo>
                  <a:pt x="91" y="127"/>
                </a:lnTo>
                <a:lnTo>
                  <a:pt x="88" y="143"/>
                </a:lnTo>
                <a:lnTo>
                  <a:pt x="84" y="156"/>
                </a:lnTo>
                <a:lnTo>
                  <a:pt x="82" y="169"/>
                </a:lnTo>
                <a:lnTo>
                  <a:pt x="84" y="180"/>
                </a:lnTo>
                <a:lnTo>
                  <a:pt x="86" y="187"/>
                </a:lnTo>
                <a:lnTo>
                  <a:pt x="88" y="194"/>
                </a:lnTo>
                <a:lnTo>
                  <a:pt x="95" y="205"/>
                </a:lnTo>
                <a:lnTo>
                  <a:pt x="95" y="205"/>
                </a:lnTo>
                <a:lnTo>
                  <a:pt x="99" y="209"/>
                </a:lnTo>
                <a:lnTo>
                  <a:pt x="106" y="214"/>
                </a:lnTo>
                <a:lnTo>
                  <a:pt x="122" y="222"/>
                </a:lnTo>
                <a:lnTo>
                  <a:pt x="144" y="231"/>
                </a:lnTo>
                <a:lnTo>
                  <a:pt x="144" y="231"/>
                </a:lnTo>
                <a:lnTo>
                  <a:pt x="141" y="244"/>
                </a:lnTo>
                <a:lnTo>
                  <a:pt x="141" y="244"/>
                </a:lnTo>
                <a:lnTo>
                  <a:pt x="135" y="251"/>
                </a:lnTo>
                <a:lnTo>
                  <a:pt x="124" y="258"/>
                </a:lnTo>
                <a:lnTo>
                  <a:pt x="124" y="258"/>
                </a:lnTo>
                <a:lnTo>
                  <a:pt x="117" y="256"/>
                </a:lnTo>
                <a:lnTo>
                  <a:pt x="100" y="254"/>
                </a:lnTo>
                <a:lnTo>
                  <a:pt x="91" y="254"/>
                </a:lnTo>
                <a:lnTo>
                  <a:pt x="80" y="256"/>
                </a:lnTo>
                <a:lnTo>
                  <a:pt x="71" y="262"/>
                </a:lnTo>
                <a:lnTo>
                  <a:pt x="62" y="267"/>
                </a:lnTo>
                <a:lnTo>
                  <a:pt x="62" y="267"/>
                </a:lnTo>
                <a:lnTo>
                  <a:pt x="59" y="273"/>
                </a:lnTo>
                <a:lnTo>
                  <a:pt x="57" y="280"/>
                </a:lnTo>
                <a:lnTo>
                  <a:pt x="55" y="296"/>
                </a:lnTo>
                <a:lnTo>
                  <a:pt x="57" y="316"/>
                </a:lnTo>
                <a:lnTo>
                  <a:pt x="60" y="336"/>
                </a:lnTo>
                <a:lnTo>
                  <a:pt x="64" y="358"/>
                </a:lnTo>
                <a:lnTo>
                  <a:pt x="69" y="376"/>
                </a:lnTo>
                <a:lnTo>
                  <a:pt x="77" y="393"/>
                </a:lnTo>
                <a:lnTo>
                  <a:pt x="80" y="402"/>
                </a:lnTo>
                <a:lnTo>
                  <a:pt x="80" y="402"/>
                </a:lnTo>
                <a:lnTo>
                  <a:pt x="88" y="415"/>
                </a:lnTo>
                <a:lnTo>
                  <a:pt x="91" y="426"/>
                </a:lnTo>
                <a:lnTo>
                  <a:pt x="97" y="440"/>
                </a:lnTo>
                <a:lnTo>
                  <a:pt x="97" y="440"/>
                </a:lnTo>
                <a:lnTo>
                  <a:pt x="102" y="544"/>
                </a:lnTo>
                <a:lnTo>
                  <a:pt x="95" y="568"/>
                </a:lnTo>
                <a:lnTo>
                  <a:pt x="95" y="568"/>
                </a:lnTo>
                <a:lnTo>
                  <a:pt x="49" y="602"/>
                </a:lnTo>
                <a:lnTo>
                  <a:pt x="17" y="628"/>
                </a:lnTo>
                <a:lnTo>
                  <a:pt x="6" y="637"/>
                </a:lnTo>
                <a:lnTo>
                  <a:pt x="0" y="642"/>
                </a:lnTo>
                <a:lnTo>
                  <a:pt x="0" y="642"/>
                </a:lnTo>
                <a:lnTo>
                  <a:pt x="2" y="646"/>
                </a:lnTo>
                <a:lnTo>
                  <a:pt x="4" y="646"/>
                </a:lnTo>
                <a:lnTo>
                  <a:pt x="15" y="642"/>
                </a:lnTo>
                <a:lnTo>
                  <a:pt x="29" y="637"/>
                </a:lnTo>
                <a:lnTo>
                  <a:pt x="29" y="637"/>
                </a:lnTo>
                <a:lnTo>
                  <a:pt x="29" y="650"/>
                </a:lnTo>
                <a:lnTo>
                  <a:pt x="31" y="662"/>
                </a:lnTo>
                <a:lnTo>
                  <a:pt x="31" y="662"/>
                </a:lnTo>
                <a:lnTo>
                  <a:pt x="33" y="675"/>
                </a:lnTo>
                <a:lnTo>
                  <a:pt x="33" y="675"/>
                </a:lnTo>
                <a:lnTo>
                  <a:pt x="29" y="712"/>
                </a:lnTo>
                <a:lnTo>
                  <a:pt x="29" y="737"/>
                </a:lnTo>
                <a:lnTo>
                  <a:pt x="29" y="746"/>
                </a:lnTo>
                <a:lnTo>
                  <a:pt x="31" y="752"/>
                </a:lnTo>
                <a:lnTo>
                  <a:pt x="31" y="752"/>
                </a:lnTo>
                <a:lnTo>
                  <a:pt x="33" y="753"/>
                </a:lnTo>
                <a:lnTo>
                  <a:pt x="37" y="755"/>
                </a:lnTo>
                <a:lnTo>
                  <a:pt x="48" y="757"/>
                </a:lnTo>
                <a:lnTo>
                  <a:pt x="60" y="759"/>
                </a:lnTo>
                <a:lnTo>
                  <a:pt x="60" y="759"/>
                </a:lnTo>
                <a:lnTo>
                  <a:pt x="93" y="766"/>
                </a:lnTo>
                <a:lnTo>
                  <a:pt x="93" y="766"/>
                </a:lnTo>
                <a:lnTo>
                  <a:pt x="100" y="763"/>
                </a:lnTo>
                <a:lnTo>
                  <a:pt x="111" y="753"/>
                </a:lnTo>
                <a:lnTo>
                  <a:pt x="126" y="741"/>
                </a:lnTo>
                <a:lnTo>
                  <a:pt x="135" y="783"/>
                </a:lnTo>
                <a:lnTo>
                  <a:pt x="120" y="885"/>
                </a:lnTo>
                <a:lnTo>
                  <a:pt x="126" y="921"/>
                </a:lnTo>
                <a:lnTo>
                  <a:pt x="126" y="921"/>
                </a:lnTo>
                <a:lnTo>
                  <a:pt x="115" y="952"/>
                </a:lnTo>
                <a:lnTo>
                  <a:pt x="108" y="974"/>
                </a:lnTo>
                <a:lnTo>
                  <a:pt x="106" y="985"/>
                </a:lnTo>
                <a:lnTo>
                  <a:pt x="104" y="990"/>
                </a:lnTo>
                <a:lnTo>
                  <a:pt x="104" y="990"/>
                </a:lnTo>
                <a:lnTo>
                  <a:pt x="106" y="1025"/>
                </a:lnTo>
                <a:lnTo>
                  <a:pt x="104" y="1089"/>
                </a:lnTo>
                <a:lnTo>
                  <a:pt x="100" y="1178"/>
                </a:lnTo>
                <a:lnTo>
                  <a:pt x="100" y="1178"/>
                </a:lnTo>
                <a:lnTo>
                  <a:pt x="104" y="1200"/>
                </a:lnTo>
                <a:lnTo>
                  <a:pt x="106" y="1214"/>
                </a:lnTo>
                <a:lnTo>
                  <a:pt x="108" y="1220"/>
                </a:lnTo>
                <a:lnTo>
                  <a:pt x="110" y="1222"/>
                </a:lnTo>
                <a:lnTo>
                  <a:pt x="110" y="1222"/>
                </a:lnTo>
                <a:lnTo>
                  <a:pt x="117" y="1222"/>
                </a:lnTo>
                <a:lnTo>
                  <a:pt x="108" y="1260"/>
                </a:lnTo>
                <a:lnTo>
                  <a:pt x="108" y="1260"/>
                </a:lnTo>
                <a:lnTo>
                  <a:pt x="106" y="1265"/>
                </a:lnTo>
                <a:lnTo>
                  <a:pt x="106" y="1273"/>
                </a:lnTo>
                <a:lnTo>
                  <a:pt x="108" y="1274"/>
                </a:lnTo>
                <a:lnTo>
                  <a:pt x="110" y="1276"/>
                </a:lnTo>
                <a:lnTo>
                  <a:pt x="110" y="1276"/>
                </a:lnTo>
                <a:lnTo>
                  <a:pt x="120" y="1280"/>
                </a:lnTo>
                <a:lnTo>
                  <a:pt x="139" y="1280"/>
                </a:lnTo>
                <a:lnTo>
                  <a:pt x="157" y="1278"/>
                </a:lnTo>
                <a:lnTo>
                  <a:pt x="164" y="1276"/>
                </a:lnTo>
                <a:lnTo>
                  <a:pt x="166" y="1273"/>
                </a:lnTo>
                <a:lnTo>
                  <a:pt x="166" y="1273"/>
                </a:lnTo>
                <a:lnTo>
                  <a:pt x="168" y="1267"/>
                </a:lnTo>
                <a:lnTo>
                  <a:pt x="168" y="1263"/>
                </a:lnTo>
                <a:lnTo>
                  <a:pt x="168" y="1263"/>
                </a:lnTo>
                <a:lnTo>
                  <a:pt x="171" y="1262"/>
                </a:lnTo>
                <a:lnTo>
                  <a:pt x="171" y="1262"/>
                </a:lnTo>
                <a:lnTo>
                  <a:pt x="188" y="1247"/>
                </a:lnTo>
                <a:lnTo>
                  <a:pt x="197" y="1238"/>
                </a:lnTo>
                <a:lnTo>
                  <a:pt x="201" y="1234"/>
                </a:lnTo>
                <a:lnTo>
                  <a:pt x="202" y="1231"/>
                </a:lnTo>
                <a:lnTo>
                  <a:pt x="202" y="1231"/>
                </a:lnTo>
                <a:lnTo>
                  <a:pt x="201" y="1223"/>
                </a:lnTo>
                <a:lnTo>
                  <a:pt x="199" y="1218"/>
                </a:lnTo>
                <a:lnTo>
                  <a:pt x="193" y="1211"/>
                </a:lnTo>
                <a:lnTo>
                  <a:pt x="197" y="1207"/>
                </a:lnTo>
                <a:lnTo>
                  <a:pt x="197" y="1207"/>
                </a:lnTo>
                <a:lnTo>
                  <a:pt x="199" y="1187"/>
                </a:lnTo>
                <a:lnTo>
                  <a:pt x="202" y="1152"/>
                </a:lnTo>
                <a:lnTo>
                  <a:pt x="202" y="1152"/>
                </a:lnTo>
                <a:lnTo>
                  <a:pt x="201" y="1138"/>
                </a:lnTo>
                <a:lnTo>
                  <a:pt x="201" y="1125"/>
                </a:lnTo>
                <a:lnTo>
                  <a:pt x="199" y="1112"/>
                </a:lnTo>
                <a:lnTo>
                  <a:pt x="199" y="1112"/>
                </a:lnTo>
                <a:lnTo>
                  <a:pt x="223" y="1008"/>
                </a:lnTo>
                <a:lnTo>
                  <a:pt x="223" y="1008"/>
                </a:lnTo>
                <a:lnTo>
                  <a:pt x="244" y="930"/>
                </a:lnTo>
                <a:lnTo>
                  <a:pt x="261" y="870"/>
                </a:lnTo>
                <a:lnTo>
                  <a:pt x="261" y="870"/>
                </a:lnTo>
                <a:lnTo>
                  <a:pt x="268" y="837"/>
                </a:lnTo>
                <a:lnTo>
                  <a:pt x="277" y="808"/>
                </a:lnTo>
                <a:lnTo>
                  <a:pt x="277" y="808"/>
                </a:lnTo>
                <a:lnTo>
                  <a:pt x="283" y="834"/>
                </a:lnTo>
                <a:lnTo>
                  <a:pt x="290" y="863"/>
                </a:lnTo>
                <a:lnTo>
                  <a:pt x="290" y="863"/>
                </a:lnTo>
                <a:lnTo>
                  <a:pt x="290" y="897"/>
                </a:lnTo>
                <a:lnTo>
                  <a:pt x="290" y="919"/>
                </a:lnTo>
                <a:lnTo>
                  <a:pt x="290" y="934"/>
                </a:lnTo>
                <a:lnTo>
                  <a:pt x="290" y="934"/>
                </a:lnTo>
                <a:lnTo>
                  <a:pt x="295" y="952"/>
                </a:lnTo>
                <a:lnTo>
                  <a:pt x="299" y="967"/>
                </a:lnTo>
                <a:lnTo>
                  <a:pt x="299" y="967"/>
                </a:lnTo>
                <a:lnTo>
                  <a:pt x="290" y="1034"/>
                </a:lnTo>
                <a:lnTo>
                  <a:pt x="284" y="1081"/>
                </a:lnTo>
                <a:lnTo>
                  <a:pt x="283" y="1109"/>
                </a:lnTo>
                <a:lnTo>
                  <a:pt x="283" y="1109"/>
                </a:lnTo>
                <a:lnTo>
                  <a:pt x="281" y="1138"/>
                </a:lnTo>
                <a:lnTo>
                  <a:pt x="279" y="1154"/>
                </a:lnTo>
                <a:lnTo>
                  <a:pt x="279" y="1154"/>
                </a:lnTo>
                <a:lnTo>
                  <a:pt x="270" y="1192"/>
                </a:lnTo>
                <a:lnTo>
                  <a:pt x="270" y="1192"/>
                </a:lnTo>
                <a:lnTo>
                  <a:pt x="263" y="1232"/>
                </a:lnTo>
                <a:lnTo>
                  <a:pt x="264" y="1240"/>
                </a:lnTo>
                <a:lnTo>
                  <a:pt x="264" y="1240"/>
                </a:lnTo>
                <a:lnTo>
                  <a:pt x="257" y="1254"/>
                </a:lnTo>
                <a:lnTo>
                  <a:pt x="253" y="1267"/>
                </a:lnTo>
                <a:lnTo>
                  <a:pt x="253" y="1273"/>
                </a:lnTo>
                <a:lnTo>
                  <a:pt x="253" y="1276"/>
                </a:lnTo>
                <a:lnTo>
                  <a:pt x="253" y="1276"/>
                </a:lnTo>
                <a:lnTo>
                  <a:pt x="255" y="1282"/>
                </a:lnTo>
                <a:lnTo>
                  <a:pt x="255" y="1287"/>
                </a:lnTo>
                <a:lnTo>
                  <a:pt x="257" y="1293"/>
                </a:lnTo>
                <a:lnTo>
                  <a:pt x="261" y="1296"/>
                </a:lnTo>
                <a:lnTo>
                  <a:pt x="261" y="1296"/>
                </a:lnTo>
                <a:lnTo>
                  <a:pt x="266" y="1296"/>
                </a:lnTo>
                <a:lnTo>
                  <a:pt x="274" y="1296"/>
                </a:lnTo>
                <a:lnTo>
                  <a:pt x="294" y="1294"/>
                </a:lnTo>
                <a:lnTo>
                  <a:pt x="314" y="1291"/>
                </a:lnTo>
                <a:lnTo>
                  <a:pt x="325" y="1289"/>
                </a:lnTo>
                <a:lnTo>
                  <a:pt x="325" y="1289"/>
                </a:lnTo>
                <a:lnTo>
                  <a:pt x="328" y="1285"/>
                </a:lnTo>
                <a:lnTo>
                  <a:pt x="334" y="1283"/>
                </a:lnTo>
                <a:lnTo>
                  <a:pt x="334" y="1283"/>
                </a:lnTo>
                <a:lnTo>
                  <a:pt x="361" y="1280"/>
                </a:lnTo>
                <a:lnTo>
                  <a:pt x="379" y="1276"/>
                </a:lnTo>
                <a:lnTo>
                  <a:pt x="388" y="1273"/>
                </a:lnTo>
                <a:lnTo>
                  <a:pt x="394" y="1269"/>
                </a:lnTo>
                <a:lnTo>
                  <a:pt x="394" y="1269"/>
                </a:lnTo>
                <a:lnTo>
                  <a:pt x="405" y="1262"/>
                </a:lnTo>
                <a:lnTo>
                  <a:pt x="414" y="1251"/>
                </a:lnTo>
                <a:lnTo>
                  <a:pt x="421" y="1242"/>
                </a:lnTo>
                <a:lnTo>
                  <a:pt x="423" y="1238"/>
                </a:lnTo>
                <a:lnTo>
                  <a:pt x="423" y="1234"/>
                </a:lnTo>
                <a:lnTo>
                  <a:pt x="423" y="1234"/>
                </a:lnTo>
                <a:lnTo>
                  <a:pt x="421" y="1231"/>
                </a:lnTo>
                <a:lnTo>
                  <a:pt x="417" y="1227"/>
                </a:lnTo>
                <a:lnTo>
                  <a:pt x="408" y="1222"/>
                </a:lnTo>
                <a:lnTo>
                  <a:pt x="397" y="1218"/>
                </a:lnTo>
                <a:lnTo>
                  <a:pt x="388" y="1216"/>
                </a:lnTo>
                <a:lnTo>
                  <a:pt x="388" y="1216"/>
                </a:lnTo>
                <a:lnTo>
                  <a:pt x="368" y="1218"/>
                </a:lnTo>
                <a:lnTo>
                  <a:pt x="368" y="1218"/>
                </a:lnTo>
                <a:lnTo>
                  <a:pt x="374" y="1185"/>
                </a:lnTo>
                <a:lnTo>
                  <a:pt x="374" y="1185"/>
                </a:lnTo>
                <a:lnTo>
                  <a:pt x="385" y="1121"/>
                </a:lnTo>
                <a:lnTo>
                  <a:pt x="397" y="1041"/>
                </a:lnTo>
                <a:lnTo>
                  <a:pt x="397" y="1041"/>
                </a:lnTo>
                <a:lnTo>
                  <a:pt x="399" y="1010"/>
                </a:lnTo>
                <a:lnTo>
                  <a:pt x="399" y="972"/>
                </a:lnTo>
                <a:lnTo>
                  <a:pt x="401" y="923"/>
                </a:lnTo>
                <a:lnTo>
                  <a:pt x="401" y="923"/>
                </a:lnTo>
                <a:lnTo>
                  <a:pt x="414" y="764"/>
                </a:lnTo>
                <a:lnTo>
                  <a:pt x="414" y="764"/>
                </a:lnTo>
                <a:lnTo>
                  <a:pt x="410" y="723"/>
                </a:lnTo>
                <a:lnTo>
                  <a:pt x="405" y="682"/>
                </a:lnTo>
                <a:lnTo>
                  <a:pt x="410" y="675"/>
                </a:lnTo>
                <a:lnTo>
                  <a:pt x="403" y="621"/>
                </a:lnTo>
                <a:lnTo>
                  <a:pt x="403" y="621"/>
                </a:lnTo>
                <a:lnTo>
                  <a:pt x="388" y="539"/>
                </a:lnTo>
                <a:lnTo>
                  <a:pt x="388" y="539"/>
                </a:lnTo>
                <a:lnTo>
                  <a:pt x="394" y="535"/>
                </a:lnTo>
                <a:lnTo>
                  <a:pt x="396" y="529"/>
                </a:lnTo>
                <a:lnTo>
                  <a:pt x="397" y="520"/>
                </a:lnTo>
                <a:lnTo>
                  <a:pt x="397" y="520"/>
                </a:lnTo>
                <a:lnTo>
                  <a:pt x="396" y="504"/>
                </a:lnTo>
                <a:lnTo>
                  <a:pt x="392" y="480"/>
                </a:lnTo>
                <a:lnTo>
                  <a:pt x="386" y="458"/>
                </a:lnTo>
                <a:lnTo>
                  <a:pt x="383" y="446"/>
                </a:lnTo>
                <a:lnTo>
                  <a:pt x="383" y="446"/>
                </a:lnTo>
                <a:lnTo>
                  <a:pt x="381" y="438"/>
                </a:lnTo>
                <a:lnTo>
                  <a:pt x="381" y="424"/>
                </a:lnTo>
                <a:lnTo>
                  <a:pt x="383" y="407"/>
                </a:lnTo>
                <a:lnTo>
                  <a:pt x="383" y="407"/>
                </a:lnTo>
                <a:lnTo>
                  <a:pt x="423" y="380"/>
                </a:lnTo>
                <a:lnTo>
                  <a:pt x="458" y="356"/>
                </a:lnTo>
                <a:lnTo>
                  <a:pt x="472" y="344"/>
                </a:lnTo>
                <a:lnTo>
                  <a:pt x="483" y="335"/>
                </a:lnTo>
                <a:lnTo>
                  <a:pt x="483" y="335"/>
                </a:lnTo>
                <a:lnTo>
                  <a:pt x="492" y="326"/>
                </a:lnTo>
                <a:lnTo>
                  <a:pt x="498" y="316"/>
                </a:lnTo>
                <a:lnTo>
                  <a:pt x="501" y="309"/>
                </a:lnTo>
                <a:lnTo>
                  <a:pt x="503" y="300"/>
                </a:lnTo>
                <a:lnTo>
                  <a:pt x="505" y="293"/>
                </a:lnTo>
                <a:lnTo>
                  <a:pt x="503" y="285"/>
                </a:lnTo>
                <a:lnTo>
                  <a:pt x="499" y="269"/>
                </a:lnTo>
                <a:lnTo>
                  <a:pt x="499" y="269"/>
                </a:lnTo>
                <a:lnTo>
                  <a:pt x="494" y="260"/>
                </a:lnTo>
                <a:lnTo>
                  <a:pt x="485" y="247"/>
                </a:lnTo>
                <a:lnTo>
                  <a:pt x="461" y="216"/>
                </a:lnTo>
                <a:lnTo>
                  <a:pt x="438" y="191"/>
                </a:lnTo>
                <a:lnTo>
                  <a:pt x="421" y="174"/>
                </a:lnTo>
                <a:lnTo>
                  <a:pt x="421" y="174"/>
                </a:lnTo>
                <a:lnTo>
                  <a:pt x="410" y="163"/>
                </a:lnTo>
                <a:lnTo>
                  <a:pt x="396" y="149"/>
                </a:lnTo>
                <a:lnTo>
                  <a:pt x="377" y="131"/>
                </a:lnTo>
                <a:lnTo>
                  <a:pt x="374" y="134"/>
                </a:lnTo>
                <a:lnTo>
                  <a:pt x="368" y="125"/>
                </a:lnTo>
                <a:lnTo>
                  <a:pt x="368" y="125"/>
                </a:lnTo>
                <a:lnTo>
                  <a:pt x="370" y="125"/>
                </a:lnTo>
                <a:lnTo>
                  <a:pt x="370" y="120"/>
                </a:lnTo>
                <a:lnTo>
                  <a:pt x="368" y="111"/>
                </a:lnTo>
                <a:lnTo>
                  <a:pt x="363" y="98"/>
                </a:lnTo>
                <a:lnTo>
                  <a:pt x="363" y="98"/>
                </a:lnTo>
                <a:lnTo>
                  <a:pt x="356" y="85"/>
                </a:lnTo>
                <a:lnTo>
                  <a:pt x="352" y="78"/>
                </a:lnTo>
                <a:lnTo>
                  <a:pt x="348" y="72"/>
                </a:lnTo>
                <a:lnTo>
                  <a:pt x="343" y="65"/>
                </a:lnTo>
                <a:lnTo>
                  <a:pt x="343" y="65"/>
                </a:lnTo>
                <a:lnTo>
                  <a:pt x="328" y="49"/>
                </a:lnTo>
                <a:lnTo>
                  <a:pt x="323" y="43"/>
                </a:lnTo>
                <a:lnTo>
                  <a:pt x="319" y="40"/>
                </a:lnTo>
                <a:lnTo>
                  <a:pt x="319" y="40"/>
                </a:lnTo>
                <a:lnTo>
                  <a:pt x="317" y="41"/>
                </a:lnTo>
                <a:lnTo>
                  <a:pt x="315" y="43"/>
                </a:lnTo>
                <a:lnTo>
                  <a:pt x="315" y="47"/>
                </a:lnTo>
                <a:lnTo>
                  <a:pt x="315" y="47"/>
                </a:lnTo>
                <a:lnTo>
                  <a:pt x="314" y="43"/>
                </a:lnTo>
                <a:lnTo>
                  <a:pt x="310" y="41"/>
                </a:lnTo>
                <a:lnTo>
                  <a:pt x="306" y="40"/>
                </a:lnTo>
                <a:lnTo>
                  <a:pt x="306" y="40"/>
                </a:lnTo>
                <a:lnTo>
                  <a:pt x="303" y="41"/>
                </a:lnTo>
                <a:lnTo>
                  <a:pt x="301" y="45"/>
                </a:lnTo>
                <a:lnTo>
                  <a:pt x="303" y="50"/>
                </a:lnTo>
                <a:lnTo>
                  <a:pt x="288" y="10"/>
                </a:lnTo>
                <a:lnTo>
                  <a:pt x="288" y="10"/>
                </a:lnTo>
                <a:lnTo>
                  <a:pt x="286" y="7"/>
                </a:lnTo>
                <a:lnTo>
                  <a:pt x="284" y="1"/>
                </a:lnTo>
                <a:lnTo>
                  <a:pt x="284" y="1"/>
                </a:lnTo>
                <a:lnTo>
                  <a:pt x="275" y="1"/>
                </a:lnTo>
                <a:lnTo>
                  <a:pt x="257" y="0"/>
                </a:lnTo>
                <a:lnTo>
                  <a:pt x="230" y="0"/>
                </a:lnTo>
                <a:lnTo>
                  <a:pt x="230" y="0"/>
                </a:lnTo>
                <a:lnTo>
                  <a:pt x="199" y="12"/>
                </a:lnTo>
                <a:lnTo>
                  <a:pt x="175" y="21"/>
                </a:lnTo>
                <a:lnTo>
                  <a:pt x="164" y="27"/>
                </a:lnTo>
                <a:lnTo>
                  <a:pt x="164" y="27"/>
                </a:lnTo>
                <a:lnTo>
                  <a:pt x="164" y="32"/>
                </a:lnTo>
                <a:lnTo>
                  <a:pt x="166" y="38"/>
                </a:lnTo>
                <a:lnTo>
                  <a:pt x="168" y="47"/>
                </a:lnTo>
                <a:lnTo>
                  <a:pt x="168" y="47"/>
                </a:lnTo>
                <a:close/>
                <a:moveTo>
                  <a:pt x="281" y="109"/>
                </a:moveTo>
                <a:lnTo>
                  <a:pt x="292" y="112"/>
                </a:lnTo>
                <a:lnTo>
                  <a:pt x="292" y="112"/>
                </a:lnTo>
                <a:lnTo>
                  <a:pt x="294" y="120"/>
                </a:lnTo>
                <a:lnTo>
                  <a:pt x="295" y="125"/>
                </a:lnTo>
                <a:lnTo>
                  <a:pt x="297" y="132"/>
                </a:lnTo>
                <a:lnTo>
                  <a:pt x="297" y="132"/>
                </a:lnTo>
                <a:lnTo>
                  <a:pt x="303" y="138"/>
                </a:lnTo>
                <a:lnTo>
                  <a:pt x="310" y="143"/>
                </a:lnTo>
                <a:lnTo>
                  <a:pt x="317" y="147"/>
                </a:lnTo>
                <a:lnTo>
                  <a:pt x="339" y="165"/>
                </a:lnTo>
                <a:lnTo>
                  <a:pt x="339" y="165"/>
                </a:lnTo>
                <a:lnTo>
                  <a:pt x="337" y="169"/>
                </a:lnTo>
                <a:lnTo>
                  <a:pt x="335" y="174"/>
                </a:lnTo>
                <a:lnTo>
                  <a:pt x="335" y="174"/>
                </a:lnTo>
                <a:lnTo>
                  <a:pt x="359" y="200"/>
                </a:lnTo>
                <a:lnTo>
                  <a:pt x="383" y="225"/>
                </a:lnTo>
                <a:lnTo>
                  <a:pt x="383" y="225"/>
                </a:lnTo>
                <a:lnTo>
                  <a:pt x="383" y="229"/>
                </a:lnTo>
                <a:lnTo>
                  <a:pt x="383" y="231"/>
                </a:lnTo>
                <a:lnTo>
                  <a:pt x="381" y="233"/>
                </a:lnTo>
                <a:lnTo>
                  <a:pt x="381" y="236"/>
                </a:lnTo>
                <a:lnTo>
                  <a:pt x="381" y="236"/>
                </a:lnTo>
                <a:lnTo>
                  <a:pt x="383" y="240"/>
                </a:lnTo>
                <a:lnTo>
                  <a:pt x="388" y="244"/>
                </a:lnTo>
                <a:lnTo>
                  <a:pt x="394" y="249"/>
                </a:lnTo>
                <a:lnTo>
                  <a:pt x="394" y="262"/>
                </a:lnTo>
                <a:lnTo>
                  <a:pt x="394" y="262"/>
                </a:lnTo>
                <a:lnTo>
                  <a:pt x="386" y="264"/>
                </a:lnTo>
                <a:lnTo>
                  <a:pt x="386" y="264"/>
                </a:lnTo>
                <a:lnTo>
                  <a:pt x="343" y="264"/>
                </a:lnTo>
                <a:lnTo>
                  <a:pt x="343" y="264"/>
                </a:lnTo>
                <a:lnTo>
                  <a:pt x="330" y="264"/>
                </a:lnTo>
                <a:lnTo>
                  <a:pt x="330" y="264"/>
                </a:lnTo>
                <a:lnTo>
                  <a:pt x="326" y="262"/>
                </a:lnTo>
                <a:lnTo>
                  <a:pt x="323" y="260"/>
                </a:lnTo>
                <a:lnTo>
                  <a:pt x="317" y="260"/>
                </a:lnTo>
                <a:lnTo>
                  <a:pt x="317" y="260"/>
                </a:lnTo>
                <a:lnTo>
                  <a:pt x="310" y="264"/>
                </a:lnTo>
                <a:lnTo>
                  <a:pt x="308" y="265"/>
                </a:lnTo>
                <a:lnTo>
                  <a:pt x="308" y="265"/>
                </a:lnTo>
                <a:lnTo>
                  <a:pt x="304" y="264"/>
                </a:lnTo>
                <a:lnTo>
                  <a:pt x="294" y="264"/>
                </a:lnTo>
                <a:lnTo>
                  <a:pt x="294" y="264"/>
                </a:lnTo>
                <a:lnTo>
                  <a:pt x="288" y="264"/>
                </a:lnTo>
                <a:lnTo>
                  <a:pt x="283" y="265"/>
                </a:lnTo>
                <a:lnTo>
                  <a:pt x="277" y="269"/>
                </a:lnTo>
                <a:lnTo>
                  <a:pt x="277" y="269"/>
                </a:lnTo>
                <a:lnTo>
                  <a:pt x="259" y="258"/>
                </a:lnTo>
                <a:lnTo>
                  <a:pt x="259" y="258"/>
                </a:lnTo>
                <a:lnTo>
                  <a:pt x="252" y="249"/>
                </a:lnTo>
                <a:lnTo>
                  <a:pt x="252" y="249"/>
                </a:lnTo>
                <a:lnTo>
                  <a:pt x="250" y="242"/>
                </a:lnTo>
                <a:lnTo>
                  <a:pt x="250" y="242"/>
                </a:lnTo>
                <a:lnTo>
                  <a:pt x="246" y="234"/>
                </a:lnTo>
                <a:lnTo>
                  <a:pt x="244" y="225"/>
                </a:lnTo>
                <a:lnTo>
                  <a:pt x="244" y="220"/>
                </a:lnTo>
                <a:lnTo>
                  <a:pt x="244" y="220"/>
                </a:lnTo>
                <a:lnTo>
                  <a:pt x="248" y="214"/>
                </a:lnTo>
                <a:lnTo>
                  <a:pt x="253" y="211"/>
                </a:lnTo>
                <a:lnTo>
                  <a:pt x="259" y="205"/>
                </a:lnTo>
                <a:lnTo>
                  <a:pt x="261" y="202"/>
                </a:lnTo>
                <a:lnTo>
                  <a:pt x="261" y="202"/>
                </a:lnTo>
                <a:lnTo>
                  <a:pt x="264" y="180"/>
                </a:lnTo>
                <a:lnTo>
                  <a:pt x="264" y="180"/>
                </a:lnTo>
                <a:lnTo>
                  <a:pt x="264" y="167"/>
                </a:lnTo>
                <a:lnTo>
                  <a:pt x="264" y="160"/>
                </a:lnTo>
                <a:lnTo>
                  <a:pt x="264" y="160"/>
                </a:lnTo>
                <a:lnTo>
                  <a:pt x="266" y="152"/>
                </a:lnTo>
                <a:lnTo>
                  <a:pt x="274" y="138"/>
                </a:lnTo>
                <a:lnTo>
                  <a:pt x="274" y="138"/>
                </a:lnTo>
                <a:lnTo>
                  <a:pt x="279" y="120"/>
                </a:lnTo>
                <a:lnTo>
                  <a:pt x="281" y="109"/>
                </a:lnTo>
                <a:lnTo>
                  <a:pt x="281" y="1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id="{6D42E310-34AC-4B38-814E-7BA96475A02A}"/>
              </a:ext>
            </a:extLst>
          </p:cNvPr>
          <p:cNvSpPr>
            <a:spLocks/>
          </p:cNvSpPr>
          <p:nvPr/>
        </p:nvSpPr>
        <p:spPr bwMode="auto">
          <a:xfrm>
            <a:off x="8346252" y="4640725"/>
            <a:ext cx="817607" cy="1735053"/>
          </a:xfrm>
          <a:custGeom>
            <a:avLst/>
            <a:gdLst>
              <a:gd name="T0" fmla="*/ 167 w 606"/>
              <a:gd name="T1" fmla="*/ 64 h 1286"/>
              <a:gd name="T2" fmla="*/ 189 w 606"/>
              <a:gd name="T3" fmla="*/ 29 h 1286"/>
              <a:gd name="T4" fmla="*/ 240 w 606"/>
              <a:gd name="T5" fmla="*/ 0 h 1286"/>
              <a:gd name="T6" fmla="*/ 295 w 606"/>
              <a:gd name="T7" fmla="*/ 13 h 1286"/>
              <a:gd name="T8" fmla="*/ 331 w 606"/>
              <a:gd name="T9" fmla="*/ 45 h 1286"/>
              <a:gd name="T10" fmla="*/ 346 w 606"/>
              <a:gd name="T11" fmla="*/ 104 h 1286"/>
              <a:gd name="T12" fmla="*/ 380 w 606"/>
              <a:gd name="T13" fmla="*/ 135 h 1286"/>
              <a:gd name="T14" fmla="*/ 393 w 606"/>
              <a:gd name="T15" fmla="*/ 187 h 1286"/>
              <a:gd name="T16" fmla="*/ 433 w 606"/>
              <a:gd name="T17" fmla="*/ 206 h 1286"/>
              <a:gd name="T18" fmla="*/ 493 w 606"/>
              <a:gd name="T19" fmla="*/ 206 h 1286"/>
              <a:gd name="T20" fmla="*/ 519 w 606"/>
              <a:gd name="T21" fmla="*/ 146 h 1286"/>
              <a:gd name="T22" fmla="*/ 546 w 606"/>
              <a:gd name="T23" fmla="*/ 64 h 1286"/>
              <a:gd name="T24" fmla="*/ 572 w 606"/>
              <a:gd name="T25" fmla="*/ 95 h 1286"/>
              <a:gd name="T26" fmla="*/ 586 w 606"/>
              <a:gd name="T27" fmla="*/ 156 h 1286"/>
              <a:gd name="T28" fmla="*/ 606 w 606"/>
              <a:gd name="T29" fmla="*/ 207 h 1286"/>
              <a:gd name="T30" fmla="*/ 575 w 606"/>
              <a:gd name="T31" fmla="*/ 280 h 1286"/>
              <a:gd name="T32" fmla="*/ 493 w 606"/>
              <a:gd name="T33" fmla="*/ 379 h 1286"/>
              <a:gd name="T34" fmla="*/ 472 w 606"/>
              <a:gd name="T35" fmla="*/ 466 h 1286"/>
              <a:gd name="T36" fmla="*/ 486 w 606"/>
              <a:gd name="T37" fmla="*/ 541 h 1286"/>
              <a:gd name="T38" fmla="*/ 508 w 606"/>
              <a:gd name="T39" fmla="*/ 696 h 1286"/>
              <a:gd name="T40" fmla="*/ 539 w 606"/>
              <a:gd name="T41" fmla="*/ 847 h 1286"/>
              <a:gd name="T42" fmla="*/ 508 w 606"/>
              <a:gd name="T43" fmla="*/ 865 h 1286"/>
              <a:gd name="T44" fmla="*/ 384 w 606"/>
              <a:gd name="T45" fmla="*/ 905 h 1286"/>
              <a:gd name="T46" fmla="*/ 357 w 606"/>
              <a:gd name="T47" fmla="*/ 1062 h 1286"/>
              <a:gd name="T48" fmla="*/ 340 w 606"/>
              <a:gd name="T49" fmla="*/ 1155 h 1286"/>
              <a:gd name="T50" fmla="*/ 318 w 606"/>
              <a:gd name="T51" fmla="*/ 1196 h 1286"/>
              <a:gd name="T52" fmla="*/ 328 w 606"/>
              <a:gd name="T53" fmla="*/ 1216 h 1286"/>
              <a:gd name="T54" fmla="*/ 375 w 606"/>
              <a:gd name="T55" fmla="*/ 1229 h 1286"/>
              <a:gd name="T56" fmla="*/ 373 w 606"/>
              <a:gd name="T57" fmla="*/ 1255 h 1286"/>
              <a:gd name="T58" fmla="*/ 311 w 606"/>
              <a:gd name="T59" fmla="*/ 1277 h 1286"/>
              <a:gd name="T60" fmla="*/ 237 w 606"/>
              <a:gd name="T61" fmla="*/ 1284 h 1286"/>
              <a:gd name="T62" fmla="*/ 224 w 606"/>
              <a:gd name="T63" fmla="*/ 1220 h 1286"/>
              <a:gd name="T64" fmla="*/ 164 w 606"/>
              <a:gd name="T65" fmla="*/ 1202 h 1286"/>
              <a:gd name="T66" fmla="*/ 171 w 606"/>
              <a:gd name="T67" fmla="*/ 1158 h 1286"/>
              <a:gd name="T68" fmla="*/ 173 w 606"/>
              <a:gd name="T69" fmla="*/ 1100 h 1286"/>
              <a:gd name="T70" fmla="*/ 176 w 606"/>
              <a:gd name="T71" fmla="*/ 1069 h 1286"/>
              <a:gd name="T72" fmla="*/ 191 w 606"/>
              <a:gd name="T73" fmla="*/ 1025 h 1286"/>
              <a:gd name="T74" fmla="*/ 200 w 606"/>
              <a:gd name="T75" fmla="*/ 934 h 1286"/>
              <a:gd name="T76" fmla="*/ 105 w 606"/>
              <a:gd name="T77" fmla="*/ 927 h 1286"/>
              <a:gd name="T78" fmla="*/ 76 w 606"/>
              <a:gd name="T79" fmla="*/ 903 h 1286"/>
              <a:gd name="T80" fmla="*/ 78 w 606"/>
              <a:gd name="T81" fmla="*/ 668 h 1286"/>
              <a:gd name="T82" fmla="*/ 80 w 606"/>
              <a:gd name="T83" fmla="*/ 506 h 1286"/>
              <a:gd name="T84" fmla="*/ 62 w 606"/>
              <a:gd name="T85" fmla="*/ 492 h 1286"/>
              <a:gd name="T86" fmla="*/ 29 w 606"/>
              <a:gd name="T87" fmla="*/ 479 h 1286"/>
              <a:gd name="T88" fmla="*/ 1 w 606"/>
              <a:gd name="T89" fmla="*/ 410 h 1286"/>
              <a:gd name="T90" fmla="*/ 7 w 606"/>
              <a:gd name="T91" fmla="*/ 337 h 1286"/>
              <a:gd name="T92" fmla="*/ 51 w 606"/>
              <a:gd name="T93" fmla="*/ 246 h 1286"/>
              <a:gd name="T94" fmla="*/ 122 w 606"/>
              <a:gd name="T95" fmla="*/ 206 h 1286"/>
              <a:gd name="T96" fmla="*/ 114 w 606"/>
              <a:gd name="T97" fmla="*/ 173 h 1286"/>
              <a:gd name="T98" fmla="*/ 142 w 606"/>
              <a:gd name="T99" fmla="*/ 136 h 1286"/>
              <a:gd name="T100" fmla="*/ 167 w 606"/>
              <a:gd name="T101" fmla="*/ 11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6" h="1286">
                <a:moveTo>
                  <a:pt x="167" y="115"/>
                </a:moveTo>
                <a:lnTo>
                  <a:pt x="167" y="115"/>
                </a:lnTo>
                <a:lnTo>
                  <a:pt x="165" y="91"/>
                </a:lnTo>
                <a:lnTo>
                  <a:pt x="165" y="73"/>
                </a:lnTo>
                <a:lnTo>
                  <a:pt x="167" y="64"/>
                </a:lnTo>
                <a:lnTo>
                  <a:pt x="171" y="54"/>
                </a:lnTo>
                <a:lnTo>
                  <a:pt x="171" y="54"/>
                </a:lnTo>
                <a:lnTo>
                  <a:pt x="175" y="45"/>
                </a:lnTo>
                <a:lnTo>
                  <a:pt x="182" y="38"/>
                </a:lnTo>
                <a:lnTo>
                  <a:pt x="189" y="29"/>
                </a:lnTo>
                <a:lnTo>
                  <a:pt x="198" y="20"/>
                </a:lnTo>
                <a:lnTo>
                  <a:pt x="209" y="13"/>
                </a:lnTo>
                <a:lnTo>
                  <a:pt x="218" y="7"/>
                </a:lnTo>
                <a:lnTo>
                  <a:pt x="229" y="2"/>
                </a:lnTo>
                <a:lnTo>
                  <a:pt x="240" y="0"/>
                </a:lnTo>
                <a:lnTo>
                  <a:pt x="240" y="0"/>
                </a:lnTo>
                <a:lnTo>
                  <a:pt x="253" y="0"/>
                </a:lnTo>
                <a:lnTo>
                  <a:pt x="266" y="3"/>
                </a:lnTo>
                <a:lnTo>
                  <a:pt x="280" y="7"/>
                </a:lnTo>
                <a:lnTo>
                  <a:pt x="295" y="13"/>
                </a:lnTo>
                <a:lnTo>
                  <a:pt x="308" y="20"/>
                </a:lnTo>
                <a:lnTo>
                  <a:pt x="318" y="27"/>
                </a:lnTo>
                <a:lnTo>
                  <a:pt x="328" y="36"/>
                </a:lnTo>
                <a:lnTo>
                  <a:pt x="331" y="45"/>
                </a:lnTo>
                <a:lnTo>
                  <a:pt x="331" y="45"/>
                </a:lnTo>
                <a:lnTo>
                  <a:pt x="337" y="62"/>
                </a:lnTo>
                <a:lnTo>
                  <a:pt x="339" y="78"/>
                </a:lnTo>
                <a:lnTo>
                  <a:pt x="339" y="93"/>
                </a:lnTo>
                <a:lnTo>
                  <a:pt x="346" y="104"/>
                </a:lnTo>
                <a:lnTo>
                  <a:pt x="346" y="104"/>
                </a:lnTo>
                <a:lnTo>
                  <a:pt x="359" y="113"/>
                </a:lnTo>
                <a:lnTo>
                  <a:pt x="371" y="122"/>
                </a:lnTo>
                <a:lnTo>
                  <a:pt x="377" y="127"/>
                </a:lnTo>
                <a:lnTo>
                  <a:pt x="380" y="135"/>
                </a:lnTo>
                <a:lnTo>
                  <a:pt x="380" y="135"/>
                </a:lnTo>
                <a:lnTo>
                  <a:pt x="384" y="142"/>
                </a:lnTo>
                <a:lnTo>
                  <a:pt x="388" y="151"/>
                </a:lnTo>
                <a:lnTo>
                  <a:pt x="391" y="169"/>
                </a:lnTo>
                <a:lnTo>
                  <a:pt x="393" y="187"/>
                </a:lnTo>
                <a:lnTo>
                  <a:pt x="393" y="187"/>
                </a:lnTo>
                <a:lnTo>
                  <a:pt x="404" y="189"/>
                </a:lnTo>
                <a:lnTo>
                  <a:pt x="415" y="193"/>
                </a:lnTo>
                <a:lnTo>
                  <a:pt x="424" y="198"/>
                </a:lnTo>
                <a:lnTo>
                  <a:pt x="424" y="198"/>
                </a:lnTo>
                <a:lnTo>
                  <a:pt x="433" y="206"/>
                </a:lnTo>
                <a:lnTo>
                  <a:pt x="441" y="213"/>
                </a:lnTo>
                <a:lnTo>
                  <a:pt x="446" y="222"/>
                </a:lnTo>
                <a:lnTo>
                  <a:pt x="490" y="215"/>
                </a:lnTo>
                <a:lnTo>
                  <a:pt x="490" y="215"/>
                </a:lnTo>
                <a:lnTo>
                  <a:pt x="493" y="206"/>
                </a:lnTo>
                <a:lnTo>
                  <a:pt x="503" y="187"/>
                </a:lnTo>
                <a:lnTo>
                  <a:pt x="503" y="187"/>
                </a:lnTo>
                <a:lnTo>
                  <a:pt x="506" y="177"/>
                </a:lnTo>
                <a:lnTo>
                  <a:pt x="513" y="164"/>
                </a:lnTo>
                <a:lnTo>
                  <a:pt x="519" y="146"/>
                </a:lnTo>
                <a:lnTo>
                  <a:pt x="521" y="118"/>
                </a:lnTo>
                <a:lnTo>
                  <a:pt x="497" y="116"/>
                </a:lnTo>
                <a:lnTo>
                  <a:pt x="503" y="38"/>
                </a:lnTo>
                <a:lnTo>
                  <a:pt x="541" y="38"/>
                </a:lnTo>
                <a:lnTo>
                  <a:pt x="546" y="64"/>
                </a:lnTo>
                <a:lnTo>
                  <a:pt x="546" y="64"/>
                </a:lnTo>
                <a:lnTo>
                  <a:pt x="557" y="73"/>
                </a:lnTo>
                <a:lnTo>
                  <a:pt x="568" y="85"/>
                </a:lnTo>
                <a:lnTo>
                  <a:pt x="568" y="85"/>
                </a:lnTo>
                <a:lnTo>
                  <a:pt x="572" y="95"/>
                </a:lnTo>
                <a:lnTo>
                  <a:pt x="574" y="104"/>
                </a:lnTo>
                <a:lnTo>
                  <a:pt x="574" y="104"/>
                </a:lnTo>
                <a:lnTo>
                  <a:pt x="570" y="133"/>
                </a:lnTo>
                <a:lnTo>
                  <a:pt x="570" y="133"/>
                </a:lnTo>
                <a:lnTo>
                  <a:pt x="586" y="156"/>
                </a:lnTo>
                <a:lnTo>
                  <a:pt x="599" y="177"/>
                </a:lnTo>
                <a:lnTo>
                  <a:pt x="603" y="187"/>
                </a:lnTo>
                <a:lnTo>
                  <a:pt x="606" y="197"/>
                </a:lnTo>
                <a:lnTo>
                  <a:pt x="606" y="197"/>
                </a:lnTo>
                <a:lnTo>
                  <a:pt x="606" y="207"/>
                </a:lnTo>
                <a:lnTo>
                  <a:pt x="605" y="220"/>
                </a:lnTo>
                <a:lnTo>
                  <a:pt x="599" y="233"/>
                </a:lnTo>
                <a:lnTo>
                  <a:pt x="594" y="248"/>
                </a:lnTo>
                <a:lnTo>
                  <a:pt x="583" y="269"/>
                </a:lnTo>
                <a:lnTo>
                  <a:pt x="575" y="280"/>
                </a:lnTo>
                <a:lnTo>
                  <a:pt x="575" y="280"/>
                </a:lnTo>
                <a:lnTo>
                  <a:pt x="539" y="329"/>
                </a:lnTo>
                <a:lnTo>
                  <a:pt x="512" y="362"/>
                </a:lnTo>
                <a:lnTo>
                  <a:pt x="501" y="373"/>
                </a:lnTo>
                <a:lnTo>
                  <a:pt x="493" y="379"/>
                </a:lnTo>
                <a:lnTo>
                  <a:pt x="493" y="379"/>
                </a:lnTo>
                <a:lnTo>
                  <a:pt x="462" y="384"/>
                </a:lnTo>
                <a:lnTo>
                  <a:pt x="462" y="384"/>
                </a:lnTo>
                <a:lnTo>
                  <a:pt x="466" y="428"/>
                </a:lnTo>
                <a:lnTo>
                  <a:pt x="472" y="466"/>
                </a:lnTo>
                <a:lnTo>
                  <a:pt x="475" y="484"/>
                </a:lnTo>
                <a:lnTo>
                  <a:pt x="479" y="501"/>
                </a:lnTo>
                <a:lnTo>
                  <a:pt x="479" y="501"/>
                </a:lnTo>
                <a:lnTo>
                  <a:pt x="482" y="517"/>
                </a:lnTo>
                <a:lnTo>
                  <a:pt x="486" y="541"/>
                </a:lnTo>
                <a:lnTo>
                  <a:pt x="493" y="597"/>
                </a:lnTo>
                <a:lnTo>
                  <a:pt x="499" y="656"/>
                </a:lnTo>
                <a:lnTo>
                  <a:pt x="503" y="677"/>
                </a:lnTo>
                <a:lnTo>
                  <a:pt x="508" y="696"/>
                </a:lnTo>
                <a:lnTo>
                  <a:pt x="508" y="696"/>
                </a:lnTo>
                <a:lnTo>
                  <a:pt x="519" y="734"/>
                </a:lnTo>
                <a:lnTo>
                  <a:pt x="530" y="785"/>
                </a:lnTo>
                <a:lnTo>
                  <a:pt x="535" y="808"/>
                </a:lnTo>
                <a:lnTo>
                  <a:pt x="539" y="830"/>
                </a:lnTo>
                <a:lnTo>
                  <a:pt x="539" y="847"/>
                </a:lnTo>
                <a:lnTo>
                  <a:pt x="537" y="852"/>
                </a:lnTo>
                <a:lnTo>
                  <a:pt x="535" y="854"/>
                </a:lnTo>
                <a:lnTo>
                  <a:pt x="535" y="854"/>
                </a:lnTo>
                <a:lnTo>
                  <a:pt x="524" y="859"/>
                </a:lnTo>
                <a:lnTo>
                  <a:pt x="508" y="865"/>
                </a:lnTo>
                <a:lnTo>
                  <a:pt x="462" y="880"/>
                </a:lnTo>
                <a:lnTo>
                  <a:pt x="417" y="892"/>
                </a:lnTo>
                <a:lnTo>
                  <a:pt x="395" y="900"/>
                </a:lnTo>
                <a:lnTo>
                  <a:pt x="395" y="900"/>
                </a:lnTo>
                <a:lnTo>
                  <a:pt x="384" y="905"/>
                </a:lnTo>
                <a:lnTo>
                  <a:pt x="375" y="909"/>
                </a:lnTo>
                <a:lnTo>
                  <a:pt x="375" y="909"/>
                </a:lnTo>
                <a:lnTo>
                  <a:pt x="368" y="982"/>
                </a:lnTo>
                <a:lnTo>
                  <a:pt x="360" y="1038"/>
                </a:lnTo>
                <a:lnTo>
                  <a:pt x="357" y="1062"/>
                </a:lnTo>
                <a:lnTo>
                  <a:pt x="353" y="1078"/>
                </a:lnTo>
                <a:lnTo>
                  <a:pt x="353" y="1078"/>
                </a:lnTo>
                <a:lnTo>
                  <a:pt x="348" y="1104"/>
                </a:lnTo>
                <a:lnTo>
                  <a:pt x="344" y="1131"/>
                </a:lnTo>
                <a:lnTo>
                  <a:pt x="340" y="1155"/>
                </a:lnTo>
                <a:lnTo>
                  <a:pt x="337" y="1164"/>
                </a:lnTo>
                <a:lnTo>
                  <a:pt x="335" y="1171"/>
                </a:lnTo>
                <a:lnTo>
                  <a:pt x="335" y="1171"/>
                </a:lnTo>
                <a:lnTo>
                  <a:pt x="324" y="1191"/>
                </a:lnTo>
                <a:lnTo>
                  <a:pt x="318" y="1196"/>
                </a:lnTo>
                <a:lnTo>
                  <a:pt x="318" y="1196"/>
                </a:lnTo>
                <a:lnTo>
                  <a:pt x="320" y="1206"/>
                </a:lnTo>
                <a:lnTo>
                  <a:pt x="324" y="1211"/>
                </a:lnTo>
                <a:lnTo>
                  <a:pt x="328" y="1216"/>
                </a:lnTo>
                <a:lnTo>
                  <a:pt x="328" y="1216"/>
                </a:lnTo>
                <a:lnTo>
                  <a:pt x="339" y="1218"/>
                </a:lnTo>
                <a:lnTo>
                  <a:pt x="353" y="1220"/>
                </a:lnTo>
                <a:lnTo>
                  <a:pt x="368" y="1224"/>
                </a:lnTo>
                <a:lnTo>
                  <a:pt x="373" y="1226"/>
                </a:lnTo>
                <a:lnTo>
                  <a:pt x="375" y="1229"/>
                </a:lnTo>
                <a:lnTo>
                  <a:pt x="375" y="1229"/>
                </a:lnTo>
                <a:lnTo>
                  <a:pt x="379" y="1238"/>
                </a:lnTo>
                <a:lnTo>
                  <a:pt x="379" y="1247"/>
                </a:lnTo>
                <a:lnTo>
                  <a:pt x="377" y="1251"/>
                </a:lnTo>
                <a:lnTo>
                  <a:pt x="373" y="1255"/>
                </a:lnTo>
                <a:lnTo>
                  <a:pt x="370" y="1258"/>
                </a:lnTo>
                <a:lnTo>
                  <a:pt x="364" y="1262"/>
                </a:lnTo>
                <a:lnTo>
                  <a:pt x="364" y="1262"/>
                </a:lnTo>
                <a:lnTo>
                  <a:pt x="344" y="1269"/>
                </a:lnTo>
                <a:lnTo>
                  <a:pt x="311" y="1277"/>
                </a:lnTo>
                <a:lnTo>
                  <a:pt x="280" y="1282"/>
                </a:lnTo>
                <a:lnTo>
                  <a:pt x="260" y="1286"/>
                </a:lnTo>
                <a:lnTo>
                  <a:pt x="260" y="1286"/>
                </a:lnTo>
                <a:lnTo>
                  <a:pt x="247" y="1286"/>
                </a:lnTo>
                <a:lnTo>
                  <a:pt x="237" y="1284"/>
                </a:lnTo>
                <a:lnTo>
                  <a:pt x="224" y="1280"/>
                </a:lnTo>
                <a:lnTo>
                  <a:pt x="229" y="1229"/>
                </a:lnTo>
                <a:lnTo>
                  <a:pt x="220" y="1226"/>
                </a:lnTo>
                <a:lnTo>
                  <a:pt x="224" y="1220"/>
                </a:lnTo>
                <a:lnTo>
                  <a:pt x="224" y="1220"/>
                </a:lnTo>
                <a:lnTo>
                  <a:pt x="184" y="1215"/>
                </a:lnTo>
                <a:lnTo>
                  <a:pt x="184" y="1215"/>
                </a:lnTo>
                <a:lnTo>
                  <a:pt x="178" y="1213"/>
                </a:lnTo>
                <a:lnTo>
                  <a:pt x="171" y="1209"/>
                </a:lnTo>
                <a:lnTo>
                  <a:pt x="164" y="1202"/>
                </a:lnTo>
                <a:lnTo>
                  <a:pt x="164" y="1198"/>
                </a:lnTo>
                <a:lnTo>
                  <a:pt x="162" y="1193"/>
                </a:lnTo>
                <a:lnTo>
                  <a:pt x="162" y="1193"/>
                </a:lnTo>
                <a:lnTo>
                  <a:pt x="165" y="1178"/>
                </a:lnTo>
                <a:lnTo>
                  <a:pt x="171" y="1158"/>
                </a:lnTo>
                <a:lnTo>
                  <a:pt x="180" y="1129"/>
                </a:lnTo>
                <a:lnTo>
                  <a:pt x="180" y="1129"/>
                </a:lnTo>
                <a:lnTo>
                  <a:pt x="187" y="1105"/>
                </a:lnTo>
                <a:lnTo>
                  <a:pt x="173" y="1100"/>
                </a:lnTo>
                <a:lnTo>
                  <a:pt x="173" y="1100"/>
                </a:lnTo>
                <a:lnTo>
                  <a:pt x="175" y="1094"/>
                </a:lnTo>
                <a:lnTo>
                  <a:pt x="176" y="1085"/>
                </a:lnTo>
                <a:lnTo>
                  <a:pt x="176" y="1085"/>
                </a:lnTo>
                <a:lnTo>
                  <a:pt x="175" y="1074"/>
                </a:lnTo>
                <a:lnTo>
                  <a:pt x="176" y="1069"/>
                </a:lnTo>
                <a:lnTo>
                  <a:pt x="176" y="1065"/>
                </a:lnTo>
                <a:lnTo>
                  <a:pt x="176" y="1065"/>
                </a:lnTo>
                <a:lnTo>
                  <a:pt x="184" y="1047"/>
                </a:lnTo>
                <a:lnTo>
                  <a:pt x="191" y="1025"/>
                </a:lnTo>
                <a:lnTo>
                  <a:pt x="191" y="1025"/>
                </a:lnTo>
                <a:lnTo>
                  <a:pt x="198" y="980"/>
                </a:lnTo>
                <a:lnTo>
                  <a:pt x="200" y="952"/>
                </a:lnTo>
                <a:lnTo>
                  <a:pt x="200" y="938"/>
                </a:lnTo>
                <a:lnTo>
                  <a:pt x="200" y="938"/>
                </a:lnTo>
                <a:lnTo>
                  <a:pt x="200" y="934"/>
                </a:lnTo>
                <a:lnTo>
                  <a:pt x="200" y="932"/>
                </a:lnTo>
                <a:lnTo>
                  <a:pt x="200" y="929"/>
                </a:lnTo>
                <a:lnTo>
                  <a:pt x="200" y="929"/>
                </a:lnTo>
                <a:lnTo>
                  <a:pt x="145" y="929"/>
                </a:lnTo>
                <a:lnTo>
                  <a:pt x="105" y="927"/>
                </a:lnTo>
                <a:lnTo>
                  <a:pt x="83" y="925"/>
                </a:lnTo>
                <a:lnTo>
                  <a:pt x="83" y="925"/>
                </a:lnTo>
                <a:lnTo>
                  <a:pt x="82" y="923"/>
                </a:lnTo>
                <a:lnTo>
                  <a:pt x="80" y="920"/>
                </a:lnTo>
                <a:lnTo>
                  <a:pt x="76" y="903"/>
                </a:lnTo>
                <a:lnTo>
                  <a:pt x="74" y="858"/>
                </a:lnTo>
                <a:lnTo>
                  <a:pt x="74" y="808"/>
                </a:lnTo>
                <a:lnTo>
                  <a:pt x="74" y="778"/>
                </a:lnTo>
                <a:lnTo>
                  <a:pt x="74" y="778"/>
                </a:lnTo>
                <a:lnTo>
                  <a:pt x="78" y="668"/>
                </a:lnTo>
                <a:lnTo>
                  <a:pt x="82" y="559"/>
                </a:lnTo>
                <a:lnTo>
                  <a:pt x="82" y="559"/>
                </a:lnTo>
                <a:lnTo>
                  <a:pt x="82" y="530"/>
                </a:lnTo>
                <a:lnTo>
                  <a:pt x="80" y="506"/>
                </a:lnTo>
                <a:lnTo>
                  <a:pt x="80" y="506"/>
                </a:lnTo>
                <a:lnTo>
                  <a:pt x="76" y="484"/>
                </a:lnTo>
                <a:lnTo>
                  <a:pt x="76" y="484"/>
                </a:lnTo>
                <a:lnTo>
                  <a:pt x="73" y="488"/>
                </a:lnTo>
                <a:lnTo>
                  <a:pt x="67" y="490"/>
                </a:lnTo>
                <a:lnTo>
                  <a:pt x="62" y="492"/>
                </a:lnTo>
                <a:lnTo>
                  <a:pt x="54" y="493"/>
                </a:lnTo>
                <a:lnTo>
                  <a:pt x="45" y="492"/>
                </a:lnTo>
                <a:lnTo>
                  <a:pt x="38" y="488"/>
                </a:lnTo>
                <a:lnTo>
                  <a:pt x="29" y="479"/>
                </a:lnTo>
                <a:lnTo>
                  <a:pt x="29" y="479"/>
                </a:lnTo>
                <a:lnTo>
                  <a:pt x="22" y="468"/>
                </a:lnTo>
                <a:lnTo>
                  <a:pt x="14" y="453"/>
                </a:lnTo>
                <a:lnTo>
                  <a:pt x="9" y="441"/>
                </a:lnTo>
                <a:lnTo>
                  <a:pt x="5" y="424"/>
                </a:lnTo>
                <a:lnTo>
                  <a:pt x="1" y="410"/>
                </a:lnTo>
                <a:lnTo>
                  <a:pt x="0" y="395"/>
                </a:lnTo>
                <a:lnTo>
                  <a:pt x="0" y="380"/>
                </a:lnTo>
                <a:lnTo>
                  <a:pt x="1" y="366"/>
                </a:lnTo>
                <a:lnTo>
                  <a:pt x="1" y="366"/>
                </a:lnTo>
                <a:lnTo>
                  <a:pt x="7" y="337"/>
                </a:lnTo>
                <a:lnTo>
                  <a:pt x="20" y="300"/>
                </a:lnTo>
                <a:lnTo>
                  <a:pt x="27" y="284"/>
                </a:lnTo>
                <a:lnTo>
                  <a:pt x="34" y="269"/>
                </a:lnTo>
                <a:lnTo>
                  <a:pt x="43" y="257"/>
                </a:lnTo>
                <a:lnTo>
                  <a:pt x="51" y="246"/>
                </a:lnTo>
                <a:lnTo>
                  <a:pt x="51" y="246"/>
                </a:lnTo>
                <a:lnTo>
                  <a:pt x="62" y="238"/>
                </a:lnTo>
                <a:lnTo>
                  <a:pt x="73" y="231"/>
                </a:lnTo>
                <a:lnTo>
                  <a:pt x="94" y="218"/>
                </a:lnTo>
                <a:lnTo>
                  <a:pt x="122" y="206"/>
                </a:lnTo>
                <a:lnTo>
                  <a:pt x="122" y="206"/>
                </a:lnTo>
                <a:lnTo>
                  <a:pt x="120" y="202"/>
                </a:lnTo>
                <a:lnTo>
                  <a:pt x="116" y="189"/>
                </a:lnTo>
                <a:lnTo>
                  <a:pt x="114" y="180"/>
                </a:lnTo>
                <a:lnTo>
                  <a:pt x="114" y="173"/>
                </a:lnTo>
                <a:lnTo>
                  <a:pt x="118" y="164"/>
                </a:lnTo>
                <a:lnTo>
                  <a:pt x="124" y="155"/>
                </a:lnTo>
                <a:lnTo>
                  <a:pt x="124" y="155"/>
                </a:lnTo>
                <a:lnTo>
                  <a:pt x="134" y="142"/>
                </a:lnTo>
                <a:lnTo>
                  <a:pt x="142" y="136"/>
                </a:lnTo>
                <a:lnTo>
                  <a:pt x="147" y="133"/>
                </a:lnTo>
                <a:lnTo>
                  <a:pt x="153" y="129"/>
                </a:lnTo>
                <a:lnTo>
                  <a:pt x="153" y="129"/>
                </a:lnTo>
                <a:lnTo>
                  <a:pt x="164" y="118"/>
                </a:lnTo>
                <a:lnTo>
                  <a:pt x="167" y="115"/>
                </a:lnTo>
                <a:lnTo>
                  <a:pt x="167" y="1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20">
            <a:extLst>
              <a:ext uri="{FF2B5EF4-FFF2-40B4-BE49-F238E27FC236}">
                <a16:creationId xmlns:a16="http://schemas.microsoft.com/office/drawing/2014/main" id="{B7D7DF8D-EC9A-4E0B-B277-4CD8D7B9B174}"/>
              </a:ext>
            </a:extLst>
          </p:cNvPr>
          <p:cNvSpPr>
            <a:spLocks noEditPoints="1"/>
          </p:cNvSpPr>
          <p:nvPr/>
        </p:nvSpPr>
        <p:spPr bwMode="auto">
          <a:xfrm>
            <a:off x="6471550" y="4678465"/>
            <a:ext cx="657347" cy="1700528"/>
          </a:xfrm>
          <a:custGeom>
            <a:avLst/>
            <a:gdLst>
              <a:gd name="T0" fmla="*/ 54 w 552"/>
              <a:gd name="T1" fmla="*/ 204 h 1428"/>
              <a:gd name="T2" fmla="*/ 38 w 552"/>
              <a:gd name="T3" fmla="*/ 224 h 1428"/>
              <a:gd name="T4" fmla="*/ 11 w 552"/>
              <a:gd name="T5" fmla="*/ 282 h 1428"/>
              <a:gd name="T6" fmla="*/ 9 w 552"/>
              <a:gd name="T7" fmla="*/ 357 h 1428"/>
              <a:gd name="T8" fmla="*/ 65 w 552"/>
              <a:gd name="T9" fmla="*/ 393 h 1428"/>
              <a:gd name="T10" fmla="*/ 109 w 552"/>
              <a:gd name="T11" fmla="*/ 457 h 1428"/>
              <a:gd name="T12" fmla="*/ 98 w 552"/>
              <a:gd name="T13" fmla="*/ 554 h 1428"/>
              <a:gd name="T14" fmla="*/ 73 w 552"/>
              <a:gd name="T15" fmla="*/ 683 h 1428"/>
              <a:gd name="T16" fmla="*/ 78 w 552"/>
              <a:gd name="T17" fmla="*/ 716 h 1428"/>
              <a:gd name="T18" fmla="*/ 84 w 552"/>
              <a:gd name="T19" fmla="*/ 747 h 1428"/>
              <a:gd name="T20" fmla="*/ 109 w 552"/>
              <a:gd name="T21" fmla="*/ 834 h 1428"/>
              <a:gd name="T22" fmla="*/ 102 w 552"/>
              <a:gd name="T23" fmla="*/ 1071 h 1428"/>
              <a:gd name="T24" fmla="*/ 109 w 552"/>
              <a:gd name="T25" fmla="*/ 1300 h 1428"/>
              <a:gd name="T26" fmla="*/ 118 w 552"/>
              <a:gd name="T27" fmla="*/ 1362 h 1428"/>
              <a:gd name="T28" fmla="*/ 125 w 552"/>
              <a:gd name="T29" fmla="*/ 1402 h 1428"/>
              <a:gd name="T30" fmla="*/ 178 w 552"/>
              <a:gd name="T31" fmla="*/ 1410 h 1428"/>
              <a:gd name="T32" fmla="*/ 186 w 552"/>
              <a:gd name="T33" fmla="*/ 1381 h 1428"/>
              <a:gd name="T34" fmla="*/ 209 w 552"/>
              <a:gd name="T35" fmla="*/ 1353 h 1428"/>
              <a:gd name="T36" fmla="*/ 195 w 552"/>
              <a:gd name="T37" fmla="*/ 1308 h 1428"/>
              <a:gd name="T38" fmla="*/ 207 w 552"/>
              <a:gd name="T39" fmla="*/ 1253 h 1428"/>
              <a:gd name="T40" fmla="*/ 217 w 552"/>
              <a:gd name="T41" fmla="*/ 1075 h 1428"/>
              <a:gd name="T42" fmla="*/ 235 w 552"/>
              <a:gd name="T43" fmla="*/ 976 h 1428"/>
              <a:gd name="T44" fmla="*/ 262 w 552"/>
              <a:gd name="T45" fmla="*/ 862 h 1428"/>
              <a:gd name="T46" fmla="*/ 308 w 552"/>
              <a:gd name="T47" fmla="*/ 785 h 1428"/>
              <a:gd name="T48" fmla="*/ 359 w 552"/>
              <a:gd name="T49" fmla="*/ 1033 h 1428"/>
              <a:gd name="T50" fmla="*/ 366 w 552"/>
              <a:gd name="T51" fmla="*/ 1158 h 1428"/>
              <a:gd name="T52" fmla="*/ 359 w 552"/>
              <a:gd name="T53" fmla="*/ 1353 h 1428"/>
              <a:gd name="T54" fmla="*/ 364 w 552"/>
              <a:gd name="T55" fmla="*/ 1397 h 1428"/>
              <a:gd name="T56" fmla="*/ 375 w 552"/>
              <a:gd name="T57" fmla="*/ 1426 h 1428"/>
              <a:gd name="T58" fmla="*/ 459 w 552"/>
              <a:gd name="T59" fmla="*/ 1391 h 1428"/>
              <a:gd name="T60" fmla="*/ 470 w 552"/>
              <a:gd name="T61" fmla="*/ 1366 h 1428"/>
              <a:gd name="T62" fmla="*/ 441 w 552"/>
              <a:gd name="T63" fmla="*/ 1319 h 1428"/>
              <a:gd name="T64" fmla="*/ 473 w 552"/>
              <a:gd name="T65" fmla="*/ 1180 h 1428"/>
              <a:gd name="T66" fmla="*/ 484 w 552"/>
              <a:gd name="T67" fmla="*/ 998 h 1428"/>
              <a:gd name="T68" fmla="*/ 475 w 552"/>
              <a:gd name="T69" fmla="*/ 887 h 1428"/>
              <a:gd name="T70" fmla="*/ 495 w 552"/>
              <a:gd name="T71" fmla="*/ 721 h 1428"/>
              <a:gd name="T72" fmla="*/ 504 w 552"/>
              <a:gd name="T73" fmla="*/ 701 h 1428"/>
              <a:gd name="T74" fmla="*/ 552 w 552"/>
              <a:gd name="T75" fmla="*/ 685 h 1428"/>
              <a:gd name="T76" fmla="*/ 484 w 552"/>
              <a:gd name="T77" fmla="*/ 530 h 1428"/>
              <a:gd name="T78" fmla="*/ 457 w 552"/>
              <a:gd name="T79" fmla="*/ 403 h 1428"/>
              <a:gd name="T80" fmla="*/ 514 w 552"/>
              <a:gd name="T81" fmla="*/ 291 h 1428"/>
              <a:gd name="T82" fmla="*/ 515 w 552"/>
              <a:gd name="T83" fmla="*/ 242 h 1428"/>
              <a:gd name="T84" fmla="*/ 488 w 552"/>
              <a:gd name="T85" fmla="*/ 217 h 1428"/>
              <a:gd name="T86" fmla="*/ 463 w 552"/>
              <a:gd name="T87" fmla="*/ 180 h 1428"/>
              <a:gd name="T88" fmla="*/ 388 w 552"/>
              <a:gd name="T89" fmla="*/ 124 h 1428"/>
              <a:gd name="T90" fmla="*/ 359 w 552"/>
              <a:gd name="T91" fmla="*/ 47 h 1428"/>
              <a:gd name="T92" fmla="*/ 266 w 552"/>
              <a:gd name="T93" fmla="*/ 0 h 1428"/>
              <a:gd name="T94" fmla="*/ 191 w 552"/>
              <a:gd name="T95" fmla="*/ 13 h 1428"/>
              <a:gd name="T96" fmla="*/ 162 w 552"/>
              <a:gd name="T97" fmla="*/ 26 h 1428"/>
              <a:gd name="T98" fmla="*/ 133 w 552"/>
              <a:gd name="T99" fmla="*/ 51 h 1428"/>
              <a:gd name="T100" fmla="*/ 118 w 552"/>
              <a:gd name="T101" fmla="*/ 35 h 1428"/>
              <a:gd name="T102" fmla="*/ 133 w 552"/>
              <a:gd name="T103" fmla="*/ 77 h 1428"/>
              <a:gd name="T104" fmla="*/ 125 w 552"/>
              <a:gd name="T105" fmla="*/ 133 h 1428"/>
              <a:gd name="T106" fmla="*/ 167 w 552"/>
              <a:gd name="T107" fmla="*/ 197 h 1428"/>
              <a:gd name="T108" fmla="*/ 131 w 552"/>
              <a:gd name="T109" fmla="*/ 233 h 1428"/>
              <a:gd name="T110" fmla="*/ 136 w 552"/>
              <a:gd name="T111" fmla="*/ 184 h 1428"/>
              <a:gd name="T112" fmla="*/ 339 w 552"/>
              <a:gd name="T113" fmla="*/ 199 h 1428"/>
              <a:gd name="T114" fmla="*/ 359 w 552"/>
              <a:gd name="T115" fmla="*/ 184 h 1428"/>
              <a:gd name="T116" fmla="*/ 370 w 552"/>
              <a:gd name="T117" fmla="*/ 206 h 1428"/>
              <a:gd name="T118" fmla="*/ 386 w 552"/>
              <a:gd name="T119" fmla="*/ 226 h 1428"/>
              <a:gd name="T120" fmla="*/ 368 w 552"/>
              <a:gd name="T121" fmla="*/ 239 h 1428"/>
              <a:gd name="T122" fmla="*/ 342 w 552"/>
              <a:gd name="T123" fmla="*/ 224 h 1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2" h="1428">
                <a:moveTo>
                  <a:pt x="125" y="133"/>
                </a:moveTo>
                <a:lnTo>
                  <a:pt x="96" y="171"/>
                </a:lnTo>
                <a:lnTo>
                  <a:pt x="78" y="199"/>
                </a:lnTo>
                <a:lnTo>
                  <a:pt x="78" y="199"/>
                </a:lnTo>
                <a:lnTo>
                  <a:pt x="65" y="200"/>
                </a:lnTo>
                <a:lnTo>
                  <a:pt x="54" y="204"/>
                </a:lnTo>
                <a:lnTo>
                  <a:pt x="49" y="206"/>
                </a:lnTo>
                <a:lnTo>
                  <a:pt x="45" y="209"/>
                </a:lnTo>
                <a:lnTo>
                  <a:pt x="45" y="209"/>
                </a:lnTo>
                <a:lnTo>
                  <a:pt x="38" y="220"/>
                </a:lnTo>
                <a:lnTo>
                  <a:pt x="38" y="224"/>
                </a:lnTo>
                <a:lnTo>
                  <a:pt x="38" y="224"/>
                </a:lnTo>
                <a:lnTo>
                  <a:pt x="34" y="237"/>
                </a:lnTo>
                <a:lnTo>
                  <a:pt x="31" y="246"/>
                </a:lnTo>
                <a:lnTo>
                  <a:pt x="31" y="246"/>
                </a:lnTo>
                <a:lnTo>
                  <a:pt x="23" y="257"/>
                </a:lnTo>
                <a:lnTo>
                  <a:pt x="11" y="282"/>
                </a:lnTo>
                <a:lnTo>
                  <a:pt x="11" y="282"/>
                </a:lnTo>
                <a:lnTo>
                  <a:pt x="5" y="299"/>
                </a:lnTo>
                <a:lnTo>
                  <a:pt x="2" y="315"/>
                </a:lnTo>
                <a:lnTo>
                  <a:pt x="0" y="332"/>
                </a:lnTo>
                <a:lnTo>
                  <a:pt x="0" y="332"/>
                </a:lnTo>
                <a:lnTo>
                  <a:pt x="2" y="341"/>
                </a:lnTo>
                <a:lnTo>
                  <a:pt x="9" y="357"/>
                </a:lnTo>
                <a:lnTo>
                  <a:pt x="14" y="368"/>
                </a:lnTo>
                <a:lnTo>
                  <a:pt x="23" y="377"/>
                </a:lnTo>
                <a:lnTo>
                  <a:pt x="33" y="384"/>
                </a:lnTo>
                <a:lnTo>
                  <a:pt x="44" y="388"/>
                </a:lnTo>
                <a:lnTo>
                  <a:pt x="44" y="388"/>
                </a:lnTo>
                <a:lnTo>
                  <a:pt x="65" y="393"/>
                </a:lnTo>
                <a:lnTo>
                  <a:pt x="84" y="397"/>
                </a:lnTo>
                <a:lnTo>
                  <a:pt x="98" y="399"/>
                </a:lnTo>
                <a:lnTo>
                  <a:pt x="98" y="399"/>
                </a:lnTo>
                <a:lnTo>
                  <a:pt x="104" y="419"/>
                </a:lnTo>
                <a:lnTo>
                  <a:pt x="107" y="437"/>
                </a:lnTo>
                <a:lnTo>
                  <a:pt x="109" y="457"/>
                </a:lnTo>
                <a:lnTo>
                  <a:pt x="109" y="457"/>
                </a:lnTo>
                <a:lnTo>
                  <a:pt x="107" y="503"/>
                </a:lnTo>
                <a:lnTo>
                  <a:pt x="105" y="523"/>
                </a:lnTo>
                <a:lnTo>
                  <a:pt x="104" y="535"/>
                </a:lnTo>
                <a:lnTo>
                  <a:pt x="104" y="535"/>
                </a:lnTo>
                <a:lnTo>
                  <a:pt x="98" y="554"/>
                </a:lnTo>
                <a:lnTo>
                  <a:pt x="96" y="566"/>
                </a:lnTo>
                <a:lnTo>
                  <a:pt x="96" y="566"/>
                </a:lnTo>
                <a:lnTo>
                  <a:pt x="85" y="623"/>
                </a:lnTo>
                <a:lnTo>
                  <a:pt x="78" y="661"/>
                </a:lnTo>
                <a:lnTo>
                  <a:pt x="74" y="676"/>
                </a:lnTo>
                <a:lnTo>
                  <a:pt x="73" y="683"/>
                </a:lnTo>
                <a:lnTo>
                  <a:pt x="73" y="683"/>
                </a:lnTo>
                <a:lnTo>
                  <a:pt x="65" y="698"/>
                </a:lnTo>
                <a:lnTo>
                  <a:pt x="62" y="701"/>
                </a:lnTo>
                <a:lnTo>
                  <a:pt x="78" y="710"/>
                </a:lnTo>
                <a:lnTo>
                  <a:pt x="78" y="710"/>
                </a:lnTo>
                <a:lnTo>
                  <a:pt x="78" y="716"/>
                </a:lnTo>
                <a:lnTo>
                  <a:pt x="76" y="730"/>
                </a:lnTo>
                <a:lnTo>
                  <a:pt x="76" y="730"/>
                </a:lnTo>
                <a:lnTo>
                  <a:pt x="76" y="736"/>
                </a:lnTo>
                <a:lnTo>
                  <a:pt x="76" y="739"/>
                </a:lnTo>
                <a:lnTo>
                  <a:pt x="80" y="745"/>
                </a:lnTo>
                <a:lnTo>
                  <a:pt x="84" y="747"/>
                </a:lnTo>
                <a:lnTo>
                  <a:pt x="91" y="752"/>
                </a:lnTo>
                <a:lnTo>
                  <a:pt x="96" y="756"/>
                </a:lnTo>
                <a:lnTo>
                  <a:pt x="96" y="756"/>
                </a:lnTo>
                <a:lnTo>
                  <a:pt x="115" y="763"/>
                </a:lnTo>
                <a:lnTo>
                  <a:pt x="115" y="763"/>
                </a:lnTo>
                <a:lnTo>
                  <a:pt x="109" y="834"/>
                </a:lnTo>
                <a:lnTo>
                  <a:pt x="105" y="889"/>
                </a:lnTo>
                <a:lnTo>
                  <a:pt x="104" y="925"/>
                </a:lnTo>
                <a:lnTo>
                  <a:pt x="104" y="925"/>
                </a:lnTo>
                <a:lnTo>
                  <a:pt x="104" y="998"/>
                </a:lnTo>
                <a:lnTo>
                  <a:pt x="102" y="1071"/>
                </a:lnTo>
                <a:lnTo>
                  <a:pt x="102" y="1071"/>
                </a:lnTo>
                <a:lnTo>
                  <a:pt x="102" y="1193"/>
                </a:lnTo>
                <a:lnTo>
                  <a:pt x="102" y="1262"/>
                </a:lnTo>
                <a:lnTo>
                  <a:pt x="104" y="1286"/>
                </a:lnTo>
                <a:lnTo>
                  <a:pt x="105" y="1297"/>
                </a:lnTo>
                <a:lnTo>
                  <a:pt x="105" y="1297"/>
                </a:lnTo>
                <a:lnTo>
                  <a:pt x="109" y="1300"/>
                </a:lnTo>
                <a:lnTo>
                  <a:pt x="115" y="1302"/>
                </a:lnTo>
                <a:lnTo>
                  <a:pt x="120" y="1302"/>
                </a:lnTo>
                <a:lnTo>
                  <a:pt x="120" y="1302"/>
                </a:lnTo>
                <a:lnTo>
                  <a:pt x="118" y="1328"/>
                </a:lnTo>
                <a:lnTo>
                  <a:pt x="116" y="1348"/>
                </a:lnTo>
                <a:lnTo>
                  <a:pt x="118" y="1362"/>
                </a:lnTo>
                <a:lnTo>
                  <a:pt x="118" y="1362"/>
                </a:lnTo>
                <a:lnTo>
                  <a:pt x="122" y="1375"/>
                </a:lnTo>
                <a:lnTo>
                  <a:pt x="124" y="1381"/>
                </a:lnTo>
                <a:lnTo>
                  <a:pt x="124" y="1381"/>
                </a:lnTo>
                <a:lnTo>
                  <a:pt x="124" y="1393"/>
                </a:lnTo>
                <a:lnTo>
                  <a:pt x="125" y="1402"/>
                </a:lnTo>
                <a:lnTo>
                  <a:pt x="129" y="1406"/>
                </a:lnTo>
                <a:lnTo>
                  <a:pt x="131" y="1410"/>
                </a:lnTo>
                <a:lnTo>
                  <a:pt x="131" y="1410"/>
                </a:lnTo>
                <a:lnTo>
                  <a:pt x="144" y="1412"/>
                </a:lnTo>
                <a:lnTo>
                  <a:pt x="162" y="1412"/>
                </a:lnTo>
                <a:lnTo>
                  <a:pt x="178" y="1410"/>
                </a:lnTo>
                <a:lnTo>
                  <a:pt x="184" y="1408"/>
                </a:lnTo>
                <a:lnTo>
                  <a:pt x="186" y="1404"/>
                </a:lnTo>
                <a:lnTo>
                  <a:pt x="186" y="1404"/>
                </a:lnTo>
                <a:lnTo>
                  <a:pt x="187" y="1399"/>
                </a:lnTo>
                <a:lnTo>
                  <a:pt x="187" y="1390"/>
                </a:lnTo>
                <a:lnTo>
                  <a:pt x="186" y="1381"/>
                </a:lnTo>
                <a:lnTo>
                  <a:pt x="186" y="1381"/>
                </a:lnTo>
                <a:lnTo>
                  <a:pt x="193" y="1377"/>
                </a:lnTo>
                <a:lnTo>
                  <a:pt x="198" y="1371"/>
                </a:lnTo>
                <a:lnTo>
                  <a:pt x="204" y="1364"/>
                </a:lnTo>
                <a:lnTo>
                  <a:pt x="204" y="1364"/>
                </a:lnTo>
                <a:lnTo>
                  <a:pt x="209" y="1353"/>
                </a:lnTo>
                <a:lnTo>
                  <a:pt x="211" y="1348"/>
                </a:lnTo>
                <a:lnTo>
                  <a:pt x="213" y="1344"/>
                </a:lnTo>
                <a:lnTo>
                  <a:pt x="213" y="1344"/>
                </a:lnTo>
                <a:lnTo>
                  <a:pt x="209" y="1337"/>
                </a:lnTo>
                <a:lnTo>
                  <a:pt x="204" y="1324"/>
                </a:lnTo>
                <a:lnTo>
                  <a:pt x="195" y="1308"/>
                </a:lnTo>
                <a:lnTo>
                  <a:pt x="195" y="1308"/>
                </a:lnTo>
                <a:lnTo>
                  <a:pt x="202" y="1300"/>
                </a:lnTo>
                <a:lnTo>
                  <a:pt x="207" y="1295"/>
                </a:lnTo>
                <a:lnTo>
                  <a:pt x="211" y="1289"/>
                </a:lnTo>
                <a:lnTo>
                  <a:pt x="211" y="1289"/>
                </a:lnTo>
                <a:lnTo>
                  <a:pt x="207" y="1253"/>
                </a:lnTo>
                <a:lnTo>
                  <a:pt x="206" y="1228"/>
                </a:lnTo>
                <a:lnTo>
                  <a:pt x="204" y="1208"/>
                </a:lnTo>
                <a:lnTo>
                  <a:pt x="204" y="1208"/>
                </a:lnTo>
                <a:lnTo>
                  <a:pt x="215" y="1124"/>
                </a:lnTo>
                <a:lnTo>
                  <a:pt x="215" y="1124"/>
                </a:lnTo>
                <a:lnTo>
                  <a:pt x="217" y="1075"/>
                </a:lnTo>
                <a:lnTo>
                  <a:pt x="218" y="1035"/>
                </a:lnTo>
                <a:lnTo>
                  <a:pt x="218" y="1035"/>
                </a:lnTo>
                <a:lnTo>
                  <a:pt x="226" y="1009"/>
                </a:lnTo>
                <a:lnTo>
                  <a:pt x="231" y="991"/>
                </a:lnTo>
                <a:lnTo>
                  <a:pt x="235" y="976"/>
                </a:lnTo>
                <a:lnTo>
                  <a:pt x="235" y="976"/>
                </a:lnTo>
                <a:lnTo>
                  <a:pt x="235" y="951"/>
                </a:lnTo>
                <a:lnTo>
                  <a:pt x="235" y="951"/>
                </a:lnTo>
                <a:lnTo>
                  <a:pt x="248" y="912"/>
                </a:lnTo>
                <a:lnTo>
                  <a:pt x="257" y="883"/>
                </a:lnTo>
                <a:lnTo>
                  <a:pt x="262" y="862"/>
                </a:lnTo>
                <a:lnTo>
                  <a:pt x="262" y="862"/>
                </a:lnTo>
                <a:lnTo>
                  <a:pt x="268" y="831"/>
                </a:lnTo>
                <a:lnTo>
                  <a:pt x="273" y="812"/>
                </a:lnTo>
                <a:lnTo>
                  <a:pt x="273" y="812"/>
                </a:lnTo>
                <a:lnTo>
                  <a:pt x="282" y="785"/>
                </a:lnTo>
                <a:lnTo>
                  <a:pt x="308" y="785"/>
                </a:lnTo>
                <a:lnTo>
                  <a:pt x="308" y="785"/>
                </a:lnTo>
                <a:lnTo>
                  <a:pt x="322" y="843"/>
                </a:lnTo>
                <a:lnTo>
                  <a:pt x="322" y="843"/>
                </a:lnTo>
                <a:lnTo>
                  <a:pt x="340" y="951"/>
                </a:lnTo>
                <a:lnTo>
                  <a:pt x="340" y="951"/>
                </a:lnTo>
                <a:lnTo>
                  <a:pt x="351" y="996"/>
                </a:lnTo>
                <a:lnTo>
                  <a:pt x="359" y="1033"/>
                </a:lnTo>
                <a:lnTo>
                  <a:pt x="359" y="1033"/>
                </a:lnTo>
                <a:lnTo>
                  <a:pt x="362" y="1051"/>
                </a:lnTo>
                <a:lnTo>
                  <a:pt x="364" y="1067"/>
                </a:lnTo>
                <a:lnTo>
                  <a:pt x="364" y="1067"/>
                </a:lnTo>
                <a:lnTo>
                  <a:pt x="366" y="1158"/>
                </a:lnTo>
                <a:lnTo>
                  <a:pt x="366" y="1158"/>
                </a:lnTo>
                <a:lnTo>
                  <a:pt x="368" y="1275"/>
                </a:lnTo>
                <a:lnTo>
                  <a:pt x="364" y="1308"/>
                </a:lnTo>
                <a:lnTo>
                  <a:pt x="368" y="1328"/>
                </a:lnTo>
                <a:lnTo>
                  <a:pt x="368" y="1328"/>
                </a:lnTo>
                <a:lnTo>
                  <a:pt x="362" y="1342"/>
                </a:lnTo>
                <a:lnTo>
                  <a:pt x="359" y="1353"/>
                </a:lnTo>
                <a:lnTo>
                  <a:pt x="357" y="1361"/>
                </a:lnTo>
                <a:lnTo>
                  <a:pt x="357" y="1361"/>
                </a:lnTo>
                <a:lnTo>
                  <a:pt x="357" y="1370"/>
                </a:lnTo>
                <a:lnTo>
                  <a:pt x="361" y="1382"/>
                </a:lnTo>
                <a:lnTo>
                  <a:pt x="364" y="1397"/>
                </a:lnTo>
                <a:lnTo>
                  <a:pt x="364" y="1397"/>
                </a:lnTo>
                <a:lnTo>
                  <a:pt x="362" y="1410"/>
                </a:lnTo>
                <a:lnTo>
                  <a:pt x="362" y="1417"/>
                </a:lnTo>
                <a:lnTo>
                  <a:pt x="364" y="1424"/>
                </a:lnTo>
                <a:lnTo>
                  <a:pt x="364" y="1424"/>
                </a:lnTo>
                <a:lnTo>
                  <a:pt x="368" y="1424"/>
                </a:lnTo>
                <a:lnTo>
                  <a:pt x="375" y="1426"/>
                </a:lnTo>
                <a:lnTo>
                  <a:pt x="395" y="1428"/>
                </a:lnTo>
                <a:lnTo>
                  <a:pt x="415" y="1428"/>
                </a:lnTo>
                <a:lnTo>
                  <a:pt x="422" y="1426"/>
                </a:lnTo>
                <a:lnTo>
                  <a:pt x="426" y="1426"/>
                </a:lnTo>
                <a:lnTo>
                  <a:pt x="426" y="1426"/>
                </a:lnTo>
                <a:lnTo>
                  <a:pt x="459" y="1391"/>
                </a:lnTo>
                <a:lnTo>
                  <a:pt x="459" y="1391"/>
                </a:lnTo>
                <a:lnTo>
                  <a:pt x="463" y="1388"/>
                </a:lnTo>
                <a:lnTo>
                  <a:pt x="466" y="1382"/>
                </a:lnTo>
                <a:lnTo>
                  <a:pt x="468" y="1377"/>
                </a:lnTo>
                <a:lnTo>
                  <a:pt x="470" y="1366"/>
                </a:lnTo>
                <a:lnTo>
                  <a:pt x="470" y="1366"/>
                </a:lnTo>
                <a:lnTo>
                  <a:pt x="470" y="1361"/>
                </a:lnTo>
                <a:lnTo>
                  <a:pt x="466" y="1355"/>
                </a:lnTo>
                <a:lnTo>
                  <a:pt x="457" y="1342"/>
                </a:lnTo>
                <a:lnTo>
                  <a:pt x="446" y="1333"/>
                </a:lnTo>
                <a:lnTo>
                  <a:pt x="441" y="1330"/>
                </a:lnTo>
                <a:lnTo>
                  <a:pt x="441" y="1319"/>
                </a:lnTo>
                <a:lnTo>
                  <a:pt x="472" y="1302"/>
                </a:lnTo>
                <a:lnTo>
                  <a:pt x="472" y="1302"/>
                </a:lnTo>
                <a:lnTo>
                  <a:pt x="472" y="1255"/>
                </a:lnTo>
                <a:lnTo>
                  <a:pt x="473" y="1213"/>
                </a:lnTo>
                <a:lnTo>
                  <a:pt x="473" y="1180"/>
                </a:lnTo>
                <a:lnTo>
                  <a:pt x="473" y="1180"/>
                </a:lnTo>
                <a:lnTo>
                  <a:pt x="481" y="1098"/>
                </a:lnTo>
                <a:lnTo>
                  <a:pt x="484" y="1055"/>
                </a:lnTo>
                <a:lnTo>
                  <a:pt x="484" y="1029"/>
                </a:lnTo>
                <a:lnTo>
                  <a:pt x="484" y="1029"/>
                </a:lnTo>
                <a:lnTo>
                  <a:pt x="484" y="1014"/>
                </a:lnTo>
                <a:lnTo>
                  <a:pt x="484" y="998"/>
                </a:lnTo>
                <a:lnTo>
                  <a:pt x="486" y="982"/>
                </a:lnTo>
                <a:lnTo>
                  <a:pt x="484" y="967"/>
                </a:lnTo>
                <a:lnTo>
                  <a:pt x="484" y="967"/>
                </a:lnTo>
                <a:lnTo>
                  <a:pt x="481" y="947"/>
                </a:lnTo>
                <a:lnTo>
                  <a:pt x="479" y="920"/>
                </a:lnTo>
                <a:lnTo>
                  <a:pt x="475" y="887"/>
                </a:lnTo>
                <a:lnTo>
                  <a:pt x="473" y="736"/>
                </a:lnTo>
                <a:lnTo>
                  <a:pt x="473" y="736"/>
                </a:lnTo>
                <a:lnTo>
                  <a:pt x="484" y="732"/>
                </a:lnTo>
                <a:lnTo>
                  <a:pt x="494" y="727"/>
                </a:lnTo>
                <a:lnTo>
                  <a:pt x="495" y="723"/>
                </a:lnTo>
                <a:lnTo>
                  <a:pt x="495" y="721"/>
                </a:lnTo>
                <a:lnTo>
                  <a:pt x="495" y="721"/>
                </a:lnTo>
                <a:lnTo>
                  <a:pt x="492" y="709"/>
                </a:lnTo>
                <a:lnTo>
                  <a:pt x="490" y="705"/>
                </a:lnTo>
                <a:lnTo>
                  <a:pt x="494" y="703"/>
                </a:lnTo>
                <a:lnTo>
                  <a:pt x="494" y="703"/>
                </a:lnTo>
                <a:lnTo>
                  <a:pt x="504" y="701"/>
                </a:lnTo>
                <a:lnTo>
                  <a:pt x="525" y="698"/>
                </a:lnTo>
                <a:lnTo>
                  <a:pt x="535" y="696"/>
                </a:lnTo>
                <a:lnTo>
                  <a:pt x="543" y="694"/>
                </a:lnTo>
                <a:lnTo>
                  <a:pt x="548" y="690"/>
                </a:lnTo>
                <a:lnTo>
                  <a:pt x="552" y="685"/>
                </a:lnTo>
                <a:lnTo>
                  <a:pt x="552" y="685"/>
                </a:lnTo>
                <a:lnTo>
                  <a:pt x="550" y="676"/>
                </a:lnTo>
                <a:lnTo>
                  <a:pt x="543" y="658"/>
                </a:lnTo>
                <a:lnTo>
                  <a:pt x="523" y="612"/>
                </a:lnTo>
                <a:lnTo>
                  <a:pt x="492" y="543"/>
                </a:lnTo>
                <a:lnTo>
                  <a:pt x="492" y="543"/>
                </a:lnTo>
                <a:lnTo>
                  <a:pt x="484" y="530"/>
                </a:lnTo>
                <a:lnTo>
                  <a:pt x="472" y="505"/>
                </a:lnTo>
                <a:lnTo>
                  <a:pt x="459" y="479"/>
                </a:lnTo>
                <a:lnTo>
                  <a:pt x="453" y="468"/>
                </a:lnTo>
                <a:lnTo>
                  <a:pt x="453" y="468"/>
                </a:lnTo>
                <a:lnTo>
                  <a:pt x="457" y="403"/>
                </a:lnTo>
                <a:lnTo>
                  <a:pt x="457" y="403"/>
                </a:lnTo>
                <a:lnTo>
                  <a:pt x="461" y="392"/>
                </a:lnTo>
                <a:lnTo>
                  <a:pt x="470" y="370"/>
                </a:lnTo>
                <a:lnTo>
                  <a:pt x="484" y="339"/>
                </a:lnTo>
                <a:lnTo>
                  <a:pt x="484" y="339"/>
                </a:lnTo>
                <a:lnTo>
                  <a:pt x="501" y="311"/>
                </a:lnTo>
                <a:lnTo>
                  <a:pt x="514" y="291"/>
                </a:lnTo>
                <a:lnTo>
                  <a:pt x="519" y="277"/>
                </a:lnTo>
                <a:lnTo>
                  <a:pt x="519" y="277"/>
                </a:lnTo>
                <a:lnTo>
                  <a:pt x="521" y="268"/>
                </a:lnTo>
                <a:lnTo>
                  <a:pt x="519" y="259"/>
                </a:lnTo>
                <a:lnTo>
                  <a:pt x="515" y="242"/>
                </a:lnTo>
                <a:lnTo>
                  <a:pt x="515" y="242"/>
                </a:lnTo>
                <a:lnTo>
                  <a:pt x="512" y="240"/>
                </a:lnTo>
                <a:lnTo>
                  <a:pt x="508" y="237"/>
                </a:lnTo>
                <a:lnTo>
                  <a:pt x="497" y="231"/>
                </a:lnTo>
                <a:lnTo>
                  <a:pt x="497" y="231"/>
                </a:lnTo>
                <a:lnTo>
                  <a:pt x="494" y="224"/>
                </a:lnTo>
                <a:lnTo>
                  <a:pt x="488" y="217"/>
                </a:lnTo>
                <a:lnTo>
                  <a:pt x="483" y="204"/>
                </a:lnTo>
                <a:lnTo>
                  <a:pt x="473" y="195"/>
                </a:lnTo>
                <a:lnTo>
                  <a:pt x="473" y="195"/>
                </a:lnTo>
                <a:lnTo>
                  <a:pt x="470" y="189"/>
                </a:lnTo>
                <a:lnTo>
                  <a:pt x="463" y="180"/>
                </a:lnTo>
                <a:lnTo>
                  <a:pt x="463" y="180"/>
                </a:lnTo>
                <a:lnTo>
                  <a:pt x="453" y="173"/>
                </a:lnTo>
                <a:lnTo>
                  <a:pt x="437" y="166"/>
                </a:lnTo>
                <a:lnTo>
                  <a:pt x="419" y="158"/>
                </a:lnTo>
                <a:lnTo>
                  <a:pt x="390" y="135"/>
                </a:lnTo>
                <a:lnTo>
                  <a:pt x="390" y="135"/>
                </a:lnTo>
                <a:lnTo>
                  <a:pt x="388" y="124"/>
                </a:lnTo>
                <a:lnTo>
                  <a:pt x="384" y="98"/>
                </a:lnTo>
                <a:lnTo>
                  <a:pt x="381" y="84"/>
                </a:lnTo>
                <a:lnTo>
                  <a:pt x="375" y="71"/>
                </a:lnTo>
                <a:lnTo>
                  <a:pt x="368" y="57"/>
                </a:lnTo>
                <a:lnTo>
                  <a:pt x="359" y="47"/>
                </a:lnTo>
                <a:lnTo>
                  <a:pt x="359" y="47"/>
                </a:lnTo>
                <a:lnTo>
                  <a:pt x="337" y="29"/>
                </a:lnTo>
                <a:lnTo>
                  <a:pt x="326" y="22"/>
                </a:lnTo>
                <a:lnTo>
                  <a:pt x="313" y="15"/>
                </a:lnTo>
                <a:lnTo>
                  <a:pt x="300" y="7"/>
                </a:lnTo>
                <a:lnTo>
                  <a:pt x="284" y="4"/>
                </a:lnTo>
                <a:lnTo>
                  <a:pt x="266" y="0"/>
                </a:lnTo>
                <a:lnTo>
                  <a:pt x="246" y="0"/>
                </a:lnTo>
                <a:lnTo>
                  <a:pt x="246" y="0"/>
                </a:lnTo>
                <a:lnTo>
                  <a:pt x="226" y="4"/>
                </a:lnTo>
                <a:lnTo>
                  <a:pt x="209" y="6"/>
                </a:lnTo>
                <a:lnTo>
                  <a:pt x="198" y="9"/>
                </a:lnTo>
                <a:lnTo>
                  <a:pt x="191" y="13"/>
                </a:lnTo>
                <a:lnTo>
                  <a:pt x="186" y="16"/>
                </a:lnTo>
                <a:lnTo>
                  <a:pt x="184" y="20"/>
                </a:lnTo>
                <a:lnTo>
                  <a:pt x="182" y="24"/>
                </a:lnTo>
                <a:lnTo>
                  <a:pt x="182" y="24"/>
                </a:lnTo>
                <a:lnTo>
                  <a:pt x="162" y="26"/>
                </a:lnTo>
                <a:lnTo>
                  <a:pt x="162" y="26"/>
                </a:lnTo>
                <a:lnTo>
                  <a:pt x="153" y="35"/>
                </a:lnTo>
                <a:lnTo>
                  <a:pt x="146" y="44"/>
                </a:lnTo>
                <a:lnTo>
                  <a:pt x="146" y="44"/>
                </a:lnTo>
                <a:lnTo>
                  <a:pt x="142" y="53"/>
                </a:lnTo>
                <a:lnTo>
                  <a:pt x="140" y="58"/>
                </a:lnTo>
                <a:lnTo>
                  <a:pt x="133" y="51"/>
                </a:lnTo>
                <a:lnTo>
                  <a:pt x="133" y="51"/>
                </a:lnTo>
                <a:lnTo>
                  <a:pt x="127" y="42"/>
                </a:lnTo>
                <a:lnTo>
                  <a:pt x="122" y="36"/>
                </a:lnTo>
                <a:lnTo>
                  <a:pt x="120" y="35"/>
                </a:lnTo>
                <a:lnTo>
                  <a:pt x="118" y="35"/>
                </a:lnTo>
                <a:lnTo>
                  <a:pt x="118" y="35"/>
                </a:lnTo>
                <a:lnTo>
                  <a:pt x="116" y="36"/>
                </a:lnTo>
                <a:lnTo>
                  <a:pt x="116" y="38"/>
                </a:lnTo>
                <a:lnTo>
                  <a:pt x="116" y="44"/>
                </a:lnTo>
                <a:lnTo>
                  <a:pt x="122" y="58"/>
                </a:lnTo>
                <a:lnTo>
                  <a:pt x="122" y="58"/>
                </a:lnTo>
                <a:lnTo>
                  <a:pt x="133" y="77"/>
                </a:lnTo>
                <a:lnTo>
                  <a:pt x="133" y="77"/>
                </a:lnTo>
                <a:lnTo>
                  <a:pt x="129" y="86"/>
                </a:lnTo>
                <a:lnTo>
                  <a:pt x="127" y="95"/>
                </a:lnTo>
                <a:lnTo>
                  <a:pt x="125" y="104"/>
                </a:lnTo>
                <a:lnTo>
                  <a:pt x="125" y="104"/>
                </a:lnTo>
                <a:lnTo>
                  <a:pt x="125" y="133"/>
                </a:lnTo>
                <a:lnTo>
                  <a:pt x="125" y="133"/>
                </a:lnTo>
                <a:close/>
                <a:moveTo>
                  <a:pt x="140" y="177"/>
                </a:moveTo>
                <a:lnTo>
                  <a:pt x="140" y="177"/>
                </a:lnTo>
                <a:lnTo>
                  <a:pt x="147" y="182"/>
                </a:lnTo>
                <a:lnTo>
                  <a:pt x="156" y="189"/>
                </a:lnTo>
                <a:lnTo>
                  <a:pt x="167" y="197"/>
                </a:lnTo>
                <a:lnTo>
                  <a:pt x="167" y="197"/>
                </a:lnTo>
                <a:lnTo>
                  <a:pt x="182" y="204"/>
                </a:lnTo>
                <a:lnTo>
                  <a:pt x="193" y="208"/>
                </a:lnTo>
                <a:lnTo>
                  <a:pt x="206" y="211"/>
                </a:lnTo>
                <a:lnTo>
                  <a:pt x="189" y="235"/>
                </a:lnTo>
                <a:lnTo>
                  <a:pt x="131" y="233"/>
                </a:lnTo>
                <a:lnTo>
                  <a:pt x="124" y="219"/>
                </a:lnTo>
                <a:lnTo>
                  <a:pt x="124" y="219"/>
                </a:lnTo>
                <a:lnTo>
                  <a:pt x="127" y="209"/>
                </a:lnTo>
                <a:lnTo>
                  <a:pt x="133" y="197"/>
                </a:lnTo>
                <a:lnTo>
                  <a:pt x="133" y="197"/>
                </a:lnTo>
                <a:lnTo>
                  <a:pt x="136" y="184"/>
                </a:lnTo>
                <a:lnTo>
                  <a:pt x="140" y="177"/>
                </a:lnTo>
                <a:lnTo>
                  <a:pt x="140" y="177"/>
                </a:lnTo>
                <a:close/>
                <a:moveTo>
                  <a:pt x="324" y="202"/>
                </a:moveTo>
                <a:lnTo>
                  <a:pt x="324" y="202"/>
                </a:lnTo>
                <a:lnTo>
                  <a:pt x="331" y="200"/>
                </a:lnTo>
                <a:lnTo>
                  <a:pt x="339" y="199"/>
                </a:lnTo>
                <a:lnTo>
                  <a:pt x="344" y="195"/>
                </a:lnTo>
                <a:lnTo>
                  <a:pt x="344" y="195"/>
                </a:lnTo>
                <a:lnTo>
                  <a:pt x="353" y="186"/>
                </a:lnTo>
                <a:lnTo>
                  <a:pt x="357" y="182"/>
                </a:lnTo>
                <a:lnTo>
                  <a:pt x="357" y="182"/>
                </a:lnTo>
                <a:lnTo>
                  <a:pt x="359" y="184"/>
                </a:lnTo>
                <a:lnTo>
                  <a:pt x="362" y="186"/>
                </a:lnTo>
                <a:lnTo>
                  <a:pt x="362" y="186"/>
                </a:lnTo>
                <a:lnTo>
                  <a:pt x="364" y="193"/>
                </a:lnTo>
                <a:lnTo>
                  <a:pt x="368" y="200"/>
                </a:lnTo>
                <a:lnTo>
                  <a:pt x="368" y="200"/>
                </a:lnTo>
                <a:lnTo>
                  <a:pt x="370" y="206"/>
                </a:lnTo>
                <a:lnTo>
                  <a:pt x="373" y="217"/>
                </a:lnTo>
                <a:lnTo>
                  <a:pt x="373" y="217"/>
                </a:lnTo>
                <a:lnTo>
                  <a:pt x="375" y="220"/>
                </a:lnTo>
                <a:lnTo>
                  <a:pt x="379" y="222"/>
                </a:lnTo>
                <a:lnTo>
                  <a:pt x="386" y="226"/>
                </a:lnTo>
                <a:lnTo>
                  <a:pt x="386" y="226"/>
                </a:lnTo>
                <a:lnTo>
                  <a:pt x="388" y="228"/>
                </a:lnTo>
                <a:lnTo>
                  <a:pt x="386" y="231"/>
                </a:lnTo>
                <a:lnTo>
                  <a:pt x="382" y="237"/>
                </a:lnTo>
                <a:lnTo>
                  <a:pt x="382" y="237"/>
                </a:lnTo>
                <a:lnTo>
                  <a:pt x="377" y="239"/>
                </a:lnTo>
                <a:lnTo>
                  <a:pt x="368" y="239"/>
                </a:lnTo>
                <a:lnTo>
                  <a:pt x="355" y="239"/>
                </a:lnTo>
                <a:lnTo>
                  <a:pt x="355" y="239"/>
                </a:lnTo>
                <a:lnTo>
                  <a:pt x="351" y="233"/>
                </a:lnTo>
                <a:lnTo>
                  <a:pt x="346" y="226"/>
                </a:lnTo>
                <a:lnTo>
                  <a:pt x="346" y="226"/>
                </a:lnTo>
                <a:lnTo>
                  <a:pt x="342" y="224"/>
                </a:lnTo>
                <a:lnTo>
                  <a:pt x="335" y="219"/>
                </a:lnTo>
                <a:lnTo>
                  <a:pt x="324" y="213"/>
                </a:lnTo>
                <a:lnTo>
                  <a:pt x="324" y="20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D8606418-3DE1-454B-87D9-DC307A4BB3F2}"/>
              </a:ext>
            </a:extLst>
          </p:cNvPr>
          <p:cNvSpPr>
            <a:spLocks noEditPoints="1"/>
          </p:cNvSpPr>
          <p:nvPr/>
        </p:nvSpPr>
        <p:spPr bwMode="auto">
          <a:xfrm>
            <a:off x="845038" y="2721552"/>
            <a:ext cx="720725" cy="1641475"/>
          </a:xfrm>
          <a:custGeom>
            <a:avLst/>
            <a:gdLst>
              <a:gd name="T0" fmla="*/ 284 w 454"/>
              <a:gd name="T1" fmla="*/ 181 h 1034"/>
              <a:gd name="T2" fmla="*/ 217 w 454"/>
              <a:gd name="T3" fmla="*/ 210 h 1034"/>
              <a:gd name="T4" fmla="*/ 215 w 454"/>
              <a:gd name="T5" fmla="*/ 179 h 1034"/>
              <a:gd name="T6" fmla="*/ 175 w 454"/>
              <a:gd name="T7" fmla="*/ 87 h 1034"/>
              <a:gd name="T8" fmla="*/ 141 w 454"/>
              <a:gd name="T9" fmla="*/ 93 h 1034"/>
              <a:gd name="T10" fmla="*/ 0 w 454"/>
              <a:gd name="T11" fmla="*/ 137 h 1034"/>
              <a:gd name="T12" fmla="*/ 84 w 454"/>
              <a:gd name="T13" fmla="*/ 154 h 1034"/>
              <a:gd name="T14" fmla="*/ 69 w 454"/>
              <a:gd name="T15" fmla="*/ 154 h 1034"/>
              <a:gd name="T16" fmla="*/ 58 w 454"/>
              <a:gd name="T17" fmla="*/ 158 h 1034"/>
              <a:gd name="T18" fmla="*/ 77 w 454"/>
              <a:gd name="T19" fmla="*/ 180 h 1034"/>
              <a:gd name="T20" fmla="*/ 94 w 454"/>
              <a:gd name="T21" fmla="*/ 207 h 1034"/>
              <a:gd name="T22" fmla="*/ 115 w 454"/>
              <a:gd name="T23" fmla="*/ 244 h 1034"/>
              <a:gd name="T24" fmla="*/ 162 w 454"/>
              <a:gd name="T25" fmla="*/ 317 h 1034"/>
              <a:gd name="T26" fmla="*/ 232 w 454"/>
              <a:gd name="T27" fmla="*/ 336 h 1034"/>
              <a:gd name="T28" fmla="*/ 185 w 454"/>
              <a:gd name="T29" fmla="*/ 442 h 1034"/>
              <a:gd name="T30" fmla="*/ 206 w 454"/>
              <a:gd name="T31" fmla="*/ 516 h 1034"/>
              <a:gd name="T32" fmla="*/ 176 w 454"/>
              <a:gd name="T33" fmla="*/ 733 h 1034"/>
              <a:gd name="T34" fmla="*/ 196 w 454"/>
              <a:gd name="T35" fmla="*/ 834 h 1034"/>
              <a:gd name="T36" fmla="*/ 202 w 454"/>
              <a:gd name="T37" fmla="*/ 954 h 1034"/>
              <a:gd name="T38" fmla="*/ 168 w 454"/>
              <a:gd name="T39" fmla="*/ 970 h 1034"/>
              <a:gd name="T40" fmla="*/ 180 w 454"/>
              <a:gd name="T41" fmla="*/ 988 h 1034"/>
              <a:gd name="T42" fmla="*/ 121 w 454"/>
              <a:gd name="T43" fmla="*/ 1000 h 1034"/>
              <a:gd name="T44" fmla="*/ 116 w 454"/>
              <a:gd name="T45" fmla="*/ 1014 h 1034"/>
              <a:gd name="T46" fmla="*/ 181 w 454"/>
              <a:gd name="T47" fmla="*/ 1033 h 1034"/>
              <a:gd name="T48" fmla="*/ 274 w 454"/>
              <a:gd name="T49" fmla="*/ 1033 h 1034"/>
              <a:gd name="T50" fmla="*/ 283 w 454"/>
              <a:gd name="T51" fmla="*/ 1003 h 1034"/>
              <a:gd name="T52" fmla="*/ 332 w 454"/>
              <a:gd name="T53" fmla="*/ 986 h 1034"/>
              <a:gd name="T54" fmla="*/ 327 w 454"/>
              <a:gd name="T55" fmla="*/ 907 h 1034"/>
              <a:gd name="T56" fmla="*/ 349 w 454"/>
              <a:gd name="T57" fmla="*/ 812 h 1034"/>
              <a:gd name="T58" fmla="*/ 390 w 454"/>
              <a:gd name="T59" fmla="*/ 618 h 1034"/>
              <a:gd name="T60" fmla="*/ 438 w 454"/>
              <a:gd name="T61" fmla="*/ 602 h 1034"/>
              <a:gd name="T62" fmla="*/ 439 w 454"/>
              <a:gd name="T63" fmla="*/ 503 h 1034"/>
              <a:gd name="T64" fmla="*/ 439 w 454"/>
              <a:gd name="T65" fmla="*/ 452 h 1034"/>
              <a:gd name="T66" fmla="*/ 443 w 454"/>
              <a:gd name="T67" fmla="*/ 270 h 1034"/>
              <a:gd name="T68" fmla="*/ 431 w 454"/>
              <a:gd name="T69" fmla="*/ 192 h 1034"/>
              <a:gd name="T70" fmla="*/ 424 w 454"/>
              <a:gd name="T71" fmla="*/ 145 h 1034"/>
              <a:gd name="T72" fmla="*/ 442 w 454"/>
              <a:gd name="T73" fmla="*/ 93 h 1034"/>
              <a:gd name="T74" fmla="*/ 451 w 454"/>
              <a:gd name="T75" fmla="*/ 61 h 1034"/>
              <a:gd name="T76" fmla="*/ 417 w 454"/>
              <a:gd name="T77" fmla="*/ 4 h 1034"/>
              <a:gd name="T78" fmla="*/ 370 w 454"/>
              <a:gd name="T79" fmla="*/ 4 h 1034"/>
              <a:gd name="T80" fmla="*/ 338 w 454"/>
              <a:gd name="T81" fmla="*/ 14 h 1034"/>
              <a:gd name="T82" fmla="*/ 319 w 454"/>
              <a:gd name="T83" fmla="*/ 43 h 1034"/>
              <a:gd name="T84" fmla="*/ 314 w 454"/>
              <a:gd name="T85" fmla="*/ 81 h 1034"/>
              <a:gd name="T86" fmla="*/ 319 w 454"/>
              <a:gd name="T87" fmla="*/ 94 h 1034"/>
              <a:gd name="T88" fmla="*/ 316 w 454"/>
              <a:gd name="T89" fmla="*/ 136 h 1034"/>
              <a:gd name="T90" fmla="*/ 137 w 454"/>
              <a:gd name="T91" fmla="*/ 141 h 1034"/>
              <a:gd name="T92" fmla="*/ 171 w 454"/>
              <a:gd name="T93" fmla="*/ 130 h 1034"/>
              <a:gd name="T94" fmla="*/ 170 w 454"/>
              <a:gd name="T95" fmla="*/ 172 h 1034"/>
              <a:gd name="T96" fmla="*/ 175 w 454"/>
              <a:gd name="T97" fmla="*/ 206 h 1034"/>
              <a:gd name="T98" fmla="*/ 184 w 454"/>
              <a:gd name="T99" fmla="*/ 232 h 1034"/>
              <a:gd name="T100" fmla="*/ 157 w 454"/>
              <a:gd name="T101" fmla="*/ 231 h 1034"/>
              <a:gd name="T102" fmla="*/ 133 w 454"/>
              <a:gd name="T103" fmla="*/ 196 h 1034"/>
              <a:gd name="T104" fmla="*/ 123 w 454"/>
              <a:gd name="T105" fmla="*/ 172 h 1034"/>
              <a:gd name="T106" fmla="*/ 119 w 454"/>
              <a:gd name="T107" fmla="*/ 141 h 1034"/>
              <a:gd name="T108" fmla="*/ 379 w 454"/>
              <a:gd name="T109" fmla="*/ 445 h 1034"/>
              <a:gd name="T110" fmla="*/ 411 w 454"/>
              <a:gd name="T111" fmla="*/ 295 h 1034"/>
              <a:gd name="T112" fmla="*/ 287 w 454"/>
              <a:gd name="T113" fmla="*/ 750 h 1034"/>
              <a:gd name="T114" fmla="*/ 283 w 454"/>
              <a:gd name="T115" fmla="*/ 859 h 1034"/>
              <a:gd name="T116" fmla="*/ 273 w 454"/>
              <a:gd name="T117" fmla="*/ 898 h 1034"/>
              <a:gd name="T118" fmla="*/ 269 w 454"/>
              <a:gd name="T119" fmla="*/ 866 h 1034"/>
              <a:gd name="T120" fmla="*/ 256 w 454"/>
              <a:gd name="T121" fmla="*/ 757 h 1034"/>
              <a:gd name="T122" fmla="*/ 266 w 454"/>
              <a:gd name="T123" fmla="*/ 701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4" h="1034">
                <a:moveTo>
                  <a:pt x="335" y="160"/>
                </a:moveTo>
                <a:lnTo>
                  <a:pt x="316" y="168"/>
                </a:lnTo>
                <a:lnTo>
                  <a:pt x="316" y="168"/>
                </a:lnTo>
                <a:lnTo>
                  <a:pt x="306" y="171"/>
                </a:lnTo>
                <a:lnTo>
                  <a:pt x="297" y="175"/>
                </a:lnTo>
                <a:lnTo>
                  <a:pt x="284" y="181"/>
                </a:lnTo>
                <a:lnTo>
                  <a:pt x="284" y="181"/>
                </a:lnTo>
                <a:lnTo>
                  <a:pt x="269" y="192"/>
                </a:lnTo>
                <a:lnTo>
                  <a:pt x="248" y="206"/>
                </a:lnTo>
                <a:lnTo>
                  <a:pt x="224" y="226"/>
                </a:lnTo>
                <a:lnTo>
                  <a:pt x="219" y="219"/>
                </a:lnTo>
                <a:lnTo>
                  <a:pt x="219" y="219"/>
                </a:lnTo>
                <a:lnTo>
                  <a:pt x="218" y="214"/>
                </a:lnTo>
                <a:lnTo>
                  <a:pt x="217" y="210"/>
                </a:lnTo>
                <a:lnTo>
                  <a:pt x="217" y="205"/>
                </a:lnTo>
                <a:lnTo>
                  <a:pt x="217" y="205"/>
                </a:lnTo>
                <a:lnTo>
                  <a:pt x="218" y="194"/>
                </a:lnTo>
                <a:lnTo>
                  <a:pt x="219" y="189"/>
                </a:lnTo>
                <a:lnTo>
                  <a:pt x="218" y="184"/>
                </a:lnTo>
                <a:lnTo>
                  <a:pt x="218" y="184"/>
                </a:lnTo>
                <a:lnTo>
                  <a:pt x="215" y="179"/>
                </a:lnTo>
                <a:lnTo>
                  <a:pt x="211" y="173"/>
                </a:lnTo>
                <a:lnTo>
                  <a:pt x="207" y="168"/>
                </a:lnTo>
                <a:lnTo>
                  <a:pt x="201" y="167"/>
                </a:lnTo>
                <a:lnTo>
                  <a:pt x="201" y="93"/>
                </a:lnTo>
                <a:lnTo>
                  <a:pt x="190" y="93"/>
                </a:lnTo>
                <a:lnTo>
                  <a:pt x="187" y="87"/>
                </a:lnTo>
                <a:lnTo>
                  <a:pt x="175" y="87"/>
                </a:lnTo>
                <a:lnTo>
                  <a:pt x="175" y="95"/>
                </a:lnTo>
                <a:lnTo>
                  <a:pt x="168" y="95"/>
                </a:lnTo>
                <a:lnTo>
                  <a:pt x="168" y="93"/>
                </a:lnTo>
                <a:lnTo>
                  <a:pt x="154" y="93"/>
                </a:lnTo>
                <a:lnTo>
                  <a:pt x="149" y="89"/>
                </a:lnTo>
                <a:lnTo>
                  <a:pt x="141" y="89"/>
                </a:lnTo>
                <a:lnTo>
                  <a:pt x="141" y="93"/>
                </a:lnTo>
                <a:lnTo>
                  <a:pt x="93" y="93"/>
                </a:lnTo>
                <a:lnTo>
                  <a:pt x="93" y="89"/>
                </a:lnTo>
                <a:lnTo>
                  <a:pt x="13" y="89"/>
                </a:lnTo>
                <a:lnTo>
                  <a:pt x="21" y="94"/>
                </a:lnTo>
                <a:lnTo>
                  <a:pt x="4" y="98"/>
                </a:lnTo>
                <a:lnTo>
                  <a:pt x="0" y="108"/>
                </a:lnTo>
                <a:lnTo>
                  <a:pt x="0" y="137"/>
                </a:lnTo>
                <a:lnTo>
                  <a:pt x="11" y="147"/>
                </a:lnTo>
                <a:lnTo>
                  <a:pt x="34" y="147"/>
                </a:lnTo>
                <a:lnTo>
                  <a:pt x="45" y="142"/>
                </a:lnTo>
                <a:lnTo>
                  <a:pt x="77" y="142"/>
                </a:lnTo>
                <a:lnTo>
                  <a:pt x="77" y="142"/>
                </a:lnTo>
                <a:lnTo>
                  <a:pt x="81" y="149"/>
                </a:lnTo>
                <a:lnTo>
                  <a:pt x="84" y="154"/>
                </a:lnTo>
                <a:lnTo>
                  <a:pt x="85" y="157"/>
                </a:lnTo>
                <a:lnTo>
                  <a:pt x="84" y="158"/>
                </a:lnTo>
                <a:lnTo>
                  <a:pt x="84" y="158"/>
                </a:lnTo>
                <a:lnTo>
                  <a:pt x="82" y="159"/>
                </a:lnTo>
                <a:lnTo>
                  <a:pt x="81" y="159"/>
                </a:lnTo>
                <a:lnTo>
                  <a:pt x="77" y="158"/>
                </a:lnTo>
                <a:lnTo>
                  <a:pt x="69" y="154"/>
                </a:lnTo>
                <a:lnTo>
                  <a:pt x="69" y="154"/>
                </a:lnTo>
                <a:lnTo>
                  <a:pt x="61" y="154"/>
                </a:lnTo>
                <a:lnTo>
                  <a:pt x="59" y="154"/>
                </a:lnTo>
                <a:lnTo>
                  <a:pt x="56" y="154"/>
                </a:lnTo>
                <a:lnTo>
                  <a:pt x="56" y="154"/>
                </a:lnTo>
                <a:lnTo>
                  <a:pt x="56" y="155"/>
                </a:lnTo>
                <a:lnTo>
                  <a:pt x="58" y="158"/>
                </a:lnTo>
                <a:lnTo>
                  <a:pt x="61" y="163"/>
                </a:lnTo>
                <a:lnTo>
                  <a:pt x="61" y="163"/>
                </a:lnTo>
                <a:lnTo>
                  <a:pt x="68" y="172"/>
                </a:lnTo>
                <a:lnTo>
                  <a:pt x="71" y="176"/>
                </a:lnTo>
                <a:lnTo>
                  <a:pt x="73" y="179"/>
                </a:lnTo>
                <a:lnTo>
                  <a:pt x="73" y="179"/>
                </a:lnTo>
                <a:lnTo>
                  <a:pt x="77" y="180"/>
                </a:lnTo>
                <a:lnTo>
                  <a:pt x="80" y="181"/>
                </a:lnTo>
                <a:lnTo>
                  <a:pt x="81" y="181"/>
                </a:lnTo>
                <a:lnTo>
                  <a:pt x="82" y="183"/>
                </a:lnTo>
                <a:lnTo>
                  <a:pt x="82" y="183"/>
                </a:lnTo>
                <a:lnTo>
                  <a:pt x="86" y="193"/>
                </a:lnTo>
                <a:lnTo>
                  <a:pt x="90" y="201"/>
                </a:lnTo>
                <a:lnTo>
                  <a:pt x="94" y="207"/>
                </a:lnTo>
                <a:lnTo>
                  <a:pt x="94" y="207"/>
                </a:lnTo>
                <a:lnTo>
                  <a:pt x="103" y="219"/>
                </a:lnTo>
                <a:lnTo>
                  <a:pt x="107" y="224"/>
                </a:lnTo>
                <a:lnTo>
                  <a:pt x="108" y="228"/>
                </a:lnTo>
                <a:lnTo>
                  <a:pt x="108" y="228"/>
                </a:lnTo>
                <a:lnTo>
                  <a:pt x="110" y="235"/>
                </a:lnTo>
                <a:lnTo>
                  <a:pt x="115" y="244"/>
                </a:lnTo>
                <a:lnTo>
                  <a:pt x="115" y="244"/>
                </a:lnTo>
                <a:lnTo>
                  <a:pt x="134" y="279"/>
                </a:lnTo>
                <a:lnTo>
                  <a:pt x="147" y="301"/>
                </a:lnTo>
                <a:lnTo>
                  <a:pt x="157" y="313"/>
                </a:lnTo>
                <a:lnTo>
                  <a:pt x="157" y="313"/>
                </a:lnTo>
                <a:lnTo>
                  <a:pt x="159" y="316"/>
                </a:lnTo>
                <a:lnTo>
                  <a:pt x="162" y="317"/>
                </a:lnTo>
                <a:lnTo>
                  <a:pt x="168" y="318"/>
                </a:lnTo>
                <a:lnTo>
                  <a:pt x="174" y="318"/>
                </a:lnTo>
                <a:lnTo>
                  <a:pt x="179" y="317"/>
                </a:lnTo>
                <a:lnTo>
                  <a:pt x="179" y="317"/>
                </a:lnTo>
                <a:lnTo>
                  <a:pt x="223" y="309"/>
                </a:lnTo>
                <a:lnTo>
                  <a:pt x="232" y="336"/>
                </a:lnTo>
                <a:lnTo>
                  <a:pt x="232" y="336"/>
                </a:lnTo>
                <a:lnTo>
                  <a:pt x="214" y="372"/>
                </a:lnTo>
                <a:lnTo>
                  <a:pt x="201" y="399"/>
                </a:lnTo>
                <a:lnTo>
                  <a:pt x="192" y="416"/>
                </a:lnTo>
                <a:lnTo>
                  <a:pt x="192" y="416"/>
                </a:lnTo>
                <a:lnTo>
                  <a:pt x="188" y="424"/>
                </a:lnTo>
                <a:lnTo>
                  <a:pt x="187" y="433"/>
                </a:lnTo>
                <a:lnTo>
                  <a:pt x="185" y="442"/>
                </a:lnTo>
                <a:lnTo>
                  <a:pt x="181" y="451"/>
                </a:lnTo>
                <a:lnTo>
                  <a:pt x="181" y="451"/>
                </a:lnTo>
                <a:lnTo>
                  <a:pt x="180" y="458"/>
                </a:lnTo>
                <a:lnTo>
                  <a:pt x="179" y="464"/>
                </a:lnTo>
                <a:lnTo>
                  <a:pt x="179" y="479"/>
                </a:lnTo>
                <a:lnTo>
                  <a:pt x="179" y="495"/>
                </a:lnTo>
                <a:lnTo>
                  <a:pt x="206" y="516"/>
                </a:lnTo>
                <a:lnTo>
                  <a:pt x="206" y="516"/>
                </a:lnTo>
                <a:lnTo>
                  <a:pt x="192" y="588"/>
                </a:lnTo>
                <a:lnTo>
                  <a:pt x="183" y="643"/>
                </a:lnTo>
                <a:lnTo>
                  <a:pt x="176" y="682"/>
                </a:lnTo>
                <a:lnTo>
                  <a:pt x="176" y="682"/>
                </a:lnTo>
                <a:lnTo>
                  <a:pt x="175" y="705"/>
                </a:lnTo>
                <a:lnTo>
                  <a:pt x="176" y="733"/>
                </a:lnTo>
                <a:lnTo>
                  <a:pt x="179" y="756"/>
                </a:lnTo>
                <a:lnTo>
                  <a:pt x="180" y="765"/>
                </a:lnTo>
                <a:lnTo>
                  <a:pt x="184" y="773"/>
                </a:lnTo>
                <a:lnTo>
                  <a:pt x="184" y="773"/>
                </a:lnTo>
                <a:lnTo>
                  <a:pt x="187" y="782"/>
                </a:lnTo>
                <a:lnTo>
                  <a:pt x="190" y="797"/>
                </a:lnTo>
                <a:lnTo>
                  <a:pt x="196" y="834"/>
                </a:lnTo>
                <a:lnTo>
                  <a:pt x="202" y="887"/>
                </a:lnTo>
                <a:lnTo>
                  <a:pt x="202" y="887"/>
                </a:lnTo>
                <a:lnTo>
                  <a:pt x="202" y="900"/>
                </a:lnTo>
                <a:lnTo>
                  <a:pt x="201" y="911"/>
                </a:lnTo>
                <a:lnTo>
                  <a:pt x="201" y="911"/>
                </a:lnTo>
                <a:lnTo>
                  <a:pt x="201" y="935"/>
                </a:lnTo>
                <a:lnTo>
                  <a:pt x="202" y="954"/>
                </a:lnTo>
                <a:lnTo>
                  <a:pt x="202" y="954"/>
                </a:lnTo>
                <a:lnTo>
                  <a:pt x="192" y="956"/>
                </a:lnTo>
                <a:lnTo>
                  <a:pt x="183" y="958"/>
                </a:lnTo>
                <a:lnTo>
                  <a:pt x="176" y="961"/>
                </a:lnTo>
                <a:lnTo>
                  <a:pt x="176" y="961"/>
                </a:lnTo>
                <a:lnTo>
                  <a:pt x="172" y="965"/>
                </a:lnTo>
                <a:lnTo>
                  <a:pt x="168" y="970"/>
                </a:lnTo>
                <a:lnTo>
                  <a:pt x="167" y="975"/>
                </a:lnTo>
                <a:lnTo>
                  <a:pt x="168" y="978"/>
                </a:lnTo>
                <a:lnTo>
                  <a:pt x="170" y="980"/>
                </a:lnTo>
                <a:lnTo>
                  <a:pt x="170" y="980"/>
                </a:lnTo>
                <a:lnTo>
                  <a:pt x="177" y="987"/>
                </a:lnTo>
                <a:lnTo>
                  <a:pt x="180" y="988"/>
                </a:lnTo>
                <a:lnTo>
                  <a:pt x="180" y="988"/>
                </a:lnTo>
                <a:lnTo>
                  <a:pt x="168" y="993"/>
                </a:lnTo>
                <a:lnTo>
                  <a:pt x="157" y="997"/>
                </a:lnTo>
                <a:lnTo>
                  <a:pt x="149" y="999"/>
                </a:lnTo>
                <a:lnTo>
                  <a:pt x="142" y="999"/>
                </a:lnTo>
                <a:lnTo>
                  <a:pt x="142" y="999"/>
                </a:lnTo>
                <a:lnTo>
                  <a:pt x="129" y="999"/>
                </a:lnTo>
                <a:lnTo>
                  <a:pt x="121" y="1000"/>
                </a:lnTo>
                <a:lnTo>
                  <a:pt x="117" y="1001"/>
                </a:lnTo>
                <a:lnTo>
                  <a:pt x="115" y="1003"/>
                </a:lnTo>
                <a:lnTo>
                  <a:pt x="114" y="1004"/>
                </a:lnTo>
                <a:lnTo>
                  <a:pt x="114" y="1006"/>
                </a:lnTo>
                <a:lnTo>
                  <a:pt x="114" y="1006"/>
                </a:lnTo>
                <a:lnTo>
                  <a:pt x="114" y="1010"/>
                </a:lnTo>
                <a:lnTo>
                  <a:pt x="116" y="1014"/>
                </a:lnTo>
                <a:lnTo>
                  <a:pt x="124" y="1022"/>
                </a:lnTo>
                <a:lnTo>
                  <a:pt x="133" y="1029"/>
                </a:lnTo>
                <a:lnTo>
                  <a:pt x="142" y="1034"/>
                </a:lnTo>
                <a:lnTo>
                  <a:pt x="142" y="1034"/>
                </a:lnTo>
                <a:lnTo>
                  <a:pt x="147" y="1034"/>
                </a:lnTo>
                <a:lnTo>
                  <a:pt x="157" y="1034"/>
                </a:lnTo>
                <a:lnTo>
                  <a:pt x="181" y="1033"/>
                </a:lnTo>
                <a:lnTo>
                  <a:pt x="209" y="1033"/>
                </a:lnTo>
                <a:lnTo>
                  <a:pt x="222" y="1033"/>
                </a:lnTo>
                <a:lnTo>
                  <a:pt x="232" y="1033"/>
                </a:lnTo>
                <a:lnTo>
                  <a:pt x="232" y="1033"/>
                </a:lnTo>
                <a:lnTo>
                  <a:pt x="249" y="1034"/>
                </a:lnTo>
                <a:lnTo>
                  <a:pt x="263" y="1034"/>
                </a:lnTo>
                <a:lnTo>
                  <a:pt x="274" y="1033"/>
                </a:lnTo>
                <a:lnTo>
                  <a:pt x="278" y="1031"/>
                </a:lnTo>
                <a:lnTo>
                  <a:pt x="279" y="1030"/>
                </a:lnTo>
                <a:lnTo>
                  <a:pt x="279" y="1030"/>
                </a:lnTo>
                <a:lnTo>
                  <a:pt x="282" y="1023"/>
                </a:lnTo>
                <a:lnTo>
                  <a:pt x="283" y="1014"/>
                </a:lnTo>
                <a:lnTo>
                  <a:pt x="283" y="1003"/>
                </a:lnTo>
                <a:lnTo>
                  <a:pt x="283" y="1003"/>
                </a:lnTo>
                <a:lnTo>
                  <a:pt x="305" y="1001"/>
                </a:lnTo>
                <a:lnTo>
                  <a:pt x="322" y="1000"/>
                </a:lnTo>
                <a:lnTo>
                  <a:pt x="327" y="999"/>
                </a:lnTo>
                <a:lnTo>
                  <a:pt x="331" y="996"/>
                </a:lnTo>
                <a:lnTo>
                  <a:pt x="331" y="996"/>
                </a:lnTo>
                <a:lnTo>
                  <a:pt x="332" y="992"/>
                </a:lnTo>
                <a:lnTo>
                  <a:pt x="332" y="986"/>
                </a:lnTo>
                <a:lnTo>
                  <a:pt x="331" y="971"/>
                </a:lnTo>
                <a:lnTo>
                  <a:pt x="327" y="952"/>
                </a:lnTo>
                <a:lnTo>
                  <a:pt x="327" y="952"/>
                </a:lnTo>
                <a:lnTo>
                  <a:pt x="322" y="939"/>
                </a:lnTo>
                <a:lnTo>
                  <a:pt x="322" y="939"/>
                </a:lnTo>
                <a:lnTo>
                  <a:pt x="325" y="926"/>
                </a:lnTo>
                <a:lnTo>
                  <a:pt x="327" y="907"/>
                </a:lnTo>
                <a:lnTo>
                  <a:pt x="327" y="907"/>
                </a:lnTo>
                <a:lnTo>
                  <a:pt x="329" y="901"/>
                </a:lnTo>
                <a:lnTo>
                  <a:pt x="331" y="888"/>
                </a:lnTo>
                <a:lnTo>
                  <a:pt x="331" y="888"/>
                </a:lnTo>
                <a:lnTo>
                  <a:pt x="336" y="871"/>
                </a:lnTo>
                <a:lnTo>
                  <a:pt x="343" y="842"/>
                </a:lnTo>
                <a:lnTo>
                  <a:pt x="349" y="812"/>
                </a:lnTo>
                <a:lnTo>
                  <a:pt x="351" y="798"/>
                </a:lnTo>
                <a:lnTo>
                  <a:pt x="352" y="785"/>
                </a:lnTo>
                <a:lnTo>
                  <a:pt x="352" y="785"/>
                </a:lnTo>
                <a:lnTo>
                  <a:pt x="352" y="622"/>
                </a:lnTo>
                <a:lnTo>
                  <a:pt x="352" y="622"/>
                </a:lnTo>
                <a:lnTo>
                  <a:pt x="364" y="622"/>
                </a:lnTo>
                <a:lnTo>
                  <a:pt x="390" y="618"/>
                </a:lnTo>
                <a:lnTo>
                  <a:pt x="405" y="617"/>
                </a:lnTo>
                <a:lnTo>
                  <a:pt x="418" y="613"/>
                </a:lnTo>
                <a:lnTo>
                  <a:pt x="430" y="610"/>
                </a:lnTo>
                <a:lnTo>
                  <a:pt x="434" y="608"/>
                </a:lnTo>
                <a:lnTo>
                  <a:pt x="437" y="605"/>
                </a:lnTo>
                <a:lnTo>
                  <a:pt x="437" y="605"/>
                </a:lnTo>
                <a:lnTo>
                  <a:pt x="438" y="602"/>
                </a:lnTo>
                <a:lnTo>
                  <a:pt x="439" y="597"/>
                </a:lnTo>
                <a:lnTo>
                  <a:pt x="442" y="584"/>
                </a:lnTo>
                <a:lnTo>
                  <a:pt x="442" y="567"/>
                </a:lnTo>
                <a:lnTo>
                  <a:pt x="442" y="550"/>
                </a:lnTo>
                <a:lnTo>
                  <a:pt x="441" y="518"/>
                </a:lnTo>
                <a:lnTo>
                  <a:pt x="439" y="503"/>
                </a:lnTo>
                <a:lnTo>
                  <a:pt x="439" y="503"/>
                </a:lnTo>
                <a:lnTo>
                  <a:pt x="443" y="489"/>
                </a:lnTo>
                <a:lnTo>
                  <a:pt x="446" y="477"/>
                </a:lnTo>
                <a:lnTo>
                  <a:pt x="447" y="467"/>
                </a:lnTo>
                <a:lnTo>
                  <a:pt x="447" y="467"/>
                </a:lnTo>
                <a:lnTo>
                  <a:pt x="446" y="460"/>
                </a:lnTo>
                <a:lnTo>
                  <a:pt x="443" y="456"/>
                </a:lnTo>
                <a:lnTo>
                  <a:pt x="439" y="452"/>
                </a:lnTo>
                <a:lnTo>
                  <a:pt x="431" y="278"/>
                </a:lnTo>
                <a:lnTo>
                  <a:pt x="431" y="278"/>
                </a:lnTo>
                <a:lnTo>
                  <a:pt x="438" y="276"/>
                </a:lnTo>
                <a:lnTo>
                  <a:pt x="442" y="273"/>
                </a:lnTo>
                <a:lnTo>
                  <a:pt x="443" y="271"/>
                </a:lnTo>
                <a:lnTo>
                  <a:pt x="443" y="270"/>
                </a:lnTo>
                <a:lnTo>
                  <a:pt x="443" y="270"/>
                </a:lnTo>
                <a:lnTo>
                  <a:pt x="439" y="258"/>
                </a:lnTo>
                <a:lnTo>
                  <a:pt x="437" y="250"/>
                </a:lnTo>
                <a:lnTo>
                  <a:pt x="437" y="250"/>
                </a:lnTo>
                <a:lnTo>
                  <a:pt x="433" y="205"/>
                </a:lnTo>
                <a:lnTo>
                  <a:pt x="433" y="205"/>
                </a:lnTo>
                <a:lnTo>
                  <a:pt x="433" y="197"/>
                </a:lnTo>
                <a:lnTo>
                  <a:pt x="431" y="192"/>
                </a:lnTo>
                <a:lnTo>
                  <a:pt x="429" y="187"/>
                </a:lnTo>
                <a:lnTo>
                  <a:pt x="429" y="187"/>
                </a:lnTo>
                <a:lnTo>
                  <a:pt x="418" y="164"/>
                </a:lnTo>
                <a:lnTo>
                  <a:pt x="411" y="150"/>
                </a:lnTo>
                <a:lnTo>
                  <a:pt x="411" y="150"/>
                </a:lnTo>
                <a:lnTo>
                  <a:pt x="415" y="149"/>
                </a:lnTo>
                <a:lnTo>
                  <a:pt x="424" y="145"/>
                </a:lnTo>
                <a:lnTo>
                  <a:pt x="433" y="138"/>
                </a:lnTo>
                <a:lnTo>
                  <a:pt x="437" y="134"/>
                </a:lnTo>
                <a:lnTo>
                  <a:pt x="438" y="130"/>
                </a:lnTo>
                <a:lnTo>
                  <a:pt x="438" y="130"/>
                </a:lnTo>
                <a:lnTo>
                  <a:pt x="439" y="120"/>
                </a:lnTo>
                <a:lnTo>
                  <a:pt x="441" y="108"/>
                </a:lnTo>
                <a:lnTo>
                  <a:pt x="442" y="93"/>
                </a:lnTo>
                <a:lnTo>
                  <a:pt x="442" y="93"/>
                </a:lnTo>
                <a:lnTo>
                  <a:pt x="447" y="85"/>
                </a:lnTo>
                <a:lnTo>
                  <a:pt x="452" y="77"/>
                </a:lnTo>
                <a:lnTo>
                  <a:pt x="454" y="73"/>
                </a:lnTo>
                <a:lnTo>
                  <a:pt x="454" y="71"/>
                </a:lnTo>
                <a:lnTo>
                  <a:pt x="454" y="71"/>
                </a:lnTo>
                <a:lnTo>
                  <a:pt x="451" y="61"/>
                </a:lnTo>
                <a:lnTo>
                  <a:pt x="447" y="48"/>
                </a:lnTo>
                <a:lnTo>
                  <a:pt x="439" y="25"/>
                </a:lnTo>
                <a:lnTo>
                  <a:pt x="439" y="25"/>
                </a:lnTo>
                <a:lnTo>
                  <a:pt x="438" y="22"/>
                </a:lnTo>
                <a:lnTo>
                  <a:pt x="435" y="18"/>
                </a:lnTo>
                <a:lnTo>
                  <a:pt x="428" y="11"/>
                </a:lnTo>
                <a:lnTo>
                  <a:pt x="417" y="4"/>
                </a:lnTo>
                <a:lnTo>
                  <a:pt x="409" y="1"/>
                </a:lnTo>
                <a:lnTo>
                  <a:pt x="409" y="1"/>
                </a:lnTo>
                <a:lnTo>
                  <a:pt x="390" y="0"/>
                </a:lnTo>
                <a:lnTo>
                  <a:pt x="375" y="1"/>
                </a:lnTo>
                <a:lnTo>
                  <a:pt x="375" y="1"/>
                </a:lnTo>
                <a:lnTo>
                  <a:pt x="373" y="3"/>
                </a:lnTo>
                <a:lnTo>
                  <a:pt x="370" y="4"/>
                </a:lnTo>
                <a:lnTo>
                  <a:pt x="366" y="7"/>
                </a:lnTo>
                <a:lnTo>
                  <a:pt x="361" y="8"/>
                </a:lnTo>
                <a:lnTo>
                  <a:pt x="361" y="8"/>
                </a:lnTo>
                <a:lnTo>
                  <a:pt x="353" y="9"/>
                </a:lnTo>
                <a:lnTo>
                  <a:pt x="347" y="11"/>
                </a:lnTo>
                <a:lnTo>
                  <a:pt x="338" y="14"/>
                </a:lnTo>
                <a:lnTo>
                  <a:pt x="338" y="14"/>
                </a:lnTo>
                <a:lnTo>
                  <a:pt x="322" y="25"/>
                </a:lnTo>
                <a:lnTo>
                  <a:pt x="322" y="25"/>
                </a:lnTo>
                <a:lnTo>
                  <a:pt x="321" y="27"/>
                </a:lnTo>
                <a:lnTo>
                  <a:pt x="321" y="30"/>
                </a:lnTo>
                <a:lnTo>
                  <a:pt x="319" y="37"/>
                </a:lnTo>
                <a:lnTo>
                  <a:pt x="319" y="37"/>
                </a:lnTo>
                <a:lnTo>
                  <a:pt x="319" y="43"/>
                </a:lnTo>
                <a:lnTo>
                  <a:pt x="322" y="48"/>
                </a:lnTo>
                <a:lnTo>
                  <a:pt x="325" y="55"/>
                </a:lnTo>
                <a:lnTo>
                  <a:pt x="325" y="55"/>
                </a:lnTo>
                <a:lnTo>
                  <a:pt x="319" y="76"/>
                </a:lnTo>
                <a:lnTo>
                  <a:pt x="319" y="76"/>
                </a:lnTo>
                <a:lnTo>
                  <a:pt x="317" y="78"/>
                </a:lnTo>
                <a:lnTo>
                  <a:pt x="314" y="81"/>
                </a:lnTo>
                <a:lnTo>
                  <a:pt x="313" y="84"/>
                </a:lnTo>
                <a:lnTo>
                  <a:pt x="313" y="86"/>
                </a:lnTo>
                <a:lnTo>
                  <a:pt x="313" y="86"/>
                </a:lnTo>
                <a:lnTo>
                  <a:pt x="314" y="89"/>
                </a:lnTo>
                <a:lnTo>
                  <a:pt x="317" y="91"/>
                </a:lnTo>
                <a:lnTo>
                  <a:pt x="319" y="94"/>
                </a:lnTo>
                <a:lnTo>
                  <a:pt x="319" y="94"/>
                </a:lnTo>
                <a:lnTo>
                  <a:pt x="318" y="103"/>
                </a:lnTo>
                <a:lnTo>
                  <a:pt x="317" y="115"/>
                </a:lnTo>
                <a:lnTo>
                  <a:pt x="317" y="115"/>
                </a:lnTo>
                <a:lnTo>
                  <a:pt x="316" y="123"/>
                </a:lnTo>
                <a:lnTo>
                  <a:pt x="314" y="130"/>
                </a:lnTo>
                <a:lnTo>
                  <a:pt x="314" y="130"/>
                </a:lnTo>
                <a:lnTo>
                  <a:pt x="316" y="136"/>
                </a:lnTo>
                <a:lnTo>
                  <a:pt x="318" y="138"/>
                </a:lnTo>
                <a:lnTo>
                  <a:pt x="321" y="141"/>
                </a:lnTo>
                <a:lnTo>
                  <a:pt x="321" y="141"/>
                </a:lnTo>
                <a:lnTo>
                  <a:pt x="331" y="145"/>
                </a:lnTo>
                <a:lnTo>
                  <a:pt x="335" y="160"/>
                </a:lnTo>
                <a:close/>
                <a:moveTo>
                  <a:pt x="119" y="141"/>
                </a:moveTo>
                <a:lnTo>
                  <a:pt x="137" y="141"/>
                </a:lnTo>
                <a:lnTo>
                  <a:pt x="142" y="137"/>
                </a:lnTo>
                <a:lnTo>
                  <a:pt x="149" y="137"/>
                </a:lnTo>
                <a:lnTo>
                  <a:pt x="154" y="132"/>
                </a:lnTo>
                <a:lnTo>
                  <a:pt x="162" y="132"/>
                </a:lnTo>
                <a:lnTo>
                  <a:pt x="164" y="130"/>
                </a:lnTo>
                <a:lnTo>
                  <a:pt x="171" y="130"/>
                </a:lnTo>
                <a:lnTo>
                  <a:pt x="171" y="130"/>
                </a:lnTo>
                <a:lnTo>
                  <a:pt x="172" y="145"/>
                </a:lnTo>
                <a:lnTo>
                  <a:pt x="171" y="160"/>
                </a:lnTo>
                <a:lnTo>
                  <a:pt x="171" y="160"/>
                </a:lnTo>
                <a:lnTo>
                  <a:pt x="170" y="163"/>
                </a:lnTo>
                <a:lnTo>
                  <a:pt x="170" y="168"/>
                </a:lnTo>
                <a:lnTo>
                  <a:pt x="170" y="168"/>
                </a:lnTo>
                <a:lnTo>
                  <a:pt x="170" y="172"/>
                </a:lnTo>
                <a:lnTo>
                  <a:pt x="168" y="179"/>
                </a:lnTo>
                <a:lnTo>
                  <a:pt x="166" y="189"/>
                </a:lnTo>
                <a:lnTo>
                  <a:pt x="166" y="189"/>
                </a:lnTo>
                <a:lnTo>
                  <a:pt x="168" y="196"/>
                </a:lnTo>
                <a:lnTo>
                  <a:pt x="171" y="201"/>
                </a:lnTo>
                <a:lnTo>
                  <a:pt x="175" y="206"/>
                </a:lnTo>
                <a:lnTo>
                  <a:pt x="175" y="206"/>
                </a:lnTo>
                <a:lnTo>
                  <a:pt x="179" y="211"/>
                </a:lnTo>
                <a:lnTo>
                  <a:pt x="181" y="215"/>
                </a:lnTo>
                <a:lnTo>
                  <a:pt x="184" y="219"/>
                </a:lnTo>
                <a:lnTo>
                  <a:pt x="184" y="219"/>
                </a:lnTo>
                <a:lnTo>
                  <a:pt x="183" y="224"/>
                </a:lnTo>
                <a:lnTo>
                  <a:pt x="183" y="230"/>
                </a:lnTo>
                <a:lnTo>
                  <a:pt x="184" y="232"/>
                </a:lnTo>
                <a:lnTo>
                  <a:pt x="185" y="233"/>
                </a:lnTo>
                <a:lnTo>
                  <a:pt x="185" y="233"/>
                </a:lnTo>
                <a:lnTo>
                  <a:pt x="198" y="248"/>
                </a:lnTo>
                <a:lnTo>
                  <a:pt x="184" y="253"/>
                </a:lnTo>
                <a:lnTo>
                  <a:pt x="166" y="243"/>
                </a:lnTo>
                <a:lnTo>
                  <a:pt x="166" y="243"/>
                </a:lnTo>
                <a:lnTo>
                  <a:pt x="157" y="231"/>
                </a:lnTo>
                <a:lnTo>
                  <a:pt x="150" y="222"/>
                </a:lnTo>
                <a:lnTo>
                  <a:pt x="146" y="214"/>
                </a:lnTo>
                <a:lnTo>
                  <a:pt x="146" y="214"/>
                </a:lnTo>
                <a:lnTo>
                  <a:pt x="142" y="207"/>
                </a:lnTo>
                <a:lnTo>
                  <a:pt x="140" y="203"/>
                </a:lnTo>
                <a:lnTo>
                  <a:pt x="136" y="200"/>
                </a:lnTo>
                <a:lnTo>
                  <a:pt x="133" y="196"/>
                </a:lnTo>
                <a:lnTo>
                  <a:pt x="133" y="196"/>
                </a:lnTo>
                <a:lnTo>
                  <a:pt x="132" y="187"/>
                </a:lnTo>
                <a:lnTo>
                  <a:pt x="132" y="183"/>
                </a:lnTo>
                <a:lnTo>
                  <a:pt x="131" y="179"/>
                </a:lnTo>
                <a:lnTo>
                  <a:pt x="131" y="179"/>
                </a:lnTo>
                <a:lnTo>
                  <a:pt x="127" y="176"/>
                </a:lnTo>
                <a:lnTo>
                  <a:pt x="123" y="172"/>
                </a:lnTo>
                <a:lnTo>
                  <a:pt x="116" y="170"/>
                </a:lnTo>
                <a:lnTo>
                  <a:pt x="116" y="170"/>
                </a:lnTo>
                <a:lnTo>
                  <a:pt x="119" y="166"/>
                </a:lnTo>
                <a:lnTo>
                  <a:pt x="120" y="162"/>
                </a:lnTo>
                <a:lnTo>
                  <a:pt x="120" y="158"/>
                </a:lnTo>
                <a:lnTo>
                  <a:pt x="120" y="158"/>
                </a:lnTo>
                <a:lnTo>
                  <a:pt x="119" y="141"/>
                </a:lnTo>
                <a:lnTo>
                  <a:pt x="119" y="141"/>
                </a:lnTo>
                <a:close/>
                <a:moveTo>
                  <a:pt x="426" y="280"/>
                </a:moveTo>
                <a:lnTo>
                  <a:pt x="426" y="280"/>
                </a:lnTo>
                <a:lnTo>
                  <a:pt x="426" y="394"/>
                </a:lnTo>
                <a:lnTo>
                  <a:pt x="426" y="394"/>
                </a:lnTo>
                <a:lnTo>
                  <a:pt x="428" y="445"/>
                </a:lnTo>
                <a:lnTo>
                  <a:pt x="379" y="445"/>
                </a:lnTo>
                <a:lnTo>
                  <a:pt x="379" y="429"/>
                </a:lnTo>
                <a:lnTo>
                  <a:pt x="379" y="429"/>
                </a:lnTo>
                <a:lnTo>
                  <a:pt x="390" y="368"/>
                </a:lnTo>
                <a:lnTo>
                  <a:pt x="390" y="368"/>
                </a:lnTo>
                <a:lnTo>
                  <a:pt x="395" y="347"/>
                </a:lnTo>
                <a:lnTo>
                  <a:pt x="402" y="323"/>
                </a:lnTo>
                <a:lnTo>
                  <a:pt x="411" y="295"/>
                </a:lnTo>
                <a:lnTo>
                  <a:pt x="416" y="283"/>
                </a:lnTo>
                <a:lnTo>
                  <a:pt x="426" y="280"/>
                </a:lnTo>
                <a:close/>
                <a:moveTo>
                  <a:pt x="266" y="701"/>
                </a:moveTo>
                <a:lnTo>
                  <a:pt x="266" y="701"/>
                </a:lnTo>
                <a:lnTo>
                  <a:pt x="278" y="725"/>
                </a:lnTo>
                <a:lnTo>
                  <a:pt x="284" y="743"/>
                </a:lnTo>
                <a:lnTo>
                  <a:pt x="287" y="750"/>
                </a:lnTo>
                <a:lnTo>
                  <a:pt x="287" y="754"/>
                </a:lnTo>
                <a:lnTo>
                  <a:pt x="287" y="754"/>
                </a:lnTo>
                <a:lnTo>
                  <a:pt x="286" y="759"/>
                </a:lnTo>
                <a:lnTo>
                  <a:pt x="284" y="771"/>
                </a:lnTo>
                <a:lnTo>
                  <a:pt x="284" y="803"/>
                </a:lnTo>
                <a:lnTo>
                  <a:pt x="283" y="859"/>
                </a:lnTo>
                <a:lnTo>
                  <a:pt x="283" y="859"/>
                </a:lnTo>
                <a:lnTo>
                  <a:pt x="283" y="868"/>
                </a:lnTo>
                <a:lnTo>
                  <a:pt x="280" y="880"/>
                </a:lnTo>
                <a:lnTo>
                  <a:pt x="278" y="894"/>
                </a:lnTo>
                <a:lnTo>
                  <a:pt x="278" y="894"/>
                </a:lnTo>
                <a:lnTo>
                  <a:pt x="276" y="896"/>
                </a:lnTo>
                <a:lnTo>
                  <a:pt x="273" y="898"/>
                </a:lnTo>
                <a:lnTo>
                  <a:pt x="273" y="898"/>
                </a:lnTo>
                <a:lnTo>
                  <a:pt x="267" y="901"/>
                </a:lnTo>
                <a:lnTo>
                  <a:pt x="265" y="903"/>
                </a:lnTo>
                <a:lnTo>
                  <a:pt x="265" y="903"/>
                </a:lnTo>
                <a:lnTo>
                  <a:pt x="265" y="900"/>
                </a:lnTo>
                <a:lnTo>
                  <a:pt x="266" y="894"/>
                </a:lnTo>
                <a:lnTo>
                  <a:pt x="266" y="894"/>
                </a:lnTo>
                <a:lnTo>
                  <a:pt x="269" y="866"/>
                </a:lnTo>
                <a:lnTo>
                  <a:pt x="270" y="841"/>
                </a:lnTo>
                <a:lnTo>
                  <a:pt x="270" y="823"/>
                </a:lnTo>
                <a:lnTo>
                  <a:pt x="270" y="823"/>
                </a:lnTo>
                <a:lnTo>
                  <a:pt x="267" y="807"/>
                </a:lnTo>
                <a:lnTo>
                  <a:pt x="263" y="791"/>
                </a:lnTo>
                <a:lnTo>
                  <a:pt x="256" y="757"/>
                </a:lnTo>
                <a:lnTo>
                  <a:pt x="256" y="757"/>
                </a:lnTo>
                <a:lnTo>
                  <a:pt x="254" y="750"/>
                </a:lnTo>
                <a:lnTo>
                  <a:pt x="256" y="741"/>
                </a:lnTo>
                <a:lnTo>
                  <a:pt x="257" y="730"/>
                </a:lnTo>
                <a:lnTo>
                  <a:pt x="260" y="721"/>
                </a:lnTo>
                <a:lnTo>
                  <a:pt x="263" y="707"/>
                </a:lnTo>
                <a:lnTo>
                  <a:pt x="266" y="701"/>
                </a:lnTo>
                <a:lnTo>
                  <a:pt x="266" y="7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5">
            <a:extLst>
              <a:ext uri="{FF2B5EF4-FFF2-40B4-BE49-F238E27FC236}">
                <a16:creationId xmlns:a16="http://schemas.microsoft.com/office/drawing/2014/main" id="{1ABD699D-F03E-4069-9984-8C9C26041E03}"/>
              </a:ext>
            </a:extLst>
          </p:cNvPr>
          <p:cNvSpPr>
            <a:spLocks noEditPoints="1"/>
          </p:cNvSpPr>
          <p:nvPr/>
        </p:nvSpPr>
        <p:spPr bwMode="auto">
          <a:xfrm>
            <a:off x="2712066" y="2723862"/>
            <a:ext cx="649366" cy="1717588"/>
          </a:xfrm>
          <a:custGeom>
            <a:avLst/>
            <a:gdLst>
              <a:gd name="T0" fmla="*/ 230 w 462"/>
              <a:gd name="T1" fmla="*/ 227 h 1222"/>
              <a:gd name="T2" fmla="*/ 192 w 462"/>
              <a:gd name="T3" fmla="*/ 266 h 1222"/>
              <a:gd name="T4" fmla="*/ 168 w 462"/>
              <a:gd name="T5" fmla="*/ 328 h 1222"/>
              <a:gd name="T6" fmla="*/ 151 w 462"/>
              <a:gd name="T7" fmla="*/ 353 h 1222"/>
              <a:gd name="T8" fmla="*/ 126 w 462"/>
              <a:gd name="T9" fmla="*/ 342 h 1222"/>
              <a:gd name="T10" fmla="*/ 107 w 462"/>
              <a:gd name="T11" fmla="*/ 309 h 1222"/>
              <a:gd name="T12" fmla="*/ 56 w 462"/>
              <a:gd name="T13" fmla="*/ 263 h 1222"/>
              <a:gd name="T14" fmla="*/ 12 w 462"/>
              <a:gd name="T15" fmla="*/ 201 h 1222"/>
              <a:gd name="T16" fmla="*/ 3 w 462"/>
              <a:gd name="T17" fmla="*/ 221 h 1222"/>
              <a:gd name="T18" fmla="*/ 11 w 462"/>
              <a:gd name="T19" fmla="*/ 240 h 1222"/>
              <a:gd name="T20" fmla="*/ 10 w 462"/>
              <a:gd name="T21" fmla="*/ 269 h 1222"/>
              <a:gd name="T22" fmla="*/ 15 w 462"/>
              <a:gd name="T23" fmla="*/ 285 h 1222"/>
              <a:gd name="T24" fmla="*/ 24 w 462"/>
              <a:gd name="T25" fmla="*/ 305 h 1222"/>
              <a:gd name="T26" fmla="*/ 60 w 462"/>
              <a:gd name="T27" fmla="*/ 330 h 1222"/>
              <a:gd name="T28" fmla="*/ 94 w 462"/>
              <a:gd name="T29" fmla="*/ 392 h 1222"/>
              <a:gd name="T30" fmla="*/ 147 w 462"/>
              <a:gd name="T31" fmla="*/ 443 h 1222"/>
              <a:gd name="T32" fmla="*/ 152 w 462"/>
              <a:gd name="T33" fmla="*/ 463 h 1222"/>
              <a:gd name="T34" fmla="*/ 155 w 462"/>
              <a:gd name="T35" fmla="*/ 494 h 1222"/>
              <a:gd name="T36" fmla="*/ 151 w 462"/>
              <a:gd name="T37" fmla="*/ 546 h 1222"/>
              <a:gd name="T38" fmla="*/ 137 w 462"/>
              <a:gd name="T39" fmla="*/ 663 h 1222"/>
              <a:gd name="T40" fmla="*/ 101 w 462"/>
              <a:gd name="T41" fmla="*/ 877 h 1222"/>
              <a:gd name="T42" fmla="*/ 124 w 462"/>
              <a:gd name="T43" fmla="*/ 1044 h 1222"/>
              <a:gd name="T44" fmla="*/ 152 w 462"/>
              <a:gd name="T45" fmla="*/ 1042 h 1222"/>
              <a:gd name="T46" fmla="*/ 211 w 462"/>
              <a:gd name="T47" fmla="*/ 1054 h 1222"/>
              <a:gd name="T48" fmla="*/ 192 w 462"/>
              <a:gd name="T49" fmla="*/ 1077 h 1222"/>
              <a:gd name="T50" fmla="*/ 185 w 462"/>
              <a:gd name="T51" fmla="*/ 1092 h 1222"/>
              <a:gd name="T52" fmla="*/ 140 w 462"/>
              <a:gd name="T53" fmla="*/ 1131 h 1222"/>
              <a:gd name="T54" fmla="*/ 126 w 462"/>
              <a:gd name="T55" fmla="*/ 1160 h 1222"/>
              <a:gd name="T56" fmla="*/ 172 w 462"/>
              <a:gd name="T57" fmla="*/ 1173 h 1222"/>
              <a:gd name="T58" fmla="*/ 206 w 462"/>
              <a:gd name="T59" fmla="*/ 1165 h 1222"/>
              <a:gd name="T60" fmla="*/ 242 w 462"/>
              <a:gd name="T61" fmla="*/ 1157 h 1222"/>
              <a:gd name="T62" fmla="*/ 238 w 462"/>
              <a:gd name="T63" fmla="*/ 1188 h 1222"/>
              <a:gd name="T64" fmla="*/ 238 w 462"/>
              <a:gd name="T65" fmla="*/ 1211 h 1222"/>
              <a:gd name="T66" fmla="*/ 297 w 462"/>
              <a:gd name="T67" fmla="*/ 1222 h 1222"/>
              <a:gd name="T68" fmla="*/ 329 w 462"/>
              <a:gd name="T69" fmla="*/ 1210 h 1222"/>
              <a:gd name="T70" fmla="*/ 348 w 462"/>
              <a:gd name="T71" fmla="*/ 1198 h 1222"/>
              <a:gd name="T72" fmla="*/ 352 w 462"/>
              <a:gd name="T73" fmla="*/ 1167 h 1222"/>
              <a:gd name="T74" fmla="*/ 345 w 462"/>
              <a:gd name="T75" fmla="*/ 1131 h 1222"/>
              <a:gd name="T76" fmla="*/ 335 w 462"/>
              <a:gd name="T77" fmla="*/ 1086 h 1222"/>
              <a:gd name="T78" fmla="*/ 361 w 462"/>
              <a:gd name="T79" fmla="*/ 1070 h 1222"/>
              <a:gd name="T80" fmla="*/ 433 w 462"/>
              <a:gd name="T81" fmla="*/ 1107 h 1222"/>
              <a:gd name="T82" fmla="*/ 450 w 462"/>
              <a:gd name="T83" fmla="*/ 1076 h 1222"/>
              <a:gd name="T84" fmla="*/ 418 w 462"/>
              <a:gd name="T85" fmla="*/ 864 h 1222"/>
              <a:gd name="T86" fmla="*/ 399 w 462"/>
              <a:gd name="T87" fmla="*/ 716 h 1222"/>
              <a:gd name="T88" fmla="*/ 420 w 462"/>
              <a:gd name="T89" fmla="*/ 551 h 1222"/>
              <a:gd name="T90" fmla="*/ 451 w 462"/>
              <a:gd name="T91" fmla="*/ 464 h 1222"/>
              <a:gd name="T92" fmla="*/ 456 w 462"/>
              <a:gd name="T93" fmla="*/ 277 h 1222"/>
              <a:gd name="T94" fmla="*/ 430 w 462"/>
              <a:gd name="T95" fmla="*/ 232 h 1222"/>
              <a:gd name="T96" fmla="*/ 375 w 462"/>
              <a:gd name="T97" fmla="*/ 201 h 1222"/>
              <a:gd name="T98" fmla="*/ 406 w 462"/>
              <a:gd name="T99" fmla="*/ 172 h 1222"/>
              <a:gd name="T100" fmla="*/ 403 w 462"/>
              <a:gd name="T101" fmla="*/ 85 h 1222"/>
              <a:gd name="T102" fmla="*/ 359 w 462"/>
              <a:gd name="T103" fmla="*/ 6 h 1222"/>
              <a:gd name="T104" fmla="*/ 288 w 462"/>
              <a:gd name="T105" fmla="*/ 6 h 1222"/>
              <a:gd name="T106" fmla="*/ 231 w 462"/>
              <a:gd name="T107" fmla="*/ 28 h 1222"/>
              <a:gd name="T108" fmla="*/ 221 w 462"/>
              <a:gd name="T109" fmla="*/ 93 h 1222"/>
              <a:gd name="T110" fmla="*/ 225 w 462"/>
              <a:gd name="T111" fmla="*/ 129 h 1222"/>
              <a:gd name="T112" fmla="*/ 236 w 462"/>
              <a:gd name="T113" fmla="*/ 159 h 1222"/>
              <a:gd name="T114" fmla="*/ 247 w 462"/>
              <a:gd name="T115" fmla="*/ 175 h 1222"/>
              <a:gd name="T116" fmla="*/ 268 w 462"/>
              <a:gd name="T117" fmla="*/ 203 h 1222"/>
              <a:gd name="T118" fmla="*/ 273 w 462"/>
              <a:gd name="T119" fmla="*/ 1032 h 1222"/>
              <a:gd name="T120" fmla="*/ 276 w 462"/>
              <a:gd name="T121" fmla="*/ 1078 h 1222"/>
              <a:gd name="T122" fmla="*/ 277 w 462"/>
              <a:gd name="T123" fmla="*/ 1099 h 1222"/>
              <a:gd name="T124" fmla="*/ 273 w 462"/>
              <a:gd name="T125" fmla="*/ 103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62" h="1222">
                <a:moveTo>
                  <a:pt x="287" y="205"/>
                </a:moveTo>
                <a:lnTo>
                  <a:pt x="288" y="212"/>
                </a:lnTo>
                <a:lnTo>
                  <a:pt x="288" y="212"/>
                </a:lnTo>
                <a:lnTo>
                  <a:pt x="263" y="218"/>
                </a:lnTo>
                <a:lnTo>
                  <a:pt x="243" y="222"/>
                </a:lnTo>
                <a:lnTo>
                  <a:pt x="230" y="227"/>
                </a:lnTo>
                <a:lnTo>
                  <a:pt x="230" y="227"/>
                </a:lnTo>
                <a:lnTo>
                  <a:pt x="225" y="227"/>
                </a:lnTo>
                <a:lnTo>
                  <a:pt x="220" y="231"/>
                </a:lnTo>
                <a:lnTo>
                  <a:pt x="209" y="239"/>
                </a:lnTo>
                <a:lnTo>
                  <a:pt x="200" y="248"/>
                </a:lnTo>
                <a:lnTo>
                  <a:pt x="194" y="256"/>
                </a:lnTo>
                <a:lnTo>
                  <a:pt x="194" y="256"/>
                </a:lnTo>
                <a:lnTo>
                  <a:pt x="192" y="266"/>
                </a:lnTo>
                <a:lnTo>
                  <a:pt x="189" y="279"/>
                </a:lnTo>
                <a:lnTo>
                  <a:pt x="183" y="303"/>
                </a:lnTo>
                <a:lnTo>
                  <a:pt x="183" y="303"/>
                </a:lnTo>
                <a:lnTo>
                  <a:pt x="179" y="311"/>
                </a:lnTo>
                <a:lnTo>
                  <a:pt x="175" y="318"/>
                </a:lnTo>
                <a:lnTo>
                  <a:pt x="171" y="324"/>
                </a:lnTo>
                <a:lnTo>
                  <a:pt x="168" y="328"/>
                </a:lnTo>
                <a:lnTo>
                  <a:pt x="168" y="328"/>
                </a:lnTo>
                <a:lnTo>
                  <a:pt x="163" y="331"/>
                </a:lnTo>
                <a:lnTo>
                  <a:pt x="160" y="334"/>
                </a:lnTo>
                <a:lnTo>
                  <a:pt x="158" y="338"/>
                </a:lnTo>
                <a:lnTo>
                  <a:pt x="158" y="338"/>
                </a:lnTo>
                <a:lnTo>
                  <a:pt x="153" y="346"/>
                </a:lnTo>
                <a:lnTo>
                  <a:pt x="151" y="353"/>
                </a:lnTo>
                <a:lnTo>
                  <a:pt x="151" y="353"/>
                </a:lnTo>
                <a:lnTo>
                  <a:pt x="147" y="365"/>
                </a:lnTo>
                <a:lnTo>
                  <a:pt x="147" y="365"/>
                </a:lnTo>
                <a:lnTo>
                  <a:pt x="133" y="346"/>
                </a:lnTo>
                <a:lnTo>
                  <a:pt x="133" y="346"/>
                </a:lnTo>
                <a:lnTo>
                  <a:pt x="130" y="345"/>
                </a:lnTo>
                <a:lnTo>
                  <a:pt x="126" y="342"/>
                </a:lnTo>
                <a:lnTo>
                  <a:pt x="122" y="341"/>
                </a:lnTo>
                <a:lnTo>
                  <a:pt x="121" y="338"/>
                </a:lnTo>
                <a:lnTo>
                  <a:pt x="121" y="338"/>
                </a:lnTo>
                <a:lnTo>
                  <a:pt x="114" y="324"/>
                </a:lnTo>
                <a:lnTo>
                  <a:pt x="111" y="316"/>
                </a:lnTo>
                <a:lnTo>
                  <a:pt x="107" y="309"/>
                </a:lnTo>
                <a:lnTo>
                  <a:pt x="107" y="309"/>
                </a:lnTo>
                <a:lnTo>
                  <a:pt x="98" y="300"/>
                </a:lnTo>
                <a:lnTo>
                  <a:pt x="94" y="294"/>
                </a:lnTo>
                <a:lnTo>
                  <a:pt x="94" y="294"/>
                </a:lnTo>
                <a:lnTo>
                  <a:pt x="69" y="273"/>
                </a:lnTo>
                <a:lnTo>
                  <a:pt x="69" y="273"/>
                </a:lnTo>
                <a:lnTo>
                  <a:pt x="63" y="267"/>
                </a:lnTo>
                <a:lnTo>
                  <a:pt x="56" y="263"/>
                </a:lnTo>
                <a:lnTo>
                  <a:pt x="50" y="260"/>
                </a:lnTo>
                <a:lnTo>
                  <a:pt x="44" y="202"/>
                </a:lnTo>
                <a:lnTo>
                  <a:pt x="18" y="198"/>
                </a:lnTo>
                <a:lnTo>
                  <a:pt x="18" y="198"/>
                </a:lnTo>
                <a:lnTo>
                  <a:pt x="15" y="198"/>
                </a:lnTo>
                <a:lnTo>
                  <a:pt x="14" y="199"/>
                </a:lnTo>
                <a:lnTo>
                  <a:pt x="12" y="201"/>
                </a:lnTo>
                <a:lnTo>
                  <a:pt x="12" y="201"/>
                </a:lnTo>
                <a:lnTo>
                  <a:pt x="12" y="209"/>
                </a:lnTo>
                <a:lnTo>
                  <a:pt x="12" y="213"/>
                </a:lnTo>
                <a:lnTo>
                  <a:pt x="8" y="216"/>
                </a:lnTo>
                <a:lnTo>
                  <a:pt x="8" y="218"/>
                </a:lnTo>
                <a:lnTo>
                  <a:pt x="3" y="221"/>
                </a:lnTo>
                <a:lnTo>
                  <a:pt x="3" y="221"/>
                </a:lnTo>
                <a:lnTo>
                  <a:pt x="1" y="224"/>
                </a:lnTo>
                <a:lnTo>
                  <a:pt x="0" y="228"/>
                </a:lnTo>
                <a:lnTo>
                  <a:pt x="1" y="232"/>
                </a:lnTo>
                <a:lnTo>
                  <a:pt x="1" y="232"/>
                </a:lnTo>
                <a:lnTo>
                  <a:pt x="4" y="236"/>
                </a:lnTo>
                <a:lnTo>
                  <a:pt x="7" y="239"/>
                </a:lnTo>
                <a:lnTo>
                  <a:pt x="11" y="240"/>
                </a:lnTo>
                <a:lnTo>
                  <a:pt x="18" y="239"/>
                </a:lnTo>
                <a:lnTo>
                  <a:pt x="18" y="252"/>
                </a:lnTo>
                <a:lnTo>
                  <a:pt x="18" y="252"/>
                </a:lnTo>
                <a:lnTo>
                  <a:pt x="16" y="256"/>
                </a:lnTo>
                <a:lnTo>
                  <a:pt x="12" y="265"/>
                </a:lnTo>
                <a:lnTo>
                  <a:pt x="12" y="265"/>
                </a:lnTo>
                <a:lnTo>
                  <a:pt x="10" y="269"/>
                </a:lnTo>
                <a:lnTo>
                  <a:pt x="8" y="274"/>
                </a:lnTo>
                <a:lnTo>
                  <a:pt x="8" y="279"/>
                </a:lnTo>
                <a:lnTo>
                  <a:pt x="8" y="282"/>
                </a:lnTo>
                <a:lnTo>
                  <a:pt x="8" y="282"/>
                </a:lnTo>
                <a:lnTo>
                  <a:pt x="11" y="284"/>
                </a:lnTo>
                <a:lnTo>
                  <a:pt x="12" y="285"/>
                </a:lnTo>
                <a:lnTo>
                  <a:pt x="15" y="285"/>
                </a:lnTo>
                <a:lnTo>
                  <a:pt x="15" y="285"/>
                </a:lnTo>
                <a:lnTo>
                  <a:pt x="16" y="289"/>
                </a:lnTo>
                <a:lnTo>
                  <a:pt x="19" y="294"/>
                </a:lnTo>
                <a:lnTo>
                  <a:pt x="19" y="294"/>
                </a:lnTo>
                <a:lnTo>
                  <a:pt x="23" y="300"/>
                </a:lnTo>
                <a:lnTo>
                  <a:pt x="23" y="300"/>
                </a:lnTo>
                <a:lnTo>
                  <a:pt x="24" y="305"/>
                </a:lnTo>
                <a:lnTo>
                  <a:pt x="26" y="311"/>
                </a:lnTo>
                <a:lnTo>
                  <a:pt x="30" y="316"/>
                </a:lnTo>
                <a:lnTo>
                  <a:pt x="30" y="316"/>
                </a:lnTo>
                <a:lnTo>
                  <a:pt x="33" y="319"/>
                </a:lnTo>
                <a:lnTo>
                  <a:pt x="37" y="322"/>
                </a:lnTo>
                <a:lnTo>
                  <a:pt x="46" y="326"/>
                </a:lnTo>
                <a:lnTo>
                  <a:pt x="60" y="330"/>
                </a:lnTo>
                <a:lnTo>
                  <a:pt x="60" y="330"/>
                </a:lnTo>
                <a:lnTo>
                  <a:pt x="61" y="335"/>
                </a:lnTo>
                <a:lnTo>
                  <a:pt x="61" y="335"/>
                </a:lnTo>
                <a:lnTo>
                  <a:pt x="68" y="349"/>
                </a:lnTo>
                <a:lnTo>
                  <a:pt x="77" y="366"/>
                </a:lnTo>
                <a:lnTo>
                  <a:pt x="77" y="366"/>
                </a:lnTo>
                <a:lnTo>
                  <a:pt x="94" y="392"/>
                </a:lnTo>
                <a:lnTo>
                  <a:pt x="105" y="410"/>
                </a:lnTo>
                <a:lnTo>
                  <a:pt x="114" y="421"/>
                </a:lnTo>
                <a:lnTo>
                  <a:pt x="114" y="421"/>
                </a:lnTo>
                <a:lnTo>
                  <a:pt x="129" y="434"/>
                </a:lnTo>
                <a:lnTo>
                  <a:pt x="137" y="438"/>
                </a:lnTo>
                <a:lnTo>
                  <a:pt x="147" y="443"/>
                </a:lnTo>
                <a:lnTo>
                  <a:pt x="147" y="443"/>
                </a:lnTo>
                <a:lnTo>
                  <a:pt x="155" y="441"/>
                </a:lnTo>
                <a:lnTo>
                  <a:pt x="163" y="440"/>
                </a:lnTo>
                <a:lnTo>
                  <a:pt x="172" y="436"/>
                </a:lnTo>
                <a:lnTo>
                  <a:pt x="172" y="436"/>
                </a:lnTo>
                <a:lnTo>
                  <a:pt x="162" y="449"/>
                </a:lnTo>
                <a:lnTo>
                  <a:pt x="155" y="459"/>
                </a:lnTo>
                <a:lnTo>
                  <a:pt x="152" y="463"/>
                </a:lnTo>
                <a:lnTo>
                  <a:pt x="151" y="467"/>
                </a:lnTo>
                <a:lnTo>
                  <a:pt x="151" y="467"/>
                </a:lnTo>
                <a:lnTo>
                  <a:pt x="152" y="472"/>
                </a:lnTo>
                <a:lnTo>
                  <a:pt x="153" y="479"/>
                </a:lnTo>
                <a:lnTo>
                  <a:pt x="155" y="487"/>
                </a:lnTo>
                <a:lnTo>
                  <a:pt x="155" y="494"/>
                </a:lnTo>
                <a:lnTo>
                  <a:pt x="155" y="494"/>
                </a:lnTo>
                <a:lnTo>
                  <a:pt x="151" y="515"/>
                </a:lnTo>
                <a:lnTo>
                  <a:pt x="149" y="525"/>
                </a:lnTo>
                <a:lnTo>
                  <a:pt x="149" y="534"/>
                </a:lnTo>
                <a:lnTo>
                  <a:pt x="149" y="534"/>
                </a:lnTo>
                <a:lnTo>
                  <a:pt x="152" y="539"/>
                </a:lnTo>
                <a:lnTo>
                  <a:pt x="152" y="543"/>
                </a:lnTo>
                <a:lnTo>
                  <a:pt x="151" y="546"/>
                </a:lnTo>
                <a:lnTo>
                  <a:pt x="151" y="546"/>
                </a:lnTo>
                <a:lnTo>
                  <a:pt x="147" y="561"/>
                </a:lnTo>
                <a:lnTo>
                  <a:pt x="144" y="570"/>
                </a:lnTo>
                <a:lnTo>
                  <a:pt x="147" y="578"/>
                </a:lnTo>
                <a:lnTo>
                  <a:pt x="147" y="578"/>
                </a:lnTo>
                <a:lnTo>
                  <a:pt x="141" y="629"/>
                </a:lnTo>
                <a:lnTo>
                  <a:pt x="137" y="663"/>
                </a:lnTo>
                <a:lnTo>
                  <a:pt x="133" y="679"/>
                </a:lnTo>
                <a:lnTo>
                  <a:pt x="133" y="679"/>
                </a:lnTo>
                <a:lnTo>
                  <a:pt x="129" y="702"/>
                </a:lnTo>
                <a:lnTo>
                  <a:pt x="120" y="754"/>
                </a:lnTo>
                <a:lnTo>
                  <a:pt x="103" y="858"/>
                </a:lnTo>
                <a:lnTo>
                  <a:pt x="103" y="858"/>
                </a:lnTo>
                <a:lnTo>
                  <a:pt x="101" y="877"/>
                </a:lnTo>
                <a:lnTo>
                  <a:pt x="99" y="904"/>
                </a:lnTo>
                <a:lnTo>
                  <a:pt x="96" y="966"/>
                </a:lnTo>
                <a:lnTo>
                  <a:pt x="95" y="1043"/>
                </a:lnTo>
                <a:lnTo>
                  <a:pt x="95" y="1043"/>
                </a:lnTo>
                <a:lnTo>
                  <a:pt x="106" y="1044"/>
                </a:lnTo>
                <a:lnTo>
                  <a:pt x="115" y="1044"/>
                </a:lnTo>
                <a:lnTo>
                  <a:pt x="124" y="1044"/>
                </a:lnTo>
                <a:lnTo>
                  <a:pt x="124" y="1044"/>
                </a:lnTo>
                <a:lnTo>
                  <a:pt x="129" y="1042"/>
                </a:lnTo>
                <a:lnTo>
                  <a:pt x="133" y="1040"/>
                </a:lnTo>
                <a:lnTo>
                  <a:pt x="137" y="1040"/>
                </a:lnTo>
                <a:lnTo>
                  <a:pt x="145" y="1042"/>
                </a:lnTo>
                <a:lnTo>
                  <a:pt x="145" y="1042"/>
                </a:lnTo>
                <a:lnTo>
                  <a:pt x="152" y="1042"/>
                </a:lnTo>
                <a:lnTo>
                  <a:pt x="160" y="1043"/>
                </a:lnTo>
                <a:lnTo>
                  <a:pt x="181" y="1042"/>
                </a:lnTo>
                <a:lnTo>
                  <a:pt x="205" y="1039"/>
                </a:lnTo>
                <a:lnTo>
                  <a:pt x="205" y="1039"/>
                </a:lnTo>
                <a:lnTo>
                  <a:pt x="206" y="1042"/>
                </a:lnTo>
                <a:lnTo>
                  <a:pt x="211" y="1054"/>
                </a:lnTo>
                <a:lnTo>
                  <a:pt x="211" y="1054"/>
                </a:lnTo>
                <a:lnTo>
                  <a:pt x="211" y="1065"/>
                </a:lnTo>
                <a:lnTo>
                  <a:pt x="211" y="1069"/>
                </a:lnTo>
                <a:lnTo>
                  <a:pt x="211" y="1069"/>
                </a:lnTo>
                <a:lnTo>
                  <a:pt x="202" y="1071"/>
                </a:lnTo>
                <a:lnTo>
                  <a:pt x="202" y="1071"/>
                </a:lnTo>
                <a:lnTo>
                  <a:pt x="192" y="1077"/>
                </a:lnTo>
                <a:lnTo>
                  <a:pt x="192" y="1077"/>
                </a:lnTo>
                <a:lnTo>
                  <a:pt x="190" y="1077"/>
                </a:lnTo>
                <a:lnTo>
                  <a:pt x="187" y="1077"/>
                </a:lnTo>
                <a:lnTo>
                  <a:pt x="187" y="1077"/>
                </a:lnTo>
                <a:lnTo>
                  <a:pt x="185" y="1081"/>
                </a:lnTo>
                <a:lnTo>
                  <a:pt x="185" y="1081"/>
                </a:lnTo>
                <a:lnTo>
                  <a:pt x="185" y="1086"/>
                </a:lnTo>
                <a:lnTo>
                  <a:pt x="185" y="1092"/>
                </a:lnTo>
                <a:lnTo>
                  <a:pt x="183" y="1099"/>
                </a:lnTo>
                <a:lnTo>
                  <a:pt x="182" y="1103"/>
                </a:lnTo>
                <a:lnTo>
                  <a:pt x="182" y="1103"/>
                </a:lnTo>
                <a:lnTo>
                  <a:pt x="164" y="1118"/>
                </a:lnTo>
                <a:lnTo>
                  <a:pt x="151" y="1129"/>
                </a:lnTo>
                <a:lnTo>
                  <a:pt x="151" y="1129"/>
                </a:lnTo>
                <a:lnTo>
                  <a:pt x="140" y="1131"/>
                </a:lnTo>
                <a:lnTo>
                  <a:pt x="132" y="1135"/>
                </a:lnTo>
                <a:lnTo>
                  <a:pt x="128" y="1138"/>
                </a:lnTo>
                <a:lnTo>
                  <a:pt x="126" y="1141"/>
                </a:lnTo>
                <a:lnTo>
                  <a:pt x="126" y="1141"/>
                </a:lnTo>
                <a:lnTo>
                  <a:pt x="125" y="1148"/>
                </a:lnTo>
                <a:lnTo>
                  <a:pt x="125" y="1154"/>
                </a:lnTo>
                <a:lnTo>
                  <a:pt x="126" y="1160"/>
                </a:lnTo>
                <a:lnTo>
                  <a:pt x="128" y="1163"/>
                </a:lnTo>
                <a:lnTo>
                  <a:pt x="130" y="1165"/>
                </a:lnTo>
                <a:lnTo>
                  <a:pt x="130" y="1165"/>
                </a:lnTo>
                <a:lnTo>
                  <a:pt x="134" y="1167"/>
                </a:lnTo>
                <a:lnTo>
                  <a:pt x="140" y="1169"/>
                </a:lnTo>
                <a:lnTo>
                  <a:pt x="155" y="1172"/>
                </a:lnTo>
                <a:lnTo>
                  <a:pt x="172" y="1173"/>
                </a:lnTo>
                <a:lnTo>
                  <a:pt x="185" y="1172"/>
                </a:lnTo>
                <a:lnTo>
                  <a:pt x="185" y="1172"/>
                </a:lnTo>
                <a:lnTo>
                  <a:pt x="198" y="1171"/>
                </a:lnTo>
                <a:lnTo>
                  <a:pt x="202" y="1171"/>
                </a:lnTo>
                <a:lnTo>
                  <a:pt x="204" y="1169"/>
                </a:lnTo>
                <a:lnTo>
                  <a:pt x="204" y="1169"/>
                </a:lnTo>
                <a:lnTo>
                  <a:pt x="206" y="1165"/>
                </a:lnTo>
                <a:lnTo>
                  <a:pt x="212" y="1161"/>
                </a:lnTo>
                <a:lnTo>
                  <a:pt x="220" y="1157"/>
                </a:lnTo>
                <a:lnTo>
                  <a:pt x="223" y="1156"/>
                </a:lnTo>
                <a:lnTo>
                  <a:pt x="225" y="1156"/>
                </a:lnTo>
                <a:lnTo>
                  <a:pt x="225" y="1156"/>
                </a:lnTo>
                <a:lnTo>
                  <a:pt x="242" y="1157"/>
                </a:lnTo>
                <a:lnTo>
                  <a:pt x="242" y="1157"/>
                </a:lnTo>
                <a:lnTo>
                  <a:pt x="262" y="1153"/>
                </a:lnTo>
                <a:lnTo>
                  <a:pt x="262" y="1153"/>
                </a:lnTo>
                <a:lnTo>
                  <a:pt x="254" y="1168"/>
                </a:lnTo>
                <a:lnTo>
                  <a:pt x="247" y="1179"/>
                </a:lnTo>
                <a:lnTo>
                  <a:pt x="240" y="1186"/>
                </a:lnTo>
                <a:lnTo>
                  <a:pt x="240" y="1186"/>
                </a:lnTo>
                <a:lnTo>
                  <a:pt x="238" y="1188"/>
                </a:lnTo>
                <a:lnTo>
                  <a:pt x="236" y="1191"/>
                </a:lnTo>
                <a:lnTo>
                  <a:pt x="238" y="1198"/>
                </a:lnTo>
                <a:lnTo>
                  <a:pt x="238" y="1198"/>
                </a:lnTo>
                <a:lnTo>
                  <a:pt x="239" y="1201"/>
                </a:lnTo>
                <a:lnTo>
                  <a:pt x="238" y="1203"/>
                </a:lnTo>
                <a:lnTo>
                  <a:pt x="238" y="1207"/>
                </a:lnTo>
                <a:lnTo>
                  <a:pt x="238" y="1211"/>
                </a:lnTo>
                <a:lnTo>
                  <a:pt x="238" y="1211"/>
                </a:lnTo>
                <a:lnTo>
                  <a:pt x="240" y="1214"/>
                </a:lnTo>
                <a:lnTo>
                  <a:pt x="244" y="1215"/>
                </a:lnTo>
                <a:lnTo>
                  <a:pt x="263" y="1221"/>
                </a:lnTo>
                <a:lnTo>
                  <a:pt x="263" y="1221"/>
                </a:lnTo>
                <a:lnTo>
                  <a:pt x="280" y="1222"/>
                </a:lnTo>
                <a:lnTo>
                  <a:pt x="297" y="1222"/>
                </a:lnTo>
                <a:lnTo>
                  <a:pt x="314" y="1220"/>
                </a:lnTo>
                <a:lnTo>
                  <a:pt x="322" y="1218"/>
                </a:lnTo>
                <a:lnTo>
                  <a:pt x="322" y="1218"/>
                </a:lnTo>
                <a:lnTo>
                  <a:pt x="327" y="1214"/>
                </a:lnTo>
                <a:lnTo>
                  <a:pt x="329" y="1211"/>
                </a:lnTo>
                <a:lnTo>
                  <a:pt x="329" y="1210"/>
                </a:lnTo>
                <a:lnTo>
                  <a:pt x="329" y="1210"/>
                </a:lnTo>
                <a:lnTo>
                  <a:pt x="329" y="1205"/>
                </a:lnTo>
                <a:lnTo>
                  <a:pt x="330" y="1202"/>
                </a:lnTo>
                <a:lnTo>
                  <a:pt x="331" y="1199"/>
                </a:lnTo>
                <a:lnTo>
                  <a:pt x="331" y="1199"/>
                </a:lnTo>
                <a:lnTo>
                  <a:pt x="338" y="1201"/>
                </a:lnTo>
                <a:lnTo>
                  <a:pt x="344" y="1199"/>
                </a:lnTo>
                <a:lnTo>
                  <a:pt x="348" y="1198"/>
                </a:lnTo>
                <a:lnTo>
                  <a:pt x="348" y="1198"/>
                </a:lnTo>
                <a:lnTo>
                  <a:pt x="356" y="1192"/>
                </a:lnTo>
                <a:lnTo>
                  <a:pt x="360" y="1188"/>
                </a:lnTo>
                <a:lnTo>
                  <a:pt x="360" y="1187"/>
                </a:lnTo>
                <a:lnTo>
                  <a:pt x="360" y="1186"/>
                </a:lnTo>
                <a:lnTo>
                  <a:pt x="360" y="1186"/>
                </a:lnTo>
                <a:lnTo>
                  <a:pt x="352" y="1167"/>
                </a:lnTo>
                <a:lnTo>
                  <a:pt x="352" y="1167"/>
                </a:lnTo>
                <a:lnTo>
                  <a:pt x="350" y="1161"/>
                </a:lnTo>
                <a:lnTo>
                  <a:pt x="352" y="1153"/>
                </a:lnTo>
                <a:lnTo>
                  <a:pt x="352" y="1153"/>
                </a:lnTo>
                <a:lnTo>
                  <a:pt x="350" y="1146"/>
                </a:lnTo>
                <a:lnTo>
                  <a:pt x="349" y="1139"/>
                </a:lnTo>
                <a:lnTo>
                  <a:pt x="345" y="1131"/>
                </a:lnTo>
                <a:lnTo>
                  <a:pt x="342" y="1127"/>
                </a:lnTo>
                <a:lnTo>
                  <a:pt x="342" y="1127"/>
                </a:lnTo>
                <a:lnTo>
                  <a:pt x="340" y="1126"/>
                </a:lnTo>
                <a:lnTo>
                  <a:pt x="338" y="1126"/>
                </a:lnTo>
                <a:lnTo>
                  <a:pt x="338" y="1127"/>
                </a:lnTo>
                <a:lnTo>
                  <a:pt x="335" y="1086"/>
                </a:lnTo>
                <a:lnTo>
                  <a:pt x="335" y="1086"/>
                </a:lnTo>
                <a:lnTo>
                  <a:pt x="337" y="1084"/>
                </a:lnTo>
                <a:lnTo>
                  <a:pt x="342" y="1078"/>
                </a:lnTo>
                <a:lnTo>
                  <a:pt x="346" y="1076"/>
                </a:lnTo>
                <a:lnTo>
                  <a:pt x="350" y="1073"/>
                </a:lnTo>
                <a:lnTo>
                  <a:pt x="356" y="1071"/>
                </a:lnTo>
                <a:lnTo>
                  <a:pt x="361" y="1070"/>
                </a:lnTo>
                <a:lnTo>
                  <a:pt x="361" y="1070"/>
                </a:lnTo>
                <a:lnTo>
                  <a:pt x="368" y="1071"/>
                </a:lnTo>
                <a:lnTo>
                  <a:pt x="375" y="1074"/>
                </a:lnTo>
                <a:lnTo>
                  <a:pt x="391" y="1084"/>
                </a:lnTo>
                <a:lnTo>
                  <a:pt x="409" y="1095"/>
                </a:lnTo>
                <a:lnTo>
                  <a:pt x="426" y="1104"/>
                </a:lnTo>
                <a:lnTo>
                  <a:pt x="426" y="1104"/>
                </a:lnTo>
                <a:lnTo>
                  <a:pt x="433" y="1107"/>
                </a:lnTo>
                <a:lnTo>
                  <a:pt x="440" y="1108"/>
                </a:lnTo>
                <a:lnTo>
                  <a:pt x="445" y="1110"/>
                </a:lnTo>
                <a:lnTo>
                  <a:pt x="450" y="1108"/>
                </a:lnTo>
                <a:lnTo>
                  <a:pt x="455" y="1107"/>
                </a:lnTo>
                <a:lnTo>
                  <a:pt x="456" y="1105"/>
                </a:lnTo>
                <a:lnTo>
                  <a:pt x="456" y="1105"/>
                </a:lnTo>
                <a:lnTo>
                  <a:pt x="450" y="1076"/>
                </a:lnTo>
                <a:lnTo>
                  <a:pt x="445" y="1052"/>
                </a:lnTo>
                <a:lnTo>
                  <a:pt x="441" y="1033"/>
                </a:lnTo>
                <a:lnTo>
                  <a:pt x="441" y="1033"/>
                </a:lnTo>
                <a:lnTo>
                  <a:pt x="432" y="971"/>
                </a:lnTo>
                <a:lnTo>
                  <a:pt x="421" y="898"/>
                </a:lnTo>
                <a:lnTo>
                  <a:pt x="421" y="898"/>
                </a:lnTo>
                <a:lnTo>
                  <a:pt x="418" y="864"/>
                </a:lnTo>
                <a:lnTo>
                  <a:pt x="414" y="816"/>
                </a:lnTo>
                <a:lnTo>
                  <a:pt x="410" y="770"/>
                </a:lnTo>
                <a:lnTo>
                  <a:pt x="409" y="752"/>
                </a:lnTo>
                <a:lnTo>
                  <a:pt x="405" y="740"/>
                </a:lnTo>
                <a:lnTo>
                  <a:pt x="405" y="740"/>
                </a:lnTo>
                <a:lnTo>
                  <a:pt x="402" y="729"/>
                </a:lnTo>
                <a:lnTo>
                  <a:pt x="399" y="716"/>
                </a:lnTo>
                <a:lnTo>
                  <a:pt x="394" y="680"/>
                </a:lnTo>
                <a:lnTo>
                  <a:pt x="388" y="635"/>
                </a:lnTo>
                <a:lnTo>
                  <a:pt x="388" y="635"/>
                </a:lnTo>
                <a:lnTo>
                  <a:pt x="401" y="599"/>
                </a:lnTo>
                <a:lnTo>
                  <a:pt x="411" y="570"/>
                </a:lnTo>
                <a:lnTo>
                  <a:pt x="420" y="551"/>
                </a:lnTo>
                <a:lnTo>
                  <a:pt x="420" y="551"/>
                </a:lnTo>
                <a:lnTo>
                  <a:pt x="428" y="538"/>
                </a:lnTo>
                <a:lnTo>
                  <a:pt x="430" y="532"/>
                </a:lnTo>
                <a:lnTo>
                  <a:pt x="430" y="532"/>
                </a:lnTo>
                <a:lnTo>
                  <a:pt x="437" y="517"/>
                </a:lnTo>
                <a:lnTo>
                  <a:pt x="445" y="493"/>
                </a:lnTo>
                <a:lnTo>
                  <a:pt x="445" y="493"/>
                </a:lnTo>
                <a:lnTo>
                  <a:pt x="451" y="464"/>
                </a:lnTo>
                <a:lnTo>
                  <a:pt x="456" y="418"/>
                </a:lnTo>
                <a:lnTo>
                  <a:pt x="460" y="372"/>
                </a:lnTo>
                <a:lnTo>
                  <a:pt x="462" y="345"/>
                </a:lnTo>
                <a:lnTo>
                  <a:pt x="462" y="345"/>
                </a:lnTo>
                <a:lnTo>
                  <a:pt x="460" y="324"/>
                </a:lnTo>
                <a:lnTo>
                  <a:pt x="458" y="293"/>
                </a:lnTo>
                <a:lnTo>
                  <a:pt x="456" y="277"/>
                </a:lnTo>
                <a:lnTo>
                  <a:pt x="454" y="263"/>
                </a:lnTo>
                <a:lnTo>
                  <a:pt x="451" y="251"/>
                </a:lnTo>
                <a:lnTo>
                  <a:pt x="450" y="247"/>
                </a:lnTo>
                <a:lnTo>
                  <a:pt x="447" y="244"/>
                </a:lnTo>
                <a:lnTo>
                  <a:pt x="447" y="244"/>
                </a:lnTo>
                <a:lnTo>
                  <a:pt x="439" y="237"/>
                </a:lnTo>
                <a:lnTo>
                  <a:pt x="430" y="232"/>
                </a:lnTo>
                <a:lnTo>
                  <a:pt x="422" y="227"/>
                </a:lnTo>
                <a:lnTo>
                  <a:pt x="422" y="227"/>
                </a:lnTo>
                <a:lnTo>
                  <a:pt x="417" y="221"/>
                </a:lnTo>
                <a:lnTo>
                  <a:pt x="406" y="214"/>
                </a:lnTo>
                <a:lnTo>
                  <a:pt x="406" y="214"/>
                </a:lnTo>
                <a:lnTo>
                  <a:pt x="387" y="206"/>
                </a:lnTo>
                <a:lnTo>
                  <a:pt x="375" y="201"/>
                </a:lnTo>
                <a:lnTo>
                  <a:pt x="375" y="201"/>
                </a:lnTo>
                <a:lnTo>
                  <a:pt x="379" y="199"/>
                </a:lnTo>
                <a:lnTo>
                  <a:pt x="390" y="194"/>
                </a:lnTo>
                <a:lnTo>
                  <a:pt x="395" y="190"/>
                </a:lnTo>
                <a:lnTo>
                  <a:pt x="399" y="184"/>
                </a:lnTo>
                <a:lnTo>
                  <a:pt x="403" y="179"/>
                </a:lnTo>
                <a:lnTo>
                  <a:pt x="406" y="172"/>
                </a:lnTo>
                <a:lnTo>
                  <a:pt x="406" y="172"/>
                </a:lnTo>
                <a:lnTo>
                  <a:pt x="409" y="153"/>
                </a:lnTo>
                <a:lnTo>
                  <a:pt x="410" y="141"/>
                </a:lnTo>
                <a:lnTo>
                  <a:pt x="410" y="127"/>
                </a:lnTo>
                <a:lnTo>
                  <a:pt x="409" y="114"/>
                </a:lnTo>
                <a:lnTo>
                  <a:pt x="407" y="99"/>
                </a:lnTo>
                <a:lnTo>
                  <a:pt x="403" y="85"/>
                </a:lnTo>
                <a:lnTo>
                  <a:pt x="398" y="72"/>
                </a:lnTo>
                <a:lnTo>
                  <a:pt x="398" y="72"/>
                </a:lnTo>
                <a:lnTo>
                  <a:pt x="386" y="46"/>
                </a:lnTo>
                <a:lnTo>
                  <a:pt x="380" y="34"/>
                </a:lnTo>
                <a:lnTo>
                  <a:pt x="373" y="23"/>
                </a:lnTo>
                <a:lnTo>
                  <a:pt x="367" y="15"/>
                </a:lnTo>
                <a:lnTo>
                  <a:pt x="359" y="6"/>
                </a:lnTo>
                <a:lnTo>
                  <a:pt x="349" y="2"/>
                </a:lnTo>
                <a:lnTo>
                  <a:pt x="338" y="0"/>
                </a:lnTo>
                <a:lnTo>
                  <a:pt x="338" y="0"/>
                </a:lnTo>
                <a:lnTo>
                  <a:pt x="325" y="0"/>
                </a:lnTo>
                <a:lnTo>
                  <a:pt x="312" y="1"/>
                </a:lnTo>
                <a:lnTo>
                  <a:pt x="300" y="4"/>
                </a:lnTo>
                <a:lnTo>
                  <a:pt x="288" y="6"/>
                </a:lnTo>
                <a:lnTo>
                  <a:pt x="270" y="13"/>
                </a:lnTo>
                <a:lnTo>
                  <a:pt x="262" y="16"/>
                </a:lnTo>
                <a:lnTo>
                  <a:pt x="262" y="16"/>
                </a:lnTo>
                <a:lnTo>
                  <a:pt x="257" y="17"/>
                </a:lnTo>
                <a:lnTo>
                  <a:pt x="244" y="20"/>
                </a:lnTo>
                <a:lnTo>
                  <a:pt x="238" y="24"/>
                </a:lnTo>
                <a:lnTo>
                  <a:pt x="231" y="28"/>
                </a:lnTo>
                <a:lnTo>
                  <a:pt x="225" y="35"/>
                </a:lnTo>
                <a:lnTo>
                  <a:pt x="223" y="42"/>
                </a:lnTo>
                <a:lnTo>
                  <a:pt x="223" y="42"/>
                </a:lnTo>
                <a:lnTo>
                  <a:pt x="220" y="50"/>
                </a:lnTo>
                <a:lnTo>
                  <a:pt x="220" y="59"/>
                </a:lnTo>
                <a:lnTo>
                  <a:pt x="220" y="78"/>
                </a:lnTo>
                <a:lnTo>
                  <a:pt x="221" y="93"/>
                </a:lnTo>
                <a:lnTo>
                  <a:pt x="223" y="99"/>
                </a:lnTo>
                <a:lnTo>
                  <a:pt x="223" y="99"/>
                </a:lnTo>
                <a:lnTo>
                  <a:pt x="224" y="106"/>
                </a:lnTo>
                <a:lnTo>
                  <a:pt x="225" y="112"/>
                </a:lnTo>
                <a:lnTo>
                  <a:pt x="225" y="121"/>
                </a:lnTo>
                <a:lnTo>
                  <a:pt x="225" y="121"/>
                </a:lnTo>
                <a:lnTo>
                  <a:pt x="225" y="129"/>
                </a:lnTo>
                <a:lnTo>
                  <a:pt x="227" y="135"/>
                </a:lnTo>
                <a:lnTo>
                  <a:pt x="230" y="146"/>
                </a:lnTo>
                <a:lnTo>
                  <a:pt x="230" y="146"/>
                </a:lnTo>
                <a:lnTo>
                  <a:pt x="232" y="153"/>
                </a:lnTo>
                <a:lnTo>
                  <a:pt x="234" y="157"/>
                </a:lnTo>
                <a:lnTo>
                  <a:pt x="236" y="159"/>
                </a:lnTo>
                <a:lnTo>
                  <a:pt x="236" y="159"/>
                </a:lnTo>
                <a:lnTo>
                  <a:pt x="239" y="159"/>
                </a:lnTo>
                <a:lnTo>
                  <a:pt x="239" y="160"/>
                </a:lnTo>
                <a:lnTo>
                  <a:pt x="246" y="169"/>
                </a:lnTo>
                <a:lnTo>
                  <a:pt x="246" y="169"/>
                </a:lnTo>
                <a:lnTo>
                  <a:pt x="244" y="172"/>
                </a:lnTo>
                <a:lnTo>
                  <a:pt x="244" y="174"/>
                </a:lnTo>
                <a:lnTo>
                  <a:pt x="247" y="175"/>
                </a:lnTo>
                <a:lnTo>
                  <a:pt x="247" y="175"/>
                </a:lnTo>
                <a:lnTo>
                  <a:pt x="255" y="183"/>
                </a:lnTo>
                <a:lnTo>
                  <a:pt x="255" y="183"/>
                </a:lnTo>
                <a:lnTo>
                  <a:pt x="258" y="193"/>
                </a:lnTo>
                <a:lnTo>
                  <a:pt x="262" y="199"/>
                </a:lnTo>
                <a:lnTo>
                  <a:pt x="265" y="202"/>
                </a:lnTo>
                <a:lnTo>
                  <a:pt x="268" y="203"/>
                </a:lnTo>
                <a:lnTo>
                  <a:pt x="268" y="203"/>
                </a:lnTo>
                <a:lnTo>
                  <a:pt x="274" y="205"/>
                </a:lnTo>
                <a:lnTo>
                  <a:pt x="280" y="205"/>
                </a:lnTo>
                <a:lnTo>
                  <a:pt x="287" y="205"/>
                </a:lnTo>
                <a:lnTo>
                  <a:pt x="287" y="205"/>
                </a:lnTo>
                <a:close/>
                <a:moveTo>
                  <a:pt x="273" y="1032"/>
                </a:moveTo>
                <a:lnTo>
                  <a:pt x="273" y="1032"/>
                </a:lnTo>
                <a:lnTo>
                  <a:pt x="276" y="1044"/>
                </a:lnTo>
                <a:lnTo>
                  <a:pt x="277" y="1055"/>
                </a:lnTo>
                <a:lnTo>
                  <a:pt x="278" y="1066"/>
                </a:lnTo>
                <a:lnTo>
                  <a:pt x="278" y="1066"/>
                </a:lnTo>
                <a:lnTo>
                  <a:pt x="278" y="1073"/>
                </a:lnTo>
                <a:lnTo>
                  <a:pt x="277" y="1077"/>
                </a:lnTo>
                <a:lnTo>
                  <a:pt x="276" y="1078"/>
                </a:lnTo>
                <a:lnTo>
                  <a:pt x="276" y="1082"/>
                </a:lnTo>
                <a:lnTo>
                  <a:pt x="276" y="1082"/>
                </a:lnTo>
                <a:lnTo>
                  <a:pt x="277" y="1086"/>
                </a:lnTo>
                <a:lnTo>
                  <a:pt x="280" y="1091"/>
                </a:lnTo>
                <a:lnTo>
                  <a:pt x="282" y="1095"/>
                </a:lnTo>
                <a:lnTo>
                  <a:pt x="280" y="1107"/>
                </a:lnTo>
                <a:lnTo>
                  <a:pt x="277" y="1099"/>
                </a:lnTo>
                <a:lnTo>
                  <a:pt x="277" y="1099"/>
                </a:lnTo>
                <a:lnTo>
                  <a:pt x="270" y="1084"/>
                </a:lnTo>
                <a:lnTo>
                  <a:pt x="270" y="1084"/>
                </a:lnTo>
                <a:lnTo>
                  <a:pt x="268" y="1073"/>
                </a:lnTo>
                <a:lnTo>
                  <a:pt x="265" y="1058"/>
                </a:lnTo>
                <a:lnTo>
                  <a:pt x="262" y="1039"/>
                </a:lnTo>
                <a:lnTo>
                  <a:pt x="273" y="10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0">
            <a:extLst>
              <a:ext uri="{FF2B5EF4-FFF2-40B4-BE49-F238E27FC236}">
                <a16:creationId xmlns:a16="http://schemas.microsoft.com/office/drawing/2014/main" id="{0420119C-9C82-47F2-BAEE-42C2526D672D}"/>
              </a:ext>
            </a:extLst>
          </p:cNvPr>
          <p:cNvSpPr>
            <a:spLocks/>
          </p:cNvSpPr>
          <p:nvPr/>
        </p:nvSpPr>
        <p:spPr bwMode="auto">
          <a:xfrm>
            <a:off x="4407989" y="2645198"/>
            <a:ext cx="792163" cy="1768475"/>
          </a:xfrm>
          <a:custGeom>
            <a:avLst/>
            <a:gdLst>
              <a:gd name="T0" fmla="*/ 12 w 499"/>
              <a:gd name="T1" fmla="*/ 152 h 1114"/>
              <a:gd name="T2" fmla="*/ 0 w 499"/>
              <a:gd name="T3" fmla="*/ 168 h 1114"/>
              <a:gd name="T4" fmla="*/ 9 w 499"/>
              <a:gd name="T5" fmla="*/ 190 h 1114"/>
              <a:gd name="T6" fmla="*/ 15 w 499"/>
              <a:gd name="T7" fmla="*/ 212 h 1114"/>
              <a:gd name="T8" fmla="*/ 23 w 499"/>
              <a:gd name="T9" fmla="*/ 239 h 1114"/>
              <a:gd name="T10" fmla="*/ 62 w 499"/>
              <a:gd name="T11" fmla="*/ 280 h 1114"/>
              <a:gd name="T12" fmla="*/ 89 w 499"/>
              <a:gd name="T13" fmla="*/ 315 h 1114"/>
              <a:gd name="T14" fmla="*/ 130 w 499"/>
              <a:gd name="T15" fmla="*/ 349 h 1114"/>
              <a:gd name="T16" fmla="*/ 182 w 499"/>
              <a:gd name="T17" fmla="*/ 386 h 1114"/>
              <a:gd name="T18" fmla="*/ 278 w 499"/>
              <a:gd name="T19" fmla="*/ 340 h 1114"/>
              <a:gd name="T20" fmla="*/ 279 w 499"/>
              <a:gd name="T21" fmla="*/ 412 h 1114"/>
              <a:gd name="T22" fmla="*/ 267 w 499"/>
              <a:gd name="T23" fmla="*/ 466 h 1114"/>
              <a:gd name="T24" fmla="*/ 264 w 499"/>
              <a:gd name="T25" fmla="*/ 508 h 1114"/>
              <a:gd name="T26" fmla="*/ 269 w 499"/>
              <a:gd name="T27" fmla="*/ 538 h 1114"/>
              <a:gd name="T28" fmla="*/ 251 w 499"/>
              <a:gd name="T29" fmla="*/ 742 h 1114"/>
              <a:gd name="T30" fmla="*/ 248 w 499"/>
              <a:gd name="T31" fmla="*/ 954 h 1114"/>
              <a:gd name="T32" fmla="*/ 263 w 499"/>
              <a:gd name="T33" fmla="*/ 1009 h 1114"/>
              <a:gd name="T34" fmla="*/ 252 w 499"/>
              <a:gd name="T35" fmla="*/ 1046 h 1114"/>
              <a:gd name="T36" fmla="*/ 293 w 499"/>
              <a:gd name="T37" fmla="*/ 1051 h 1114"/>
              <a:gd name="T38" fmla="*/ 327 w 499"/>
              <a:gd name="T39" fmla="*/ 1027 h 1114"/>
              <a:gd name="T40" fmla="*/ 360 w 499"/>
              <a:gd name="T41" fmla="*/ 1017 h 1114"/>
              <a:gd name="T42" fmla="*/ 383 w 499"/>
              <a:gd name="T43" fmla="*/ 1007 h 1114"/>
              <a:gd name="T44" fmla="*/ 373 w 499"/>
              <a:gd name="T45" fmla="*/ 1020 h 1114"/>
              <a:gd name="T46" fmla="*/ 343 w 499"/>
              <a:gd name="T47" fmla="*/ 1051 h 1114"/>
              <a:gd name="T48" fmla="*/ 323 w 499"/>
              <a:gd name="T49" fmla="*/ 1069 h 1114"/>
              <a:gd name="T50" fmla="*/ 312 w 499"/>
              <a:gd name="T51" fmla="*/ 1096 h 1114"/>
              <a:gd name="T52" fmla="*/ 370 w 499"/>
              <a:gd name="T53" fmla="*/ 1113 h 1114"/>
              <a:gd name="T54" fmla="*/ 404 w 499"/>
              <a:gd name="T55" fmla="*/ 1085 h 1114"/>
              <a:gd name="T56" fmla="*/ 449 w 499"/>
              <a:gd name="T57" fmla="*/ 1072 h 1114"/>
              <a:gd name="T58" fmla="*/ 441 w 499"/>
              <a:gd name="T59" fmla="*/ 1034 h 1114"/>
              <a:gd name="T60" fmla="*/ 434 w 499"/>
              <a:gd name="T61" fmla="*/ 1007 h 1114"/>
              <a:gd name="T62" fmla="*/ 449 w 499"/>
              <a:gd name="T63" fmla="*/ 971 h 1114"/>
              <a:gd name="T64" fmla="*/ 448 w 499"/>
              <a:gd name="T65" fmla="*/ 806 h 1114"/>
              <a:gd name="T66" fmla="*/ 460 w 499"/>
              <a:gd name="T67" fmla="*/ 702 h 1114"/>
              <a:gd name="T68" fmla="*/ 470 w 499"/>
              <a:gd name="T69" fmla="*/ 662 h 1114"/>
              <a:gd name="T70" fmla="*/ 475 w 499"/>
              <a:gd name="T71" fmla="*/ 587 h 1114"/>
              <a:gd name="T72" fmla="*/ 497 w 499"/>
              <a:gd name="T73" fmla="*/ 477 h 1114"/>
              <a:gd name="T74" fmla="*/ 497 w 499"/>
              <a:gd name="T75" fmla="*/ 363 h 1114"/>
              <a:gd name="T76" fmla="*/ 490 w 499"/>
              <a:gd name="T77" fmla="*/ 244 h 1114"/>
              <a:gd name="T78" fmla="*/ 456 w 499"/>
              <a:gd name="T79" fmla="*/ 213 h 1114"/>
              <a:gd name="T80" fmla="*/ 423 w 499"/>
              <a:gd name="T81" fmla="*/ 201 h 1114"/>
              <a:gd name="T82" fmla="*/ 449 w 499"/>
              <a:gd name="T83" fmla="*/ 178 h 1114"/>
              <a:gd name="T84" fmla="*/ 450 w 499"/>
              <a:gd name="T85" fmla="*/ 107 h 1114"/>
              <a:gd name="T86" fmla="*/ 418 w 499"/>
              <a:gd name="T87" fmla="*/ 19 h 1114"/>
              <a:gd name="T88" fmla="*/ 342 w 499"/>
              <a:gd name="T89" fmla="*/ 8 h 1114"/>
              <a:gd name="T90" fmla="*/ 277 w 499"/>
              <a:gd name="T91" fmla="*/ 48 h 1114"/>
              <a:gd name="T92" fmla="*/ 274 w 499"/>
              <a:gd name="T93" fmla="*/ 73 h 1114"/>
              <a:gd name="T94" fmla="*/ 290 w 499"/>
              <a:gd name="T95" fmla="*/ 96 h 1114"/>
              <a:gd name="T96" fmla="*/ 288 w 499"/>
              <a:gd name="T97" fmla="*/ 140 h 1114"/>
              <a:gd name="T98" fmla="*/ 298 w 499"/>
              <a:gd name="T99" fmla="*/ 167 h 1114"/>
              <a:gd name="T100" fmla="*/ 304 w 499"/>
              <a:gd name="T101" fmla="*/ 177 h 1114"/>
              <a:gd name="T102" fmla="*/ 320 w 499"/>
              <a:gd name="T103" fmla="*/ 194 h 1114"/>
              <a:gd name="T104" fmla="*/ 338 w 499"/>
              <a:gd name="T105" fmla="*/ 212 h 1114"/>
              <a:gd name="T106" fmla="*/ 313 w 499"/>
              <a:gd name="T107" fmla="*/ 221 h 1114"/>
              <a:gd name="T108" fmla="*/ 286 w 499"/>
              <a:gd name="T109" fmla="*/ 238 h 1114"/>
              <a:gd name="T110" fmla="*/ 241 w 499"/>
              <a:gd name="T111" fmla="*/ 281 h 1114"/>
              <a:gd name="T112" fmla="*/ 217 w 499"/>
              <a:gd name="T113" fmla="*/ 299 h 1114"/>
              <a:gd name="T114" fmla="*/ 183 w 499"/>
              <a:gd name="T115" fmla="*/ 318 h 1114"/>
              <a:gd name="T116" fmla="*/ 144 w 499"/>
              <a:gd name="T117" fmla="*/ 296 h 1114"/>
              <a:gd name="T118" fmla="*/ 118 w 499"/>
              <a:gd name="T119" fmla="*/ 266 h 1114"/>
              <a:gd name="T120" fmla="*/ 85 w 499"/>
              <a:gd name="T121" fmla="*/ 236 h 1114"/>
              <a:gd name="T122" fmla="*/ 43 w 499"/>
              <a:gd name="T123" fmla="*/ 20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9" h="1114">
                <a:moveTo>
                  <a:pt x="43" y="209"/>
                </a:moveTo>
                <a:lnTo>
                  <a:pt x="35" y="152"/>
                </a:lnTo>
                <a:lnTo>
                  <a:pt x="16" y="149"/>
                </a:lnTo>
                <a:lnTo>
                  <a:pt x="16" y="149"/>
                </a:lnTo>
                <a:lnTo>
                  <a:pt x="15" y="149"/>
                </a:lnTo>
                <a:lnTo>
                  <a:pt x="13" y="151"/>
                </a:lnTo>
                <a:lnTo>
                  <a:pt x="12" y="152"/>
                </a:lnTo>
                <a:lnTo>
                  <a:pt x="12" y="152"/>
                </a:lnTo>
                <a:lnTo>
                  <a:pt x="12" y="158"/>
                </a:lnTo>
                <a:lnTo>
                  <a:pt x="12" y="162"/>
                </a:lnTo>
                <a:lnTo>
                  <a:pt x="4" y="162"/>
                </a:lnTo>
                <a:lnTo>
                  <a:pt x="2" y="166"/>
                </a:lnTo>
                <a:lnTo>
                  <a:pt x="0" y="168"/>
                </a:lnTo>
                <a:lnTo>
                  <a:pt x="0" y="168"/>
                </a:lnTo>
                <a:lnTo>
                  <a:pt x="0" y="171"/>
                </a:lnTo>
                <a:lnTo>
                  <a:pt x="1" y="179"/>
                </a:lnTo>
                <a:lnTo>
                  <a:pt x="1" y="179"/>
                </a:lnTo>
                <a:lnTo>
                  <a:pt x="2" y="185"/>
                </a:lnTo>
                <a:lnTo>
                  <a:pt x="4" y="187"/>
                </a:lnTo>
                <a:lnTo>
                  <a:pt x="5" y="190"/>
                </a:lnTo>
                <a:lnTo>
                  <a:pt x="9" y="190"/>
                </a:lnTo>
                <a:lnTo>
                  <a:pt x="11" y="192"/>
                </a:lnTo>
                <a:lnTo>
                  <a:pt x="19" y="193"/>
                </a:lnTo>
                <a:lnTo>
                  <a:pt x="21" y="206"/>
                </a:lnTo>
                <a:lnTo>
                  <a:pt x="21" y="206"/>
                </a:lnTo>
                <a:lnTo>
                  <a:pt x="19" y="206"/>
                </a:lnTo>
                <a:lnTo>
                  <a:pt x="17" y="208"/>
                </a:lnTo>
                <a:lnTo>
                  <a:pt x="15" y="212"/>
                </a:lnTo>
                <a:lnTo>
                  <a:pt x="15" y="212"/>
                </a:lnTo>
                <a:lnTo>
                  <a:pt x="15" y="219"/>
                </a:lnTo>
                <a:lnTo>
                  <a:pt x="16" y="225"/>
                </a:lnTo>
                <a:lnTo>
                  <a:pt x="17" y="234"/>
                </a:lnTo>
                <a:lnTo>
                  <a:pt x="17" y="234"/>
                </a:lnTo>
                <a:lnTo>
                  <a:pt x="23" y="239"/>
                </a:lnTo>
                <a:lnTo>
                  <a:pt x="23" y="239"/>
                </a:lnTo>
                <a:lnTo>
                  <a:pt x="30" y="254"/>
                </a:lnTo>
                <a:lnTo>
                  <a:pt x="36" y="265"/>
                </a:lnTo>
                <a:lnTo>
                  <a:pt x="39" y="269"/>
                </a:lnTo>
                <a:lnTo>
                  <a:pt x="42" y="272"/>
                </a:lnTo>
                <a:lnTo>
                  <a:pt x="42" y="272"/>
                </a:lnTo>
                <a:lnTo>
                  <a:pt x="51" y="276"/>
                </a:lnTo>
                <a:lnTo>
                  <a:pt x="62" y="280"/>
                </a:lnTo>
                <a:lnTo>
                  <a:pt x="77" y="284"/>
                </a:lnTo>
                <a:lnTo>
                  <a:pt x="77" y="284"/>
                </a:lnTo>
                <a:lnTo>
                  <a:pt x="77" y="293"/>
                </a:lnTo>
                <a:lnTo>
                  <a:pt x="77" y="293"/>
                </a:lnTo>
                <a:lnTo>
                  <a:pt x="78" y="299"/>
                </a:lnTo>
                <a:lnTo>
                  <a:pt x="83" y="304"/>
                </a:lnTo>
                <a:lnTo>
                  <a:pt x="89" y="315"/>
                </a:lnTo>
                <a:lnTo>
                  <a:pt x="89" y="315"/>
                </a:lnTo>
                <a:lnTo>
                  <a:pt x="100" y="323"/>
                </a:lnTo>
                <a:lnTo>
                  <a:pt x="107" y="327"/>
                </a:lnTo>
                <a:lnTo>
                  <a:pt x="110" y="331"/>
                </a:lnTo>
                <a:lnTo>
                  <a:pt x="110" y="331"/>
                </a:lnTo>
                <a:lnTo>
                  <a:pt x="118" y="340"/>
                </a:lnTo>
                <a:lnTo>
                  <a:pt x="130" y="349"/>
                </a:lnTo>
                <a:lnTo>
                  <a:pt x="130" y="349"/>
                </a:lnTo>
                <a:lnTo>
                  <a:pt x="150" y="369"/>
                </a:lnTo>
                <a:lnTo>
                  <a:pt x="164" y="380"/>
                </a:lnTo>
                <a:lnTo>
                  <a:pt x="171" y="384"/>
                </a:lnTo>
                <a:lnTo>
                  <a:pt x="176" y="386"/>
                </a:lnTo>
                <a:lnTo>
                  <a:pt x="176" y="386"/>
                </a:lnTo>
                <a:lnTo>
                  <a:pt x="182" y="386"/>
                </a:lnTo>
                <a:lnTo>
                  <a:pt x="187" y="386"/>
                </a:lnTo>
                <a:lnTo>
                  <a:pt x="202" y="382"/>
                </a:lnTo>
                <a:lnTo>
                  <a:pt x="226" y="372"/>
                </a:lnTo>
                <a:lnTo>
                  <a:pt x="226" y="372"/>
                </a:lnTo>
                <a:lnTo>
                  <a:pt x="239" y="365"/>
                </a:lnTo>
                <a:lnTo>
                  <a:pt x="256" y="355"/>
                </a:lnTo>
                <a:lnTo>
                  <a:pt x="278" y="340"/>
                </a:lnTo>
                <a:lnTo>
                  <a:pt x="278" y="340"/>
                </a:lnTo>
                <a:lnTo>
                  <a:pt x="279" y="355"/>
                </a:lnTo>
                <a:lnTo>
                  <a:pt x="282" y="382"/>
                </a:lnTo>
                <a:lnTo>
                  <a:pt x="282" y="382"/>
                </a:lnTo>
                <a:lnTo>
                  <a:pt x="282" y="398"/>
                </a:lnTo>
                <a:lnTo>
                  <a:pt x="282" y="403"/>
                </a:lnTo>
                <a:lnTo>
                  <a:pt x="279" y="412"/>
                </a:lnTo>
                <a:lnTo>
                  <a:pt x="279" y="412"/>
                </a:lnTo>
                <a:lnTo>
                  <a:pt x="270" y="432"/>
                </a:lnTo>
                <a:lnTo>
                  <a:pt x="266" y="441"/>
                </a:lnTo>
                <a:lnTo>
                  <a:pt x="264" y="451"/>
                </a:lnTo>
                <a:lnTo>
                  <a:pt x="264" y="451"/>
                </a:lnTo>
                <a:lnTo>
                  <a:pt x="264" y="458"/>
                </a:lnTo>
                <a:lnTo>
                  <a:pt x="267" y="466"/>
                </a:lnTo>
                <a:lnTo>
                  <a:pt x="269" y="473"/>
                </a:lnTo>
                <a:lnTo>
                  <a:pt x="269" y="480"/>
                </a:lnTo>
                <a:lnTo>
                  <a:pt x="269" y="480"/>
                </a:lnTo>
                <a:lnTo>
                  <a:pt x="267" y="488"/>
                </a:lnTo>
                <a:lnTo>
                  <a:pt x="264" y="496"/>
                </a:lnTo>
                <a:lnTo>
                  <a:pt x="263" y="504"/>
                </a:lnTo>
                <a:lnTo>
                  <a:pt x="264" y="508"/>
                </a:lnTo>
                <a:lnTo>
                  <a:pt x="264" y="512"/>
                </a:lnTo>
                <a:lnTo>
                  <a:pt x="264" y="512"/>
                </a:lnTo>
                <a:lnTo>
                  <a:pt x="270" y="526"/>
                </a:lnTo>
                <a:lnTo>
                  <a:pt x="271" y="530"/>
                </a:lnTo>
                <a:lnTo>
                  <a:pt x="271" y="530"/>
                </a:lnTo>
                <a:lnTo>
                  <a:pt x="269" y="538"/>
                </a:lnTo>
                <a:lnTo>
                  <a:pt x="269" y="538"/>
                </a:lnTo>
                <a:lnTo>
                  <a:pt x="270" y="545"/>
                </a:lnTo>
                <a:lnTo>
                  <a:pt x="273" y="550"/>
                </a:lnTo>
                <a:lnTo>
                  <a:pt x="273" y="550"/>
                </a:lnTo>
                <a:lnTo>
                  <a:pt x="254" y="691"/>
                </a:lnTo>
                <a:lnTo>
                  <a:pt x="254" y="691"/>
                </a:lnTo>
                <a:lnTo>
                  <a:pt x="252" y="712"/>
                </a:lnTo>
                <a:lnTo>
                  <a:pt x="251" y="742"/>
                </a:lnTo>
                <a:lnTo>
                  <a:pt x="250" y="812"/>
                </a:lnTo>
                <a:lnTo>
                  <a:pt x="248" y="880"/>
                </a:lnTo>
                <a:lnTo>
                  <a:pt x="248" y="917"/>
                </a:lnTo>
                <a:lnTo>
                  <a:pt x="248" y="917"/>
                </a:lnTo>
                <a:lnTo>
                  <a:pt x="248" y="931"/>
                </a:lnTo>
                <a:lnTo>
                  <a:pt x="248" y="943"/>
                </a:lnTo>
                <a:lnTo>
                  <a:pt x="248" y="954"/>
                </a:lnTo>
                <a:lnTo>
                  <a:pt x="305" y="969"/>
                </a:lnTo>
                <a:lnTo>
                  <a:pt x="305" y="969"/>
                </a:lnTo>
                <a:lnTo>
                  <a:pt x="300" y="978"/>
                </a:lnTo>
                <a:lnTo>
                  <a:pt x="293" y="986"/>
                </a:lnTo>
                <a:lnTo>
                  <a:pt x="286" y="993"/>
                </a:lnTo>
                <a:lnTo>
                  <a:pt x="286" y="993"/>
                </a:lnTo>
                <a:lnTo>
                  <a:pt x="263" y="1009"/>
                </a:lnTo>
                <a:lnTo>
                  <a:pt x="252" y="1019"/>
                </a:lnTo>
                <a:lnTo>
                  <a:pt x="248" y="1024"/>
                </a:lnTo>
                <a:lnTo>
                  <a:pt x="247" y="1027"/>
                </a:lnTo>
                <a:lnTo>
                  <a:pt x="247" y="1027"/>
                </a:lnTo>
                <a:lnTo>
                  <a:pt x="247" y="1035"/>
                </a:lnTo>
                <a:lnTo>
                  <a:pt x="248" y="1041"/>
                </a:lnTo>
                <a:lnTo>
                  <a:pt x="252" y="1046"/>
                </a:lnTo>
                <a:lnTo>
                  <a:pt x="259" y="1050"/>
                </a:lnTo>
                <a:lnTo>
                  <a:pt x="259" y="1050"/>
                </a:lnTo>
                <a:lnTo>
                  <a:pt x="264" y="1053"/>
                </a:lnTo>
                <a:lnTo>
                  <a:pt x="271" y="1054"/>
                </a:lnTo>
                <a:lnTo>
                  <a:pt x="281" y="1054"/>
                </a:lnTo>
                <a:lnTo>
                  <a:pt x="293" y="1051"/>
                </a:lnTo>
                <a:lnTo>
                  <a:pt x="293" y="1051"/>
                </a:lnTo>
                <a:lnTo>
                  <a:pt x="298" y="1050"/>
                </a:lnTo>
                <a:lnTo>
                  <a:pt x="305" y="1046"/>
                </a:lnTo>
                <a:lnTo>
                  <a:pt x="313" y="1038"/>
                </a:lnTo>
                <a:lnTo>
                  <a:pt x="320" y="1031"/>
                </a:lnTo>
                <a:lnTo>
                  <a:pt x="324" y="1028"/>
                </a:lnTo>
                <a:lnTo>
                  <a:pt x="327" y="1027"/>
                </a:lnTo>
                <a:lnTo>
                  <a:pt x="327" y="1027"/>
                </a:lnTo>
                <a:lnTo>
                  <a:pt x="332" y="1026"/>
                </a:lnTo>
                <a:lnTo>
                  <a:pt x="338" y="1026"/>
                </a:lnTo>
                <a:lnTo>
                  <a:pt x="342" y="1026"/>
                </a:lnTo>
                <a:lnTo>
                  <a:pt x="346" y="1026"/>
                </a:lnTo>
                <a:lnTo>
                  <a:pt x="346" y="1026"/>
                </a:lnTo>
                <a:lnTo>
                  <a:pt x="353" y="1022"/>
                </a:lnTo>
                <a:lnTo>
                  <a:pt x="360" y="1017"/>
                </a:lnTo>
                <a:lnTo>
                  <a:pt x="368" y="1012"/>
                </a:lnTo>
                <a:lnTo>
                  <a:pt x="370" y="986"/>
                </a:lnTo>
                <a:lnTo>
                  <a:pt x="387" y="990"/>
                </a:lnTo>
                <a:lnTo>
                  <a:pt x="387" y="990"/>
                </a:lnTo>
                <a:lnTo>
                  <a:pt x="384" y="998"/>
                </a:lnTo>
                <a:lnTo>
                  <a:pt x="383" y="1007"/>
                </a:lnTo>
                <a:lnTo>
                  <a:pt x="383" y="1007"/>
                </a:lnTo>
                <a:lnTo>
                  <a:pt x="380" y="1004"/>
                </a:lnTo>
                <a:lnTo>
                  <a:pt x="377" y="1003"/>
                </a:lnTo>
                <a:lnTo>
                  <a:pt x="376" y="1004"/>
                </a:lnTo>
                <a:lnTo>
                  <a:pt x="376" y="1004"/>
                </a:lnTo>
                <a:lnTo>
                  <a:pt x="374" y="1008"/>
                </a:lnTo>
                <a:lnTo>
                  <a:pt x="373" y="1012"/>
                </a:lnTo>
                <a:lnTo>
                  <a:pt x="373" y="1020"/>
                </a:lnTo>
                <a:lnTo>
                  <a:pt x="373" y="1020"/>
                </a:lnTo>
                <a:lnTo>
                  <a:pt x="369" y="1027"/>
                </a:lnTo>
                <a:lnTo>
                  <a:pt x="364" y="1034"/>
                </a:lnTo>
                <a:lnTo>
                  <a:pt x="357" y="1039"/>
                </a:lnTo>
                <a:lnTo>
                  <a:pt x="357" y="1039"/>
                </a:lnTo>
                <a:lnTo>
                  <a:pt x="347" y="1047"/>
                </a:lnTo>
                <a:lnTo>
                  <a:pt x="343" y="1051"/>
                </a:lnTo>
                <a:lnTo>
                  <a:pt x="343" y="1051"/>
                </a:lnTo>
                <a:lnTo>
                  <a:pt x="335" y="1060"/>
                </a:lnTo>
                <a:lnTo>
                  <a:pt x="335" y="1060"/>
                </a:lnTo>
                <a:lnTo>
                  <a:pt x="330" y="1064"/>
                </a:lnTo>
                <a:lnTo>
                  <a:pt x="327" y="1066"/>
                </a:lnTo>
                <a:lnTo>
                  <a:pt x="323" y="1069"/>
                </a:lnTo>
                <a:lnTo>
                  <a:pt x="323" y="1069"/>
                </a:lnTo>
                <a:lnTo>
                  <a:pt x="319" y="1072"/>
                </a:lnTo>
                <a:lnTo>
                  <a:pt x="313" y="1075"/>
                </a:lnTo>
                <a:lnTo>
                  <a:pt x="311" y="1079"/>
                </a:lnTo>
                <a:lnTo>
                  <a:pt x="308" y="1084"/>
                </a:lnTo>
                <a:lnTo>
                  <a:pt x="308" y="1084"/>
                </a:lnTo>
                <a:lnTo>
                  <a:pt x="309" y="1089"/>
                </a:lnTo>
                <a:lnTo>
                  <a:pt x="312" y="1096"/>
                </a:lnTo>
                <a:lnTo>
                  <a:pt x="316" y="1102"/>
                </a:lnTo>
                <a:lnTo>
                  <a:pt x="324" y="1107"/>
                </a:lnTo>
                <a:lnTo>
                  <a:pt x="324" y="1107"/>
                </a:lnTo>
                <a:lnTo>
                  <a:pt x="335" y="1111"/>
                </a:lnTo>
                <a:lnTo>
                  <a:pt x="347" y="1114"/>
                </a:lnTo>
                <a:lnTo>
                  <a:pt x="360" y="1114"/>
                </a:lnTo>
                <a:lnTo>
                  <a:pt x="370" y="1113"/>
                </a:lnTo>
                <a:lnTo>
                  <a:pt x="370" y="1113"/>
                </a:lnTo>
                <a:lnTo>
                  <a:pt x="380" y="1107"/>
                </a:lnTo>
                <a:lnTo>
                  <a:pt x="389" y="1100"/>
                </a:lnTo>
                <a:lnTo>
                  <a:pt x="403" y="1089"/>
                </a:lnTo>
                <a:lnTo>
                  <a:pt x="403" y="1089"/>
                </a:lnTo>
                <a:lnTo>
                  <a:pt x="404" y="1087"/>
                </a:lnTo>
                <a:lnTo>
                  <a:pt x="404" y="1085"/>
                </a:lnTo>
                <a:lnTo>
                  <a:pt x="408" y="1085"/>
                </a:lnTo>
                <a:lnTo>
                  <a:pt x="417" y="1085"/>
                </a:lnTo>
                <a:lnTo>
                  <a:pt x="417" y="1085"/>
                </a:lnTo>
                <a:lnTo>
                  <a:pt x="429" y="1085"/>
                </a:lnTo>
                <a:lnTo>
                  <a:pt x="437" y="1083"/>
                </a:lnTo>
                <a:lnTo>
                  <a:pt x="444" y="1079"/>
                </a:lnTo>
                <a:lnTo>
                  <a:pt x="449" y="1072"/>
                </a:lnTo>
                <a:lnTo>
                  <a:pt x="449" y="1072"/>
                </a:lnTo>
                <a:lnTo>
                  <a:pt x="450" y="1068"/>
                </a:lnTo>
                <a:lnTo>
                  <a:pt x="450" y="1064"/>
                </a:lnTo>
                <a:lnTo>
                  <a:pt x="449" y="1053"/>
                </a:lnTo>
                <a:lnTo>
                  <a:pt x="444" y="1041"/>
                </a:lnTo>
                <a:lnTo>
                  <a:pt x="444" y="1041"/>
                </a:lnTo>
                <a:lnTo>
                  <a:pt x="441" y="1034"/>
                </a:lnTo>
                <a:lnTo>
                  <a:pt x="441" y="1030"/>
                </a:lnTo>
                <a:lnTo>
                  <a:pt x="438" y="1027"/>
                </a:lnTo>
                <a:lnTo>
                  <a:pt x="438" y="1027"/>
                </a:lnTo>
                <a:lnTo>
                  <a:pt x="434" y="1026"/>
                </a:lnTo>
                <a:lnTo>
                  <a:pt x="433" y="1007"/>
                </a:lnTo>
                <a:lnTo>
                  <a:pt x="433" y="1007"/>
                </a:lnTo>
                <a:lnTo>
                  <a:pt x="434" y="1007"/>
                </a:lnTo>
                <a:lnTo>
                  <a:pt x="438" y="1007"/>
                </a:lnTo>
                <a:lnTo>
                  <a:pt x="444" y="1004"/>
                </a:lnTo>
                <a:lnTo>
                  <a:pt x="446" y="1003"/>
                </a:lnTo>
                <a:lnTo>
                  <a:pt x="446" y="998"/>
                </a:lnTo>
                <a:lnTo>
                  <a:pt x="446" y="998"/>
                </a:lnTo>
                <a:lnTo>
                  <a:pt x="449" y="984"/>
                </a:lnTo>
                <a:lnTo>
                  <a:pt x="449" y="971"/>
                </a:lnTo>
                <a:lnTo>
                  <a:pt x="449" y="971"/>
                </a:lnTo>
                <a:lnTo>
                  <a:pt x="449" y="945"/>
                </a:lnTo>
                <a:lnTo>
                  <a:pt x="449" y="898"/>
                </a:lnTo>
                <a:lnTo>
                  <a:pt x="449" y="898"/>
                </a:lnTo>
                <a:lnTo>
                  <a:pt x="449" y="869"/>
                </a:lnTo>
                <a:lnTo>
                  <a:pt x="449" y="840"/>
                </a:lnTo>
                <a:lnTo>
                  <a:pt x="448" y="806"/>
                </a:lnTo>
                <a:lnTo>
                  <a:pt x="448" y="806"/>
                </a:lnTo>
                <a:lnTo>
                  <a:pt x="450" y="784"/>
                </a:lnTo>
                <a:lnTo>
                  <a:pt x="452" y="766"/>
                </a:lnTo>
                <a:lnTo>
                  <a:pt x="455" y="747"/>
                </a:lnTo>
                <a:lnTo>
                  <a:pt x="455" y="747"/>
                </a:lnTo>
                <a:lnTo>
                  <a:pt x="457" y="725"/>
                </a:lnTo>
                <a:lnTo>
                  <a:pt x="460" y="702"/>
                </a:lnTo>
                <a:lnTo>
                  <a:pt x="461" y="675"/>
                </a:lnTo>
                <a:lnTo>
                  <a:pt x="461" y="675"/>
                </a:lnTo>
                <a:lnTo>
                  <a:pt x="463" y="672"/>
                </a:lnTo>
                <a:lnTo>
                  <a:pt x="465" y="670"/>
                </a:lnTo>
                <a:lnTo>
                  <a:pt x="465" y="670"/>
                </a:lnTo>
                <a:lnTo>
                  <a:pt x="465" y="664"/>
                </a:lnTo>
                <a:lnTo>
                  <a:pt x="470" y="662"/>
                </a:lnTo>
                <a:lnTo>
                  <a:pt x="465" y="624"/>
                </a:lnTo>
                <a:lnTo>
                  <a:pt x="465" y="624"/>
                </a:lnTo>
                <a:lnTo>
                  <a:pt x="471" y="610"/>
                </a:lnTo>
                <a:lnTo>
                  <a:pt x="475" y="599"/>
                </a:lnTo>
                <a:lnTo>
                  <a:pt x="476" y="591"/>
                </a:lnTo>
                <a:lnTo>
                  <a:pt x="476" y="591"/>
                </a:lnTo>
                <a:lnTo>
                  <a:pt x="475" y="587"/>
                </a:lnTo>
                <a:lnTo>
                  <a:pt x="474" y="584"/>
                </a:lnTo>
                <a:lnTo>
                  <a:pt x="471" y="581"/>
                </a:lnTo>
                <a:lnTo>
                  <a:pt x="471" y="581"/>
                </a:lnTo>
                <a:lnTo>
                  <a:pt x="491" y="513"/>
                </a:lnTo>
                <a:lnTo>
                  <a:pt x="491" y="513"/>
                </a:lnTo>
                <a:lnTo>
                  <a:pt x="494" y="500"/>
                </a:lnTo>
                <a:lnTo>
                  <a:pt x="497" y="477"/>
                </a:lnTo>
                <a:lnTo>
                  <a:pt x="497" y="452"/>
                </a:lnTo>
                <a:lnTo>
                  <a:pt x="497" y="441"/>
                </a:lnTo>
                <a:lnTo>
                  <a:pt x="495" y="432"/>
                </a:lnTo>
                <a:lnTo>
                  <a:pt x="495" y="432"/>
                </a:lnTo>
                <a:lnTo>
                  <a:pt x="494" y="413"/>
                </a:lnTo>
                <a:lnTo>
                  <a:pt x="494" y="393"/>
                </a:lnTo>
                <a:lnTo>
                  <a:pt x="497" y="363"/>
                </a:lnTo>
                <a:lnTo>
                  <a:pt x="497" y="363"/>
                </a:lnTo>
                <a:lnTo>
                  <a:pt x="499" y="327"/>
                </a:lnTo>
                <a:lnTo>
                  <a:pt x="499" y="302"/>
                </a:lnTo>
                <a:lnTo>
                  <a:pt x="497" y="277"/>
                </a:lnTo>
                <a:lnTo>
                  <a:pt x="497" y="277"/>
                </a:lnTo>
                <a:lnTo>
                  <a:pt x="494" y="258"/>
                </a:lnTo>
                <a:lnTo>
                  <a:pt x="490" y="244"/>
                </a:lnTo>
                <a:lnTo>
                  <a:pt x="486" y="235"/>
                </a:lnTo>
                <a:lnTo>
                  <a:pt x="482" y="228"/>
                </a:lnTo>
                <a:lnTo>
                  <a:pt x="482" y="228"/>
                </a:lnTo>
                <a:lnTo>
                  <a:pt x="474" y="224"/>
                </a:lnTo>
                <a:lnTo>
                  <a:pt x="465" y="219"/>
                </a:lnTo>
                <a:lnTo>
                  <a:pt x="456" y="213"/>
                </a:lnTo>
                <a:lnTo>
                  <a:pt x="456" y="213"/>
                </a:lnTo>
                <a:lnTo>
                  <a:pt x="450" y="209"/>
                </a:lnTo>
                <a:lnTo>
                  <a:pt x="445" y="206"/>
                </a:lnTo>
                <a:lnTo>
                  <a:pt x="438" y="205"/>
                </a:lnTo>
                <a:lnTo>
                  <a:pt x="438" y="205"/>
                </a:lnTo>
                <a:lnTo>
                  <a:pt x="429" y="202"/>
                </a:lnTo>
                <a:lnTo>
                  <a:pt x="426" y="204"/>
                </a:lnTo>
                <a:lnTo>
                  <a:pt x="423" y="201"/>
                </a:lnTo>
                <a:lnTo>
                  <a:pt x="423" y="201"/>
                </a:lnTo>
                <a:lnTo>
                  <a:pt x="426" y="200"/>
                </a:lnTo>
                <a:lnTo>
                  <a:pt x="433" y="197"/>
                </a:lnTo>
                <a:lnTo>
                  <a:pt x="437" y="193"/>
                </a:lnTo>
                <a:lnTo>
                  <a:pt x="441" y="189"/>
                </a:lnTo>
                <a:lnTo>
                  <a:pt x="445" y="185"/>
                </a:lnTo>
                <a:lnTo>
                  <a:pt x="449" y="178"/>
                </a:lnTo>
                <a:lnTo>
                  <a:pt x="449" y="178"/>
                </a:lnTo>
                <a:lnTo>
                  <a:pt x="452" y="170"/>
                </a:lnTo>
                <a:lnTo>
                  <a:pt x="453" y="162"/>
                </a:lnTo>
                <a:lnTo>
                  <a:pt x="455" y="145"/>
                </a:lnTo>
                <a:lnTo>
                  <a:pt x="453" y="126"/>
                </a:lnTo>
                <a:lnTo>
                  <a:pt x="450" y="107"/>
                </a:lnTo>
                <a:lnTo>
                  <a:pt x="450" y="107"/>
                </a:lnTo>
                <a:lnTo>
                  <a:pt x="446" y="84"/>
                </a:lnTo>
                <a:lnTo>
                  <a:pt x="440" y="58"/>
                </a:lnTo>
                <a:lnTo>
                  <a:pt x="436" y="46"/>
                </a:lnTo>
                <a:lnTo>
                  <a:pt x="430" y="34"/>
                </a:lnTo>
                <a:lnTo>
                  <a:pt x="423" y="26"/>
                </a:lnTo>
                <a:lnTo>
                  <a:pt x="418" y="19"/>
                </a:lnTo>
                <a:lnTo>
                  <a:pt x="418" y="19"/>
                </a:lnTo>
                <a:lnTo>
                  <a:pt x="404" y="9"/>
                </a:lnTo>
                <a:lnTo>
                  <a:pt x="391" y="3"/>
                </a:lnTo>
                <a:lnTo>
                  <a:pt x="379" y="0"/>
                </a:lnTo>
                <a:lnTo>
                  <a:pt x="365" y="0"/>
                </a:lnTo>
                <a:lnTo>
                  <a:pt x="365" y="0"/>
                </a:lnTo>
                <a:lnTo>
                  <a:pt x="354" y="4"/>
                </a:lnTo>
                <a:lnTo>
                  <a:pt x="342" y="8"/>
                </a:lnTo>
                <a:lnTo>
                  <a:pt x="330" y="15"/>
                </a:lnTo>
                <a:lnTo>
                  <a:pt x="330" y="15"/>
                </a:lnTo>
                <a:lnTo>
                  <a:pt x="300" y="27"/>
                </a:lnTo>
                <a:lnTo>
                  <a:pt x="300" y="27"/>
                </a:lnTo>
                <a:lnTo>
                  <a:pt x="293" y="33"/>
                </a:lnTo>
                <a:lnTo>
                  <a:pt x="285" y="39"/>
                </a:lnTo>
                <a:lnTo>
                  <a:pt x="277" y="48"/>
                </a:lnTo>
                <a:lnTo>
                  <a:pt x="271" y="56"/>
                </a:lnTo>
                <a:lnTo>
                  <a:pt x="271" y="56"/>
                </a:lnTo>
                <a:lnTo>
                  <a:pt x="270" y="60"/>
                </a:lnTo>
                <a:lnTo>
                  <a:pt x="270" y="64"/>
                </a:lnTo>
                <a:lnTo>
                  <a:pt x="270" y="73"/>
                </a:lnTo>
                <a:lnTo>
                  <a:pt x="271" y="86"/>
                </a:lnTo>
                <a:lnTo>
                  <a:pt x="274" y="73"/>
                </a:lnTo>
                <a:lnTo>
                  <a:pt x="278" y="87"/>
                </a:lnTo>
                <a:lnTo>
                  <a:pt x="282" y="72"/>
                </a:lnTo>
                <a:lnTo>
                  <a:pt x="285" y="87"/>
                </a:lnTo>
                <a:lnTo>
                  <a:pt x="290" y="64"/>
                </a:lnTo>
                <a:lnTo>
                  <a:pt x="290" y="64"/>
                </a:lnTo>
                <a:lnTo>
                  <a:pt x="290" y="96"/>
                </a:lnTo>
                <a:lnTo>
                  <a:pt x="290" y="96"/>
                </a:lnTo>
                <a:lnTo>
                  <a:pt x="290" y="102"/>
                </a:lnTo>
                <a:lnTo>
                  <a:pt x="290" y="106"/>
                </a:lnTo>
                <a:lnTo>
                  <a:pt x="290" y="106"/>
                </a:lnTo>
                <a:lnTo>
                  <a:pt x="288" y="122"/>
                </a:lnTo>
                <a:lnTo>
                  <a:pt x="286" y="133"/>
                </a:lnTo>
                <a:lnTo>
                  <a:pt x="286" y="139"/>
                </a:lnTo>
                <a:lnTo>
                  <a:pt x="288" y="140"/>
                </a:lnTo>
                <a:lnTo>
                  <a:pt x="288" y="140"/>
                </a:lnTo>
                <a:lnTo>
                  <a:pt x="294" y="149"/>
                </a:lnTo>
                <a:lnTo>
                  <a:pt x="294" y="149"/>
                </a:lnTo>
                <a:lnTo>
                  <a:pt x="294" y="156"/>
                </a:lnTo>
                <a:lnTo>
                  <a:pt x="294" y="163"/>
                </a:lnTo>
                <a:lnTo>
                  <a:pt x="294" y="163"/>
                </a:lnTo>
                <a:lnTo>
                  <a:pt x="298" y="167"/>
                </a:lnTo>
                <a:lnTo>
                  <a:pt x="298" y="167"/>
                </a:lnTo>
                <a:lnTo>
                  <a:pt x="297" y="168"/>
                </a:lnTo>
                <a:lnTo>
                  <a:pt x="297" y="170"/>
                </a:lnTo>
                <a:lnTo>
                  <a:pt x="298" y="172"/>
                </a:lnTo>
                <a:lnTo>
                  <a:pt x="298" y="172"/>
                </a:lnTo>
                <a:lnTo>
                  <a:pt x="302" y="175"/>
                </a:lnTo>
                <a:lnTo>
                  <a:pt x="304" y="177"/>
                </a:lnTo>
                <a:lnTo>
                  <a:pt x="304" y="177"/>
                </a:lnTo>
                <a:lnTo>
                  <a:pt x="307" y="182"/>
                </a:lnTo>
                <a:lnTo>
                  <a:pt x="309" y="186"/>
                </a:lnTo>
                <a:lnTo>
                  <a:pt x="313" y="192"/>
                </a:lnTo>
                <a:lnTo>
                  <a:pt x="313" y="192"/>
                </a:lnTo>
                <a:lnTo>
                  <a:pt x="316" y="194"/>
                </a:lnTo>
                <a:lnTo>
                  <a:pt x="320" y="194"/>
                </a:lnTo>
                <a:lnTo>
                  <a:pt x="327" y="196"/>
                </a:lnTo>
                <a:lnTo>
                  <a:pt x="334" y="196"/>
                </a:lnTo>
                <a:lnTo>
                  <a:pt x="336" y="197"/>
                </a:lnTo>
                <a:lnTo>
                  <a:pt x="336" y="197"/>
                </a:lnTo>
                <a:lnTo>
                  <a:pt x="343" y="212"/>
                </a:lnTo>
                <a:lnTo>
                  <a:pt x="343" y="212"/>
                </a:lnTo>
                <a:lnTo>
                  <a:pt x="338" y="212"/>
                </a:lnTo>
                <a:lnTo>
                  <a:pt x="332" y="212"/>
                </a:lnTo>
                <a:lnTo>
                  <a:pt x="328" y="213"/>
                </a:lnTo>
                <a:lnTo>
                  <a:pt x="328" y="213"/>
                </a:lnTo>
                <a:lnTo>
                  <a:pt x="322" y="216"/>
                </a:lnTo>
                <a:lnTo>
                  <a:pt x="316" y="219"/>
                </a:lnTo>
                <a:lnTo>
                  <a:pt x="316" y="219"/>
                </a:lnTo>
                <a:lnTo>
                  <a:pt x="313" y="221"/>
                </a:lnTo>
                <a:lnTo>
                  <a:pt x="312" y="223"/>
                </a:lnTo>
                <a:lnTo>
                  <a:pt x="309" y="223"/>
                </a:lnTo>
                <a:lnTo>
                  <a:pt x="309" y="223"/>
                </a:lnTo>
                <a:lnTo>
                  <a:pt x="302" y="224"/>
                </a:lnTo>
                <a:lnTo>
                  <a:pt x="296" y="227"/>
                </a:lnTo>
                <a:lnTo>
                  <a:pt x="296" y="227"/>
                </a:lnTo>
                <a:lnTo>
                  <a:pt x="286" y="238"/>
                </a:lnTo>
                <a:lnTo>
                  <a:pt x="286" y="238"/>
                </a:lnTo>
                <a:lnTo>
                  <a:pt x="275" y="246"/>
                </a:lnTo>
                <a:lnTo>
                  <a:pt x="266" y="251"/>
                </a:lnTo>
                <a:lnTo>
                  <a:pt x="262" y="255"/>
                </a:lnTo>
                <a:lnTo>
                  <a:pt x="262" y="255"/>
                </a:lnTo>
                <a:lnTo>
                  <a:pt x="252" y="268"/>
                </a:lnTo>
                <a:lnTo>
                  <a:pt x="241" y="281"/>
                </a:lnTo>
                <a:lnTo>
                  <a:pt x="241" y="281"/>
                </a:lnTo>
                <a:lnTo>
                  <a:pt x="235" y="288"/>
                </a:lnTo>
                <a:lnTo>
                  <a:pt x="229" y="293"/>
                </a:lnTo>
                <a:lnTo>
                  <a:pt x="229" y="293"/>
                </a:lnTo>
                <a:lnTo>
                  <a:pt x="224" y="295"/>
                </a:lnTo>
                <a:lnTo>
                  <a:pt x="220" y="296"/>
                </a:lnTo>
                <a:lnTo>
                  <a:pt x="217" y="299"/>
                </a:lnTo>
                <a:lnTo>
                  <a:pt x="217" y="299"/>
                </a:lnTo>
                <a:lnTo>
                  <a:pt x="207" y="306"/>
                </a:lnTo>
                <a:lnTo>
                  <a:pt x="199" y="312"/>
                </a:lnTo>
                <a:lnTo>
                  <a:pt x="199" y="312"/>
                </a:lnTo>
                <a:lnTo>
                  <a:pt x="191" y="315"/>
                </a:lnTo>
                <a:lnTo>
                  <a:pt x="183" y="318"/>
                </a:lnTo>
                <a:lnTo>
                  <a:pt x="183" y="318"/>
                </a:lnTo>
                <a:lnTo>
                  <a:pt x="179" y="318"/>
                </a:lnTo>
                <a:lnTo>
                  <a:pt x="175" y="316"/>
                </a:lnTo>
                <a:lnTo>
                  <a:pt x="175" y="316"/>
                </a:lnTo>
                <a:lnTo>
                  <a:pt x="154" y="304"/>
                </a:lnTo>
                <a:lnTo>
                  <a:pt x="154" y="304"/>
                </a:lnTo>
                <a:lnTo>
                  <a:pt x="149" y="302"/>
                </a:lnTo>
                <a:lnTo>
                  <a:pt x="144" y="296"/>
                </a:lnTo>
                <a:lnTo>
                  <a:pt x="144" y="296"/>
                </a:lnTo>
                <a:lnTo>
                  <a:pt x="134" y="288"/>
                </a:lnTo>
                <a:lnTo>
                  <a:pt x="134" y="288"/>
                </a:lnTo>
                <a:lnTo>
                  <a:pt x="127" y="280"/>
                </a:lnTo>
                <a:lnTo>
                  <a:pt x="121" y="270"/>
                </a:lnTo>
                <a:lnTo>
                  <a:pt x="121" y="270"/>
                </a:lnTo>
                <a:lnTo>
                  <a:pt x="118" y="266"/>
                </a:lnTo>
                <a:lnTo>
                  <a:pt x="112" y="261"/>
                </a:lnTo>
                <a:lnTo>
                  <a:pt x="104" y="253"/>
                </a:lnTo>
                <a:lnTo>
                  <a:pt x="104" y="253"/>
                </a:lnTo>
                <a:lnTo>
                  <a:pt x="99" y="249"/>
                </a:lnTo>
                <a:lnTo>
                  <a:pt x="93" y="244"/>
                </a:lnTo>
                <a:lnTo>
                  <a:pt x="93" y="244"/>
                </a:lnTo>
                <a:lnTo>
                  <a:pt x="85" y="236"/>
                </a:lnTo>
                <a:lnTo>
                  <a:pt x="77" y="230"/>
                </a:lnTo>
                <a:lnTo>
                  <a:pt x="69" y="224"/>
                </a:lnTo>
                <a:lnTo>
                  <a:pt x="69" y="224"/>
                </a:lnTo>
                <a:lnTo>
                  <a:pt x="55" y="216"/>
                </a:lnTo>
                <a:lnTo>
                  <a:pt x="49" y="212"/>
                </a:lnTo>
                <a:lnTo>
                  <a:pt x="49" y="212"/>
                </a:lnTo>
                <a:lnTo>
                  <a:pt x="43" y="209"/>
                </a:lnTo>
                <a:lnTo>
                  <a:pt x="43" y="2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635CA602-6EB0-4DA6-B4A6-38C66F631826}"/>
              </a:ext>
            </a:extLst>
          </p:cNvPr>
          <p:cNvSpPr>
            <a:spLocks noEditPoints="1"/>
          </p:cNvSpPr>
          <p:nvPr/>
        </p:nvSpPr>
        <p:spPr bwMode="auto">
          <a:xfrm>
            <a:off x="6519185" y="2723862"/>
            <a:ext cx="562079" cy="1689811"/>
          </a:xfrm>
          <a:custGeom>
            <a:avLst/>
            <a:gdLst>
              <a:gd name="T0" fmla="*/ 155 w 472"/>
              <a:gd name="T1" fmla="*/ 31 h 1419"/>
              <a:gd name="T2" fmla="*/ 129 w 472"/>
              <a:gd name="T3" fmla="*/ 31 h 1419"/>
              <a:gd name="T4" fmla="*/ 106 w 472"/>
              <a:gd name="T5" fmla="*/ 53 h 1419"/>
              <a:gd name="T6" fmla="*/ 86 w 472"/>
              <a:gd name="T7" fmla="*/ 113 h 1419"/>
              <a:gd name="T8" fmla="*/ 55 w 472"/>
              <a:gd name="T9" fmla="*/ 139 h 1419"/>
              <a:gd name="T10" fmla="*/ 4 w 472"/>
              <a:gd name="T11" fmla="*/ 265 h 1419"/>
              <a:gd name="T12" fmla="*/ 18 w 472"/>
              <a:gd name="T13" fmla="*/ 345 h 1419"/>
              <a:gd name="T14" fmla="*/ 111 w 472"/>
              <a:gd name="T15" fmla="*/ 396 h 1419"/>
              <a:gd name="T16" fmla="*/ 64 w 472"/>
              <a:gd name="T17" fmla="*/ 507 h 1419"/>
              <a:gd name="T18" fmla="*/ 78 w 472"/>
              <a:gd name="T19" fmla="*/ 714 h 1419"/>
              <a:gd name="T20" fmla="*/ 118 w 472"/>
              <a:gd name="T21" fmla="*/ 971 h 1419"/>
              <a:gd name="T22" fmla="*/ 120 w 472"/>
              <a:gd name="T23" fmla="*/ 1168 h 1419"/>
              <a:gd name="T24" fmla="*/ 159 w 472"/>
              <a:gd name="T25" fmla="*/ 1334 h 1419"/>
              <a:gd name="T26" fmla="*/ 159 w 472"/>
              <a:gd name="T27" fmla="*/ 1365 h 1419"/>
              <a:gd name="T28" fmla="*/ 169 w 472"/>
              <a:gd name="T29" fmla="*/ 1403 h 1419"/>
              <a:gd name="T30" fmla="*/ 242 w 472"/>
              <a:gd name="T31" fmla="*/ 1416 h 1419"/>
              <a:gd name="T32" fmla="*/ 251 w 472"/>
              <a:gd name="T33" fmla="*/ 1396 h 1419"/>
              <a:gd name="T34" fmla="*/ 251 w 472"/>
              <a:gd name="T35" fmla="*/ 1315 h 1419"/>
              <a:gd name="T36" fmla="*/ 237 w 472"/>
              <a:gd name="T37" fmla="*/ 1259 h 1419"/>
              <a:gd name="T38" fmla="*/ 208 w 472"/>
              <a:gd name="T39" fmla="*/ 1060 h 1419"/>
              <a:gd name="T40" fmla="*/ 213 w 472"/>
              <a:gd name="T41" fmla="*/ 887 h 1419"/>
              <a:gd name="T42" fmla="*/ 230 w 472"/>
              <a:gd name="T43" fmla="*/ 778 h 1419"/>
              <a:gd name="T44" fmla="*/ 270 w 472"/>
              <a:gd name="T45" fmla="*/ 991 h 1419"/>
              <a:gd name="T46" fmla="*/ 295 w 472"/>
              <a:gd name="T47" fmla="*/ 1192 h 1419"/>
              <a:gd name="T48" fmla="*/ 288 w 472"/>
              <a:gd name="T49" fmla="*/ 1277 h 1419"/>
              <a:gd name="T50" fmla="*/ 286 w 472"/>
              <a:gd name="T51" fmla="*/ 1314 h 1419"/>
              <a:gd name="T52" fmla="*/ 270 w 472"/>
              <a:gd name="T53" fmla="*/ 1341 h 1419"/>
              <a:gd name="T54" fmla="*/ 273 w 472"/>
              <a:gd name="T55" fmla="*/ 1377 h 1419"/>
              <a:gd name="T56" fmla="*/ 302 w 472"/>
              <a:gd name="T57" fmla="*/ 1407 h 1419"/>
              <a:gd name="T58" fmla="*/ 361 w 472"/>
              <a:gd name="T59" fmla="*/ 1396 h 1419"/>
              <a:gd name="T60" fmla="*/ 372 w 472"/>
              <a:gd name="T61" fmla="*/ 1321 h 1419"/>
              <a:gd name="T62" fmla="*/ 386 w 472"/>
              <a:gd name="T63" fmla="*/ 1142 h 1419"/>
              <a:gd name="T64" fmla="*/ 370 w 472"/>
              <a:gd name="T65" fmla="*/ 953 h 1419"/>
              <a:gd name="T66" fmla="*/ 403 w 472"/>
              <a:gd name="T67" fmla="*/ 765 h 1419"/>
              <a:gd name="T68" fmla="*/ 406 w 472"/>
              <a:gd name="T69" fmla="*/ 800 h 1419"/>
              <a:gd name="T70" fmla="*/ 428 w 472"/>
              <a:gd name="T71" fmla="*/ 775 h 1419"/>
              <a:gd name="T72" fmla="*/ 417 w 472"/>
              <a:gd name="T73" fmla="*/ 809 h 1419"/>
              <a:gd name="T74" fmla="*/ 399 w 472"/>
              <a:gd name="T75" fmla="*/ 829 h 1419"/>
              <a:gd name="T76" fmla="*/ 441 w 472"/>
              <a:gd name="T77" fmla="*/ 820 h 1419"/>
              <a:gd name="T78" fmla="*/ 461 w 472"/>
              <a:gd name="T79" fmla="*/ 758 h 1419"/>
              <a:gd name="T80" fmla="*/ 472 w 472"/>
              <a:gd name="T81" fmla="*/ 536 h 1419"/>
              <a:gd name="T82" fmla="*/ 445 w 472"/>
              <a:gd name="T83" fmla="*/ 306 h 1419"/>
              <a:gd name="T84" fmla="*/ 324 w 472"/>
              <a:gd name="T85" fmla="*/ 228 h 1419"/>
              <a:gd name="T86" fmla="*/ 326 w 472"/>
              <a:gd name="T87" fmla="*/ 192 h 1419"/>
              <a:gd name="T88" fmla="*/ 346 w 472"/>
              <a:gd name="T89" fmla="*/ 174 h 1419"/>
              <a:gd name="T90" fmla="*/ 361 w 472"/>
              <a:gd name="T91" fmla="*/ 104 h 1419"/>
              <a:gd name="T92" fmla="*/ 332 w 472"/>
              <a:gd name="T93" fmla="*/ 22 h 1419"/>
              <a:gd name="T94" fmla="*/ 264 w 472"/>
              <a:gd name="T95" fmla="*/ 2 h 1419"/>
              <a:gd name="T96" fmla="*/ 210 w 472"/>
              <a:gd name="T97" fmla="*/ 17 h 1419"/>
              <a:gd name="T98" fmla="*/ 177 w 472"/>
              <a:gd name="T99" fmla="*/ 123 h 1419"/>
              <a:gd name="T100" fmla="*/ 217 w 472"/>
              <a:gd name="T101" fmla="*/ 184 h 1419"/>
              <a:gd name="T102" fmla="*/ 197 w 472"/>
              <a:gd name="T103" fmla="*/ 204 h 1419"/>
              <a:gd name="T104" fmla="*/ 133 w 472"/>
              <a:gd name="T105" fmla="*/ 210 h 1419"/>
              <a:gd name="T106" fmla="*/ 111 w 472"/>
              <a:gd name="T107" fmla="*/ 194 h 1419"/>
              <a:gd name="T108" fmla="*/ 117 w 472"/>
              <a:gd name="T109" fmla="*/ 152 h 1419"/>
              <a:gd name="T110" fmla="*/ 162 w 472"/>
              <a:gd name="T111" fmla="*/ 102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2" h="1419">
                <a:moveTo>
                  <a:pt x="189" y="39"/>
                </a:moveTo>
                <a:lnTo>
                  <a:pt x="168" y="42"/>
                </a:lnTo>
                <a:lnTo>
                  <a:pt x="168" y="42"/>
                </a:lnTo>
                <a:lnTo>
                  <a:pt x="166" y="37"/>
                </a:lnTo>
                <a:lnTo>
                  <a:pt x="162" y="33"/>
                </a:lnTo>
                <a:lnTo>
                  <a:pt x="159" y="31"/>
                </a:lnTo>
                <a:lnTo>
                  <a:pt x="159" y="31"/>
                </a:lnTo>
                <a:lnTo>
                  <a:pt x="155" y="31"/>
                </a:lnTo>
                <a:lnTo>
                  <a:pt x="151" y="35"/>
                </a:lnTo>
                <a:lnTo>
                  <a:pt x="148" y="39"/>
                </a:lnTo>
                <a:lnTo>
                  <a:pt x="148" y="39"/>
                </a:lnTo>
                <a:lnTo>
                  <a:pt x="144" y="35"/>
                </a:lnTo>
                <a:lnTo>
                  <a:pt x="140" y="31"/>
                </a:lnTo>
                <a:lnTo>
                  <a:pt x="135" y="31"/>
                </a:lnTo>
                <a:lnTo>
                  <a:pt x="135" y="31"/>
                </a:lnTo>
                <a:lnTo>
                  <a:pt x="129" y="31"/>
                </a:lnTo>
                <a:lnTo>
                  <a:pt x="126" y="33"/>
                </a:lnTo>
                <a:lnTo>
                  <a:pt x="124" y="35"/>
                </a:lnTo>
                <a:lnTo>
                  <a:pt x="124" y="35"/>
                </a:lnTo>
                <a:lnTo>
                  <a:pt x="120" y="33"/>
                </a:lnTo>
                <a:lnTo>
                  <a:pt x="118" y="35"/>
                </a:lnTo>
                <a:lnTo>
                  <a:pt x="113" y="41"/>
                </a:lnTo>
                <a:lnTo>
                  <a:pt x="113" y="41"/>
                </a:lnTo>
                <a:lnTo>
                  <a:pt x="106" y="53"/>
                </a:lnTo>
                <a:lnTo>
                  <a:pt x="104" y="59"/>
                </a:lnTo>
                <a:lnTo>
                  <a:pt x="104" y="59"/>
                </a:lnTo>
                <a:lnTo>
                  <a:pt x="100" y="64"/>
                </a:lnTo>
                <a:lnTo>
                  <a:pt x="93" y="79"/>
                </a:lnTo>
                <a:lnTo>
                  <a:pt x="93" y="79"/>
                </a:lnTo>
                <a:lnTo>
                  <a:pt x="89" y="88"/>
                </a:lnTo>
                <a:lnTo>
                  <a:pt x="87" y="97"/>
                </a:lnTo>
                <a:lnTo>
                  <a:pt x="86" y="113"/>
                </a:lnTo>
                <a:lnTo>
                  <a:pt x="86" y="113"/>
                </a:lnTo>
                <a:lnTo>
                  <a:pt x="78" y="128"/>
                </a:lnTo>
                <a:lnTo>
                  <a:pt x="71" y="137"/>
                </a:lnTo>
                <a:lnTo>
                  <a:pt x="71" y="137"/>
                </a:lnTo>
                <a:lnTo>
                  <a:pt x="66" y="135"/>
                </a:lnTo>
                <a:lnTo>
                  <a:pt x="60" y="137"/>
                </a:lnTo>
                <a:lnTo>
                  <a:pt x="55" y="139"/>
                </a:lnTo>
                <a:lnTo>
                  <a:pt x="55" y="139"/>
                </a:lnTo>
                <a:lnTo>
                  <a:pt x="51" y="143"/>
                </a:lnTo>
                <a:lnTo>
                  <a:pt x="49" y="146"/>
                </a:lnTo>
                <a:lnTo>
                  <a:pt x="46" y="155"/>
                </a:lnTo>
                <a:lnTo>
                  <a:pt x="46" y="155"/>
                </a:lnTo>
                <a:lnTo>
                  <a:pt x="26" y="201"/>
                </a:lnTo>
                <a:lnTo>
                  <a:pt x="13" y="235"/>
                </a:lnTo>
                <a:lnTo>
                  <a:pt x="4" y="265"/>
                </a:lnTo>
                <a:lnTo>
                  <a:pt x="4" y="265"/>
                </a:lnTo>
                <a:lnTo>
                  <a:pt x="2" y="276"/>
                </a:lnTo>
                <a:lnTo>
                  <a:pt x="0" y="288"/>
                </a:lnTo>
                <a:lnTo>
                  <a:pt x="0" y="312"/>
                </a:lnTo>
                <a:lnTo>
                  <a:pt x="4" y="330"/>
                </a:lnTo>
                <a:lnTo>
                  <a:pt x="7" y="337"/>
                </a:lnTo>
                <a:lnTo>
                  <a:pt x="9" y="341"/>
                </a:lnTo>
                <a:lnTo>
                  <a:pt x="9" y="341"/>
                </a:lnTo>
                <a:lnTo>
                  <a:pt x="18" y="345"/>
                </a:lnTo>
                <a:lnTo>
                  <a:pt x="33" y="347"/>
                </a:lnTo>
                <a:lnTo>
                  <a:pt x="49" y="347"/>
                </a:lnTo>
                <a:lnTo>
                  <a:pt x="64" y="347"/>
                </a:lnTo>
                <a:lnTo>
                  <a:pt x="64" y="347"/>
                </a:lnTo>
                <a:lnTo>
                  <a:pt x="124" y="336"/>
                </a:lnTo>
                <a:lnTo>
                  <a:pt x="124" y="336"/>
                </a:lnTo>
                <a:lnTo>
                  <a:pt x="117" y="368"/>
                </a:lnTo>
                <a:lnTo>
                  <a:pt x="111" y="396"/>
                </a:lnTo>
                <a:lnTo>
                  <a:pt x="106" y="414"/>
                </a:lnTo>
                <a:lnTo>
                  <a:pt x="106" y="414"/>
                </a:lnTo>
                <a:lnTo>
                  <a:pt x="97" y="434"/>
                </a:lnTo>
                <a:lnTo>
                  <a:pt x="93" y="445"/>
                </a:lnTo>
                <a:lnTo>
                  <a:pt x="86" y="458"/>
                </a:lnTo>
                <a:lnTo>
                  <a:pt x="86" y="458"/>
                </a:lnTo>
                <a:lnTo>
                  <a:pt x="77" y="478"/>
                </a:lnTo>
                <a:lnTo>
                  <a:pt x="64" y="507"/>
                </a:lnTo>
                <a:lnTo>
                  <a:pt x="42" y="556"/>
                </a:lnTo>
                <a:lnTo>
                  <a:pt x="42" y="556"/>
                </a:lnTo>
                <a:lnTo>
                  <a:pt x="31" y="591"/>
                </a:lnTo>
                <a:lnTo>
                  <a:pt x="27" y="611"/>
                </a:lnTo>
                <a:lnTo>
                  <a:pt x="82" y="654"/>
                </a:lnTo>
                <a:lnTo>
                  <a:pt x="82" y="654"/>
                </a:lnTo>
                <a:lnTo>
                  <a:pt x="80" y="673"/>
                </a:lnTo>
                <a:lnTo>
                  <a:pt x="78" y="714"/>
                </a:lnTo>
                <a:lnTo>
                  <a:pt x="77" y="740"/>
                </a:lnTo>
                <a:lnTo>
                  <a:pt x="78" y="765"/>
                </a:lnTo>
                <a:lnTo>
                  <a:pt x="80" y="789"/>
                </a:lnTo>
                <a:lnTo>
                  <a:pt x="84" y="809"/>
                </a:lnTo>
                <a:lnTo>
                  <a:pt x="84" y="809"/>
                </a:lnTo>
                <a:lnTo>
                  <a:pt x="97" y="856"/>
                </a:lnTo>
                <a:lnTo>
                  <a:pt x="109" y="915"/>
                </a:lnTo>
                <a:lnTo>
                  <a:pt x="118" y="971"/>
                </a:lnTo>
                <a:lnTo>
                  <a:pt x="120" y="993"/>
                </a:lnTo>
                <a:lnTo>
                  <a:pt x="120" y="1009"/>
                </a:lnTo>
                <a:lnTo>
                  <a:pt x="120" y="1009"/>
                </a:lnTo>
                <a:lnTo>
                  <a:pt x="118" y="1042"/>
                </a:lnTo>
                <a:lnTo>
                  <a:pt x="118" y="1086"/>
                </a:lnTo>
                <a:lnTo>
                  <a:pt x="118" y="1131"/>
                </a:lnTo>
                <a:lnTo>
                  <a:pt x="120" y="1168"/>
                </a:lnTo>
                <a:lnTo>
                  <a:pt x="120" y="1168"/>
                </a:lnTo>
                <a:lnTo>
                  <a:pt x="124" y="1186"/>
                </a:lnTo>
                <a:lnTo>
                  <a:pt x="128" y="1206"/>
                </a:lnTo>
                <a:lnTo>
                  <a:pt x="142" y="1254"/>
                </a:lnTo>
                <a:lnTo>
                  <a:pt x="160" y="1312"/>
                </a:lnTo>
                <a:lnTo>
                  <a:pt x="160" y="1312"/>
                </a:lnTo>
                <a:lnTo>
                  <a:pt x="159" y="1321"/>
                </a:lnTo>
                <a:lnTo>
                  <a:pt x="159" y="1326"/>
                </a:lnTo>
                <a:lnTo>
                  <a:pt x="159" y="1334"/>
                </a:lnTo>
                <a:lnTo>
                  <a:pt x="159" y="1334"/>
                </a:lnTo>
                <a:lnTo>
                  <a:pt x="162" y="1341"/>
                </a:lnTo>
                <a:lnTo>
                  <a:pt x="166" y="1345"/>
                </a:lnTo>
                <a:lnTo>
                  <a:pt x="169" y="1348"/>
                </a:lnTo>
                <a:lnTo>
                  <a:pt x="169" y="1348"/>
                </a:lnTo>
                <a:lnTo>
                  <a:pt x="168" y="1350"/>
                </a:lnTo>
                <a:lnTo>
                  <a:pt x="162" y="1356"/>
                </a:lnTo>
                <a:lnTo>
                  <a:pt x="159" y="1365"/>
                </a:lnTo>
                <a:lnTo>
                  <a:pt x="157" y="1370"/>
                </a:lnTo>
                <a:lnTo>
                  <a:pt x="157" y="1377"/>
                </a:lnTo>
                <a:lnTo>
                  <a:pt x="157" y="1377"/>
                </a:lnTo>
                <a:lnTo>
                  <a:pt x="159" y="1385"/>
                </a:lnTo>
                <a:lnTo>
                  <a:pt x="157" y="1386"/>
                </a:lnTo>
                <a:lnTo>
                  <a:pt x="155" y="1390"/>
                </a:lnTo>
                <a:lnTo>
                  <a:pt x="159" y="1392"/>
                </a:lnTo>
                <a:lnTo>
                  <a:pt x="169" y="1403"/>
                </a:lnTo>
                <a:lnTo>
                  <a:pt x="169" y="1403"/>
                </a:lnTo>
                <a:lnTo>
                  <a:pt x="186" y="1414"/>
                </a:lnTo>
                <a:lnTo>
                  <a:pt x="191" y="1417"/>
                </a:lnTo>
                <a:lnTo>
                  <a:pt x="197" y="1419"/>
                </a:lnTo>
                <a:lnTo>
                  <a:pt x="210" y="1419"/>
                </a:lnTo>
                <a:lnTo>
                  <a:pt x="224" y="1417"/>
                </a:lnTo>
                <a:lnTo>
                  <a:pt x="224" y="1417"/>
                </a:lnTo>
                <a:lnTo>
                  <a:pt x="242" y="1416"/>
                </a:lnTo>
                <a:lnTo>
                  <a:pt x="248" y="1414"/>
                </a:lnTo>
                <a:lnTo>
                  <a:pt x="250" y="1408"/>
                </a:lnTo>
                <a:lnTo>
                  <a:pt x="250" y="1408"/>
                </a:lnTo>
                <a:lnTo>
                  <a:pt x="251" y="1405"/>
                </a:lnTo>
                <a:lnTo>
                  <a:pt x="251" y="1401"/>
                </a:lnTo>
                <a:lnTo>
                  <a:pt x="251" y="1399"/>
                </a:lnTo>
                <a:lnTo>
                  <a:pt x="251" y="1396"/>
                </a:lnTo>
                <a:lnTo>
                  <a:pt x="251" y="1396"/>
                </a:lnTo>
                <a:lnTo>
                  <a:pt x="251" y="1386"/>
                </a:lnTo>
                <a:lnTo>
                  <a:pt x="251" y="1370"/>
                </a:lnTo>
                <a:lnTo>
                  <a:pt x="248" y="1343"/>
                </a:lnTo>
                <a:lnTo>
                  <a:pt x="248" y="1343"/>
                </a:lnTo>
                <a:lnTo>
                  <a:pt x="242" y="1330"/>
                </a:lnTo>
                <a:lnTo>
                  <a:pt x="239" y="1323"/>
                </a:lnTo>
                <a:lnTo>
                  <a:pt x="251" y="1315"/>
                </a:lnTo>
                <a:lnTo>
                  <a:pt x="251" y="1315"/>
                </a:lnTo>
                <a:lnTo>
                  <a:pt x="251" y="1299"/>
                </a:lnTo>
                <a:lnTo>
                  <a:pt x="250" y="1288"/>
                </a:lnTo>
                <a:lnTo>
                  <a:pt x="248" y="1283"/>
                </a:lnTo>
                <a:lnTo>
                  <a:pt x="248" y="1283"/>
                </a:lnTo>
                <a:lnTo>
                  <a:pt x="241" y="1281"/>
                </a:lnTo>
                <a:lnTo>
                  <a:pt x="241" y="1281"/>
                </a:lnTo>
                <a:lnTo>
                  <a:pt x="241" y="1270"/>
                </a:lnTo>
                <a:lnTo>
                  <a:pt x="237" y="1259"/>
                </a:lnTo>
                <a:lnTo>
                  <a:pt x="231" y="1244"/>
                </a:lnTo>
                <a:lnTo>
                  <a:pt x="231" y="1244"/>
                </a:lnTo>
                <a:lnTo>
                  <a:pt x="219" y="1215"/>
                </a:lnTo>
                <a:lnTo>
                  <a:pt x="213" y="1203"/>
                </a:lnTo>
                <a:lnTo>
                  <a:pt x="211" y="1190"/>
                </a:lnTo>
                <a:lnTo>
                  <a:pt x="211" y="1190"/>
                </a:lnTo>
                <a:lnTo>
                  <a:pt x="208" y="1122"/>
                </a:lnTo>
                <a:lnTo>
                  <a:pt x="208" y="1060"/>
                </a:lnTo>
                <a:lnTo>
                  <a:pt x="208" y="1060"/>
                </a:lnTo>
                <a:lnTo>
                  <a:pt x="210" y="1053"/>
                </a:lnTo>
                <a:lnTo>
                  <a:pt x="213" y="1046"/>
                </a:lnTo>
                <a:lnTo>
                  <a:pt x="215" y="1039"/>
                </a:lnTo>
                <a:lnTo>
                  <a:pt x="217" y="1030"/>
                </a:lnTo>
                <a:lnTo>
                  <a:pt x="217" y="1030"/>
                </a:lnTo>
                <a:lnTo>
                  <a:pt x="213" y="942"/>
                </a:lnTo>
                <a:lnTo>
                  <a:pt x="213" y="887"/>
                </a:lnTo>
                <a:lnTo>
                  <a:pt x="213" y="867"/>
                </a:lnTo>
                <a:lnTo>
                  <a:pt x="215" y="856"/>
                </a:lnTo>
                <a:lnTo>
                  <a:pt x="215" y="856"/>
                </a:lnTo>
                <a:lnTo>
                  <a:pt x="224" y="826"/>
                </a:lnTo>
                <a:lnTo>
                  <a:pt x="230" y="809"/>
                </a:lnTo>
                <a:lnTo>
                  <a:pt x="230" y="800"/>
                </a:lnTo>
                <a:lnTo>
                  <a:pt x="230" y="800"/>
                </a:lnTo>
                <a:lnTo>
                  <a:pt x="230" y="778"/>
                </a:lnTo>
                <a:lnTo>
                  <a:pt x="244" y="769"/>
                </a:lnTo>
                <a:lnTo>
                  <a:pt x="244" y="769"/>
                </a:lnTo>
                <a:lnTo>
                  <a:pt x="253" y="813"/>
                </a:lnTo>
                <a:lnTo>
                  <a:pt x="259" y="851"/>
                </a:lnTo>
                <a:lnTo>
                  <a:pt x="264" y="884"/>
                </a:lnTo>
                <a:lnTo>
                  <a:pt x="264" y="884"/>
                </a:lnTo>
                <a:lnTo>
                  <a:pt x="268" y="955"/>
                </a:lnTo>
                <a:lnTo>
                  <a:pt x="270" y="991"/>
                </a:lnTo>
                <a:lnTo>
                  <a:pt x="273" y="1015"/>
                </a:lnTo>
                <a:lnTo>
                  <a:pt x="273" y="1015"/>
                </a:lnTo>
                <a:lnTo>
                  <a:pt x="282" y="1040"/>
                </a:lnTo>
                <a:lnTo>
                  <a:pt x="284" y="1050"/>
                </a:lnTo>
                <a:lnTo>
                  <a:pt x="286" y="1059"/>
                </a:lnTo>
                <a:lnTo>
                  <a:pt x="286" y="1059"/>
                </a:lnTo>
                <a:lnTo>
                  <a:pt x="292" y="1137"/>
                </a:lnTo>
                <a:lnTo>
                  <a:pt x="295" y="1192"/>
                </a:lnTo>
                <a:lnTo>
                  <a:pt x="297" y="1230"/>
                </a:lnTo>
                <a:lnTo>
                  <a:pt x="297" y="1230"/>
                </a:lnTo>
                <a:lnTo>
                  <a:pt x="295" y="1250"/>
                </a:lnTo>
                <a:lnTo>
                  <a:pt x="293" y="1264"/>
                </a:lnTo>
                <a:lnTo>
                  <a:pt x="292" y="1274"/>
                </a:lnTo>
                <a:lnTo>
                  <a:pt x="290" y="1277"/>
                </a:lnTo>
                <a:lnTo>
                  <a:pt x="290" y="1277"/>
                </a:lnTo>
                <a:lnTo>
                  <a:pt x="288" y="1277"/>
                </a:lnTo>
                <a:lnTo>
                  <a:pt x="288" y="1277"/>
                </a:lnTo>
                <a:lnTo>
                  <a:pt x="286" y="1279"/>
                </a:lnTo>
                <a:lnTo>
                  <a:pt x="286" y="1286"/>
                </a:lnTo>
                <a:lnTo>
                  <a:pt x="286" y="1286"/>
                </a:lnTo>
                <a:lnTo>
                  <a:pt x="286" y="1305"/>
                </a:lnTo>
                <a:lnTo>
                  <a:pt x="286" y="1310"/>
                </a:lnTo>
                <a:lnTo>
                  <a:pt x="286" y="1314"/>
                </a:lnTo>
                <a:lnTo>
                  <a:pt x="286" y="1314"/>
                </a:lnTo>
                <a:lnTo>
                  <a:pt x="288" y="1315"/>
                </a:lnTo>
                <a:lnTo>
                  <a:pt x="288" y="1319"/>
                </a:lnTo>
                <a:lnTo>
                  <a:pt x="288" y="1319"/>
                </a:lnTo>
                <a:lnTo>
                  <a:pt x="286" y="1321"/>
                </a:lnTo>
                <a:lnTo>
                  <a:pt x="284" y="1323"/>
                </a:lnTo>
                <a:lnTo>
                  <a:pt x="275" y="1332"/>
                </a:lnTo>
                <a:lnTo>
                  <a:pt x="275" y="1332"/>
                </a:lnTo>
                <a:lnTo>
                  <a:pt x="270" y="1341"/>
                </a:lnTo>
                <a:lnTo>
                  <a:pt x="264" y="1350"/>
                </a:lnTo>
                <a:lnTo>
                  <a:pt x="262" y="1356"/>
                </a:lnTo>
                <a:lnTo>
                  <a:pt x="262" y="1359"/>
                </a:lnTo>
                <a:lnTo>
                  <a:pt x="262" y="1365"/>
                </a:lnTo>
                <a:lnTo>
                  <a:pt x="266" y="1370"/>
                </a:lnTo>
                <a:lnTo>
                  <a:pt x="266" y="1370"/>
                </a:lnTo>
                <a:lnTo>
                  <a:pt x="270" y="1374"/>
                </a:lnTo>
                <a:lnTo>
                  <a:pt x="273" y="1377"/>
                </a:lnTo>
                <a:lnTo>
                  <a:pt x="284" y="1381"/>
                </a:lnTo>
                <a:lnTo>
                  <a:pt x="297" y="1386"/>
                </a:lnTo>
                <a:lnTo>
                  <a:pt x="297" y="1386"/>
                </a:lnTo>
                <a:lnTo>
                  <a:pt x="297" y="1394"/>
                </a:lnTo>
                <a:lnTo>
                  <a:pt x="299" y="1399"/>
                </a:lnTo>
                <a:lnTo>
                  <a:pt x="301" y="1405"/>
                </a:lnTo>
                <a:lnTo>
                  <a:pt x="301" y="1405"/>
                </a:lnTo>
                <a:lnTo>
                  <a:pt x="302" y="1407"/>
                </a:lnTo>
                <a:lnTo>
                  <a:pt x="306" y="1408"/>
                </a:lnTo>
                <a:lnTo>
                  <a:pt x="317" y="1408"/>
                </a:lnTo>
                <a:lnTo>
                  <a:pt x="346" y="1407"/>
                </a:lnTo>
                <a:lnTo>
                  <a:pt x="346" y="1407"/>
                </a:lnTo>
                <a:lnTo>
                  <a:pt x="353" y="1405"/>
                </a:lnTo>
                <a:lnTo>
                  <a:pt x="357" y="1403"/>
                </a:lnTo>
                <a:lnTo>
                  <a:pt x="361" y="1399"/>
                </a:lnTo>
                <a:lnTo>
                  <a:pt x="361" y="1396"/>
                </a:lnTo>
                <a:lnTo>
                  <a:pt x="363" y="1390"/>
                </a:lnTo>
                <a:lnTo>
                  <a:pt x="361" y="1386"/>
                </a:lnTo>
                <a:lnTo>
                  <a:pt x="361" y="1386"/>
                </a:lnTo>
                <a:lnTo>
                  <a:pt x="361" y="1328"/>
                </a:lnTo>
                <a:lnTo>
                  <a:pt x="361" y="1328"/>
                </a:lnTo>
                <a:lnTo>
                  <a:pt x="364" y="1326"/>
                </a:lnTo>
                <a:lnTo>
                  <a:pt x="372" y="1321"/>
                </a:lnTo>
                <a:lnTo>
                  <a:pt x="372" y="1321"/>
                </a:lnTo>
                <a:lnTo>
                  <a:pt x="377" y="1306"/>
                </a:lnTo>
                <a:lnTo>
                  <a:pt x="381" y="1292"/>
                </a:lnTo>
                <a:lnTo>
                  <a:pt x="381" y="1292"/>
                </a:lnTo>
                <a:lnTo>
                  <a:pt x="379" y="1279"/>
                </a:lnTo>
                <a:lnTo>
                  <a:pt x="377" y="1272"/>
                </a:lnTo>
                <a:lnTo>
                  <a:pt x="377" y="1272"/>
                </a:lnTo>
                <a:lnTo>
                  <a:pt x="383" y="1199"/>
                </a:lnTo>
                <a:lnTo>
                  <a:pt x="386" y="1142"/>
                </a:lnTo>
                <a:lnTo>
                  <a:pt x="386" y="1102"/>
                </a:lnTo>
                <a:lnTo>
                  <a:pt x="386" y="1102"/>
                </a:lnTo>
                <a:lnTo>
                  <a:pt x="384" y="1073"/>
                </a:lnTo>
                <a:lnTo>
                  <a:pt x="379" y="1039"/>
                </a:lnTo>
                <a:lnTo>
                  <a:pt x="374" y="1002"/>
                </a:lnTo>
                <a:lnTo>
                  <a:pt x="370" y="971"/>
                </a:lnTo>
                <a:lnTo>
                  <a:pt x="370" y="971"/>
                </a:lnTo>
                <a:lnTo>
                  <a:pt x="370" y="953"/>
                </a:lnTo>
                <a:lnTo>
                  <a:pt x="372" y="929"/>
                </a:lnTo>
                <a:lnTo>
                  <a:pt x="379" y="873"/>
                </a:lnTo>
                <a:lnTo>
                  <a:pt x="390" y="796"/>
                </a:lnTo>
                <a:lnTo>
                  <a:pt x="390" y="796"/>
                </a:lnTo>
                <a:lnTo>
                  <a:pt x="394" y="707"/>
                </a:lnTo>
                <a:lnTo>
                  <a:pt x="397" y="705"/>
                </a:lnTo>
                <a:lnTo>
                  <a:pt x="397" y="765"/>
                </a:lnTo>
                <a:lnTo>
                  <a:pt x="403" y="765"/>
                </a:lnTo>
                <a:lnTo>
                  <a:pt x="403" y="765"/>
                </a:lnTo>
                <a:lnTo>
                  <a:pt x="399" y="782"/>
                </a:lnTo>
                <a:lnTo>
                  <a:pt x="399" y="793"/>
                </a:lnTo>
                <a:lnTo>
                  <a:pt x="399" y="796"/>
                </a:lnTo>
                <a:lnTo>
                  <a:pt x="401" y="800"/>
                </a:lnTo>
                <a:lnTo>
                  <a:pt x="401" y="800"/>
                </a:lnTo>
                <a:lnTo>
                  <a:pt x="406" y="800"/>
                </a:lnTo>
                <a:lnTo>
                  <a:pt x="406" y="800"/>
                </a:lnTo>
                <a:lnTo>
                  <a:pt x="406" y="800"/>
                </a:lnTo>
                <a:lnTo>
                  <a:pt x="410" y="795"/>
                </a:lnTo>
                <a:lnTo>
                  <a:pt x="410" y="795"/>
                </a:lnTo>
                <a:lnTo>
                  <a:pt x="419" y="771"/>
                </a:lnTo>
                <a:lnTo>
                  <a:pt x="423" y="771"/>
                </a:lnTo>
                <a:lnTo>
                  <a:pt x="423" y="771"/>
                </a:lnTo>
                <a:lnTo>
                  <a:pt x="426" y="773"/>
                </a:lnTo>
                <a:lnTo>
                  <a:pt x="428" y="775"/>
                </a:lnTo>
                <a:lnTo>
                  <a:pt x="432" y="778"/>
                </a:lnTo>
                <a:lnTo>
                  <a:pt x="430" y="784"/>
                </a:lnTo>
                <a:lnTo>
                  <a:pt x="430" y="784"/>
                </a:lnTo>
                <a:lnTo>
                  <a:pt x="426" y="796"/>
                </a:lnTo>
                <a:lnTo>
                  <a:pt x="425" y="802"/>
                </a:lnTo>
                <a:lnTo>
                  <a:pt x="423" y="805"/>
                </a:lnTo>
                <a:lnTo>
                  <a:pt x="423" y="805"/>
                </a:lnTo>
                <a:lnTo>
                  <a:pt x="417" y="809"/>
                </a:lnTo>
                <a:lnTo>
                  <a:pt x="412" y="811"/>
                </a:lnTo>
                <a:lnTo>
                  <a:pt x="406" y="813"/>
                </a:lnTo>
                <a:lnTo>
                  <a:pt x="403" y="816"/>
                </a:lnTo>
                <a:lnTo>
                  <a:pt x="403" y="816"/>
                </a:lnTo>
                <a:lnTo>
                  <a:pt x="397" y="824"/>
                </a:lnTo>
                <a:lnTo>
                  <a:pt x="397" y="827"/>
                </a:lnTo>
                <a:lnTo>
                  <a:pt x="399" y="829"/>
                </a:lnTo>
                <a:lnTo>
                  <a:pt x="399" y="829"/>
                </a:lnTo>
                <a:lnTo>
                  <a:pt x="403" y="829"/>
                </a:lnTo>
                <a:lnTo>
                  <a:pt x="408" y="831"/>
                </a:lnTo>
                <a:lnTo>
                  <a:pt x="408" y="831"/>
                </a:lnTo>
                <a:lnTo>
                  <a:pt x="415" y="831"/>
                </a:lnTo>
                <a:lnTo>
                  <a:pt x="425" y="829"/>
                </a:lnTo>
                <a:lnTo>
                  <a:pt x="434" y="826"/>
                </a:lnTo>
                <a:lnTo>
                  <a:pt x="441" y="820"/>
                </a:lnTo>
                <a:lnTo>
                  <a:pt x="441" y="820"/>
                </a:lnTo>
                <a:lnTo>
                  <a:pt x="446" y="813"/>
                </a:lnTo>
                <a:lnTo>
                  <a:pt x="450" y="804"/>
                </a:lnTo>
                <a:lnTo>
                  <a:pt x="456" y="787"/>
                </a:lnTo>
                <a:lnTo>
                  <a:pt x="456" y="787"/>
                </a:lnTo>
                <a:lnTo>
                  <a:pt x="457" y="773"/>
                </a:lnTo>
                <a:lnTo>
                  <a:pt x="457" y="765"/>
                </a:lnTo>
                <a:lnTo>
                  <a:pt x="457" y="765"/>
                </a:lnTo>
                <a:lnTo>
                  <a:pt x="461" y="758"/>
                </a:lnTo>
                <a:lnTo>
                  <a:pt x="465" y="751"/>
                </a:lnTo>
                <a:lnTo>
                  <a:pt x="465" y="751"/>
                </a:lnTo>
                <a:lnTo>
                  <a:pt x="466" y="662"/>
                </a:lnTo>
                <a:lnTo>
                  <a:pt x="466" y="662"/>
                </a:lnTo>
                <a:lnTo>
                  <a:pt x="468" y="631"/>
                </a:lnTo>
                <a:lnTo>
                  <a:pt x="468" y="594"/>
                </a:lnTo>
                <a:lnTo>
                  <a:pt x="468" y="594"/>
                </a:lnTo>
                <a:lnTo>
                  <a:pt x="472" y="536"/>
                </a:lnTo>
                <a:lnTo>
                  <a:pt x="472" y="501"/>
                </a:lnTo>
                <a:lnTo>
                  <a:pt x="470" y="481"/>
                </a:lnTo>
                <a:lnTo>
                  <a:pt x="470" y="481"/>
                </a:lnTo>
                <a:lnTo>
                  <a:pt x="466" y="452"/>
                </a:lnTo>
                <a:lnTo>
                  <a:pt x="459" y="396"/>
                </a:lnTo>
                <a:lnTo>
                  <a:pt x="450" y="339"/>
                </a:lnTo>
                <a:lnTo>
                  <a:pt x="448" y="317"/>
                </a:lnTo>
                <a:lnTo>
                  <a:pt x="445" y="306"/>
                </a:lnTo>
                <a:lnTo>
                  <a:pt x="445" y="306"/>
                </a:lnTo>
                <a:lnTo>
                  <a:pt x="441" y="297"/>
                </a:lnTo>
                <a:lnTo>
                  <a:pt x="437" y="292"/>
                </a:lnTo>
                <a:lnTo>
                  <a:pt x="432" y="286"/>
                </a:lnTo>
                <a:lnTo>
                  <a:pt x="425" y="281"/>
                </a:lnTo>
                <a:lnTo>
                  <a:pt x="425" y="281"/>
                </a:lnTo>
                <a:lnTo>
                  <a:pt x="377" y="252"/>
                </a:lnTo>
                <a:lnTo>
                  <a:pt x="324" y="228"/>
                </a:lnTo>
                <a:lnTo>
                  <a:pt x="315" y="203"/>
                </a:lnTo>
                <a:lnTo>
                  <a:pt x="315" y="203"/>
                </a:lnTo>
                <a:lnTo>
                  <a:pt x="322" y="201"/>
                </a:lnTo>
                <a:lnTo>
                  <a:pt x="322" y="201"/>
                </a:lnTo>
                <a:lnTo>
                  <a:pt x="324" y="197"/>
                </a:lnTo>
                <a:lnTo>
                  <a:pt x="324" y="192"/>
                </a:lnTo>
                <a:lnTo>
                  <a:pt x="324" y="192"/>
                </a:lnTo>
                <a:lnTo>
                  <a:pt x="326" y="192"/>
                </a:lnTo>
                <a:lnTo>
                  <a:pt x="328" y="192"/>
                </a:lnTo>
                <a:lnTo>
                  <a:pt x="330" y="192"/>
                </a:lnTo>
                <a:lnTo>
                  <a:pt x="330" y="192"/>
                </a:lnTo>
                <a:lnTo>
                  <a:pt x="333" y="179"/>
                </a:lnTo>
                <a:lnTo>
                  <a:pt x="333" y="179"/>
                </a:lnTo>
                <a:lnTo>
                  <a:pt x="339" y="177"/>
                </a:lnTo>
                <a:lnTo>
                  <a:pt x="343" y="177"/>
                </a:lnTo>
                <a:lnTo>
                  <a:pt x="346" y="174"/>
                </a:lnTo>
                <a:lnTo>
                  <a:pt x="346" y="153"/>
                </a:lnTo>
                <a:lnTo>
                  <a:pt x="353" y="150"/>
                </a:lnTo>
                <a:lnTo>
                  <a:pt x="353" y="150"/>
                </a:lnTo>
                <a:lnTo>
                  <a:pt x="355" y="143"/>
                </a:lnTo>
                <a:lnTo>
                  <a:pt x="357" y="133"/>
                </a:lnTo>
                <a:lnTo>
                  <a:pt x="357" y="133"/>
                </a:lnTo>
                <a:lnTo>
                  <a:pt x="359" y="121"/>
                </a:lnTo>
                <a:lnTo>
                  <a:pt x="361" y="104"/>
                </a:lnTo>
                <a:lnTo>
                  <a:pt x="361" y="104"/>
                </a:lnTo>
                <a:lnTo>
                  <a:pt x="363" y="86"/>
                </a:lnTo>
                <a:lnTo>
                  <a:pt x="361" y="73"/>
                </a:lnTo>
                <a:lnTo>
                  <a:pt x="355" y="59"/>
                </a:lnTo>
                <a:lnTo>
                  <a:pt x="355" y="59"/>
                </a:lnTo>
                <a:lnTo>
                  <a:pt x="348" y="44"/>
                </a:lnTo>
                <a:lnTo>
                  <a:pt x="337" y="30"/>
                </a:lnTo>
                <a:lnTo>
                  <a:pt x="332" y="22"/>
                </a:lnTo>
                <a:lnTo>
                  <a:pt x="324" y="17"/>
                </a:lnTo>
                <a:lnTo>
                  <a:pt x="317" y="11"/>
                </a:lnTo>
                <a:lnTo>
                  <a:pt x="306" y="8"/>
                </a:lnTo>
                <a:lnTo>
                  <a:pt x="306" y="8"/>
                </a:lnTo>
                <a:lnTo>
                  <a:pt x="297" y="4"/>
                </a:lnTo>
                <a:lnTo>
                  <a:pt x="288" y="2"/>
                </a:lnTo>
                <a:lnTo>
                  <a:pt x="273" y="0"/>
                </a:lnTo>
                <a:lnTo>
                  <a:pt x="264" y="2"/>
                </a:lnTo>
                <a:lnTo>
                  <a:pt x="262" y="4"/>
                </a:lnTo>
                <a:lnTo>
                  <a:pt x="262" y="4"/>
                </a:lnTo>
                <a:lnTo>
                  <a:pt x="250" y="4"/>
                </a:lnTo>
                <a:lnTo>
                  <a:pt x="237" y="4"/>
                </a:lnTo>
                <a:lnTo>
                  <a:pt x="222" y="8"/>
                </a:lnTo>
                <a:lnTo>
                  <a:pt x="222" y="8"/>
                </a:lnTo>
                <a:lnTo>
                  <a:pt x="215" y="11"/>
                </a:lnTo>
                <a:lnTo>
                  <a:pt x="210" y="17"/>
                </a:lnTo>
                <a:lnTo>
                  <a:pt x="199" y="26"/>
                </a:lnTo>
                <a:lnTo>
                  <a:pt x="189" y="39"/>
                </a:lnTo>
                <a:lnTo>
                  <a:pt x="189" y="39"/>
                </a:lnTo>
                <a:close/>
                <a:moveTo>
                  <a:pt x="169" y="99"/>
                </a:moveTo>
                <a:lnTo>
                  <a:pt x="169" y="99"/>
                </a:lnTo>
                <a:lnTo>
                  <a:pt x="171" y="106"/>
                </a:lnTo>
                <a:lnTo>
                  <a:pt x="177" y="123"/>
                </a:lnTo>
                <a:lnTo>
                  <a:pt x="177" y="123"/>
                </a:lnTo>
                <a:lnTo>
                  <a:pt x="184" y="143"/>
                </a:lnTo>
                <a:lnTo>
                  <a:pt x="189" y="157"/>
                </a:lnTo>
                <a:lnTo>
                  <a:pt x="197" y="170"/>
                </a:lnTo>
                <a:lnTo>
                  <a:pt x="197" y="170"/>
                </a:lnTo>
                <a:lnTo>
                  <a:pt x="202" y="175"/>
                </a:lnTo>
                <a:lnTo>
                  <a:pt x="208" y="181"/>
                </a:lnTo>
                <a:lnTo>
                  <a:pt x="211" y="183"/>
                </a:lnTo>
                <a:lnTo>
                  <a:pt x="217" y="184"/>
                </a:lnTo>
                <a:lnTo>
                  <a:pt x="224" y="184"/>
                </a:lnTo>
                <a:lnTo>
                  <a:pt x="228" y="184"/>
                </a:lnTo>
                <a:lnTo>
                  <a:pt x="228" y="184"/>
                </a:lnTo>
                <a:lnTo>
                  <a:pt x="228" y="199"/>
                </a:lnTo>
                <a:lnTo>
                  <a:pt x="228" y="212"/>
                </a:lnTo>
                <a:lnTo>
                  <a:pt x="228" y="212"/>
                </a:lnTo>
                <a:lnTo>
                  <a:pt x="197" y="204"/>
                </a:lnTo>
                <a:lnTo>
                  <a:pt x="197" y="204"/>
                </a:lnTo>
                <a:lnTo>
                  <a:pt x="189" y="204"/>
                </a:lnTo>
                <a:lnTo>
                  <a:pt x="182" y="206"/>
                </a:lnTo>
                <a:lnTo>
                  <a:pt x="175" y="208"/>
                </a:lnTo>
                <a:lnTo>
                  <a:pt x="166" y="210"/>
                </a:lnTo>
                <a:lnTo>
                  <a:pt x="166" y="210"/>
                </a:lnTo>
                <a:lnTo>
                  <a:pt x="149" y="210"/>
                </a:lnTo>
                <a:lnTo>
                  <a:pt x="133" y="210"/>
                </a:lnTo>
                <a:lnTo>
                  <a:pt x="133" y="210"/>
                </a:lnTo>
                <a:lnTo>
                  <a:pt x="124" y="212"/>
                </a:lnTo>
                <a:lnTo>
                  <a:pt x="117" y="217"/>
                </a:lnTo>
                <a:lnTo>
                  <a:pt x="111" y="223"/>
                </a:lnTo>
                <a:lnTo>
                  <a:pt x="111" y="223"/>
                </a:lnTo>
                <a:lnTo>
                  <a:pt x="111" y="212"/>
                </a:lnTo>
                <a:lnTo>
                  <a:pt x="111" y="201"/>
                </a:lnTo>
                <a:lnTo>
                  <a:pt x="111" y="194"/>
                </a:lnTo>
                <a:lnTo>
                  <a:pt x="111" y="194"/>
                </a:lnTo>
                <a:lnTo>
                  <a:pt x="124" y="161"/>
                </a:lnTo>
                <a:lnTo>
                  <a:pt x="124" y="161"/>
                </a:lnTo>
                <a:lnTo>
                  <a:pt x="124" y="159"/>
                </a:lnTo>
                <a:lnTo>
                  <a:pt x="122" y="157"/>
                </a:lnTo>
                <a:lnTo>
                  <a:pt x="118" y="157"/>
                </a:lnTo>
                <a:lnTo>
                  <a:pt x="115" y="155"/>
                </a:lnTo>
                <a:lnTo>
                  <a:pt x="115" y="155"/>
                </a:lnTo>
                <a:lnTo>
                  <a:pt x="117" y="152"/>
                </a:lnTo>
                <a:lnTo>
                  <a:pt x="118" y="146"/>
                </a:lnTo>
                <a:lnTo>
                  <a:pt x="131" y="133"/>
                </a:lnTo>
                <a:lnTo>
                  <a:pt x="146" y="121"/>
                </a:lnTo>
                <a:lnTo>
                  <a:pt x="153" y="113"/>
                </a:lnTo>
                <a:lnTo>
                  <a:pt x="153" y="113"/>
                </a:lnTo>
                <a:lnTo>
                  <a:pt x="157" y="110"/>
                </a:lnTo>
                <a:lnTo>
                  <a:pt x="160" y="106"/>
                </a:lnTo>
                <a:lnTo>
                  <a:pt x="162" y="102"/>
                </a:lnTo>
                <a:lnTo>
                  <a:pt x="169" y="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25">
            <a:extLst>
              <a:ext uri="{FF2B5EF4-FFF2-40B4-BE49-F238E27FC236}">
                <a16:creationId xmlns:a16="http://schemas.microsoft.com/office/drawing/2014/main" id="{283F4B4A-0E64-433E-936D-B1AECC4051E4}"/>
              </a:ext>
            </a:extLst>
          </p:cNvPr>
          <p:cNvSpPr>
            <a:spLocks noEditPoints="1"/>
          </p:cNvSpPr>
          <p:nvPr/>
        </p:nvSpPr>
        <p:spPr bwMode="auto">
          <a:xfrm>
            <a:off x="8434104" y="2753925"/>
            <a:ext cx="592808" cy="1629686"/>
          </a:xfrm>
          <a:custGeom>
            <a:avLst/>
            <a:gdLst>
              <a:gd name="T0" fmla="*/ 350 w 554"/>
              <a:gd name="T1" fmla="*/ 108 h 1523"/>
              <a:gd name="T2" fmla="*/ 310 w 554"/>
              <a:gd name="T3" fmla="*/ 66 h 1523"/>
              <a:gd name="T4" fmla="*/ 237 w 554"/>
              <a:gd name="T5" fmla="*/ 20 h 1523"/>
              <a:gd name="T6" fmla="*/ 157 w 554"/>
              <a:gd name="T7" fmla="*/ 78 h 1523"/>
              <a:gd name="T8" fmla="*/ 135 w 554"/>
              <a:gd name="T9" fmla="*/ 120 h 1523"/>
              <a:gd name="T10" fmla="*/ 143 w 554"/>
              <a:gd name="T11" fmla="*/ 168 h 1523"/>
              <a:gd name="T12" fmla="*/ 166 w 554"/>
              <a:gd name="T13" fmla="*/ 211 h 1523"/>
              <a:gd name="T14" fmla="*/ 144 w 554"/>
              <a:gd name="T15" fmla="*/ 250 h 1523"/>
              <a:gd name="T16" fmla="*/ 72 w 554"/>
              <a:gd name="T17" fmla="*/ 270 h 1523"/>
              <a:gd name="T18" fmla="*/ 57 w 554"/>
              <a:gd name="T19" fmla="*/ 481 h 1523"/>
              <a:gd name="T20" fmla="*/ 0 w 554"/>
              <a:gd name="T21" fmla="*/ 488 h 1523"/>
              <a:gd name="T22" fmla="*/ 11 w 554"/>
              <a:gd name="T23" fmla="*/ 588 h 1523"/>
              <a:gd name="T24" fmla="*/ 6 w 554"/>
              <a:gd name="T25" fmla="*/ 796 h 1523"/>
              <a:gd name="T26" fmla="*/ 41 w 554"/>
              <a:gd name="T27" fmla="*/ 816 h 1523"/>
              <a:gd name="T28" fmla="*/ 161 w 554"/>
              <a:gd name="T29" fmla="*/ 863 h 1523"/>
              <a:gd name="T30" fmla="*/ 181 w 554"/>
              <a:gd name="T31" fmla="*/ 927 h 1523"/>
              <a:gd name="T32" fmla="*/ 190 w 554"/>
              <a:gd name="T33" fmla="*/ 1062 h 1523"/>
              <a:gd name="T34" fmla="*/ 192 w 554"/>
              <a:gd name="T35" fmla="*/ 1133 h 1523"/>
              <a:gd name="T36" fmla="*/ 184 w 554"/>
              <a:gd name="T37" fmla="*/ 1364 h 1523"/>
              <a:gd name="T38" fmla="*/ 195 w 554"/>
              <a:gd name="T39" fmla="*/ 1433 h 1523"/>
              <a:gd name="T40" fmla="*/ 190 w 554"/>
              <a:gd name="T41" fmla="*/ 1466 h 1523"/>
              <a:gd name="T42" fmla="*/ 194 w 554"/>
              <a:gd name="T43" fmla="*/ 1493 h 1523"/>
              <a:gd name="T44" fmla="*/ 208 w 554"/>
              <a:gd name="T45" fmla="*/ 1517 h 1523"/>
              <a:gd name="T46" fmla="*/ 279 w 554"/>
              <a:gd name="T47" fmla="*/ 1499 h 1523"/>
              <a:gd name="T48" fmla="*/ 285 w 554"/>
              <a:gd name="T49" fmla="*/ 1432 h 1523"/>
              <a:gd name="T50" fmla="*/ 287 w 554"/>
              <a:gd name="T51" fmla="*/ 1211 h 1523"/>
              <a:gd name="T52" fmla="*/ 301 w 554"/>
              <a:gd name="T53" fmla="*/ 1075 h 1523"/>
              <a:gd name="T54" fmla="*/ 317 w 554"/>
              <a:gd name="T55" fmla="*/ 883 h 1523"/>
              <a:gd name="T56" fmla="*/ 359 w 554"/>
              <a:gd name="T57" fmla="*/ 1005 h 1523"/>
              <a:gd name="T58" fmla="*/ 365 w 554"/>
              <a:gd name="T59" fmla="*/ 1164 h 1523"/>
              <a:gd name="T60" fmla="*/ 347 w 554"/>
              <a:gd name="T61" fmla="*/ 1382 h 1523"/>
              <a:gd name="T62" fmla="*/ 336 w 554"/>
              <a:gd name="T63" fmla="*/ 1453 h 1523"/>
              <a:gd name="T64" fmla="*/ 334 w 554"/>
              <a:gd name="T65" fmla="*/ 1519 h 1523"/>
              <a:gd name="T66" fmla="*/ 420 w 554"/>
              <a:gd name="T67" fmla="*/ 1508 h 1523"/>
              <a:gd name="T68" fmla="*/ 492 w 554"/>
              <a:gd name="T69" fmla="*/ 1470 h 1523"/>
              <a:gd name="T70" fmla="*/ 478 w 554"/>
              <a:gd name="T71" fmla="*/ 1433 h 1523"/>
              <a:gd name="T72" fmla="*/ 461 w 554"/>
              <a:gd name="T73" fmla="*/ 1339 h 1523"/>
              <a:gd name="T74" fmla="*/ 472 w 554"/>
              <a:gd name="T75" fmla="*/ 960 h 1523"/>
              <a:gd name="T76" fmla="*/ 481 w 554"/>
              <a:gd name="T77" fmla="*/ 765 h 1523"/>
              <a:gd name="T78" fmla="*/ 474 w 554"/>
              <a:gd name="T79" fmla="*/ 650 h 1523"/>
              <a:gd name="T80" fmla="*/ 416 w 554"/>
              <a:gd name="T81" fmla="*/ 435 h 1523"/>
              <a:gd name="T82" fmla="*/ 547 w 554"/>
              <a:gd name="T83" fmla="*/ 383 h 1523"/>
              <a:gd name="T84" fmla="*/ 531 w 554"/>
              <a:gd name="T85" fmla="*/ 304 h 1523"/>
              <a:gd name="T86" fmla="*/ 461 w 554"/>
              <a:gd name="T87" fmla="*/ 211 h 1523"/>
              <a:gd name="T88" fmla="*/ 441 w 554"/>
              <a:gd name="T89" fmla="*/ 146 h 1523"/>
              <a:gd name="T90" fmla="*/ 418 w 554"/>
              <a:gd name="T91" fmla="*/ 106 h 1523"/>
              <a:gd name="T92" fmla="*/ 401 w 554"/>
              <a:gd name="T93" fmla="*/ 82 h 1523"/>
              <a:gd name="T94" fmla="*/ 352 w 554"/>
              <a:gd name="T95" fmla="*/ 75 h 1523"/>
              <a:gd name="T96" fmla="*/ 365 w 554"/>
              <a:gd name="T97" fmla="*/ 128 h 1523"/>
              <a:gd name="T98" fmla="*/ 343 w 554"/>
              <a:gd name="T99" fmla="*/ 146 h 1523"/>
              <a:gd name="T100" fmla="*/ 396 w 554"/>
              <a:gd name="T101" fmla="*/ 204 h 1523"/>
              <a:gd name="T102" fmla="*/ 399 w 554"/>
              <a:gd name="T103" fmla="*/ 240 h 1523"/>
              <a:gd name="T104" fmla="*/ 414 w 554"/>
              <a:gd name="T105" fmla="*/ 268 h 1523"/>
              <a:gd name="T106" fmla="*/ 399 w 554"/>
              <a:gd name="T107" fmla="*/ 273 h 1523"/>
              <a:gd name="T108" fmla="*/ 338 w 554"/>
              <a:gd name="T109" fmla="*/ 233 h 1523"/>
              <a:gd name="T110" fmla="*/ 361 w 554"/>
              <a:gd name="T111" fmla="*/ 215 h 1523"/>
              <a:gd name="T112" fmla="*/ 110 w 554"/>
              <a:gd name="T113" fmla="*/ 435 h 1523"/>
              <a:gd name="T114" fmla="*/ 104 w 554"/>
              <a:gd name="T115" fmla="*/ 463 h 1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4" h="1523">
                <a:moveTo>
                  <a:pt x="328" y="151"/>
                </a:moveTo>
                <a:lnTo>
                  <a:pt x="328" y="151"/>
                </a:lnTo>
                <a:lnTo>
                  <a:pt x="325" y="133"/>
                </a:lnTo>
                <a:lnTo>
                  <a:pt x="321" y="115"/>
                </a:lnTo>
                <a:lnTo>
                  <a:pt x="321" y="115"/>
                </a:lnTo>
                <a:lnTo>
                  <a:pt x="338" y="113"/>
                </a:lnTo>
                <a:lnTo>
                  <a:pt x="347" y="109"/>
                </a:lnTo>
                <a:lnTo>
                  <a:pt x="350" y="108"/>
                </a:lnTo>
                <a:lnTo>
                  <a:pt x="352" y="104"/>
                </a:lnTo>
                <a:lnTo>
                  <a:pt x="352" y="104"/>
                </a:lnTo>
                <a:lnTo>
                  <a:pt x="350" y="97"/>
                </a:lnTo>
                <a:lnTo>
                  <a:pt x="345" y="87"/>
                </a:lnTo>
                <a:lnTo>
                  <a:pt x="336" y="78"/>
                </a:lnTo>
                <a:lnTo>
                  <a:pt x="327" y="71"/>
                </a:lnTo>
                <a:lnTo>
                  <a:pt x="327" y="71"/>
                </a:lnTo>
                <a:lnTo>
                  <a:pt x="310" y="66"/>
                </a:lnTo>
                <a:lnTo>
                  <a:pt x="305" y="64"/>
                </a:lnTo>
                <a:lnTo>
                  <a:pt x="305" y="64"/>
                </a:lnTo>
                <a:lnTo>
                  <a:pt x="279" y="38"/>
                </a:lnTo>
                <a:lnTo>
                  <a:pt x="279" y="38"/>
                </a:lnTo>
                <a:lnTo>
                  <a:pt x="268" y="31"/>
                </a:lnTo>
                <a:lnTo>
                  <a:pt x="245" y="22"/>
                </a:lnTo>
                <a:lnTo>
                  <a:pt x="245" y="22"/>
                </a:lnTo>
                <a:lnTo>
                  <a:pt x="237" y="20"/>
                </a:lnTo>
                <a:lnTo>
                  <a:pt x="226" y="22"/>
                </a:lnTo>
                <a:lnTo>
                  <a:pt x="215" y="26"/>
                </a:lnTo>
                <a:lnTo>
                  <a:pt x="205" y="31"/>
                </a:lnTo>
                <a:lnTo>
                  <a:pt x="183" y="44"/>
                </a:lnTo>
                <a:lnTo>
                  <a:pt x="170" y="53"/>
                </a:lnTo>
                <a:lnTo>
                  <a:pt x="170" y="53"/>
                </a:lnTo>
                <a:lnTo>
                  <a:pt x="163" y="64"/>
                </a:lnTo>
                <a:lnTo>
                  <a:pt x="157" y="78"/>
                </a:lnTo>
                <a:lnTo>
                  <a:pt x="157" y="78"/>
                </a:lnTo>
                <a:lnTo>
                  <a:pt x="150" y="86"/>
                </a:lnTo>
                <a:lnTo>
                  <a:pt x="143" y="93"/>
                </a:lnTo>
                <a:lnTo>
                  <a:pt x="137" y="100"/>
                </a:lnTo>
                <a:lnTo>
                  <a:pt x="135" y="106"/>
                </a:lnTo>
                <a:lnTo>
                  <a:pt x="133" y="113"/>
                </a:lnTo>
                <a:lnTo>
                  <a:pt x="133" y="113"/>
                </a:lnTo>
                <a:lnTo>
                  <a:pt x="135" y="120"/>
                </a:lnTo>
                <a:lnTo>
                  <a:pt x="135" y="128"/>
                </a:lnTo>
                <a:lnTo>
                  <a:pt x="141" y="142"/>
                </a:lnTo>
                <a:lnTo>
                  <a:pt x="148" y="157"/>
                </a:lnTo>
                <a:lnTo>
                  <a:pt x="148" y="157"/>
                </a:lnTo>
                <a:lnTo>
                  <a:pt x="148" y="157"/>
                </a:lnTo>
                <a:lnTo>
                  <a:pt x="144" y="158"/>
                </a:lnTo>
                <a:lnTo>
                  <a:pt x="143" y="160"/>
                </a:lnTo>
                <a:lnTo>
                  <a:pt x="143" y="168"/>
                </a:lnTo>
                <a:lnTo>
                  <a:pt x="143" y="168"/>
                </a:lnTo>
                <a:lnTo>
                  <a:pt x="148" y="179"/>
                </a:lnTo>
                <a:lnTo>
                  <a:pt x="154" y="188"/>
                </a:lnTo>
                <a:lnTo>
                  <a:pt x="164" y="197"/>
                </a:lnTo>
                <a:lnTo>
                  <a:pt x="164" y="197"/>
                </a:lnTo>
                <a:lnTo>
                  <a:pt x="164" y="199"/>
                </a:lnTo>
                <a:lnTo>
                  <a:pt x="166" y="204"/>
                </a:lnTo>
                <a:lnTo>
                  <a:pt x="166" y="211"/>
                </a:lnTo>
                <a:lnTo>
                  <a:pt x="166" y="211"/>
                </a:lnTo>
                <a:lnTo>
                  <a:pt x="159" y="219"/>
                </a:lnTo>
                <a:lnTo>
                  <a:pt x="159" y="219"/>
                </a:lnTo>
                <a:lnTo>
                  <a:pt x="157" y="222"/>
                </a:lnTo>
                <a:lnTo>
                  <a:pt x="157" y="228"/>
                </a:lnTo>
                <a:lnTo>
                  <a:pt x="157" y="235"/>
                </a:lnTo>
                <a:lnTo>
                  <a:pt x="144" y="250"/>
                </a:lnTo>
                <a:lnTo>
                  <a:pt x="144" y="250"/>
                </a:lnTo>
                <a:lnTo>
                  <a:pt x="132" y="246"/>
                </a:lnTo>
                <a:lnTo>
                  <a:pt x="121" y="246"/>
                </a:lnTo>
                <a:lnTo>
                  <a:pt x="106" y="246"/>
                </a:lnTo>
                <a:lnTo>
                  <a:pt x="106" y="246"/>
                </a:lnTo>
                <a:lnTo>
                  <a:pt x="99" y="250"/>
                </a:lnTo>
                <a:lnTo>
                  <a:pt x="92" y="253"/>
                </a:lnTo>
                <a:lnTo>
                  <a:pt x="77" y="264"/>
                </a:lnTo>
                <a:lnTo>
                  <a:pt x="72" y="270"/>
                </a:lnTo>
                <a:lnTo>
                  <a:pt x="68" y="277"/>
                </a:lnTo>
                <a:lnTo>
                  <a:pt x="64" y="282"/>
                </a:lnTo>
                <a:lnTo>
                  <a:pt x="64" y="290"/>
                </a:lnTo>
                <a:lnTo>
                  <a:pt x="64" y="290"/>
                </a:lnTo>
                <a:lnTo>
                  <a:pt x="62" y="337"/>
                </a:lnTo>
                <a:lnTo>
                  <a:pt x="64" y="373"/>
                </a:lnTo>
                <a:lnTo>
                  <a:pt x="64" y="373"/>
                </a:lnTo>
                <a:lnTo>
                  <a:pt x="57" y="481"/>
                </a:lnTo>
                <a:lnTo>
                  <a:pt x="57" y="481"/>
                </a:lnTo>
                <a:lnTo>
                  <a:pt x="41" y="486"/>
                </a:lnTo>
                <a:lnTo>
                  <a:pt x="28" y="488"/>
                </a:lnTo>
                <a:lnTo>
                  <a:pt x="17" y="490"/>
                </a:lnTo>
                <a:lnTo>
                  <a:pt x="17" y="490"/>
                </a:lnTo>
                <a:lnTo>
                  <a:pt x="6" y="486"/>
                </a:lnTo>
                <a:lnTo>
                  <a:pt x="2" y="486"/>
                </a:lnTo>
                <a:lnTo>
                  <a:pt x="0" y="488"/>
                </a:lnTo>
                <a:lnTo>
                  <a:pt x="0" y="488"/>
                </a:lnTo>
                <a:lnTo>
                  <a:pt x="0" y="494"/>
                </a:lnTo>
                <a:lnTo>
                  <a:pt x="2" y="505"/>
                </a:lnTo>
                <a:lnTo>
                  <a:pt x="6" y="537"/>
                </a:lnTo>
                <a:lnTo>
                  <a:pt x="11" y="570"/>
                </a:lnTo>
                <a:lnTo>
                  <a:pt x="11" y="583"/>
                </a:lnTo>
                <a:lnTo>
                  <a:pt x="11" y="588"/>
                </a:lnTo>
                <a:lnTo>
                  <a:pt x="11" y="588"/>
                </a:lnTo>
                <a:lnTo>
                  <a:pt x="11" y="596"/>
                </a:lnTo>
                <a:lnTo>
                  <a:pt x="11" y="608"/>
                </a:lnTo>
                <a:lnTo>
                  <a:pt x="15" y="636"/>
                </a:lnTo>
                <a:lnTo>
                  <a:pt x="15" y="636"/>
                </a:lnTo>
                <a:lnTo>
                  <a:pt x="13" y="668"/>
                </a:lnTo>
                <a:lnTo>
                  <a:pt x="10" y="723"/>
                </a:lnTo>
                <a:lnTo>
                  <a:pt x="6" y="776"/>
                </a:lnTo>
                <a:lnTo>
                  <a:pt x="6" y="796"/>
                </a:lnTo>
                <a:lnTo>
                  <a:pt x="8" y="807"/>
                </a:lnTo>
                <a:lnTo>
                  <a:pt x="8" y="807"/>
                </a:lnTo>
                <a:lnTo>
                  <a:pt x="10" y="814"/>
                </a:lnTo>
                <a:lnTo>
                  <a:pt x="11" y="818"/>
                </a:lnTo>
                <a:lnTo>
                  <a:pt x="17" y="820"/>
                </a:lnTo>
                <a:lnTo>
                  <a:pt x="21" y="820"/>
                </a:lnTo>
                <a:lnTo>
                  <a:pt x="30" y="820"/>
                </a:lnTo>
                <a:lnTo>
                  <a:pt x="41" y="816"/>
                </a:lnTo>
                <a:lnTo>
                  <a:pt x="41" y="816"/>
                </a:lnTo>
                <a:lnTo>
                  <a:pt x="144" y="783"/>
                </a:lnTo>
                <a:lnTo>
                  <a:pt x="152" y="805"/>
                </a:lnTo>
                <a:lnTo>
                  <a:pt x="163" y="818"/>
                </a:lnTo>
                <a:lnTo>
                  <a:pt x="163" y="818"/>
                </a:lnTo>
                <a:lnTo>
                  <a:pt x="163" y="836"/>
                </a:lnTo>
                <a:lnTo>
                  <a:pt x="161" y="863"/>
                </a:lnTo>
                <a:lnTo>
                  <a:pt x="161" y="863"/>
                </a:lnTo>
                <a:lnTo>
                  <a:pt x="161" y="872"/>
                </a:lnTo>
                <a:lnTo>
                  <a:pt x="164" y="878"/>
                </a:lnTo>
                <a:lnTo>
                  <a:pt x="168" y="885"/>
                </a:lnTo>
                <a:lnTo>
                  <a:pt x="174" y="894"/>
                </a:lnTo>
                <a:lnTo>
                  <a:pt x="174" y="894"/>
                </a:lnTo>
                <a:lnTo>
                  <a:pt x="177" y="907"/>
                </a:lnTo>
                <a:lnTo>
                  <a:pt x="181" y="918"/>
                </a:lnTo>
                <a:lnTo>
                  <a:pt x="181" y="927"/>
                </a:lnTo>
                <a:lnTo>
                  <a:pt x="181" y="934"/>
                </a:lnTo>
                <a:lnTo>
                  <a:pt x="181" y="934"/>
                </a:lnTo>
                <a:lnTo>
                  <a:pt x="181" y="954"/>
                </a:lnTo>
                <a:lnTo>
                  <a:pt x="184" y="994"/>
                </a:lnTo>
                <a:lnTo>
                  <a:pt x="188" y="1033"/>
                </a:lnTo>
                <a:lnTo>
                  <a:pt x="188" y="1053"/>
                </a:lnTo>
                <a:lnTo>
                  <a:pt x="188" y="1053"/>
                </a:lnTo>
                <a:lnTo>
                  <a:pt x="190" y="1062"/>
                </a:lnTo>
                <a:lnTo>
                  <a:pt x="194" y="1076"/>
                </a:lnTo>
                <a:lnTo>
                  <a:pt x="197" y="1093"/>
                </a:lnTo>
                <a:lnTo>
                  <a:pt x="201" y="1104"/>
                </a:lnTo>
                <a:lnTo>
                  <a:pt x="201" y="1104"/>
                </a:lnTo>
                <a:lnTo>
                  <a:pt x="199" y="1111"/>
                </a:lnTo>
                <a:lnTo>
                  <a:pt x="197" y="1116"/>
                </a:lnTo>
                <a:lnTo>
                  <a:pt x="192" y="1133"/>
                </a:lnTo>
                <a:lnTo>
                  <a:pt x="192" y="1133"/>
                </a:lnTo>
                <a:lnTo>
                  <a:pt x="188" y="1166"/>
                </a:lnTo>
                <a:lnTo>
                  <a:pt x="186" y="1226"/>
                </a:lnTo>
                <a:lnTo>
                  <a:pt x="183" y="1286"/>
                </a:lnTo>
                <a:lnTo>
                  <a:pt x="181" y="1320"/>
                </a:lnTo>
                <a:lnTo>
                  <a:pt x="181" y="1320"/>
                </a:lnTo>
                <a:lnTo>
                  <a:pt x="179" y="1331"/>
                </a:lnTo>
                <a:lnTo>
                  <a:pt x="181" y="1342"/>
                </a:lnTo>
                <a:lnTo>
                  <a:pt x="184" y="1364"/>
                </a:lnTo>
                <a:lnTo>
                  <a:pt x="184" y="1364"/>
                </a:lnTo>
                <a:lnTo>
                  <a:pt x="186" y="1377"/>
                </a:lnTo>
                <a:lnTo>
                  <a:pt x="188" y="1388"/>
                </a:lnTo>
                <a:lnTo>
                  <a:pt x="186" y="1412"/>
                </a:lnTo>
                <a:lnTo>
                  <a:pt x="186" y="1412"/>
                </a:lnTo>
                <a:lnTo>
                  <a:pt x="188" y="1421"/>
                </a:lnTo>
                <a:lnTo>
                  <a:pt x="192" y="1428"/>
                </a:lnTo>
                <a:lnTo>
                  <a:pt x="195" y="1433"/>
                </a:lnTo>
                <a:lnTo>
                  <a:pt x="197" y="1435"/>
                </a:lnTo>
                <a:lnTo>
                  <a:pt x="197" y="1435"/>
                </a:lnTo>
                <a:lnTo>
                  <a:pt x="199" y="1437"/>
                </a:lnTo>
                <a:lnTo>
                  <a:pt x="197" y="1446"/>
                </a:lnTo>
                <a:lnTo>
                  <a:pt x="197" y="1446"/>
                </a:lnTo>
                <a:lnTo>
                  <a:pt x="197" y="1452"/>
                </a:lnTo>
                <a:lnTo>
                  <a:pt x="194" y="1459"/>
                </a:lnTo>
                <a:lnTo>
                  <a:pt x="190" y="1466"/>
                </a:lnTo>
                <a:lnTo>
                  <a:pt x="188" y="1475"/>
                </a:lnTo>
                <a:lnTo>
                  <a:pt x="188" y="1475"/>
                </a:lnTo>
                <a:lnTo>
                  <a:pt x="188" y="1481"/>
                </a:lnTo>
                <a:lnTo>
                  <a:pt x="188" y="1483"/>
                </a:lnTo>
                <a:lnTo>
                  <a:pt x="190" y="1484"/>
                </a:lnTo>
                <a:lnTo>
                  <a:pt x="194" y="1488"/>
                </a:lnTo>
                <a:lnTo>
                  <a:pt x="194" y="1488"/>
                </a:lnTo>
                <a:lnTo>
                  <a:pt x="194" y="1493"/>
                </a:lnTo>
                <a:lnTo>
                  <a:pt x="194" y="1499"/>
                </a:lnTo>
                <a:lnTo>
                  <a:pt x="192" y="1504"/>
                </a:lnTo>
                <a:lnTo>
                  <a:pt x="192" y="1504"/>
                </a:lnTo>
                <a:lnTo>
                  <a:pt x="192" y="1508"/>
                </a:lnTo>
                <a:lnTo>
                  <a:pt x="194" y="1512"/>
                </a:lnTo>
                <a:lnTo>
                  <a:pt x="199" y="1515"/>
                </a:lnTo>
                <a:lnTo>
                  <a:pt x="208" y="1517"/>
                </a:lnTo>
                <a:lnTo>
                  <a:pt x="208" y="1517"/>
                </a:lnTo>
                <a:lnTo>
                  <a:pt x="223" y="1519"/>
                </a:lnTo>
                <a:lnTo>
                  <a:pt x="245" y="1517"/>
                </a:lnTo>
                <a:lnTo>
                  <a:pt x="266" y="1514"/>
                </a:lnTo>
                <a:lnTo>
                  <a:pt x="274" y="1512"/>
                </a:lnTo>
                <a:lnTo>
                  <a:pt x="277" y="1510"/>
                </a:lnTo>
                <a:lnTo>
                  <a:pt x="277" y="1510"/>
                </a:lnTo>
                <a:lnTo>
                  <a:pt x="279" y="1504"/>
                </a:lnTo>
                <a:lnTo>
                  <a:pt x="279" y="1499"/>
                </a:lnTo>
                <a:lnTo>
                  <a:pt x="279" y="1490"/>
                </a:lnTo>
                <a:lnTo>
                  <a:pt x="279" y="1490"/>
                </a:lnTo>
                <a:lnTo>
                  <a:pt x="281" y="1481"/>
                </a:lnTo>
                <a:lnTo>
                  <a:pt x="281" y="1463"/>
                </a:lnTo>
                <a:lnTo>
                  <a:pt x="281" y="1463"/>
                </a:lnTo>
                <a:lnTo>
                  <a:pt x="281" y="1444"/>
                </a:lnTo>
                <a:lnTo>
                  <a:pt x="279" y="1433"/>
                </a:lnTo>
                <a:lnTo>
                  <a:pt x="285" y="1432"/>
                </a:lnTo>
                <a:lnTo>
                  <a:pt x="285" y="1432"/>
                </a:lnTo>
                <a:lnTo>
                  <a:pt x="297" y="1401"/>
                </a:lnTo>
                <a:lnTo>
                  <a:pt x="307" y="1375"/>
                </a:lnTo>
                <a:lnTo>
                  <a:pt x="308" y="1364"/>
                </a:lnTo>
                <a:lnTo>
                  <a:pt x="308" y="1355"/>
                </a:lnTo>
                <a:lnTo>
                  <a:pt x="308" y="1355"/>
                </a:lnTo>
                <a:lnTo>
                  <a:pt x="297" y="1279"/>
                </a:lnTo>
                <a:lnTo>
                  <a:pt x="287" y="1211"/>
                </a:lnTo>
                <a:lnTo>
                  <a:pt x="287" y="1211"/>
                </a:lnTo>
                <a:lnTo>
                  <a:pt x="287" y="1191"/>
                </a:lnTo>
                <a:lnTo>
                  <a:pt x="288" y="1177"/>
                </a:lnTo>
                <a:lnTo>
                  <a:pt x="292" y="1160"/>
                </a:lnTo>
                <a:lnTo>
                  <a:pt x="292" y="1160"/>
                </a:lnTo>
                <a:lnTo>
                  <a:pt x="296" y="1137"/>
                </a:lnTo>
                <a:lnTo>
                  <a:pt x="299" y="1106"/>
                </a:lnTo>
                <a:lnTo>
                  <a:pt x="301" y="1075"/>
                </a:lnTo>
                <a:lnTo>
                  <a:pt x="305" y="1051"/>
                </a:lnTo>
                <a:lnTo>
                  <a:pt x="305" y="1051"/>
                </a:lnTo>
                <a:lnTo>
                  <a:pt x="308" y="1014"/>
                </a:lnTo>
                <a:lnTo>
                  <a:pt x="312" y="960"/>
                </a:lnTo>
                <a:lnTo>
                  <a:pt x="316" y="907"/>
                </a:lnTo>
                <a:lnTo>
                  <a:pt x="317" y="891"/>
                </a:lnTo>
                <a:lnTo>
                  <a:pt x="317" y="883"/>
                </a:lnTo>
                <a:lnTo>
                  <a:pt x="317" y="883"/>
                </a:lnTo>
                <a:lnTo>
                  <a:pt x="325" y="891"/>
                </a:lnTo>
                <a:lnTo>
                  <a:pt x="334" y="909"/>
                </a:lnTo>
                <a:lnTo>
                  <a:pt x="345" y="931"/>
                </a:lnTo>
                <a:lnTo>
                  <a:pt x="352" y="949"/>
                </a:lnTo>
                <a:lnTo>
                  <a:pt x="352" y="949"/>
                </a:lnTo>
                <a:lnTo>
                  <a:pt x="356" y="967"/>
                </a:lnTo>
                <a:lnTo>
                  <a:pt x="358" y="987"/>
                </a:lnTo>
                <a:lnTo>
                  <a:pt x="359" y="1005"/>
                </a:lnTo>
                <a:lnTo>
                  <a:pt x="358" y="1018"/>
                </a:lnTo>
                <a:lnTo>
                  <a:pt x="358" y="1018"/>
                </a:lnTo>
                <a:lnTo>
                  <a:pt x="358" y="1033"/>
                </a:lnTo>
                <a:lnTo>
                  <a:pt x="359" y="1056"/>
                </a:lnTo>
                <a:lnTo>
                  <a:pt x="361" y="1093"/>
                </a:lnTo>
                <a:lnTo>
                  <a:pt x="361" y="1093"/>
                </a:lnTo>
                <a:lnTo>
                  <a:pt x="365" y="1137"/>
                </a:lnTo>
                <a:lnTo>
                  <a:pt x="365" y="1164"/>
                </a:lnTo>
                <a:lnTo>
                  <a:pt x="365" y="1184"/>
                </a:lnTo>
                <a:lnTo>
                  <a:pt x="365" y="1184"/>
                </a:lnTo>
                <a:lnTo>
                  <a:pt x="361" y="1233"/>
                </a:lnTo>
                <a:lnTo>
                  <a:pt x="358" y="1282"/>
                </a:lnTo>
                <a:lnTo>
                  <a:pt x="358" y="1282"/>
                </a:lnTo>
                <a:lnTo>
                  <a:pt x="348" y="1366"/>
                </a:lnTo>
                <a:lnTo>
                  <a:pt x="348" y="1366"/>
                </a:lnTo>
                <a:lnTo>
                  <a:pt x="347" y="1382"/>
                </a:lnTo>
                <a:lnTo>
                  <a:pt x="343" y="1402"/>
                </a:lnTo>
                <a:lnTo>
                  <a:pt x="338" y="1426"/>
                </a:lnTo>
                <a:lnTo>
                  <a:pt x="341" y="1428"/>
                </a:lnTo>
                <a:lnTo>
                  <a:pt x="341" y="1428"/>
                </a:lnTo>
                <a:lnTo>
                  <a:pt x="338" y="1437"/>
                </a:lnTo>
                <a:lnTo>
                  <a:pt x="336" y="1446"/>
                </a:lnTo>
                <a:lnTo>
                  <a:pt x="336" y="1453"/>
                </a:lnTo>
                <a:lnTo>
                  <a:pt x="336" y="1453"/>
                </a:lnTo>
                <a:lnTo>
                  <a:pt x="334" y="1477"/>
                </a:lnTo>
                <a:lnTo>
                  <a:pt x="332" y="1490"/>
                </a:lnTo>
                <a:lnTo>
                  <a:pt x="332" y="1490"/>
                </a:lnTo>
                <a:lnTo>
                  <a:pt x="332" y="1497"/>
                </a:lnTo>
                <a:lnTo>
                  <a:pt x="330" y="1512"/>
                </a:lnTo>
                <a:lnTo>
                  <a:pt x="330" y="1512"/>
                </a:lnTo>
                <a:lnTo>
                  <a:pt x="332" y="1515"/>
                </a:lnTo>
                <a:lnTo>
                  <a:pt x="334" y="1519"/>
                </a:lnTo>
                <a:lnTo>
                  <a:pt x="341" y="1521"/>
                </a:lnTo>
                <a:lnTo>
                  <a:pt x="363" y="1523"/>
                </a:lnTo>
                <a:lnTo>
                  <a:pt x="363" y="1523"/>
                </a:lnTo>
                <a:lnTo>
                  <a:pt x="378" y="1523"/>
                </a:lnTo>
                <a:lnTo>
                  <a:pt x="390" y="1519"/>
                </a:lnTo>
                <a:lnTo>
                  <a:pt x="405" y="1514"/>
                </a:lnTo>
                <a:lnTo>
                  <a:pt x="420" y="1508"/>
                </a:lnTo>
                <a:lnTo>
                  <a:pt x="420" y="1508"/>
                </a:lnTo>
                <a:lnTo>
                  <a:pt x="434" y="1501"/>
                </a:lnTo>
                <a:lnTo>
                  <a:pt x="449" y="1495"/>
                </a:lnTo>
                <a:lnTo>
                  <a:pt x="476" y="1488"/>
                </a:lnTo>
                <a:lnTo>
                  <a:pt x="476" y="1488"/>
                </a:lnTo>
                <a:lnTo>
                  <a:pt x="483" y="1483"/>
                </a:lnTo>
                <a:lnTo>
                  <a:pt x="489" y="1477"/>
                </a:lnTo>
                <a:lnTo>
                  <a:pt x="492" y="1470"/>
                </a:lnTo>
                <a:lnTo>
                  <a:pt x="492" y="1470"/>
                </a:lnTo>
                <a:lnTo>
                  <a:pt x="494" y="1466"/>
                </a:lnTo>
                <a:lnTo>
                  <a:pt x="496" y="1457"/>
                </a:lnTo>
                <a:lnTo>
                  <a:pt x="496" y="1457"/>
                </a:lnTo>
                <a:lnTo>
                  <a:pt x="494" y="1450"/>
                </a:lnTo>
                <a:lnTo>
                  <a:pt x="489" y="1442"/>
                </a:lnTo>
                <a:lnTo>
                  <a:pt x="483" y="1437"/>
                </a:lnTo>
                <a:lnTo>
                  <a:pt x="478" y="1433"/>
                </a:lnTo>
                <a:lnTo>
                  <a:pt x="478" y="1433"/>
                </a:lnTo>
                <a:lnTo>
                  <a:pt x="471" y="1432"/>
                </a:lnTo>
                <a:lnTo>
                  <a:pt x="461" y="1432"/>
                </a:lnTo>
                <a:lnTo>
                  <a:pt x="449" y="1433"/>
                </a:lnTo>
                <a:lnTo>
                  <a:pt x="449" y="1433"/>
                </a:lnTo>
                <a:lnTo>
                  <a:pt x="454" y="1422"/>
                </a:lnTo>
                <a:lnTo>
                  <a:pt x="460" y="1406"/>
                </a:lnTo>
                <a:lnTo>
                  <a:pt x="460" y="1406"/>
                </a:lnTo>
                <a:lnTo>
                  <a:pt x="461" y="1339"/>
                </a:lnTo>
                <a:lnTo>
                  <a:pt x="463" y="1259"/>
                </a:lnTo>
                <a:lnTo>
                  <a:pt x="463" y="1259"/>
                </a:lnTo>
                <a:lnTo>
                  <a:pt x="465" y="1182"/>
                </a:lnTo>
                <a:lnTo>
                  <a:pt x="467" y="1109"/>
                </a:lnTo>
                <a:lnTo>
                  <a:pt x="467" y="1109"/>
                </a:lnTo>
                <a:lnTo>
                  <a:pt x="471" y="1029"/>
                </a:lnTo>
                <a:lnTo>
                  <a:pt x="472" y="980"/>
                </a:lnTo>
                <a:lnTo>
                  <a:pt x="472" y="960"/>
                </a:lnTo>
                <a:lnTo>
                  <a:pt x="471" y="947"/>
                </a:lnTo>
                <a:lnTo>
                  <a:pt x="471" y="947"/>
                </a:lnTo>
                <a:lnTo>
                  <a:pt x="469" y="933"/>
                </a:lnTo>
                <a:lnTo>
                  <a:pt x="469" y="911"/>
                </a:lnTo>
                <a:lnTo>
                  <a:pt x="469" y="852"/>
                </a:lnTo>
                <a:lnTo>
                  <a:pt x="472" y="774"/>
                </a:lnTo>
                <a:lnTo>
                  <a:pt x="472" y="774"/>
                </a:lnTo>
                <a:lnTo>
                  <a:pt x="481" y="765"/>
                </a:lnTo>
                <a:lnTo>
                  <a:pt x="489" y="758"/>
                </a:lnTo>
                <a:lnTo>
                  <a:pt x="492" y="750"/>
                </a:lnTo>
                <a:lnTo>
                  <a:pt x="492" y="750"/>
                </a:lnTo>
                <a:lnTo>
                  <a:pt x="492" y="738"/>
                </a:lnTo>
                <a:lnTo>
                  <a:pt x="489" y="716"/>
                </a:lnTo>
                <a:lnTo>
                  <a:pt x="481" y="683"/>
                </a:lnTo>
                <a:lnTo>
                  <a:pt x="481" y="683"/>
                </a:lnTo>
                <a:lnTo>
                  <a:pt x="474" y="650"/>
                </a:lnTo>
                <a:lnTo>
                  <a:pt x="469" y="628"/>
                </a:lnTo>
                <a:lnTo>
                  <a:pt x="461" y="608"/>
                </a:lnTo>
                <a:lnTo>
                  <a:pt x="461" y="608"/>
                </a:lnTo>
                <a:lnTo>
                  <a:pt x="456" y="594"/>
                </a:lnTo>
                <a:lnTo>
                  <a:pt x="451" y="572"/>
                </a:lnTo>
                <a:lnTo>
                  <a:pt x="434" y="514"/>
                </a:lnTo>
                <a:lnTo>
                  <a:pt x="416" y="435"/>
                </a:lnTo>
                <a:lnTo>
                  <a:pt x="416" y="435"/>
                </a:lnTo>
                <a:lnTo>
                  <a:pt x="432" y="434"/>
                </a:lnTo>
                <a:lnTo>
                  <a:pt x="447" y="430"/>
                </a:lnTo>
                <a:lnTo>
                  <a:pt x="465" y="426"/>
                </a:lnTo>
                <a:lnTo>
                  <a:pt x="465" y="426"/>
                </a:lnTo>
                <a:lnTo>
                  <a:pt x="487" y="417"/>
                </a:lnTo>
                <a:lnTo>
                  <a:pt x="514" y="404"/>
                </a:lnTo>
                <a:lnTo>
                  <a:pt x="538" y="390"/>
                </a:lnTo>
                <a:lnTo>
                  <a:pt x="547" y="383"/>
                </a:lnTo>
                <a:lnTo>
                  <a:pt x="553" y="377"/>
                </a:lnTo>
                <a:lnTo>
                  <a:pt x="553" y="377"/>
                </a:lnTo>
                <a:lnTo>
                  <a:pt x="554" y="372"/>
                </a:lnTo>
                <a:lnTo>
                  <a:pt x="554" y="362"/>
                </a:lnTo>
                <a:lnTo>
                  <a:pt x="553" y="353"/>
                </a:lnTo>
                <a:lnTo>
                  <a:pt x="549" y="342"/>
                </a:lnTo>
                <a:lnTo>
                  <a:pt x="540" y="322"/>
                </a:lnTo>
                <a:lnTo>
                  <a:pt x="531" y="304"/>
                </a:lnTo>
                <a:lnTo>
                  <a:pt x="531" y="304"/>
                </a:lnTo>
                <a:lnTo>
                  <a:pt x="518" y="288"/>
                </a:lnTo>
                <a:lnTo>
                  <a:pt x="498" y="266"/>
                </a:lnTo>
                <a:lnTo>
                  <a:pt x="481" y="246"/>
                </a:lnTo>
                <a:lnTo>
                  <a:pt x="472" y="235"/>
                </a:lnTo>
                <a:lnTo>
                  <a:pt x="472" y="235"/>
                </a:lnTo>
                <a:lnTo>
                  <a:pt x="469" y="224"/>
                </a:lnTo>
                <a:lnTo>
                  <a:pt x="461" y="211"/>
                </a:lnTo>
                <a:lnTo>
                  <a:pt x="461" y="211"/>
                </a:lnTo>
                <a:lnTo>
                  <a:pt x="456" y="208"/>
                </a:lnTo>
                <a:lnTo>
                  <a:pt x="449" y="204"/>
                </a:lnTo>
                <a:lnTo>
                  <a:pt x="438" y="200"/>
                </a:lnTo>
                <a:lnTo>
                  <a:pt x="438" y="200"/>
                </a:lnTo>
                <a:lnTo>
                  <a:pt x="440" y="175"/>
                </a:lnTo>
                <a:lnTo>
                  <a:pt x="441" y="157"/>
                </a:lnTo>
                <a:lnTo>
                  <a:pt x="441" y="146"/>
                </a:lnTo>
                <a:lnTo>
                  <a:pt x="441" y="146"/>
                </a:lnTo>
                <a:lnTo>
                  <a:pt x="438" y="138"/>
                </a:lnTo>
                <a:lnTo>
                  <a:pt x="432" y="131"/>
                </a:lnTo>
                <a:lnTo>
                  <a:pt x="427" y="126"/>
                </a:lnTo>
                <a:lnTo>
                  <a:pt x="423" y="120"/>
                </a:lnTo>
                <a:lnTo>
                  <a:pt x="423" y="120"/>
                </a:lnTo>
                <a:lnTo>
                  <a:pt x="418" y="106"/>
                </a:lnTo>
                <a:lnTo>
                  <a:pt x="418" y="106"/>
                </a:lnTo>
                <a:lnTo>
                  <a:pt x="416" y="104"/>
                </a:lnTo>
                <a:lnTo>
                  <a:pt x="412" y="104"/>
                </a:lnTo>
                <a:lnTo>
                  <a:pt x="407" y="104"/>
                </a:lnTo>
                <a:lnTo>
                  <a:pt x="407" y="104"/>
                </a:lnTo>
                <a:lnTo>
                  <a:pt x="405" y="97"/>
                </a:lnTo>
                <a:lnTo>
                  <a:pt x="403" y="87"/>
                </a:lnTo>
                <a:lnTo>
                  <a:pt x="403" y="87"/>
                </a:lnTo>
                <a:lnTo>
                  <a:pt x="401" y="82"/>
                </a:lnTo>
                <a:lnTo>
                  <a:pt x="399" y="78"/>
                </a:lnTo>
                <a:lnTo>
                  <a:pt x="376" y="6"/>
                </a:lnTo>
                <a:lnTo>
                  <a:pt x="370" y="0"/>
                </a:lnTo>
                <a:lnTo>
                  <a:pt x="336" y="0"/>
                </a:lnTo>
                <a:lnTo>
                  <a:pt x="332" y="6"/>
                </a:lnTo>
                <a:lnTo>
                  <a:pt x="354" y="73"/>
                </a:lnTo>
                <a:lnTo>
                  <a:pt x="354" y="73"/>
                </a:lnTo>
                <a:lnTo>
                  <a:pt x="352" y="75"/>
                </a:lnTo>
                <a:lnTo>
                  <a:pt x="350" y="78"/>
                </a:lnTo>
                <a:lnTo>
                  <a:pt x="350" y="80"/>
                </a:lnTo>
                <a:lnTo>
                  <a:pt x="350" y="80"/>
                </a:lnTo>
                <a:lnTo>
                  <a:pt x="352" y="84"/>
                </a:lnTo>
                <a:lnTo>
                  <a:pt x="354" y="84"/>
                </a:lnTo>
                <a:lnTo>
                  <a:pt x="358" y="86"/>
                </a:lnTo>
                <a:lnTo>
                  <a:pt x="365" y="128"/>
                </a:lnTo>
                <a:lnTo>
                  <a:pt x="365" y="128"/>
                </a:lnTo>
                <a:lnTo>
                  <a:pt x="365" y="128"/>
                </a:lnTo>
                <a:lnTo>
                  <a:pt x="363" y="131"/>
                </a:lnTo>
                <a:lnTo>
                  <a:pt x="363" y="131"/>
                </a:lnTo>
                <a:lnTo>
                  <a:pt x="363" y="135"/>
                </a:lnTo>
                <a:lnTo>
                  <a:pt x="365" y="138"/>
                </a:lnTo>
                <a:lnTo>
                  <a:pt x="365" y="138"/>
                </a:lnTo>
                <a:lnTo>
                  <a:pt x="358" y="140"/>
                </a:lnTo>
                <a:lnTo>
                  <a:pt x="343" y="146"/>
                </a:lnTo>
                <a:lnTo>
                  <a:pt x="343" y="146"/>
                </a:lnTo>
                <a:lnTo>
                  <a:pt x="334" y="149"/>
                </a:lnTo>
                <a:lnTo>
                  <a:pt x="328" y="151"/>
                </a:lnTo>
                <a:lnTo>
                  <a:pt x="328" y="151"/>
                </a:lnTo>
                <a:close/>
                <a:moveTo>
                  <a:pt x="390" y="195"/>
                </a:moveTo>
                <a:lnTo>
                  <a:pt x="390" y="195"/>
                </a:lnTo>
                <a:lnTo>
                  <a:pt x="396" y="204"/>
                </a:lnTo>
                <a:lnTo>
                  <a:pt x="396" y="204"/>
                </a:lnTo>
                <a:lnTo>
                  <a:pt x="401" y="211"/>
                </a:lnTo>
                <a:lnTo>
                  <a:pt x="401" y="211"/>
                </a:lnTo>
                <a:lnTo>
                  <a:pt x="398" y="213"/>
                </a:lnTo>
                <a:lnTo>
                  <a:pt x="396" y="217"/>
                </a:lnTo>
                <a:lnTo>
                  <a:pt x="396" y="217"/>
                </a:lnTo>
                <a:lnTo>
                  <a:pt x="396" y="226"/>
                </a:lnTo>
                <a:lnTo>
                  <a:pt x="399" y="240"/>
                </a:lnTo>
                <a:lnTo>
                  <a:pt x="399" y="240"/>
                </a:lnTo>
                <a:lnTo>
                  <a:pt x="403" y="244"/>
                </a:lnTo>
                <a:lnTo>
                  <a:pt x="407" y="248"/>
                </a:lnTo>
                <a:lnTo>
                  <a:pt x="412" y="251"/>
                </a:lnTo>
                <a:lnTo>
                  <a:pt x="412" y="251"/>
                </a:lnTo>
                <a:lnTo>
                  <a:pt x="414" y="253"/>
                </a:lnTo>
                <a:lnTo>
                  <a:pt x="414" y="257"/>
                </a:lnTo>
                <a:lnTo>
                  <a:pt x="414" y="268"/>
                </a:lnTo>
                <a:lnTo>
                  <a:pt x="414" y="268"/>
                </a:lnTo>
                <a:lnTo>
                  <a:pt x="418" y="277"/>
                </a:lnTo>
                <a:lnTo>
                  <a:pt x="423" y="286"/>
                </a:lnTo>
                <a:lnTo>
                  <a:pt x="434" y="297"/>
                </a:lnTo>
                <a:lnTo>
                  <a:pt x="434" y="297"/>
                </a:lnTo>
                <a:lnTo>
                  <a:pt x="418" y="288"/>
                </a:lnTo>
                <a:lnTo>
                  <a:pt x="418" y="288"/>
                </a:lnTo>
                <a:lnTo>
                  <a:pt x="409" y="281"/>
                </a:lnTo>
                <a:lnTo>
                  <a:pt x="399" y="273"/>
                </a:lnTo>
                <a:lnTo>
                  <a:pt x="394" y="266"/>
                </a:lnTo>
                <a:lnTo>
                  <a:pt x="394" y="266"/>
                </a:lnTo>
                <a:lnTo>
                  <a:pt x="390" y="264"/>
                </a:lnTo>
                <a:lnTo>
                  <a:pt x="383" y="262"/>
                </a:lnTo>
                <a:lnTo>
                  <a:pt x="369" y="260"/>
                </a:lnTo>
                <a:lnTo>
                  <a:pt x="348" y="260"/>
                </a:lnTo>
                <a:lnTo>
                  <a:pt x="336" y="242"/>
                </a:lnTo>
                <a:lnTo>
                  <a:pt x="338" y="233"/>
                </a:lnTo>
                <a:lnTo>
                  <a:pt x="338" y="233"/>
                </a:lnTo>
                <a:lnTo>
                  <a:pt x="343" y="235"/>
                </a:lnTo>
                <a:lnTo>
                  <a:pt x="347" y="233"/>
                </a:lnTo>
                <a:lnTo>
                  <a:pt x="350" y="233"/>
                </a:lnTo>
                <a:lnTo>
                  <a:pt x="350" y="233"/>
                </a:lnTo>
                <a:lnTo>
                  <a:pt x="354" y="230"/>
                </a:lnTo>
                <a:lnTo>
                  <a:pt x="356" y="226"/>
                </a:lnTo>
                <a:lnTo>
                  <a:pt x="361" y="215"/>
                </a:lnTo>
                <a:lnTo>
                  <a:pt x="361" y="215"/>
                </a:lnTo>
                <a:lnTo>
                  <a:pt x="369" y="199"/>
                </a:lnTo>
                <a:lnTo>
                  <a:pt x="390" y="195"/>
                </a:lnTo>
                <a:close/>
                <a:moveTo>
                  <a:pt x="99" y="406"/>
                </a:moveTo>
                <a:lnTo>
                  <a:pt x="99" y="406"/>
                </a:lnTo>
                <a:lnTo>
                  <a:pt x="108" y="430"/>
                </a:lnTo>
                <a:lnTo>
                  <a:pt x="108" y="430"/>
                </a:lnTo>
                <a:lnTo>
                  <a:pt x="110" y="435"/>
                </a:lnTo>
                <a:lnTo>
                  <a:pt x="112" y="439"/>
                </a:lnTo>
                <a:lnTo>
                  <a:pt x="112" y="439"/>
                </a:lnTo>
                <a:lnTo>
                  <a:pt x="113" y="443"/>
                </a:lnTo>
                <a:lnTo>
                  <a:pt x="113" y="448"/>
                </a:lnTo>
                <a:lnTo>
                  <a:pt x="112" y="457"/>
                </a:lnTo>
                <a:lnTo>
                  <a:pt x="112" y="457"/>
                </a:lnTo>
                <a:lnTo>
                  <a:pt x="108" y="461"/>
                </a:lnTo>
                <a:lnTo>
                  <a:pt x="104" y="463"/>
                </a:lnTo>
                <a:lnTo>
                  <a:pt x="99" y="464"/>
                </a:lnTo>
                <a:lnTo>
                  <a:pt x="99" y="40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3">
            <a:extLst>
              <a:ext uri="{FF2B5EF4-FFF2-40B4-BE49-F238E27FC236}">
                <a16:creationId xmlns:a16="http://schemas.microsoft.com/office/drawing/2014/main" id="{08062736-1CC6-4E66-B27C-68AF6B4F030D}"/>
              </a:ext>
            </a:extLst>
          </p:cNvPr>
          <p:cNvSpPr>
            <a:spLocks noEditPoints="1"/>
          </p:cNvSpPr>
          <p:nvPr/>
        </p:nvSpPr>
        <p:spPr bwMode="auto">
          <a:xfrm>
            <a:off x="4613860" y="765255"/>
            <a:ext cx="597339" cy="1767011"/>
          </a:xfrm>
          <a:custGeom>
            <a:avLst/>
            <a:gdLst>
              <a:gd name="T0" fmla="*/ 178 w 430"/>
              <a:gd name="T1" fmla="*/ 6 h 1272"/>
              <a:gd name="T2" fmla="*/ 154 w 430"/>
              <a:gd name="T3" fmla="*/ 2 h 1272"/>
              <a:gd name="T4" fmla="*/ 138 w 430"/>
              <a:gd name="T5" fmla="*/ 13 h 1272"/>
              <a:gd name="T6" fmla="*/ 111 w 430"/>
              <a:gd name="T7" fmla="*/ 39 h 1272"/>
              <a:gd name="T8" fmla="*/ 82 w 430"/>
              <a:gd name="T9" fmla="*/ 110 h 1272"/>
              <a:gd name="T10" fmla="*/ 32 w 430"/>
              <a:gd name="T11" fmla="*/ 162 h 1272"/>
              <a:gd name="T12" fmla="*/ 23 w 430"/>
              <a:gd name="T13" fmla="*/ 266 h 1272"/>
              <a:gd name="T14" fmla="*/ 102 w 430"/>
              <a:gd name="T15" fmla="*/ 377 h 1272"/>
              <a:gd name="T16" fmla="*/ 73 w 430"/>
              <a:gd name="T17" fmla="*/ 572 h 1272"/>
              <a:gd name="T18" fmla="*/ 109 w 430"/>
              <a:gd name="T19" fmla="*/ 538 h 1272"/>
              <a:gd name="T20" fmla="*/ 102 w 430"/>
              <a:gd name="T21" fmla="*/ 630 h 1272"/>
              <a:gd name="T22" fmla="*/ 87 w 430"/>
              <a:gd name="T23" fmla="*/ 864 h 1272"/>
              <a:gd name="T24" fmla="*/ 69 w 430"/>
              <a:gd name="T25" fmla="*/ 1128 h 1272"/>
              <a:gd name="T26" fmla="*/ 76 w 430"/>
              <a:gd name="T27" fmla="*/ 1230 h 1272"/>
              <a:gd name="T28" fmla="*/ 127 w 430"/>
              <a:gd name="T29" fmla="*/ 1272 h 1272"/>
              <a:gd name="T30" fmla="*/ 164 w 430"/>
              <a:gd name="T31" fmla="*/ 1259 h 1272"/>
              <a:gd name="T32" fmla="*/ 160 w 430"/>
              <a:gd name="T33" fmla="*/ 1202 h 1272"/>
              <a:gd name="T34" fmla="*/ 158 w 430"/>
              <a:gd name="T35" fmla="*/ 1080 h 1272"/>
              <a:gd name="T36" fmla="*/ 171 w 430"/>
              <a:gd name="T37" fmla="*/ 964 h 1272"/>
              <a:gd name="T38" fmla="*/ 235 w 430"/>
              <a:gd name="T39" fmla="*/ 913 h 1272"/>
              <a:gd name="T40" fmla="*/ 227 w 430"/>
              <a:gd name="T41" fmla="*/ 1049 h 1272"/>
              <a:gd name="T42" fmla="*/ 209 w 430"/>
              <a:gd name="T43" fmla="*/ 1197 h 1272"/>
              <a:gd name="T44" fmla="*/ 231 w 430"/>
              <a:gd name="T45" fmla="*/ 1219 h 1272"/>
              <a:gd name="T46" fmla="*/ 328 w 430"/>
              <a:gd name="T47" fmla="*/ 1248 h 1272"/>
              <a:gd name="T48" fmla="*/ 329 w 430"/>
              <a:gd name="T49" fmla="*/ 1208 h 1272"/>
              <a:gd name="T50" fmla="*/ 308 w 430"/>
              <a:gd name="T51" fmla="*/ 984 h 1272"/>
              <a:gd name="T52" fmla="*/ 344 w 430"/>
              <a:gd name="T53" fmla="*/ 785 h 1272"/>
              <a:gd name="T54" fmla="*/ 357 w 430"/>
              <a:gd name="T55" fmla="*/ 638 h 1272"/>
              <a:gd name="T56" fmla="*/ 335 w 430"/>
              <a:gd name="T57" fmla="*/ 554 h 1272"/>
              <a:gd name="T58" fmla="*/ 368 w 430"/>
              <a:gd name="T59" fmla="*/ 558 h 1272"/>
              <a:gd name="T60" fmla="*/ 390 w 430"/>
              <a:gd name="T61" fmla="*/ 568 h 1272"/>
              <a:gd name="T62" fmla="*/ 399 w 430"/>
              <a:gd name="T63" fmla="*/ 536 h 1272"/>
              <a:gd name="T64" fmla="*/ 362 w 430"/>
              <a:gd name="T65" fmla="*/ 361 h 1272"/>
              <a:gd name="T66" fmla="*/ 410 w 430"/>
              <a:gd name="T67" fmla="*/ 288 h 1272"/>
              <a:gd name="T68" fmla="*/ 424 w 430"/>
              <a:gd name="T69" fmla="*/ 221 h 1272"/>
              <a:gd name="T70" fmla="*/ 366 w 430"/>
              <a:gd name="T71" fmla="*/ 157 h 1272"/>
              <a:gd name="T72" fmla="*/ 317 w 430"/>
              <a:gd name="T73" fmla="*/ 110 h 1272"/>
              <a:gd name="T74" fmla="*/ 287 w 430"/>
              <a:gd name="T75" fmla="*/ 82 h 1272"/>
              <a:gd name="T76" fmla="*/ 260 w 430"/>
              <a:gd name="T77" fmla="*/ 26 h 1272"/>
              <a:gd name="T78" fmla="*/ 224 w 430"/>
              <a:gd name="T79" fmla="*/ 0 h 1272"/>
              <a:gd name="T80" fmla="*/ 218 w 430"/>
              <a:gd name="T81" fmla="*/ 39 h 1272"/>
              <a:gd name="T82" fmla="*/ 242 w 430"/>
              <a:gd name="T83" fmla="*/ 53 h 1272"/>
              <a:gd name="T84" fmla="*/ 222 w 430"/>
              <a:gd name="T85" fmla="*/ 57 h 1272"/>
              <a:gd name="T86" fmla="*/ 222 w 430"/>
              <a:gd name="T87" fmla="*/ 18 h 1272"/>
              <a:gd name="T88" fmla="*/ 198 w 430"/>
              <a:gd name="T89" fmla="*/ 64 h 1272"/>
              <a:gd name="T90" fmla="*/ 213 w 430"/>
              <a:gd name="T91" fmla="*/ 88 h 1272"/>
              <a:gd name="T92" fmla="*/ 198 w 430"/>
              <a:gd name="T93" fmla="*/ 120 h 1272"/>
              <a:gd name="T94" fmla="*/ 195 w 430"/>
              <a:gd name="T95" fmla="*/ 150 h 1272"/>
              <a:gd name="T96" fmla="*/ 196 w 430"/>
              <a:gd name="T97" fmla="*/ 197 h 1272"/>
              <a:gd name="T98" fmla="*/ 211 w 430"/>
              <a:gd name="T99" fmla="*/ 208 h 1272"/>
              <a:gd name="T100" fmla="*/ 178 w 430"/>
              <a:gd name="T101" fmla="*/ 215 h 1272"/>
              <a:gd name="T102" fmla="*/ 134 w 430"/>
              <a:gd name="T103" fmla="*/ 213 h 1272"/>
              <a:gd name="T104" fmla="*/ 96 w 430"/>
              <a:gd name="T105" fmla="*/ 226 h 1272"/>
              <a:gd name="T106" fmla="*/ 94 w 430"/>
              <a:gd name="T107" fmla="*/ 157 h 1272"/>
              <a:gd name="T108" fmla="*/ 142 w 430"/>
              <a:gd name="T109" fmla="*/ 91 h 1272"/>
              <a:gd name="T110" fmla="*/ 317 w 430"/>
              <a:gd name="T111" fmla="*/ 184 h 1272"/>
              <a:gd name="T112" fmla="*/ 309 w 430"/>
              <a:gd name="T113" fmla="*/ 210 h 1272"/>
              <a:gd name="T114" fmla="*/ 317 w 430"/>
              <a:gd name="T115" fmla="*/ 186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0" h="1272">
                <a:moveTo>
                  <a:pt x="213" y="11"/>
                </a:moveTo>
                <a:lnTo>
                  <a:pt x="202" y="9"/>
                </a:lnTo>
                <a:lnTo>
                  <a:pt x="195" y="8"/>
                </a:lnTo>
                <a:lnTo>
                  <a:pt x="195" y="8"/>
                </a:lnTo>
                <a:lnTo>
                  <a:pt x="193" y="8"/>
                </a:lnTo>
                <a:lnTo>
                  <a:pt x="184" y="6"/>
                </a:lnTo>
                <a:lnTo>
                  <a:pt x="184" y="6"/>
                </a:lnTo>
                <a:lnTo>
                  <a:pt x="178" y="6"/>
                </a:lnTo>
                <a:lnTo>
                  <a:pt x="175" y="8"/>
                </a:lnTo>
                <a:lnTo>
                  <a:pt x="173" y="9"/>
                </a:lnTo>
                <a:lnTo>
                  <a:pt x="173" y="9"/>
                </a:lnTo>
                <a:lnTo>
                  <a:pt x="171" y="6"/>
                </a:lnTo>
                <a:lnTo>
                  <a:pt x="169" y="2"/>
                </a:lnTo>
                <a:lnTo>
                  <a:pt x="165" y="2"/>
                </a:lnTo>
                <a:lnTo>
                  <a:pt x="165" y="2"/>
                </a:lnTo>
                <a:lnTo>
                  <a:pt x="154" y="2"/>
                </a:lnTo>
                <a:lnTo>
                  <a:pt x="145" y="6"/>
                </a:lnTo>
                <a:lnTo>
                  <a:pt x="145" y="6"/>
                </a:lnTo>
                <a:lnTo>
                  <a:pt x="145" y="8"/>
                </a:lnTo>
                <a:lnTo>
                  <a:pt x="145" y="9"/>
                </a:lnTo>
                <a:lnTo>
                  <a:pt x="145" y="9"/>
                </a:lnTo>
                <a:lnTo>
                  <a:pt x="142" y="11"/>
                </a:lnTo>
                <a:lnTo>
                  <a:pt x="142" y="11"/>
                </a:lnTo>
                <a:lnTo>
                  <a:pt x="138" y="13"/>
                </a:lnTo>
                <a:lnTo>
                  <a:pt x="136" y="18"/>
                </a:lnTo>
                <a:lnTo>
                  <a:pt x="133" y="26"/>
                </a:lnTo>
                <a:lnTo>
                  <a:pt x="133" y="26"/>
                </a:lnTo>
                <a:lnTo>
                  <a:pt x="125" y="28"/>
                </a:lnTo>
                <a:lnTo>
                  <a:pt x="114" y="31"/>
                </a:lnTo>
                <a:lnTo>
                  <a:pt x="114" y="31"/>
                </a:lnTo>
                <a:lnTo>
                  <a:pt x="113" y="35"/>
                </a:lnTo>
                <a:lnTo>
                  <a:pt x="111" y="39"/>
                </a:lnTo>
                <a:lnTo>
                  <a:pt x="107" y="53"/>
                </a:lnTo>
                <a:lnTo>
                  <a:pt x="103" y="73"/>
                </a:lnTo>
                <a:lnTo>
                  <a:pt x="103" y="73"/>
                </a:lnTo>
                <a:lnTo>
                  <a:pt x="102" y="79"/>
                </a:lnTo>
                <a:lnTo>
                  <a:pt x="98" y="82"/>
                </a:lnTo>
                <a:lnTo>
                  <a:pt x="98" y="82"/>
                </a:lnTo>
                <a:lnTo>
                  <a:pt x="89" y="97"/>
                </a:lnTo>
                <a:lnTo>
                  <a:pt x="82" y="110"/>
                </a:lnTo>
                <a:lnTo>
                  <a:pt x="82" y="110"/>
                </a:lnTo>
                <a:lnTo>
                  <a:pt x="74" y="111"/>
                </a:lnTo>
                <a:lnTo>
                  <a:pt x="74" y="111"/>
                </a:lnTo>
                <a:lnTo>
                  <a:pt x="69" y="113"/>
                </a:lnTo>
                <a:lnTo>
                  <a:pt x="60" y="119"/>
                </a:lnTo>
                <a:lnTo>
                  <a:pt x="60" y="119"/>
                </a:lnTo>
                <a:lnTo>
                  <a:pt x="49" y="133"/>
                </a:lnTo>
                <a:lnTo>
                  <a:pt x="32" y="162"/>
                </a:lnTo>
                <a:lnTo>
                  <a:pt x="1" y="213"/>
                </a:lnTo>
                <a:lnTo>
                  <a:pt x="1" y="213"/>
                </a:lnTo>
                <a:lnTo>
                  <a:pt x="0" y="221"/>
                </a:lnTo>
                <a:lnTo>
                  <a:pt x="1" y="228"/>
                </a:lnTo>
                <a:lnTo>
                  <a:pt x="3" y="233"/>
                </a:lnTo>
                <a:lnTo>
                  <a:pt x="5" y="241"/>
                </a:lnTo>
                <a:lnTo>
                  <a:pt x="14" y="255"/>
                </a:lnTo>
                <a:lnTo>
                  <a:pt x="23" y="266"/>
                </a:lnTo>
                <a:lnTo>
                  <a:pt x="23" y="266"/>
                </a:lnTo>
                <a:lnTo>
                  <a:pt x="29" y="273"/>
                </a:lnTo>
                <a:lnTo>
                  <a:pt x="40" y="284"/>
                </a:lnTo>
                <a:lnTo>
                  <a:pt x="69" y="304"/>
                </a:lnTo>
                <a:lnTo>
                  <a:pt x="109" y="332"/>
                </a:lnTo>
                <a:lnTo>
                  <a:pt x="109" y="332"/>
                </a:lnTo>
                <a:lnTo>
                  <a:pt x="105" y="357"/>
                </a:lnTo>
                <a:lnTo>
                  <a:pt x="102" y="377"/>
                </a:lnTo>
                <a:lnTo>
                  <a:pt x="96" y="397"/>
                </a:lnTo>
                <a:lnTo>
                  <a:pt x="96" y="397"/>
                </a:lnTo>
                <a:lnTo>
                  <a:pt x="87" y="428"/>
                </a:lnTo>
                <a:lnTo>
                  <a:pt x="74" y="479"/>
                </a:lnTo>
                <a:lnTo>
                  <a:pt x="58" y="548"/>
                </a:lnTo>
                <a:lnTo>
                  <a:pt x="58" y="548"/>
                </a:lnTo>
                <a:lnTo>
                  <a:pt x="62" y="558"/>
                </a:lnTo>
                <a:lnTo>
                  <a:pt x="73" y="572"/>
                </a:lnTo>
                <a:lnTo>
                  <a:pt x="83" y="587"/>
                </a:lnTo>
                <a:lnTo>
                  <a:pt x="89" y="590"/>
                </a:lnTo>
                <a:lnTo>
                  <a:pt x="93" y="592"/>
                </a:lnTo>
                <a:lnTo>
                  <a:pt x="93" y="592"/>
                </a:lnTo>
                <a:lnTo>
                  <a:pt x="96" y="589"/>
                </a:lnTo>
                <a:lnTo>
                  <a:pt x="100" y="583"/>
                </a:lnTo>
                <a:lnTo>
                  <a:pt x="105" y="565"/>
                </a:lnTo>
                <a:lnTo>
                  <a:pt x="109" y="538"/>
                </a:lnTo>
                <a:lnTo>
                  <a:pt x="109" y="538"/>
                </a:lnTo>
                <a:lnTo>
                  <a:pt x="114" y="550"/>
                </a:lnTo>
                <a:lnTo>
                  <a:pt x="116" y="561"/>
                </a:lnTo>
                <a:lnTo>
                  <a:pt x="118" y="572"/>
                </a:lnTo>
                <a:lnTo>
                  <a:pt x="118" y="572"/>
                </a:lnTo>
                <a:lnTo>
                  <a:pt x="114" y="587"/>
                </a:lnTo>
                <a:lnTo>
                  <a:pt x="111" y="603"/>
                </a:lnTo>
                <a:lnTo>
                  <a:pt x="102" y="630"/>
                </a:lnTo>
                <a:lnTo>
                  <a:pt x="102" y="630"/>
                </a:lnTo>
                <a:lnTo>
                  <a:pt x="102" y="656"/>
                </a:lnTo>
                <a:lnTo>
                  <a:pt x="100" y="707"/>
                </a:lnTo>
                <a:lnTo>
                  <a:pt x="100" y="787"/>
                </a:lnTo>
                <a:lnTo>
                  <a:pt x="100" y="787"/>
                </a:lnTo>
                <a:lnTo>
                  <a:pt x="94" y="823"/>
                </a:lnTo>
                <a:lnTo>
                  <a:pt x="89" y="847"/>
                </a:lnTo>
                <a:lnTo>
                  <a:pt x="87" y="864"/>
                </a:lnTo>
                <a:lnTo>
                  <a:pt x="87" y="864"/>
                </a:lnTo>
                <a:lnTo>
                  <a:pt x="87" y="915"/>
                </a:lnTo>
                <a:lnTo>
                  <a:pt x="89" y="955"/>
                </a:lnTo>
                <a:lnTo>
                  <a:pt x="89" y="955"/>
                </a:lnTo>
                <a:lnTo>
                  <a:pt x="78" y="1024"/>
                </a:lnTo>
                <a:lnTo>
                  <a:pt x="67" y="1098"/>
                </a:lnTo>
                <a:lnTo>
                  <a:pt x="67" y="1098"/>
                </a:lnTo>
                <a:lnTo>
                  <a:pt x="69" y="1128"/>
                </a:lnTo>
                <a:lnTo>
                  <a:pt x="73" y="1155"/>
                </a:lnTo>
                <a:lnTo>
                  <a:pt x="73" y="1155"/>
                </a:lnTo>
                <a:lnTo>
                  <a:pt x="74" y="1191"/>
                </a:lnTo>
                <a:lnTo>
                  <a:pt x="78" y="1197"/>
                </a:lnTo>
                <a:lnTo>
                  <a:pt x="78" y="1197"/>
                </a:lnTo>
                <a:lnTo>
                  <a:pt x="74" y="1221"/>
                </a:lnTo>
                <a:lnTo>
                  <a:pt x="74" y="1221"/>
                </a:lnTo>
                <a:lnTo>
                  <a:pt x="76" y="1230"/>
                </a:lnTo>
                <a:lnTo>
                  <a:pt x="78" y="1235"/>
                </a:lnTo>
                <a:lnTo>
                  <a:pt x="82" y="1241"/>
                </a:lnTo>
                <a:lnTo>
                  <a:pt x="82" y="1241"/>
                </a:lnTo>
                <a:lnTo>
                  <a:pt x="87" y="1250"/>
                </a:lnTo>
                <a:lnTo>
                  <a:pt x="89" y="1255"/>
                </a:lnTo>
                <a:lnTo>
                  <a:pt x="89" y="1255"/>
                </a:lnTo>
                <a:lnTo>
                  <a:pt x="103" y="1262"/>
                </a:lnTo>
                <a:lnTo>
                  <a:pt x="127" y="1272"/>
                </a:lnTo>
                <a:lnTo>
                  <a:pt x="127" y="1272"/>
                </a:lnTo>
                <a:lnTo>
                  <a:pt x="136" y="1272"/>
                </a:lnTo>
                <a:lnTo>
                  <a:pt x="147" y="1272"/>
                </a:lnTo>
                <a:lnTo>
                  <a:pt x="158" y="1270"/>
                </a:lnTo>
                <a:lnTo>
                  <a:pt x="164" y="1268"/>
                </a:lnTo>
                <a:lnTo>
                  <a:pt x="164" y="1268"/>
                </a:lnTo>
                <a:lnTo>
                  <a:pt x="164" y="1264"/>
                </a:lnTo>
                <a:lnTo>
                  <a:pt x="164" y="1259"/>
                </a:lnTo>
                <a:lnTo>
                  <a:pt x="162" y="1248"/>
                </a:lnTo>
                <a:lnTo>
                  <a:pt x="162" y="1248"/>
                </a:lnTo>
                <a:lnTo>
                  <a:pt x="160" y="1239"/>
                </a:lnTo>
                <a:lnTo>
                  <a:pt x="154" y="1226"/>
                </a:lnTo>
                <a:lnTo>
                  <a:pt x="147" y="1210"/>
                </a:lnTo>
                <a:lnTo>
                  <a:pt x="156" y="1210"/>
                </a:lnTo>
                <a:lnTo>
                  <a:pt x="156" y="1210"/>
                </a:lnTo>
                <a:lnTo>
                  <a:pt x="160" y="1202"/>
                </a:lnTo>
                <a:lnTo>
                  <a:pt x="162" y="1190"/>
                </a:lnTo>
                <a:lnTo>
                  <a:pt x="167" y="1168"/>
                </a:lnTo>
                <a:lnTo>
                  <a:pt x="167" y="1168"/>
                </a:lnTo>
                <a:lnTo>
                  <a:pt x="167" y="1155"/>
                </a:lnTo>
                <a:lnTo>
                  <a:pt x="165" y="1133"/>
                </a:lnTo>
                <a:lnTo>
                  <a:pt x="165" y="1133"/>
                </a:lnTo>
                <a:lnTo>
                  <a:pt x="160" y="1097"/>
                </a:lnTo>
                <a:lnTo>
                  <a:pt x="158" y="1080"/>
                </a:lnTo>
                <a:lnTo>
                  <a:pt x="158" y="1068"/>
                </a:lnTo>
                <a:lnTo>
                  <a:pt x="158" y="1068"/>
                </a:lnTo>
                <a:lnTo>
                  <a:pt x="160" y="1058"/>
                </a:lnTo>
                <a:lnTo>
                  <a:pt x="160" y="1047"/>
                </a:lnTo>
                <a:lnTo>
                  <a:pt x="158" y="1026"/>
                </a:lnTo>
                <a:lnTo>
                  <a:pt x="158" y="1026"/>
                </a:lnTo>
                <a:lnTo>
                  <a:pt x="162" y="1004"/>
                </a:lnTo>
                <a:lnTo>
                  <a:pt x="171" y="964"/>
                </a:lnTo>
                <a:lnTo>
                  <a:pt x="189" y="902"/>
                </a:lnTo>
                <a:lnTo>
                  <a:pt x="189" y="902"/>
                </a:lnTo>
                <a:lnTo>
                  <a:pt x="218" y="805"/>
                </a:lnTo>
                <a:lnTo>
                  <a:pt x="218" y="805"/>
                </a:lnTo>
                <a:lnTo>
                  <a:pt x="227" y="854"/>
                </a:lnTo>
                <a:lnTo>
                  <a:pt x="233" y="891"/>
                </a:lnTo>
                <a:lnTo>
                  <a:pt x="235" y="904"/>
                </a:lnTo>
                <a:lnTo>
                  <a:pt x="235" y="913"/>
                </a:lnTo>
                <a:lnTo>
                  <a:pt x="235" y="913"/>
                </a:lnTo>
                <a:lnTo>
                  <a:pt x="233" y="929"/>
                </a:lnTo>
                <a:lnTo>
                  <a:pt x="233" y="953"/>
                </a:lnTo>
                <a:lnTo>
                  <a:pt x="231" y="978"/>
                </a:lnTo>
                <a:lnTo>
                  <a:pt x="229" y="995"/>
                </a:lnTo>
                <a:lnTo>
                  <a:pt x="229" y="995"/>
                </a:lnTo>
                <a:lnTo>
                  <a:pt x="227" y="1015"/>
                </a:lnTo>
                <a:lnTo>
                  <a:pt x="227" y="1049"/>
                </a:lnTo>
                <a:lnTo>
                  <a:pt x="227" y="1082"/>
                </a:lnTo>
                <a:lnTo>
                  <a:pt x="227" y="1100"/>
                </a:lnTo>
                <a:lnTo>
                  <a:pt x="227" y="1100"/>
                </a:lnTo>
                <a:lnTo>
                  <a:pt x="211" y="1155"/>
                </a:lnTo>
                <a:lnTo>
                  <a:pt x="216" y="1162"/>
                </a:lnTo>
                <a:lnTo>
                  <a:pt x="209" y="1188"/>
                </a:lnTo>
                <a:lnTo>
                  <a:pt x="209" y="1188"/>
                </a:lnTo>
                <a:lnTo>
                  <a:pt x="209" y="1197"/>
                </a:lnTo>
                <a:lnTo>
                  <a:pt x="209" y="1202"/>
                </a:lnTo>
                <a:lnTo>
                  <a:pt x="211" y="1210"/>
                </a:lnTo>
                <a:lnTo>
                  <a:pt x="211" y="1210"/>
                </a:lnTo>
                <a:lnTo>
                  <a:pt x="213" y="1213"/>
                </a:lnTo>
                <a:lnTo>
                  <a:pt x="215" y="1215"/>
                </a:lnTo>
                <a:lnTo>
                  <a:pt x="222" y="1217"/>
                </a:lnTo>
                <a:lnTo>
                  <a:pt x="231" y="1219"/>
                </a:lnTo>
                <a:lnTo>
                  <a:pt x="231" y="1219"/>
                </a:lnTo>
                <a:lnTo>
                  <a:pt x="262" y="1231"/>
                </a:lnTo>
                <a:lnTo>
                  <a:pt x="262" y="1231"/>
                </a:lnTo>
                <a:lnTo>
                  <a:pt x="278" y="1237"/>
                </a:lnTo>
                <a:lnTo>
                  <a:pt x="306" y="1248"/>
                </a:lnTo>
                <a:lnTo>
                  <a:pt x="306" y="1248"/>
                </a:lnTo>
                <a:lnTo>
                  <a:pt x="311" y="1250"/>
                </a:lnTo>
                <a:lnTo>
                  <a:pt x="317" y="1250"/>
                </a:lnTo>
                <a:lnTo>
                  <a:pt x="328" y="1248"/>
                </a:lnTo>
                <a:lnTo>
                  <a:pt x="339" y="1242"/>
                </a:lnTo>
                <a:lnTo>
                  <a:pt x="346" y="1239"/>
                </a:lnTo>
                <a:lnTo>
                  <a:pt x="346" y="1239"/>
                </a:lnTo>
                <a:lnTo>
                  <a:pt x="348" y="1235"/>
                </a:lnTo>
                <a:lnTo>
                  <a:pt x="346" y="1231"/>
                </a:lnTo>
                <a:lnTo>
                  <a:pt x="342" y="1224"/>
                </a:lnTo>
                <a:lnTo>
                  <a:pt x="335" y="1215"/>
                </a:lnTo>
                <a:lnTo>
                  <a:pt x="329" y="1208"/>
                </a:lnTo>
                <a:lnTo>
                  <a:pt x="329" y="1208"/>
                </a:lnTo>
                <a:lnTo>
                  <a:pt x="297" y="1179"/>
                </a:lnTo>
                <a:lnTo>
                  <a:pt x="298" y="1173"/>
                </a:lnTo>
                <a:lnTo>
                  <a:pt x="298" y="1173"/>
                </a:lnTo>
                <a:lnTo>
                  <a:pt x="304" y="1095"/>
                </a:lnTo>
                <a:lnTo>
                  <a:pt x="304" y="1095"/>
                </a:lnTo>
                <a:lnTo>
                  <a:pt x="306" y="1037"/>
                </a:lnTo>
                <a:lnTo>
                  <a:pt x="308" y="984"/>
                </a:lnTo>
                <a:lnTo>
                  <a:pt x="308" y="984"/>
                </a:lnTo>
                <a:lnTo>
                  <a:pt x="317" y="924"/>
                </a:lnTo>
                <a:lnTo>
                  <a:pt x="326" y="864"/>
                </a:lnTo>
                <a:lnTo>
                  <a:pt x="326" y="864"/>
                </a:lnTo>
                <a:lnTo>
                  <a:pt x="328" y="849"/>
                </a:lnTo>
                <a:lnTo>
                  <a:pt x="333" y="827"/>
                </a:lnTo>
                <a:lnTo>
                  <a:pt x="344" y="785"/>
                </a:lnTo>
                <a:lnTo>
                  <a:pt x="344" y="785"/>
                </a:lnTo>
                <a:lnTo>
                  <a:pt x="346" y="774"/>
                </a:lnTo>
                <a:lnTo>
                  <a:pt x="348" y="758"/>
                </a:lnTo>
                <a:lnTo>
                  <a:pt x="349" y="716"/>
                </a:lnTo>
                <a:lnTo>
                  <a:pt x="351" y="676"/>
                </a:lnTo>
                <a:lnTo>
                  <a:pt x="353" y="658"/>
                </a:lnTo>
                <a:lnTo>
                  <a:pt x="353" y="658"/>
                </a:lnTo>
                <a:lnTo>
                  <a:pt x="355" y="650"/>
                </a:lnTo>
                <a:lnTo>
                  <a:pt x="357" y="638"/>
                </a:lnTo>
                <a:lnTo>
                  <a:pt x="357" y="623"/>
                </a:lnTo>
                <a:lnTo>
                  <a:pt x="355" y="610"/>
                </a:lnTo>
                <a:lnTo>
                  <a:pt x="355" y="610"/>
                </a:lnTo>
                <a:lnTo>
                  <a:pt x="349" y="599"/>
                </a:lnTo>
                <a:lnTo>
                  <a:pt x="342" y="587"/>
                </a:lnTo>
                <a:lnTo>
                  <a:pt x="335" y="574"/>
                </a:lnTo>
                <a:lnTo>
                  <a:pt x="335" y="574"/>
                </a:lnTo>
                <a:lnTo>
                  <a:pt x="335" y="554"/>
                </a:lnTo>
                <a:lnTo>
                  <a:pt x="335" y="554"/>
                </a:lnTo>
                <a:lnTo>
                  <a:pt x="349" y="547"/>
                </a:lnTo>
                <a:lnTo>
                  <a:pt x="349" y="547"/>
                </a:lnTo>
                <a:lnTo>
                  <a:pt x="353" y="552"/>
                </a:lnTo>
                <a:lnTo>
                  <a:pt x="353" y="552"/>
                </a:lnTo>
                <a:lnTo>
                  <a:pt x="360" y="556"/>
                </a:lnTo>
                <a:lnTo>
                  <a:pt x="368" y="558"/>
                </a:lnTo>
                <a:lnTo>
                  <a:pt x="368" y="558"/>
                </a:lnTo>
                <a:lnTo>
                  <a:pt x="375" y="572"/>
                </a:lnTo>
                <a:lnTo>
                  <a:pt x="375" y="572"/>
                </a:lnTo>
                <a:lnTo>
                  <a:pt x="379" y="574"/>
                </a:lnTo>
                <a:lnTo>
                  <a:pt x="382" y="576"/>
                </a:lnTo>
                <a:lnTo>
                  <a:pt x="390" y="574"/>
                </a:lnTo>
                <a:lnTo>
                  <a:pt x="390" y="574"/>
                </a:lnTo>
                <a:lnTo>
                  <a:pt x="390" y="572"/>
                </a:lnTo>
                <a:lnTo>
                  <a:pt x="390" y="568"/>
                </a:lnTo>
                <a:lnTo>
                  <a:pt x="388" y="558"/>
                </a:lnTo>
                <a:lnTo>
                  <a:pt x="382" y="543"/>
                </a:lnTo>
                <a:lnTo>
                  <a:pt x="382" y="543"/>
                </a:lnTo>
                <a:lnTo>
                  <a:pt x="390" y="541"/>
                </a:lnTo>
                <a:lnTo>
                  <a:pt x="399" y="538"/>
                </a:lnTo>
                <a:lnTo>
                  <a:pt x="399" y="538"/>
                </a:lnTo>
                <a:lnTo>
                  <a:pt x="399" y="538"/>
                </a:lnTo>
                <a:lnTo>
                  <a:pt x="399" y="536"/>
                </a:lnTo>
                <a:lnTo>
                  <a:pt x="397" y="530"/>
                </a:lnTo>
                <a:lnTo>
                  <a:pt x="397" y="530"/>
                </a:lnTo>
                <a:lnTo>
                  <a:pt x="368" y="410"/>
                </a:lnTo>
                <a:lnTo>
                  <a:pt x="368" y="410"/>
                </a:lnTo>
                <a:lnTo>
                  <a:pt x="364" y="397"/>
                </a:lnTo>
                <a:lnTo>
                  <a:pt x="362" y="383"/>
                </a:lnTo>
                <a:lnTo>
                  <a:pt x="362" y="361"/>
                </a:lnTo>
                <a:lnTo>
                  <a:pt x="362" y="361"/>
                </a:lnTo>
                <a:lnTo>
                  <a:pt x="364" y="350"/>
                </a:lnTo>
                <a:lnTo>
                  <a:pt x="366" y="343"/>
                </a:lnTo>
                <a:lnTo>
                  <a:pt x="369" y="337"/>
                </a:lnTo>
                <a:lnTo>
                  <a:pt x="373" y="334"/>
                </a:lnTo>
                <a:lnTo>
                  <a:pt x="380" y="326"/>
                </a:lnTo>
                <a:lnTo>
                  <a:pt x="386" y="321"/>
                </a:lnTo>
                <a:lnTo>
                  <a:pt x="386" y="321"/>
                </a:lnTo>
                <a:lnTo>
                  <a:pt x="410" y="288"/>
                </a:lnTo>
                <a:lnTo>
                  <a:pt x="424" y="266"/>
                </a:lnTo>
                <a:lnTo>
                  <a:pt x="428" y="257"/>
                </a:lnTo>
                <a:lnTo>
                  <a:pt x="430" y="252"/>
                </a:lnTo>
                <a:lnTo>
                  <a:pt x="430" y="252"/>
                </a:lnTo>
                <a:lnTo>
                  <a:pt x="430" y="242"/>
                </a:lnTo>
                <a:lnTo>
                  <a:pt x="428" y="233"/>
                </a:lnTo>
                <a:lnTo>
                  <a:pt x="424" y="221"/>
                </a:lnTo>
                <a:lnTo>
                  <a:pt x="424" y="221"/>
                </a:lnTo>
                <a:lnTo>
                  <a:pt x="419" y="210"/>
                </a:lnTo>
                <a:lnTo>
                  <a:pt x="411" y="201"/>
                </a:lnTo>
                <a:lnTo>
                  <a:pt x="411" y="201"/>
                </a:lnTo>
                <a:lnTo>
                  <a:pt x="402" y="190"/>
                </a:lnTo>
                <a:lnTo>
                  <a:pt x="388" y="177"/>
                </a:lnTo>
                <a:lnTo>
                  <a:pt x="388" y="177"/>
                </a:lnTo>
                <a:lnTo>
                  <a:pt x="379" y="170"/>
                </a:lnTo>
                <a:lnTo>
                  <a:pt x="366" y="157"/>
                </a:lnTo>
                <a:lnTo>
                  <a:pt x="351" y="139"/>
                </a:lnTo>
                <a:lnTo>
                  <a:pt x="351" y="139"/>
                </a:lnTo>
                <a:lnTo>
                  <a:pt x="349" y="137"/>
                </a:lnTo>
                <a:lnTo>
                  <a:pt x="346" y="135"/>
                </a:lnTo>
                <a:lnTo>
                  <a:pt x="340" y="133"/>
                </a:lnTo>
                <a:lnTo>
                  <a:pt x="340" y="133"/>
                </a:lnTo>
                <a:lnTo>
                  <a:pt x="317" y="110"/>
                </a:lnTo>
                <a:lnTo>
                  <a:pt x="317" y="110"/>
                </a:lnTo>
                <a:lnTo>
                  <a:pt x="313" y="108"/>
                </a:lnTo>
                <a:lnTo>
                  <a:pt x="313" y="108"/>
                </a:lnTo>
                <a:lnTo>
                  <a:pt x="313" y="108"/>
                </a:lnTo>
                <a:lnTo>
                  <a:pt x="306" y="100"/>
                </a:lnTo>
                <a:lnTo>
                  <a:pt x="306" y="100"/>
                </a:lnTo>
                <a:lnTo>
                  <a:pt x="297" y="91"/>
                </a:lnTo>
                <a:lnTo>
                  <a:pt x="287" y="82"/>
                </a:lnTo>
                <a:lnTo>
                  <a:pt x="287" y="82"/>
                </a:lnTo>
                <a:lnTo>
                  <a:pt x="284" y="75"/>
                </a:lnTo>
                <a:lnTo>
                  <a:pt x="280" y="64"/>
                </a:lnTo>
                <a:lnTo>
                  <a:pt x="275" y="44"/>
                </a:lnTo>
                <a:lnTo>
                  <a:pt x="275" y="44"/>
                </a:lnTo>
                <a:lnTo>
                  <a:pt x="269" y="39"/>
                </a:lnTo>
                <a:lnTo>
                  <a:pt x="267" y="39"/>
                </a:lnTo>
                <a:lnTo>
                  <a:pt x="267" y="39"/>
                </a:lnTo>
                <a:lnTo>
                  <a:pt x="260" y="26"/>
                </a:lnTo>
                <a:lnTo>
                  <a:pt x="253" y="11"/>
                </a:lnTo>
                <a:lnTo>
                  <a:pt x="253" y="11"/>
                </a:lnTo>
                <a:lnTo>
                  <a:pt x="247" y="9"/>
                </a:lnTo>
                <a:lnTo>
                  <a:pt x="242" y="9"/>
                </a:lnTo>
                <a:lnTo>
                  <a:pt x="231" y="8"/>
                </a:lnTo>
                <a:lnTo>
                  <a:pt x="231" y="8"/>
                </a:lnTo>
                <a:lnTo>
                  <a:pt x="224" y="0"/>
                </a:lnTo>
                <a:lnTo>
                  <a:pt x="224" y="0"/>
                </a:lnTo>
                <a:lnTo>
                  <a:pt x="220" y="0"/>
                </a:lnTo>
                <a:lnTo>
                  <a:pt x="218" y="2"/>
                </a:lnTo>
                <a:lnTo>
                  <a:pt x="218" y="2"/>
                </a:lnTo>
                <a:lnTo>
                  <a:pt x="216" y="4"/>
                </a:lnTo>
                <a:lnTo>
                  <a:pt x="218" y="6"/>
                </a:lnTo>
                <a:lnTo>
                  <a:pt x="220" y="9"/>
                </a:lnTo>
                <a:lnTo>
                  <a:pt x="213" y="11"/>
                </a:lnTo>
                <a:close/>
                <a:moveTo>
                  <a:pt x="218" y="39"/>
                </a:moveTo>
                <a:lnTo>
                  <a:pt x="218" y="39"/>
                </a:lnTo>
                <a:lnTo>
                  <a:pt x="224" y="37"/>
                </a:lnTo>
                <a:lnTo>
                  <a:pt x="233" y="37"/>
                </a:lnTo>
                <a:lnTo>
                  <a:pt x="233" y="37"/>
                </a:lnTo>
                <a:lnTo>
                  <a:pt x="235" y="39"/>
                </a:lnTo>
                <a:lnTo>
                  <a:pt x="238" y="44"/>
                </a:lnTo>
                <a:lnTo>
                  <a:pt x="242" y="53"/>
                </a:lnTo>
                <a:lnTo>
                  <a:pt x="242" y="53"/>
                </a:lnTo>
                <a:lnTo>
                  <a:pt x="244" y="57"/>
                </a:lnTo>
                <a:lnTo>
                  <a:pt x="244" y="60"/>
                </a:lnTo>
                <a:lnTo>
                  <a:pt x="244" y="60"/>
                </a:lnTo>
                <a:lnTo>
                  <a:pt x="236" y="66"/>
                </a:lnTo>
                <a:lnTo>
                  <a:pt x="231" y="69"/>
                </a:lnTo>
                <a:lnTo>
                  <a:pt x="231" y="69"/>
                </a:lnTo>
                <a:lnTo>
                  <a:pt x="222" y="57"/>
                </a:lnTo>
                <a:lnTo>
                  <a:pt x="222" y="57"/>
                </a:lnTo>
                <a:lnTo>
                  <a:pt x="216" y="53"/>
                </a:lnTo>
                <a:lnTo>
                  <a:pt x="215" y="53"/>
                </a:lnTo>
                <a:lnTo>
                  <a:pt x="218" y="39"/>
                </a:lnTo>
                <a:close/>
                <a:moveTo>
                  <a:pt x="222" y="18"/>
                </a:moveTo>
                <a:lnTo>
                  <a:pt x="224" y="18"/>
                </a:lnTo>
                <a:lnTo>
                  <a:pt x="229" y="20"/>
                </a:lnTo>
                <a:lnTo>
                  <a:pt x="222" y="24"/>
                </a:lnTo>
                <a:lnTo>
                  <a:pt x="222" y="18"/>
                </a:lnTo>
                <a:close/>
                <a:moveTo>
                  <a:pt x="167" y="57"/>
                </a:moveTo>
                <a:lnTo>
                  <a:pt x="195" y="55"/>
                </a:lnTo>
                <a:lnTo>
                  <a:pt x="195" y="55"/>
                </a:lnTo>
                <a:lnTo>
                  <a:pt x="193" y="57"/>
                </a:lnTo>
                <a:lnTo>
                  <a:pt x="193" y="59"/>
                </a:lnTo>
                <a:lnTo>
                  <a:pt x="193" y="60"/>
                </a:lnTo>
                <a:lnTo>
                  <a:pt x="193" y="60"/>
                </a:lnTo>
                <a:lnTo>
                  <a:pt x="198" y="64"/>
                </a:lnTo>
                <a:lnTo>
                  <a:pt x="204" y="68"/>
                </a:lnTo>
                <a:lnTo>
                  <a:pt x="211" y="71"/>
                </a:lnTo>
                <a:lnTo>
                  <a:pt x="211" y="71"/>
                </a:lnTo>
                <a:lnTo>
                  <a:pt x="216" y="77"/>
                </a:lnTo>
                <a:lnTo>
                  <a:pt x="218" y="82"/>
                </a:lnTo>
                <a:lnTo>
                  <a:pt x="222" y="86"/>
                </a:lnTo>
                <a:lnTo>
                  <a:pt x="213" y="84"/>
                </a:lnTo>
                <a:lnTo>
                  <a:pt x="213" y="88"/>
                </a:lnTo>
                <a:lnTo>
                  <a:pt x="211" y="91"/>
                </a:lnTo>
                <a:lnTo>
                  <a:pt x="211" y="97"/>
                </a:lnTo>
                <a:lnTo>
                  <a:pt x="209" y="99"/>
                </a:lnTo>
                <a:lnTo>
                  <a:pt x="209" y="100"/>
                </a:lnTo>
                <a:lnTo>
                  <a:pt x="204" y="110"/>
                </a:lnTo>
                <a:lnTo>
                  <a:pt x="204" y="110"/>
                </a:lnTo>
                <a:lnTo>
                  <a:pt x="200" y="113"/>
                </a:lnTo>
                <a:lnTo>
                  <a:pt x="198" y="120"/>
                </a:lnTo>
                <a:lnTo>
                  <a:pt x="198" y="120"/>
                </a:lnTo>
                <a:lnTo>
                  <a:pt x="200" y="124"/>
                </a:lnTo>
                <a:lnTo>
                  <a:pt x="202" y="126"/>
                </a:lnTo>
                <a:lnTo>
                  <a:pt x="202" y="126"/>
                </a:lnTo>
                <a:lnTo>
                  <a:pt x="198" y="135"/>
                </a:lnTo>
                <a:lnTo>
                  <a:pt x="196" y="142"/>
                </a:lnTo>
                <a:lnTo>
                  <a:pt x="195" y="150"/>
                </a:lnTo>
                <a:lnTo>
                  <a:pt x="195" y="150"/>
                </a:lnTo>
                <a:lnTo>
                  <a:pt x="196" y="168"/>
                </a:lnTo>
                <a:lnTo>
                  <a:pt x="200" y="184"/>
                </a:lnTo>
                <a:lnTo>
                  <a:pt x="200" y="184"/>
                </a:lnTo>
                <a:lnTo>
                  <a:pt x="198" y="186"/>
                </a:lnTo>
                <a:lnTo>
                  <a:pt x="196" y="190"/>
                </a:lnTo>
                <a:lnTo>
                  <a:pt x="195" y="193"/>
                </a:lnTo>
                <a:lnTo>
                  <a:pt x="195" y="195"/>
                </a:lnTo>
                <a:lnTo>
                  <a:pt x="196" y="197"/>
                </a:lnTo>
                <a:lnTo>
                  <a:pt x="196" y="197"/>
                </a:lnTo>
                <a:lnTo>
                  <a:pt x="200" y="199"/>
                </a:lnTo>
                <a:lnTo>
                  <a:pt x="204" y="197"/>
                </a:lnTo>
                <a:lnTo>
                  <a:pt x="207" y="193"/>
                </a:lnTo>
                <a:lnTo>
                  <a:pt x="207" y="193"/>
                </a:lnTo>
                <a:lnTo>
                  <a:pt x="209" y="202"/>
                </a:lnTo>
                <a:lnTo>
                  <a:pt x="209" y="202"/>
                </a:lnTo>
                <a:lnTo>
                  <a:pt x="211" y="208"/>
                </a:lnTo>
                <a:lnTo>
                  <a:pt x="211" y="208"/>
                </a:lnTo>
                <a:lnTo>
                  <a:pt x="211" y="212"/>
                </a:lnTo>
                <a:lnTo>
                  <a:pt x="209" y="215"/>
                </a:lnTo>
                <a:lnTo>
                  <a:pt x="209" y="215"/>
                </a:lnTo>
                <a:lnTo>
                  <a:pt x="195" y="217"/>
                </a:lnTo>
                <a:lnTo>
                  <a:pt x="195" y="217"/>
                </a:lnTo>
                <a:lnTo>
                  <a:pt x="178" y="215"/>
                </a:lnTo>
                <a:lnTo>
                  <a:pt x="178" y="215"/>
                </a:lnTo>
                <a:lnTo>
                  <a:pt x="164" y="215"/>
                </a:lnTo>
                <a:lnTo>
                  <a:pt x="164" y="215"/>
                </a:lnTo>
                <a:lnTo>
                  <a:pt x="158" y="212"/>
                </a:lnTo>
                <a:lnTo>
                  <a:pt x="153" y="210"/>
                </a:lnTo>
                <a:lnTo>
                  <a:pt x="147" y="210"/>
                </a:lnTo>
                <a:lnTo>
                  <a:pt x="147" y="210"/>
                </a:lnTo>
                <a:lnTo>
                  <a:pt x="142" y="210"/>
                </a:lnTo>
                <a:lnTo>
                  <a:pt x="134" y="213"/>
                </a:lnTo>
                <a:lnTo>
                  <a:pt x="127" y="217"/>
                </a:lnTo>
                <a:lnTo>
                  <a:pt x="127" y="217"/>
                </a:lnTo>
                <a:lnTo>
                  <a:pt x="122" y="222"/>
                </a:lnTo>
                <a:lnTo>
                  <a:pt x="122" y="222"/>
                </a:lnTo>
                <a:lnTo>
                  <a:pt x="103" y="222"/>
                </a:lnTo>
                <a:lnTo>
                  <a:pt x="103" y="222"/>
                </a:lnTo>
                <a:lnTo>
                  <a:pt x="96" y="226"/>
                </a:lnTo>
                <a:lnTo>
                  <a:pt x="96" y="226"/>
                </a:lnTo>
                <a:lnTo>
                  <a:pt x="69" y="217"/>
                </a:lnTo>
                <a:lnTo>
                  <a:pt x="69" y="217"/>
                </a:lnTo>
                <a:lnTo>
                  <a:pt x="74" y="201"/>
                </a:lnTo>
                <a:lnTo>
                  <a:pt x="83" y="181"/>
                </a:lnTo>
                <a:lnTo>
                  <a:pt x="83" y="181"/>
                </a:lnTo>
                <a:lnTo>
                  <a:pt x="89" y="170"/>
                </a:lnTo>
                <a:lnTo>
                  <a:pt x="94" y="157"/>
                </a:lnTo>
                <a:lnTo>
                  <a:pt x="94" y="157"/>
                </a:lnTo>
                <a:lnTo>
                  <a:pt x="103" y="141"/>
                </a:lnTo>
                <a:lnTo>
                  <a:pt x="113" y="128"/>
                </a:lnTo>
                <a:lnTo>
                  <a:pt x="113" y="128"/>
                </a:lnTo>
                <a:lnTo>
                  <a:pt x="111" y="126"/>
                </a:lnTo>
                <a:lnTo>
                  <a:pt x="109" y="124"/>
                </a:lnTo>
                <a:lnTo>
                  <a:pt x="109" y="124"/>
                </a:lnTo>
                <a:lnTo>
                  <a:pt x="142" y="91"/>
                </a:lnTo>
                <a:lnTo>
                  <a:pt x="142" y="91"/>
                </a:lnTo>
                <a:lnTo>
                  <a:pt x="154" y="79"/>
                </a:lnTo>
                <a:lnTo>
                  <a:pt x="164" y="69"/>
                </a:lnTo>
                <a:lnTo>
                  <a:pt x="164" y="69"/>
                </a:lnTo>
                <a:lnTo>
                  <a:pt x="165" y="60"/>
                </a:lnTo>
                <a:lnTo>
                  <a:pt x="167" y="57"/>
                </a:lnTo>
                <a:lnTo>
                  <a:pt x="167" y="57"/>
                </a:lnTo>
                <a:close/>
                <a:moveTo>
                  <a:pt x="317" y="184"/>
                </a:moveTo>
                <a:lnTo>
                  <a:pt x="317" y="184"/>
                </a:lnTo>
                <a:lnTo>
                  <a:pt x="320" y="195"/>
                </a:lnTo>
                <a:lnTo>
                  <a:pt x="320" y="195"/>
                </a:lnTo>
                <a:lnTo>
                  <a:pt x="326" y="204"/>
                </a:lnTo>
                <a:lnTo>
                  <a:pt x="326" y="204"/>
                </a:lnTo>
                <a:lnTo>
                  <a:pt x="315" y="212"/>
                </a:lnTo>
                <a:lnTo>
                  <a:pt x="315" y="212"/>
                </a:lnTo>
                <a:lnTo>
                  <a:pt x="313" y="212"/>
                </a:lnTo>
                <a:lnTo>
                  <a:pt x="309" y="210"/>
                </a:lnTo>
                <a:lnTo>
                  <a:pt x="306" y="206"/>
                </a:lnTo>
                <a:lnTo>
                  <a:pt x="306" y="206"/>
                </a:lnTo>
                <a:lnTo>
                  <a:pt x="304" y="192"/>
                </a:lnTo>
                <a:lnTo>
                  <a:pt x="304" y="192"/>
                </a:lnTo>
                <a:lnTo>
                  <a:pt x="313" y="190"/>
                </a:lnTo>
                <a:lnTo>
                  <a:pt x="313" y="190"/>
                </a:lnTo>
                <a:lnTo>
                  <a:pt x="317" y="188"/>
                </a:lnTo>
                <a:lnTo>
                  <a:pt x="317" y="186"/>
                </a:lnTo>
                <a:lnTo>
                  <a:pt x="317" y="184"/>
                </a:lnTo>
                <a:lnTo>
                  <a:pt x="317" y="1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19">
            <a:extLst>
              <a:ext uri="{FF2B5EF4-FFF2-40B4-BE49-F238E27FC236}">
                <a16:creationId xmlns:a16="http://schemas.microsoft.com/office/drawing/2014/main" id="{6D0E96E2-A963-4F9D-BE39-8CCA85E56D83}"/>
              </a:ext>
            </a:extLst>
          </p:cNvPr>
          <p:cNvSpPr>
            <a:spLocks/>
          </p:cNvSpPr>
          <p:nvPr/>
        </p:nvSpPr>
        <p:spPr bwMode="auto">
          <a:xfrm>
            <a:off x="2518169" y="949218"/>
            <a:ext cx="1058501" cy="1503205"/>
          </a:xfrm>
          <a:custGeom>
            <a:avLst/>
            <a:gdLst>
              <a:gd name="T0" fmla="*/ 234 w 795"/>
              <a:gd name="T1" fmla="*/ 177 h 1129"/>
              <a:gd name="T2" fmla="*/ 239 w 795"/>
              <a:gd name="T3" fmla="*/ 215 h 1129"/>
              <a:gd name="T4" fmla="*/ 183 w 795"/>
              <a:gd name="T5" fmla="*/ 244 h 1129"/>
              <a:gd name="T6" fmla="*/ 123 w 795"/>
              <a:gd name="T7" fmla="*/ 295 h 1129"/>
              <a:gd name="T8" fmla="*/ 139 w 795"/>
              <a:gd name="T9" fmla="*/ 432 h 1129"/>
              <a:gd name="T10" fmla="*/ 157 w 795"/>
              <a:gd name="T11" fmla="*/ 496 h 1129"/>
              <a:gd name="T12" fmla="*/ 146 w 795"/>
              <a:gd name="T13" fmla="*/ 592 h 1129"/>
              <a:gd name="T14" fmla="*/ 154 w 795"/>
              <a:gd name="T15" fmla="*/ 652 h 1129"/>
              <a:gd name="T16" fmla="*/ 64 w 795"/>
              <a:gd name="T17" fmla="*/ 792 h 1129"/>
              <a:gd name="T18" fmla="*/ 31 w 795"/>
              <a:gd name="T19" fmla="*/ 905 h 1129"/>
              <a:gd name="T20" fmla="*/ 2 w 795"/>
              <a:gd name="T21" fmla="*/ 929 h 1129"/>
              <a:gd name="T22" fmla="*/ 37 w 795"/>
              <a:gd name="T23" fmla="*/ 927 h 1129"/>
              <a:gd name="T24" fmla="*/ 92 w 795"/>
              <a:gd name="T25" fmla="*/ 931 h 1129"/>
              <a:gd name="T26" fmla="*/ 157 w 795"/>
              <a:gd name="T27" fmla="*/ 995 h 1129"/>
              <a:gd name="T28" fmla="*/ 161 w 795"/>
              <a:gd name="T29" fmla="*/ 1031 h 1129"/>
              <a:gd name="T30" fmla="*/ 179 w 795"/>
              <a:gd name="T31" fmla="*/ 1067 h 1129"/>
              <a:gd name="T32" fmla="*/ 250 w 795"/>
              <a:gd name="T33" fmla="*/ 1062 h 1129"/>
              <a:gd name="T34" fmla="*/ 272 w 795"/>
              <a:gd name="T35" fmla="*/ 1022 h 1129"/>
              <a:gd name="T36" fmla="*/ 283 w 795"/>
              <a:gd name="T37" fmla="*/ 920 h 1129"/>
              <a:gd name="T38" fmla="*/ 330 w 795"/>
              <a:gd name="T39" fmla="*/ 925 h 1129"/>
              <a:gd name="T40" fmla="*/ 394 w 795"/>
              <a:gd name="T41" fmla="*/ 982 h 1129"/>
              <a:gd name="T42" fmla="*/ 527 w 795"/>
              <a:gd name="T43" fmla="*/ 947 h 1129"/>
              <a:gd name="T44" fmla="*/ 516 w 795"/>
              <a:gd name="T45" fmla="*/ 982 h 1129"/>
              <a:gd name="T46" fmla="*/ 514 w 795"/>
              <a:gd name="T47" fmla="*/ 1042 h 1129"/>
              <a:gd name="T48" fmla="*/ 609 w 795"/>
              <a:gd name="T49" fmla="*/ 1120 h 1129"/>
              <a:gd name="T50" fmla="*/ 660 w 795"/>
              <a:gd name="T51" fmla="*/ 1122 h 1129"/>
              <a:gd name="T52" fmla="*/ 687 w 795"/>
              <a:gd name="T53" fmla="*/ 1098 h 1129"/>
              <a:gd name="T54" fmla="*/ 649 w 795"/>
              <a:gd name="T55" fmla="*/ 1042 h 1129"/>
              <a:gd name="T56" fmla="*/ 684 w 795"/>
              <a:gd name="T57" fmla="*/ 1013 h 1129"/>
              <a:gd name="T58" fmla="*/ 726 w 795"/>
              <a:gd name="T59" fmla="*/ 927 h 1129"/>
              <a:gd name="T60" fmla="*/ 788 w 795"/>
              <a:gd name="T61" fmla="*/ 745 h 1129"/>
              <a:gd name="T62" fmla="*/ 786 w 795"/>
              <a:gd name="T63" fmla="*/ 683 h 1129"/>
              <a:gd name="T64" fmla="*/ 729 w 795"/>
              <a:gd name="T65" fmla="*/ 636 h 1129"/>
              <a:gd name="T66" fmla="*/ 584 w 795"/>
              <a:gd name="T67" fmla="*/ 632 h 1129"/>
              <a:gd name="T68" fmla="*/ 589 w 795"/>
              <a:gd name="T69" fmla="*/ 609 h 1129"/>
              <a:gd name="T70" fmla="*/ 558 w 795"/>
              <a:gd name="T71" fmla="*/ 603 h 1129"/>
              <a:gd name="T72" fmla="*/ 549 w 795"/>
              <a:gd name="T73" fmla="*/ 470 h 1129"/>
              <a:gd name="T74" fmla="*/ 560 w 795"/>
              <a:gd name="T75" fmla="*/ 401 h 1129"/>
              <a:gd name="T76" fmla="*/ 667 w 795"/>
              <a:gd name="T77" fmla="*/ 410 h 1129"/>
              <a:gd name="T78" fmla="*/ 720 w 795"/>
              <a:gd name="T79" fmla="*/ 381 h 1129"/>
              <a:gd name="T80" fmla="*/ 713 w 795"/>
              <a:gd name="T81" fmla="*/ 295 h 1129"/>
              <a:gd name="T82" fmla="*/ 666 w 795"/>
              <a:gd name="T83" fmla="*/ 221 h 1129"/>
              <a:gd name="T84" fmla="*/ 591 w 795"/>
              <a:gd name="T85" fmla="*/ 130 h 1129"/>
              <a:gd name="T86" fmla="*/ 554 w 795"/>
              <a:gd name="T87" fmla="*/ 108 h 1129"/>
              <a:gd name="T88" fmla="*/ 567 w 795"/>
              <a:gd name="T89" fmla="*/ 57 h 1129"/>
              <a:gd name="T90" fmla="*/ 540 w 795"/>
              <a:gd name="T91" fmla="*/ 49 h 1129"/>
              <a:gd name="T92" fmla="*/ 520 w 795"/>
              <a:gd name="T93" fmla="*/ 37 h 1129"/>
              <a:gd name="T94" fmla="*/ 432 w 795"/>
              <a:gd name="T95" fmla="*/ 73 h 1129"/>
              <a:gd name="T96" fmla="*/ 410 w 795"/>
              <a:gd name="T97" fmla="*/ 58 h 1129"/>
              <a:gd name="T98" fmla="*/ 392 w 795"/>
              <a:gd name="T99" fmla="*/ 38 h 1129"/>
              <a:gd name="T100" fmla="*/ 387 w 795"/>
              <a:gd name="T101" fmla="*/ 17 h 1129"/>
              <a:gd name="T102" fmla="*/ 330 w 795"/>
              <a:gd name="T103" fmla="*/ 0 h 1129"/>
              <a:gd name="T104" fmla="*/ 281 w 795"/>
              <a:gd name="T105" fmla="*/ 9 h 1129"/>
              <a:gd name="T106" fmla="*/ 230 w 795"/>
              <a:gd name="T107" fmla="*/ 42 h 1129"/>
              <a:gd name="T108" fmla="*/ 208 w 795"/>
              <a:gd name="T109" fmla="*/ 100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95" h="1129">
                <a:moveTo>
                  <a:pt x="230" y="159"/>
                </a:moveTo>
                <a:lnTo>
                  <a:pt x="230" y="159"/>
                </a:lnTo>
                <a:lnTo>
                  <a:pt x="228" y="166"/>
                </a:lnTo>
                <a:lnTo>
                  <a:pt x="230" y="171"/>
                </a:lnTo>
                <a:lnTo>
                  <a:pt x="234" y="177"/>
                </a:lnTo>
                <a:lnTo>
                  <a:pt x="234" y="177"/>
                </a:lnTo>
                <a:lnTo>
                  <a:pt x="237" y="182"/>
                </a:lnTo>
                <a:lnTo>
                  <a:pt x="241" y="190"/>
                </a:lnTo>
                <a:lnTo>
                  <a:pt x="243" y="197"/>
                </a:lnTo>
                <a:lnTo>
                  <a:pt x="243" y="204"/>
                </a:lnTo>
                <a:lnTo>
                  <a:pt x="243" y="204"/>
                </a:lnTo>
                <a:lnTo>
                  <a:pt x="239" y="215"/>
                </a:lnTo>
                <a:lnTo>
                  <a:pt x="239" y="219"/>
                </a:lnTo>
                <a:lnTo>
                  <a:pt x="239" y="221"/>
                </a:lnTo>
                <a:lnTo>
                  <a:pt x="239" y="221"/>
                </a:lnTo>
                <a:lnTo>
                  <a:pt x="206" y="232"/>
                </a:lnTo>
                <a:lnTo>
                  <a:pt x="206" y="232"/>
                </a:lnTo>
                <a:lnTo>
                  <a:pt x="183" y="244"/>
                </a:lnTo>
                <a:lnTo>
                  <a:pt x="163" y="257"/>
                </a:lnTo>
                <a:lnTo>
                  <a:pt x="146" y="270"/>
                </a:lnTo>
                <a:lnTo>
                  <a:pt x="146" y="270"/>
                </a:lnTo>
                <a:lnTo>
                  <a:pt x="135" y="281"/>
                </a:lnTo>
                <a:lnTo>
                  <a:pt x="128" y="288"/>
                </a:lnTo>
                <a:lnTo>
                  <a:pt x="123" y="295"/>
                </a:lnTo>
                <a:lnTo>
                  <a:pt x="121" y="301"/>
                </a:lnTo>
                <a:lnTo>
                  <a:pt x="121" y="301"/>
                </a:lnTo>
                <a:lnTo>
                  <a:pt x="123" y="321"/>
                </a:lnTo>
                <a:lnTo>
                  <a:pt x="126" y="361"/>
                </a:lnTo>
                <a:lnTo>
                  <a:pt x="134" y="405"/>
                </a:lnTo>
                <a:lnTo>
                  <a:pt x="139" y="432"/>
                </a:lnTo>
                <a:lnTo>
                  <a:pt x="139" y="432"/>
                </a:lnTo>
                <a:lnTo>
                  <a:pt x="148" y="457"/>
                </a:lnTo>
                <a:lnTo>
                  <a:pt x="154" y="470"/>
                </a:lnTo>
                <a:lnTo>
                  <a:pt x="155" y="481"/>
                </a:lnTo>
                <a:lnTo>
                  <a:pt x="155" y="481"/>
                </a:lnTo>
                <a:lnTo>
                  <a:pt x="157" y="496"/>
                </a:lnTo>
                <a:lnTo>
                  <a:pt x="157" y="516"/>
                </a:lnTo>
                <a:lnTo>
                  <a:pt x="157" y="536"/>
                </a:lnTo>
                <a:lnTo>
                  <a:pt x="152" y="556"/>
                </a:lnTo>
                <a:lnTo>
                  <a:pt x="152" y="556"/>
                </a:lnTo>
                <a:lnTo>
                  <a:pt x="148" y="574"/>
                </a:lnTo>
                <a:lnTo>
                  <a:pt x="146" y="592"/>
                </a:lnTo>
                <a:lnTo>
                  <a:pt x="144" y="618"/>
                </a:lnTo>
                <a:lnTo>
                  <a:pt x="144" y="618"/>
                </a:lnTo>
                <a:lnTo>
                  <a:pt x="146" y="627"/>
                </a:lnTo>
                <a:lnTo>
                  <a:pt x="148" y="639"/>
                </a:lnTo>
                <a:lnTo>
                  <a:pt x="154" y="652"/>
                </a:lnTo>
                <a:lnTo>
                  <a:pt x="154" y="652"/>
                </a:lnTo>
                <a:lnTo>
                  <a:pt x="143" y="665"/>
                </a:lnTo>
                <a:lnTo>
                  <a:pt x="117" y="698"/>
                </a:lnTo>
                <a:lnTo>
                  <a:pt x="101" y="720"/>
                </a:lnTo>
                <a:lnTo>
                  <a:pt x="86" y="743"/>
                </a:lnTo>
                <a:lnTo>
                  <a:pt x="73" y="769"/>
                </a:lnTo>
                <a:lnTo>
                  <a:pt x="64" y="792"/>
                </a:lnTo>
                <a:lnTo>
                  <a:pt x="64" y="792"/>
                </a:lnTo>
                <a:lnTo>
                  <a:pt x="53" y="836"/>
                </a:lnTo>
                <a:lnTo>
                  <a:pt x="46" y="869"/>
                </a:lnTo>
                <a:lnTo>
                  <a:pt x="39" y="891"/>
                </a:lnTo>
                <a:lnTo>
                  <a:pt x="35" y="900"/>
                </a:lnTo>
                <a:lnTo>
                  <a:pt x="31" y="905"/>
                </a:lnTo>
                <a:lnTo>
                  <a:pt x="31" y="905"/>
                </a:lnTo>
                <a:lnTo>
                  <a:pt x="21" y="914"/>
                </a:lnTo>
                <a:lnTo>
                  <a:pt x="10" y="920"/>
                </a:lnTo>
                <a:lnTo>
                  <a:pt x="2" y="924"/>
                </a:lnTo>
                <a:lnTo>
                  <a:pt x="0" y="925"/>
                </a:lnTo>
                <a:lnTo>
                  <a:pt x="2" y="929"/>
                </a:lnTo>
                <a:lnTo>
                  <a:pt x="2" y="929"/>
                </a:lnTo>
                <a:lnTo>
                  <a:pt x="4" y="931"/>
                </a:lnTo>
                <a:lnTo>
                  <a:pt x="8" y="933"/>
                </a:lnTo>
                <a:lnTo>
                  <a:pt x="15" y="933"/>
                </a:lnTo>
                <a:lnTo>
                  <a:pt x="26" y="931"/>
                </a:lnTo>
                <a:lnTo>
                  <a:pt x="37" y="927"/>
                </a:lnTo>
                <a:lnTo>
                  <a:pt x="37" y="927"/>
                </a:lnTo>
                <a:lnTo>
                  <a:pt x="50" y="922"/>
                </a:lnTo>
                <a:lnTo>
                  <a:pt x="62" y="916"/>
                </a:lnTo>
                <a:lnTo>
                  <a:pt x="77" y="909"/>
                </a:lnTo>
                <a:lnTo>
                  <a:pt x="77" y="909"/>
                </a:lnTo>
                <a:lnTo>
                  <a:pt x="92" y="931"/>
                </a:lnTo>
                <a:lnTo>
                  <a:pt x="103" y="947"/>
                </a:lnTo>
                <a:lnTo>
                  <a:pt x="113" y="960"/>
                </a:lnTo>
                <a:lnTo>
                  <a:pt x="113" y="960"/>
                </a:lnTo>
                <a:lnTo>
                  <a:pt x="124" y="969"/>
                </a:lnTo>
                <a:lnTo>
                  <a:pt x="137" y="980"/>
                </a:lnTo>
                <a:lnTo>
                  <a:pt x="157" y="995"/>
                </a:lnTo>
                <a:lnTo>
                  <a:pt x="157" y="995"/>
                </a:lnTo>
                <a:lnTo>
                  <a:pt x="170" y="1009"/>
                </a:lnTo>
                <a:lnTo>
                  <a:pt x="170" y="1009"/>
                </a:lnTo>
                <a:lnTo>
                  <a:pt x="166" y="1015"/>
                </a:lnTo>
                <a:lnTo>
                  <a:pt x="163" y="1022"/>
                </a:lnTo>
                <a:lnTo>
                  <a:pt x="161" y="1031"/>
                </a:lnTo>
                <a:lnTo>
                  <a:pt x="161" y="1040"/>
                </a:lnTo>
                <a:lnTo>
                  <a:pt x="163" y="1049"/>
                </a:lnTo>
                <a:lnTo>
                  <a:pt x="170" y="1060"/>
                </a:lnTo>
                <a:lnTo>
                  <a:pt x="174" y="1064"/>
                </a:lnTo>
                <a:lnTo>
                  <a:pt x="179" y="1067"/>
                </a:lnTo>
                <a:lnTo>
                  <a:pt x="179" y="1067"/>
                </a:lnTo>
                <a:lnTo>
                  <a:pt x="186" y="1071"/>
                </a:lnTo>
                <a:lnTo>
                  <a:pt x="194" y="1073"/>
                </a:lnTo>
                <a:lnTo>
                  <a:pt x="208" y="1075"/>
                </a:lnTo>
                <a:lnTo>
                  <a:pt x="223" y="1073"/>
                </a:lnTo>
                <a:lnTo>
                  <a:pt x="237" y="1067"/>
                </a:lnTo>
                <a:lnTo>
                  <a:pt x="250" y="1062"/>
                </a:lnTo>
                <a:lnTo>
                  <a:pt x="261" y="1055"/>
                </a:lnTo>
                <a:lnTo>
                  <a:pt x="268" y="1047"/>
                </a:lnTo>
                <a:lnTo>
                  <a:pt x="272" y="1040"/>
                </a:lnTo>
                <a:lnTo>
                  <a:pt x="272" y="1040"/>
                </a:lnTo>
                <a:lnTo>
                  <a:pt x="274" y="1033"/>
                </a:lnTo>
                <a:lnTo>
                  <a:pt x="272" y="1022"/>
                </a:lnTo>
                <a:lnTo>
                  <a:pt x="268" y="1000"/>
                </a:lnTo>
                <a:lnTo>
                  <a:pt x="265" y="980"/>
                </a:lnTo>
                <a:lnTo>
                  <a:pt x="263" y="969"/>
                </a:lnTo>
                <a:lnTo>
                  <a:pt x="263" y="969"/>
                </a:lnTo>
                <a:lnTo>
                  <a:pt x="274" y="944"/>
                </a:lnTo>
                <a:lnTo>
                  <a:pt x="283" y="920"/>
                </a:lnTo>
                <a:lnTo>
                  <a:pt x="283" y="920"/>
                </a:lnTo>
                <a:lnTo>
                  <a:pt x="297" y="902"/>
                </a:lnTo>
                <a:lnTo>
                  <a:pt x="310" y="887"/>
                </a:lnTo>
                <a:lnTo>
                  <a:pt x="310" y="887"/>
                </a:lnTo>
                <a:lnTo>
                  <a:pt x="316" y="900"/>
                </a:lnTo>
                <a:lnTo>
                  <a:pt x="330" y="925"/>
                </a:lnTo>
                <a:lnTo>
                  <a:pt x="347" y="953"/>
                </a:lnTo>
                <a:lnTo>
                  <a:pt x="354" y="964"/>
                </a:lnTo>
                <a:lnTo>
                  <a:pt x="361" y="969"/>
                </a:lnTo>
                <a:lnTo>
                  <a:pt x="361" y="969"/>
                </a:lnTo>
                <a:lnTo>
                  <a:pt x="378" y="976"/>
                </a:lnTo>
                <a:lnTo>
                  <a:pt x="394" y="982"/>
                </a:lnTo>
                <a:lnTo>
                  <a:pt x="414" y="987"/>
                </a:lnTo>
                <a:lnTo>
                  <a:pt x="562" y="898"/>
                </a:lnTo>
                <a:lnTo>
                  <a:pt x="545" y="942"/>
                </a:lnTo>
                <a:lnTo>
                  <a:pt x="545" y="942"/>
                </a:lnTo>
                <a:lnTo>
                  <a:pt x="534" y="945"/>
                </a:lnTo>
                <a:lnTo>
                  <a:pt x="527" y="947"/>
                </a:lnTo>
                <a:lnTo>
                  <a:pt x="523" y="951"/>
                </a:lnTo>
                <a:lnTo>
                  <a:pt x="520" y="955"/>
                </a:lnTo>
                <a:lnTo>
                  <a:pt x="520" y="955"/>
                </a:lnTo>
                <a:lnTo>
                  <a:pt x="518" y="962"/>
                </a:lnTo>
                <a:lnTo>
                  <a:pt x="516" y="967"/>
                </a:lnTo>
                <a:lnTo>
                  <a:pt x="516" y="982"/>
                </a:lnTo>
                <a:lnTo>
                  <a:pt x="516" y="982"/>
                </a:lnTo>
                <a:lnTo>
                  <a:pt x="512" y="1004"/>
                </a:lnTo>
                <a:lnTo>
                  <a:pt x="507" y="1029"/>
                </a:lnTo>
                <a:lnTo>
                  <a:pt x="507" y="1029"/>
                </a:lnTo>
                <a:lnTo>
                  <a:pt x="509" y="1035"/>
                </a:lnTo>
                <a:lnTo>
                  <a:pt x="514" y="1042"/>
                </a:lnTo>
                <a:lnTo>
                  <a:pt x="533" y="1062"/>
                </a:lnTo>
                <a:lnTo>
                  <a:pt x="554" y="1082"/>
                </a:lnTo>
                <a:lnTo>
                  <a:pt x="574" y="1097"/>
                </a:lnTo>
                <a:lnTo>
                  <a:pt x="574" y="1097"/>
                </a:lnTo>
                <a:lnTo>
                  <a:pt x="591" y="1109"/>
                </a:lnTo>
                <a:lnTo>
                  <a:pt x="609" y="1120"/>
                </a:lnTo>
                <a:lnTo>
                  <a:pt x="618" y="1126"/>
                </a:lnTo>
                <a:lnTo>
                  <a:pt x="627" y="1129"/>
                </a:lnTo>
                <a:lnTo>
                  <a:pt x="635" y="1129"/>
                </a:lnTo>
                <a:lnTo>
                  <a:pt x="644" y="1128"/>
                </a:lnTo>
                <a:lnTo>
                  <a:pt x="644" y="1128"/>
                </a:lnTo>
                <a:lnTo>
                  <a:pt x="660" y="1122"/>
                </a:lnTo>
                <a:lnTo>
                  <a:pt x="675" y="1117"/>
                </a:lnTo>
                <a:lnTo>
                  <a:pt x="680" y="1113"/>
                </a:lnTo>
                <a:lnTo>
                  <a:pt x="684" y="1109"/>
                </a:lnTo>
                <a:lnTo>
                  <a:pt x="686" y="1104"/>
                </a:lnTo>
                <a:lnTo>
                  <a:pt x="687" y="1098"/>
                </a:lnTo>
                <a:lnTo>
                  <a:pt x="687" y="1098"/>
                </a:lnTo>
                <a:lnTo>
                  <a:pt x="686" y="1089"/>
                </a:lnTo>
                <a:lnTo>
                  <a:pt x="682" y="1082"/>
                </a:lnTo>
                <a:lnTo>
                  <a:pt x="669" y="1064"/>
                </a:lnTo>
                <a:lnTo>
                  <a:pt x="656" y="1049"/>
                </a:lnTo>
                <a:lnTo>
                  <a:pt x="649" y="1042"/>
                </a:lnTo>
                <a:lnTo>
                  <a:pt x="649" y="1042"/>
                </a:lnTo>
                <a:lnTo>
                  <a:pt x="645" y="1035"/>
                </a:lnTo>
                <a:lnTo>
                  <a:pt x="640" y="1022"/>
                </a:lnTo>
                <a:lnTo>
                  <a:pt x="635" y="1007"/>
                </a:lnTo>
                <a:lnTo>
                  <a:pt x="635" y="1007"/>
                </a:lnTo>
                <a:lnTo>
                  <a:pt x="662" y="1011"/>
                </a:lnTo>
                <a:lnTo>
                  <a:pt x="684" y="1013"/>
                </a:lnTo>
                <a:lnTo>
                  <a:pt x="693" y="1013"/>
                </a:lnTo>
                <a:lnTo>
                  <a:pt x="698" y="1011"/>
                </a:lnTo>
                <a:lnTo>
                  <a:pt x="698" y="1011"/>
                </a:lnTo>
                <a:lnTo>
                  <a:pt x="704" y="1002"/>
                </a:lnTo>
                <a:lnTo>
                  <a:pt x="709" y="982"/>
                </a:lnTo>
                <a:lnTo>
                  <a:pt x="726" y="927"/>
                </a:lnTo>
                <a:lnTo>
                  <a:pt x="744" y="865"/>
                </a:lnTo>
                <a:lnTo>
                  <a:pt x="757" y="823"/>
                </a:lnTo>
                <a:lnTo>
                  <a:pt x="757" y="823"/>
                </a:lnTo>
                <a:lnTo>
                  <a:pt x="768" y="794"/>
                </a:lnTo>
                <a:lnTo>
                  <a:pt x="782" y="761"/>
                </a:lnTo>
                <a:lnTo>
                  <a:pt x="788" y="745"/>
                </a:lnTo>
                <a:lnTo>
                  <a:pt x="791" y="731"/>
                </a:lnTo>
                <a:lnTo>
                  <a:pt x="795" y="718"/>
                </a:lnTo>
                <a:lnTo>
                  <a:pt x="795" y="705"/>
                </a:lnTo>
                <a:lnTo>
                  <a:pt x="795" y="705"/>
                </a:lnTo>
                <a:lnTo>
                  <a:pt x="791" y="694"/>
                </a:lnTo>
                <a:lnTo>
                  <a:pt x="786" y="683"/>
                </a:lnTo>
                <a:lnTo>
                  <a:pt x="778" y="672"/>
                </a:lnTo>
                <a:lnTo>
                  <a:pt x="769" y="663"/>
                </a:lnTo>
                <a:lnTo>
                  <a:pt x="760" y="652"/>
                </a:lnTo>
                <a:lnTo>
                  <a:pt x="749" y="645"/>
                </a:lnTo>
                <a:lnTo>
                  <a:pt x="740" y="639"/>
                </a:lnTo>
                <a:lnTo>
                  <a:pt x="729" y="636"/>
                </a:lnTo>
                <a:lnTo>
                  <a:pt x="729" y="636"/>
                </a:lnTo>
                <a:lnTo>
                  <a:pt x="718" y="634"/>
                </a:lnTo>
                <a:lnTo>
                  <a:pt x="702" y="634"/>
                </a:lnTo>
                <a:lnTo>
                  <a:pt x="662" y="638"/>
                </a:lnTo>
                <a:lnTo>
                  <a:pt x="615" y="643"/>
                </a:lnTo>
                <a:lnTo>
                  <a:pt x="584" y="632"/>
                </a:lnTo>
                <a:lnTo>
                  <a:pt x="584" y="632"/>
                </a:lnTo>
                <a:lnTo>
                  <a:pt x="585" y="630"/>
                </a:lnTo>
                <a:lnTo>
                  <a:pt x="589" y="623"/>
                </a:lnTo>
                <a:lnTo>
                  <a:pt x="591" y="616"/>
                </a:lnTo>
                <a:lnTo>
                  <a:pt x="591" y="612"/>
                </a:lnTo>
                <a:lnTo>
                  <a:pt x="589" y="609"/>
                </a:lnTo>
                <a:lnTo>
                  <a:pt x="589" y="609"/>
                </a:lnTo>
                <a:lnTo>
                  <a:pt x="582" y="603"/>
                </a:lnTo>
                <a:lnTo>
                  <a:pt x="576" y="599"/>
                </a:lnTo>
                <a:lnTo>
                  <a:pt x="571" y="599"/>
                </a:lnTo>
                <a:lnTo>
                  <a:pt x="558" y="603"/>
                </a:lnTo>
                <a:lnTo>
                  <a:pt x="558" y="603"/>
                </a:lnTo>
                <a:lnTo>
                  <a:pt x="562" y="561"/>
                </a:lnTo>
                <a:lnTo>
                  <a:pt x="562" y="561"/>
                </a:lnTo>
                <a:lnTo>
                  <a:pt x="565" y="543"/>
                </a:lnTo>
                <a:lnTo>
                  <a:pt x="549" y="527"/>
                </a:lnTo>
                <a:lnTo>
                  <a:pt x="549" y="527"/>
                </a:lnTo>
                <a:lnTo>
                  <a:pt x="549" y="470"/>
                </a:lnTo>
                <a:lnTo>
                  <a:pt x="553" y="410"/>
                </a:lnTo>
                <a:lnTo>
                  <a:pt x="553" y="410"/>
                </a:lnTo>
                <a:lnTo>
                  <a:pt x="554" y="403"/>
                </a:lnTo>
                <a:lnTo>
                  <a:pt x="556" y="399"/>
                </a:lnTo>
                <a:lnTo>
                  <a:pt x="556" y="399"/>
                </a:lnTo>
                <a:lnTo>
                  <a:pt x="560" y="401"/>
                </a:lnTo>
                <a:lnTo>
                  <a:pt x="571" y="405"/>
                </a:lnTo>
                <a:lnTo>
                  <a:pt x="594" y="408"/>
                </a:lnTo>
                <a:lnTo>
                  <a:pt x="629" y="412"/>
                </a:lnTo>
                <a:lnTo>
                  <a:pt x="629" y="412"/>
                </a:lnTo>
                <a:lnTo>
                  <a:pt x="651" y="412"/>
                </a:lnTo>
                <a:lnTo>
                  <a:pt x="667" y="410"/>
                </a:lnTo>
                <a:lnTo>
                  <a:pt x="682" y="408"/>
                </a:lnTo>
                <a:lnTo>
                  <a:pt x="693" y="405"/>
                </a:lnTo>
                <a:lnTo>
                  <a:pt x="702" y="401"/>
                </a:lnTo>
                <a:lnTo>
                  <a:pt x="709" y="395"/>
                </a:lnTo>
                <a:lnTo>
                  <a:pt x="717" y="388"/>
                </a:lnTo>
                <a:lnTo>
                  <a:pt x="720" y="381"/>
                </a:lnTo>
                <a:lnTo>
                  <a:pt x="720" y="381"/>
                </a:lnTo>
                <a:lnTo>
                  <a:pt x="722" y="372"/>
                </a:lnTo>
                <a:lnTo>
                  <a:pt x="722" y="359"/>
                </a:lnTo>
                <a:lnTo>
                  <a:pt x="722" y="344"/>
                </a:lnTo>
                <a:lnTo>
                  <a:pt x="720" y="328"/>
                </a:lnTo>
                <a:lnTo>
                  <a:pt x="713" y="295"/>
                </a:lnTo>
                <a:lnTo>
                  <a:pt x="709" y="282"/>
                </a:lnTo>
                <a:lnTo>
                  <a:pt x="704" y="272"/>
                </a:lnTo>
                <a:lnTo>
                  <a:pt x="704" y="272"/>
                </a:lnTo>
                <a:lnTo>
                  <a:pt x="693" y="253"/>
                </a:lnTo>
                <a:lnTo>
                  <a:pt x="680" y="237"/>
                </a:lnTo>
                <a:lnTo>
                  <a:pt x="666" y="221"/>
                </a:lnTo>
                <a:lnTo>
                  <a:pt x="636" y="186"/>
                </a:lnTo>
                <a:lnTo>
                  <a:pt x="609" y="160"/>
                </a:lnTo>
                <a:lnTo>
                  <a:pt x="598" y="160"/>
                </a:lnTo>
                <a:lnTo>
                  <a:pt x="598" y="160"/>
                </a:lnTo>
                <a:lnTo>
                  <a:pt x="594" y="144"/>
                </a:lnTo>
                <a:lnTo>
                  <a:pt x="591" y="130"/>
                </a:lnTo>
                <a:lnTo>
                  <a:pt x="587" y="120"/>
                </a:lnTo>
                <a:lnTo>
                  <a:pt x="587" y="120"/>
                </a:lnTo>
                <a:lnTo>
                  <a:pt x="584" y="117"/>
                </a:lnTo>
                <a:lnTo>
                  <a:pt x="580" y="115"/>
                </a:lnTo>
                <a:lnTo>
                  <a:pt x="569" y="111"/>
                </a:lnTo>
                <a:lnTo>
                  <a:pt x="554" y="108"/>
                </a:lnTo>
                <a:lnTo>
                  <a:pt x="574" y="86"/>
                </a:lnTo>
                <a:lnTo>
                  <a:pt x="574" y="86"/>
                </a:lnTo>
                <a:lnTo>
                  <a:pt x="574" y="75"/>
                </a:lnTo>
                <a:lnTo>
                  <a:pt x="573" y="64"/>
                </a:lnTo>
                <a:lnTo>
                  <a:pt x="571" y="60"/>
                </a:lnTo>
                <a:lnTo>
                  <a:pt x="567" y="57"/>
                </a:lnTo>
                <a:lnTo>
                  <a:pt x="567" y="57"/>
                </a:lnTo>
                <a:lnTo>
                  <a:pt x="563" y="53"/>
                </a:lnTo>
                <a:lnTo>
                  <a:pt x="560" y="51"/>
                </a:lnTo>
                <a:lnTo>
                  <a:pt x="551" y="49"/>
                </a:lnTo>
                <a:lnTo>
                  <a:pt x="540" y="49"/>
                </a:lnTo>
                <a:lnTo>
                  <a:pt x="540" y="49"/>
                </a:lnTo>
                <a:lnTo>
                  <a:pt x="540" y="48"/>
                </a:lnTo>
                <a:lnTo>
                  <a:pt x="538" y="42"/>
                </a:lnTo>
                <a:lnTo>
                  <a:pt x="531" y="38"/>
                </a:lnTo>
                <a:lnTo>
                  <a:pt x="525" y="37"/>
                </a:lnTo>
                <a:lnTo>
                  <a:pt x="520" y="37"/>
                </a:lnTo>
                <a:lnTo>
                  <a:pt x="520" y="37"/>
                </a:lnTo>
                <a:lnTo>
                  <a:pt x="512" y="38"/>
                </a:lnTo>
                <a:lnTo>
                  <a:pt x="503" y="42"/>
                </a:lnTo>
                <a:lnTo>
                  <a:pt x="489" y="55"/>
                </a:lnTo>
                <a:lnTo>
                  <a:pt x="476" y="68"/>
                </a:lnTo>
                <a:lnTo>
                  <a:pt x="472" y="73"/>
                </a:lnTo>
                <a:lnTo>
                  <a:pt x="432" y="73"/>
                </a:lnTo>
                <a:lnTo>
                  <a:pt x="425" y="69"/>
                </a:lnTo>
                <a:lnTo>
                  <a:pt x="418" y="82"/>
                </a:lnTo>
                <a:lnTo>
                  <a:pt x="405" y="66"/>
                </a:lnTo>
                <a:lnTo>
                  <a:pt x="405" y="66"/>
                </a:lnTo>
                <a:lnTo>
                  <a:pt x="409" y="62"/>
                </a:lnTo>
                <a:lnTo>
                  <a:pt x="410" y="58"/>
                </a:lnTo>
                <a:lnTo>
                  <a:pt x="409" y="53"/>
                </a:lnTo>
                <a:lnTo>
                  <a:pt x="409" y="53"/>
                </a:lnTo>
                <a:lnTo>
                  <a:pt x="405" y="49"/>
                </a:lnTo>
                <a:lnTo>
                  <a:pt x="400" y="46"/>
                </a:lnTo>
                <a:lnTo>
                  <a:pt x="392" y="38"/>
                </a:lnTo>
                <a:lnTo>
                  <a:pt x="392" y="38"/>
                </a:lnTo>
                <a:lnTo>
                  <a:pt x="394" y="37"/>
                </a:lnTo>
                <a:lnTo>
                  <a:pt x="396" y="31"/>
                </a:lnTo>
                <a:lnTo>
                  <a:pt x="396" y="28"/>
                </a:lnTo>
                <a:lnTo>
                  <a:pt x="394" y="24"/>
                </a:lnTo>
                <a:lnTo>
                  <a:pt x="392" y="20"/>
                </a:lnTo>
                <a:lnTo>
                  <a:pt x="387" y="17"/>
                </a:lnTo>
                <a:lnTo>
                  <a:pt x="387" y="17"/>
                </a:lnTo>
                <a:lnTo>
                  <a:pt x="376" y="11"/>
                </a:lnTo>
                <a:lnTo>
                  <a:pt x="367" y="7"/>
                </a:lnTo>
                <a:lnTo>
                  <a:pt x="350" y="4"/>
                </a:lnTo>
                <a:lnTo>
                  <a:pt x="350" y="4"/>
                </a:lnTo>
                <a:lnTo>
                  <a:pt x="330" y="0"/>
                </a:lnTo>
                <a:lnTo>
                  <a:pt x="321" y="0"/>
                </a:lnTo>
                <a:lnTo>
                  <a:pt x="314" y="0"/>
                </a:lnTo>
                <a:lnTo>
                  <a:pt x="314" y="0"/>
                </a:lnTo>
                <a:lnTo>
                  <a:pt x="299" y="4"/>
                </a:lnTo>
                <a:lnTo>
                  <a:pt x="290" y="6"/>
                </a:lnTo>
                <a:lnTo>
                  <a:pt x="281" y="9"/>
                </a:lnTo>
                <a:lnTo>
                  <a:pt x="281" y="9"/>
                </a:lnTo>
                <a:lnTo>
                  <a:pt x="268" y="17"/>
                </a:lnTo>
                <a:lnTo>
                  <a:pt x="252" y="26"/>
                </a:lnTo>
                <a:lnTo>
                  <a:pt x="237" y="33"/>
                </a:lnTo>
                <a:lnTo>
                  <a:pt x="232" y="37"/>
                </a:lnTo>
                <a:lnTo>
                  <a:pt x="230" y="42"/>
                </a:lnTo>
                <a:lnTo>
                  <a:pt x="230" y="42"/>
                </a:lnTo>
                <a:lnTo>
                  <a:pt x="223" y="51"/>
                </a:lnTo>
                <a:lnTo>
                  <a:pt x="215" y="66"/>
                </a:lnTo>
                <a:lnTo>
                  <a:pt x="210" y="82"/>
                </a:lnTo>
                <a:lnTo>
                  <a:pt x="208" y="91"/>
                </a:lnTo>
                <a:lnTo>
                  <a:pt x="208" y="100"/>
                </a:lnTo>
                <a:lnTo>
                  <a:pt x="208" y="100"/>
                </a:lnTo>
                <a:lnTo>
                  <a:pt x="210" y="119"/>
                </a:lnTo>
                <a:lnTo>
                  <a:pt x="215" y="133"/>
                </a:lnTo>
                <a:lnTo>
                  <a:pt x="221" y="150"/>
                </a:lnTo>
                <a:lnTo>
                  <a:pt x="230" y="1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8">
            <a:extLst>
              <a:ext uri="{FF2B5EF4-FFF2-40B4-BE49-F238E27FC236}">
                <a16:creationId xmlns:a16="http://schemas.microsoft.com/office/drawing/2014/main" id="{1267815D-0859-4D27-860F-17E721189F24}"/>
              </a:ext>
            </a:extLst>
          </p:cNvPr>
          <p:cNvSpPr>
            <a:spLocks noEditPoints="1"/>
          </p:cNvSpPr>
          <p:nvPr/>
        </p:nvSpPr>
        <p:spPr bwMode="auto">
          <a:xfrm>
            <a:off x="986480" y="777120"/>
            <a:ext cx="437843" cy="1680279"/>
          </a:xfrm>
          <a:custGeom>
            <a:avLst/>
            <a:gdLst>
              <a:gd name="T0" fmla="*/ 154 w 388"/>
              <a:gd name="T1" fmla="*/ 64 h 1489"/>
              <a:gd name="T2" fmla="*/ 138 w 388"/>
              <a:gd name="T3" fmla="*/ 116 h 1489"/>
              <a:gd name="T4" fmla="*/ 90 w 388"/>
              <a:gd name="T5" fmla="*/ 162 h 1489"/>
              <a:gd name="T6" fmla="*/ 60 w 388"/>
              <a:gd name="T7" fmla="*/ 208 h 1489"/>
              <a:gd name="T8" fmla="*/ 14 w 388"/>
              <a:gd name="T9" fmla="*/ 262 h 1489"/>
              <a:gd name="T10" fmla="*/ 2 w 388"/>
              <a:gd name="T11" fmla="*/ 322 h 1489"/>
              <a:gd name="T12" fmla="*/ 38 w 388"/>
              <a:gd name="T13" fmla="*/ 362 h 1489"/>
              <a:gd name="T14" fmla="*/ 48 w 388"/>
              <a:gd name="T15" fmla="*/ 394 h 1489"/>
              <a:gd name="T16" fmla="*/ 50 w 388"/>
              <a:gd name="T17" fmla="*/ 444 h 1489"/>
              <a:gd name="T18" fmla="*/ 38 w 388"/>
              <a:gd name="T19" fmla="*/ 612 h 1489"/>
              <a:gd name="T20" fmla="*/ 42 w 388"/>
              <a:gd name="T21" fmla="*/ 678 h 1489"/>
              <a:gd name="T22" fmla="*/ 44 w 388"/>
              <a:gd name="T23" fmla="*/ 758 h 1489"/>
              <a:gd name="T24" fmla="*/ 42 w 388"/>
              <a:gd name="T25" fmla="*/ 895 h 1489"/>
              <a:gd name="T26" fmla="*/ 32 w 388"/>
              <a:gd name="T27" fmla="*/ 1231 h 1489"/>
              <a:gd name="T28" fmla="*/ 48 w 388"/>
              <a:gd name="T29" fmla="*/ 1399 h 1489"/>
              <a:gd name="T30" fmla="*/ 20 w 388"/>
              <a:gd name="T31" fmla="*/ 1431 h 1489"/>
              <a:gd name="T32" fmla="*/ 32 w 388"/>
              <a:gd name="T33" fmla="*/ 1481 h 1489"/>
              <a:gd name="T34" fmla="*/ 72 w 388"/>
              <a:gd name="T35" fmla="*/ 1489 h 1489"/>
              <a:gd name="T36" fmla="*/ 152 w 388"/>
              <a:gd name="T37" fmla="*/ 1471 h 1489"/>
              <a:gd name="T38" fmla="*/ 152 w 388"/>
              <a:gd name="T39" fmla="*/ 1441 h 1489"/>
              <a:gd name="T40" fmla="*/ 126 w 388"/>
              <a:gd name="T41" fmla="*/ 1413 h 1489"/>
              <a:gd name="T42" fmla="*/ 110 w 388"/>
              <a:gd name="T43" fmla="*/ 1399 h 1489"/>
              <a:gd name="T44" fmla="*/ 96 w 388"/>
              <a:gd name="T45" fmla="*/ 1379 h 1489"/>
              <a:gd name="T46" fmla="*/ 104 w 388"/>
              <a:gd name="T47" fmla="*/ 1261 h 1489"/>
              <a:gd name="T48" fmla="*/ 244 w 388"/>
              <a:gd name="T49" fmla="*/ 1143 h 1489"/>
              <a:gd name="T50" fmla="*/ 252 w 388"/>
              <a:gd name="T51" fmla="*/ 1363 h 1489"/>
              <a:gd name="T52" fmla="*/ 242 w 388"/>
              <a:gd name="T53" fmla="*/ 1409 h 1489"/>
              <a:gd name="T54" fmla="*/ 230 w 388"/>
              <a:gd name="T55" fmla="*/ 1461 h 1489"/>
              <a:gd name="T56" fmla="*/ 240 w 388"/>
              <a:gd name="T57" fmla="*/ 1483 h 1489"/>
              <a:gd name="T58" fmla="*/ 286 w 388"/>
              <a:gd name="T59" fmla="*/ 1485 h 1489"/>
              <a:gd name="T60" fmla="*/ 346 w 388"/>
              <a:gd name="T61" fmla="*/ 1483 h 1489"/>
              <a:gd name="T62" fmla="*/ 358 w 388"/>
              <a:gd name="T63" fmla="*/ 1455 h 1489"/>
              <a:gd name="T64" fmla="*/ 334 w 388"/>
              <a:gd name="T65" fmla="*/ 1431 h 1489"/>
              <a:gd name="T66" fmla="*/ 316 w 388"/>
              <a:gd name="T67" fmla="*/ 1397 h 1489"/>
              <a:gd name="T68" fmla="*/ 312 w 388"/>
              <a:gd name="T69" fmla="*/ 1369 h 1489"/>
              <a:gd name="T70" fmla="*/ 316 w 388"/>
              <a:gd name="T71" fmla="*/ 1307 h 1489"/>
              <a:gd name="T72" fmla="*/ 324 w 388"/>
              <a:gd name="T73" fmla="*/ 1149 h 1489"/>
              <a:gd name="T74" fmla="*/ 346 w 388"/>
              <a:gd name="T75" fmla="*/ 1011 h 1489"/>
              <a:gd name="T76" fmla="*/ 346 w 388"/>
              <a:gd name="T77" fmla="*/ 811 h 1489"/>
              <a:gd name="T78" fmla="*/ 320 w 388"/>
              <a:gd name="T79" fmla="*/ 594 h 1489"/>
              <a:gd name="T80" fmla="*/ 330 w 388"/>
              <a:gd name="T81" fmla="*/ 518 h 1489"/>
              <a:gd name="T82" fmla="*/ 326 w 388"/>
              <a:gd name="T83" fmla="*/ 438 h 1489"/>
              <a:gd name="T84" fmla="*/ 362 w 388"/>
              <a:gd name="T85" fmla="*/ 436 h 1489"/>
              <a:gd name="T86" fmla="*/ 386 w 388"/>
              <a:gd name="T87" fmla="*/ 410 h 1489"/>
              <a:gd name="T88" fmla="*/ 386 w 388"/>
              <a:gd name="T89" fmla="*/ 366 h 1489"/>
              <a:gd name="T90" fmla="*/ 380 w 388"/>
              <a:gd name="T91" fmla="*/ 328 h 1489"/>
              <a:gd name="T92" fmla="*/ 358 w 388"/>
              <a:gd name="T93" fmla="*/ 294 h 1489"/>
              <a:gd name="T94" fmla="*/ 304 w 388"/>
              <a:gd name="T95" fmla="*/ 272 h 1489"/>
              <a:gd name="T96" fmla="*/ 298 w 388"/>
              <a:gd name="T97" fmla="*/ 230 h 1489"/>
              <a:gd name="T98" fmla="*/ 326 w 388"/>
              <a:gd name="T99" fmla="*/ 170 h 1489"/>
              <a:gd name="T100" fmla="*/ 326 w 388"/>
              <a:gd name="T101" fmla="*/ 74 h 1489"/>
              <a:gd name="T102" fmla="*/ 290 w 388"/>
              <a:gd name="T103" fmla="*/ 32 h 1489"/>
              <a:gd name="T104" fmla="*/ 234 w 388"/>
              <a:gd name="T105" fmla="*/ 24 h 1489"/>
              <a:gd name="T106" fmla="*/ 230 w 388"/>
              <a:gd name="T107" fmla="*/ 0 h 1489"/>
              <a:gd name="T108" fmla="*/ 174 w 388"/>
              <a:gd name="T109" fmla="*/ 4 h 1489"/>
              <a:gd name="T110" fmla="*/ 166 w 388"/>
              <a:gd name="T111" fmla="*/ 48 h 1489"/>
              <a:gd name="T112" fmla="*/ 152 w 388"/>
              <a:gd name="T113" fmla="*/ 190 h 1489"/>
              <a:gd name="T114" fmla="*/ 130 w 388"/>
              <a:gd name="T115" fmla="*/ 224 h 1489"/>
              <a:gd name="T116" fmla="*/ 134 w 388"/>
              <a:gd name="T117" fmla="*/ 200 h 1489"/>
              <a:gd name="T118" fmla="*/ 162 w 388"/>
              <a:gd name="T119" fmla="*/ 152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8" h="1489">
                <a:moveTo>
                  <a:pt x="166" y="48"/>
                </a:moveTo>
                <a:lnTo>
                  <a:pt x="166" y="48"/>
                </a:lnTo>
                <a:lnTo>
                  <a:pt x="160" y="54"/>
                </a:lnTo>
                <a:lnTo>
                  <a:pt x="156" y="58"/>
                </a:lnTo>
                <a:lnTo>
                  <a:pt x="154" y="64"/>
                </a:lnTo>
                <a:lnTo>
                  <a:pt x="154" y="64"/>
                </a:lnTo>
                <a:lnTo>
                  <a:pt x="152" y="76"/>
                </a:lnTo>
                <a:lnTo>
                  <a:pt x="150" y="88"/>
                </a:lnTo>
                <a:lnTo>
                  <a:pt x="150" y="88"/>
                </a:lnTo>
                <a:lnTo>
                  <a:pt x="138" y="116"/>
                </a:lnTo>
                <a:lnTo>
                  <a:pt x="118" y="140"/>
                </a:lnTo>
                <a:lnTo>
                  <a:pt x="110" y="138"/>
                </a:lnTo>
                <a:lnTo>
                  <a:pt x="110" y="138"/>
                </a:lnTo>
                <a:lnTo>
                  <a:pt x="100" y="150"/>
                </a:lnTo>
                <a:lnTo>
                  <a:pt x="90" y="162"/>
                </a:lnTo>
                <a:lnTo>
                  <a:pt x="90" y="162"/>
                </a:lnTo>
                <a:lnTo>
                  <a:pt x="78" y="178"/>
                </a:lnTo>
                <a:lnTo>
                  <a:pt x="64" y="200"/>
                </a:lnTo>
                <a:lnTo>
                  <a:pt x="64" y="200"/>
                </a:lnTo>
                <a:lnTo>
                  <a:pt x="60" y="208"/>
                </a:lnTo>
                <a:lnTo>
                  <a:pt x="54" y="220"/>
                </a:lnTo>
                <a:lnTo>
                  <a:pt x="42" y="232"/>
                </a:lnTo>
                <a:lnTo>
                  <a:pt x="28" y="248"/>
                </a:lnTo>
                <a:lnTo>
                  <a:pt x="28" y="248"/>
                </a:lnTo>
                <a:lnTo>
                  <a:pt x="14" y="262"/>
                </a:lnTo>
                <a:lnTo>
                  <a:pt x="6" y="278"/>
                </a:lnTo>
                <a:lnTo>
                  <a:pt x="0" y="294"/>
                </a:lnTo>
                <a:lnTo>
                  <a:pt x="0" y="312"/>
                </a:lnTo>
                <a:lnTo>
                  <a:pt x="0" y="312"/>
                </a:lnTo>
                <a:lnTo>
                  <a:pt x="2" y="322"/>
                </a:lnTo>
                <a:lnTo>
                  <a:pt x="4" y="330"/>
                </a:lnTo>
                <a:lnTo>
                  <a:pt x="8" y="336"/>
                </a:lnTo>
                <a:lnTo>
                  <a:pt x="12" y="342"/>
                </a:lnTo>
                <a:lnTo>
                  <a:pt x="24" y="352"/>
                </a:lnTo>
                <a:lnTo>
                  <a:pt x="38" y="362"/>
                </a:lnTo>
                <a:lnTo>
                  <a:pt x="38" y="362"/>
                </a:lnTo>
                <a:lnTo>
                  <a:pt x="44" y="368"/>
                </a:lnTo>
                <a:lnTo>
                  <a:pt x="46" y="376"/>
                </a:lnTo>
                <a:lnTo>
                  <a:pt x="48" y="386"/>
                </a:lnTo>
                <a:lnTo>
                  <a:pt x="48" y="394"/>
                </a:lnTo>
                <a:lnTo>
                  <a:pt x="48" y="414"/>
                </a:lnTo>
                <a:lnTo>
                  <a:pt x="48" y="422"/>
                </a:lnTo>
                <a:lnTo>
                  <a:pt x="48" y="430"/>
                </a:lnTo>
                <a:lnTo>
                  <a:pt x="48" y="430"/>
                </a:lnTo>
                <a:lnTo>
                  <a:pt x="50" y="444"/>
                </a:lnTo>
                <a:lnTo>
                  <a:pt x="48" y="464"/>
                </a:lnTo>
                <a:lnTo>
                  <a:pt x="40" y="518"/>
                </a:lnTo>
                <a:lnTo>
                  <a:pt x="28" y="590"/>
                </a:lnTo>
                <a:lnTo>
                  <a:pt x="28" y="590"/>
                </a:lnTo>
                <a:lnTo>
                  <a:pt x="38" y="612"/>
                </a:lnTo>
                <a:lnTo>
                  <a:pt x="34" y="638"/>
                </a:lnTo>
                <a:lnTo>
                  <a:pt x="46" y="646"/>
                </a:lnTo>
                <a:lnTo>
                  <a:pt x="46" y="646"/>
                </a:lnTo>
                <a:lnTo>
                  <a:pt x="44" y="654"/>
                </a:lnTo>
                <a:lnTo>
                  <a:pt x="42" y="678"/>
                </a:lnTo>
                <a:lnTo>
                  <a:pt x="42" y="678"/>
                </a:lnTo>
                <a:lnTo>
                  <a:pt x="42" y="698"/>
                </a:lnTo>
                <a:lnTo>
                  <a:pt x="44" y="720"/>
                </a:lnTo>
                <a:lnTo>
                  <a:pt x="44" y="742"/>
                </a:lnTo>
                <a:lnTo>
                  <a:pt x="44" y="758"/>
                </a:lnTo>
                <a:lnTo>
                  <a:pt x="44" y="758"/>
                </a:lnTo>
                <a:lnTo>
                  <a:pt x="42" y="786"/>
                </a:lnTo>
                <a:lnTo>
                  <a:pt x="42" y="827"/>
                </a:lnTo>
                <a:lnTo>
                  <a:pt x="42" y="895"/>
                </a:lnTo>
                <a:lnTo>
                  <a:pt x="42" y="895"/>
                </a:lnTo>
                <a:lnTo>
                  <a:pt x="44" y="1133"/>
                </a:lnTo>
                <a:lnTo>
                  <a:pt x="44" y="1133"/>
                </a:lnTo>
                <a:lnTo>
                  <a:pt x="38" y="1171"/>
                </a:lnTo>
                <a:lnTo>
                  <a:pt x="34" y="1205"/>
                </a:lnTo>
                <a:lnTo>
                  <a:pt x="32" y="1231"/>
                </a:lnTo>
                <a:lnTo>
                  <a:pt x="32" y="1231"/>
                </a:lnTo>
                <a:lnTo>
                  <a:pt x="34" y="1269"/>
                </a:lnTo>
                <a:lnTo>
                  <a:pt x="40" y="1323"/>
                </a:lnTo>
                <a:lnTo>
                  <a:pt x="48" y="1399"/>
                </a:lnTo>
                <a:lnTo>
                  <a:pt x="48" y="1399"/>
                </a:lnTo>
                <a:lnTo>
                  <a:pt x="44" y="1405"/>
                </a:lnTo>
                <a:lnTo>
                  <a:pt x="34" y="1415"/>
                </a:lnTo>
                <a:lnTo>
                  <a:pt x="24" y="1425"/>
                </a:lnTo>
                <a:lnTo>
                  <a:pt x="20" y="1431"/>
                </a:lnTo>
                <a:lnTo>
                  <a:pt x="20" y="1431"/>
                </a:lnTo>
                <a:lnTo>
                  <a:pt x="20" y="1441"/>
                </a:lnTo>
                <a:lnTo>
                  <a:pt x="20" y="1457"/>
                </a:lnTo>
                <a:lnTo>
                  <a:pt x="22" y="1465"/>
                </a:lnTo>
                <a:lnTo>
                  <a:pt x="26" y="1473"/>
                </a:lnTo>
                <a:lnTo>
                  <a:pt x="32" y="1481"/>
                </a:lnTo>
                <a:lnTo>
                  <a:pt x="38" y="1485"/>
                </a:lnTo>
                <a:lnTo>
                  <a:pt x="38" y="1485"/>
                </a:lnTo>
                <a:lnTo>
                  <a:pt x="48" y="1489"/>
                </a:lnTo>
                <a:lnTo>
                  <a:pt x="56" y="1489"/>
                </a:lnTo>
                <a:lnTo>
                  <a:pt x="72" y="1489"/>
                </a:lnTo>
                <a:lnTo>
                  <a:pt x="104" y="1483"/>
                </a:lnTo>
                <a:lnTo>
                  <a:pt x="104" y="1483"/>
                </a:lnTo>
                <a:lnTo>
                  <a:pt x="130" y="1479"/>
                </a:lnTo>
                <a:lnTo>
                  <a:pt x="142" y="1477"/>
                </a:lnTo>
                <a:lnTo>
                  <a:pt x="152" y="1471"/>
                </a:lnTo>
                <a:lnTo>
                  <a:pt x="152" y="1471"/>
                </a:lnTo>
                <a:lnTo>
                  <a:pt x="160" y="1465"/>
                </a:lnTo>
                <a:lnTo>
                  <a:pt x="160" y="1463"/>
                </a:lnTo>
                <a:lnTo>
                  <a:pt x="160" y="1459"/>
                </a:lnTo>
                <a:lnTo>
                  <a:pt x="152" y="1441"/>
                </a:lnTo>
                <a:lnTo>
                  <a:pt x="152" y="1441"/>
                </a:lnTo>
                <a:lnTo>
                  <a:pt x="148" y="1433"/>
                </a:lnTo>
                <a:lnTo>
                  <a:pt x="144" y="1427"/>
                </a:lnTo>
                <a:lnTo>
                  <a:pt x="134" y="1417"/>
                </a:lnTo>
                <a:lnTo>
                  <a:pt x="126" y="1413"/>
                </a:lnTo>
                <a:lnTo>
                  <a:pt x="122" y="1409"/>
                </a:lnTo>
                <a:lnTo>
                  <a:pt x="122" y="1409"/>
                </a:lnTo>
                <a:lnTo>
                  <a:pt x="118" y="1403"/>
                </a:lnTo>
                <a:lnTo>
                  <a:pt x="114" y="1401"/>
                </a:lnTo>
                <a:lnTo>
                  <a:pt x="110" y="1399"/>
                </a:lnTo>
                <a:lnTo>
                  <a:pt x="110" y="1399"/>
                </a:lnTo>
                <a:lnTo>
                  <a:pt x="108" y="1399"/>
                </a:lnTo>
                <a:lnTo>
                  <a:pt x="104" y="1395"/>
                </a:lnTo>
                <a:lnTo>
                  <a:pt x="100" y="1387"/>
                </a:lnTo>
                <a:lnTo>
                  <a:pt x="96" y="1379"/>
                </a:lnTo>
                <a:lnTo>
                  <a:pt x="94" y="1373"/>
                </a:lnTo>
                <a:lnTo>
                  <a:pt x="94" y="1373"/>
                </a:lnTo>
                <a:lnTo>
                  <a:pt x="98" y="1333"/>
                </a:lnTo>
                <a:lnTo>
                  <a:pt x="104" y="1261"/>
                </a:lnTo>
                <a:lnTo>
                  <a:pt x="104" y="1261"/>
                </a:lnTo>
                <a:lnTo>
                  <a:pt x="108" y="1223"/>
                </a:lnTo>
                <a:lnTo>
                  <a:pt x="114" y="1185"/>
                </a:lnTo>
                <a:lnTo>
                  <a:pt x="120" y="1145"/>
                </a:lnTo>
                <a:lnTo>
                  <a:pt x="244" y="1143"/>
                </a:lnTo>
                <a:lnTo>
                  <a:pt x="244" y="1143"/>
                </a:lnTo>
                <a:lnTo>
                  <a:pt x="244" y="1161"/>
                </a:lnTo>
                <a:lnTo>
                  <a:pt x="244" y="1187"/>
                </a:lnTo>
                <a:lnTo>
                  <a:pt x="244" y="1187"/>
                </a:lnTo>
                <a:lnTo>
                  <a:pt x="248" y="1293"/>
                </a:lnTo>
                <a:lnTo>
                  <a:pt x="252" y="1363"/>
                </a:lnTo>
                <a:lnTo>
                  <a:pt x="252" y="1397"/>
                </a:lnTo>
                <a:lnTo>
                  <a:pt x="252" y="1397"/>
                </a:lnTo>
                <a:lnTo>
                  <a:pt x="250" y="1403"/>
                </a:lnTo>
                <a:lnTo>
                  <a:pt x="248" y="1407"/>
                </a:lnTo>
                <a:lnTo>
                  <a:pt x="242" y="1409"/>
                </a:lnTo>
                <a:lnTo>
                  <a:pt x="242" y="1409"/>
                </a:lnTo>
                <a:lnTo>
                  <a:pt x="238" y="1415"/>
                </a:lnTo>
                <a:lnTo>
                  <a:pt x="234" y="1431"/>
                </a:lnTo>
                <a:lnTo>
                  <a:pt x="230" y="1451"/>
                </a:lnTo>
                <a:lnTo>
                  <a:pt x="230" y="1461"/>
                </a:lnTo>
                <a:lnTo>
                  <a:pt x="232" y="1471"/>
                </a:lnTo>
                <a:lnTo>
                  <a:pt x="232" y="1471"/>
                </a:lnTo>
                <a:lnTo>
                  <a:pt x="236" y="1483"/>
                </a:lnTo>
                <a:lnTo>
                  <a:pt x="238" y="1485"/>
                </a:lnTo>
                <a:lnTo>
                  <a:pt x="240" y="1483"/>
                </a:lnTo>
                <a:lnTo>
                  <a:pt x="248" y="1481"/>
                </a:lnTo>
                <a:lnTo>
                  <a:pt x="252" y="1481"/>
                </a:lnTo>
                <a:lnTo>
                  <a:pt x="258" y="1481"/>
                </a:lnTo>
                <a:lnTo>
                  <a:pt x="258" y="1481"/>
                </a:lnTo>
                <a:lnTo>
                  <a:pt x="286" y="1485"/>
                </a:lnTo>
                <a:lnTo>
                  <a:pt x="306" y="1487"/>
                </a:lnTo>
                <a:lnTo>
                  <a:pt x="306" y="1487"/>
                </a:lnTo>
                <a:lnTo>
                  <a:pt x="318" y="1487"/>
                </a:lnTo>
                <a:lnTo>
                  <a:pt x="336" y="1485"/>
                </a:lnTo>
                <a:lnTo>
                  <a:pt x="346" y="1483"/>
                </a:lnTo>
                <a:lnTo>
                  <a:pt x="352" y="1479"/>
                </a:lnTo>
                <a:lnTo>
                  <a:pt x="358" y="1471"/>
                </a:lnTo>
                <a:lnTo>
                  <a:pt x="360" y="1463"/>
                </a:lnTo>
                <a:lnTo>
                  <a:pt x="360" y="1463"/>
                </a:lnTo>
                <a:lnTo>
                  <a:pt x="358" y="1455"/>
                </a:lnTo>
                <a:lnTo>
                  <a:pt x="356" y="1447"/>
                </a:lnTo>
                <a:lnTo>
                  <a:pt x="352" y="1443"/>
                </a:lnTo>
                <a:lnTo>
                  <a:pt x="348" y="1439"/>
                </a:lnTo>
                <a:lnTo>
                  <a:pt x="340" y="1433"/>
                </a:lnTo>
                <a:lnTo>
                  <a:pt x="334" y="1431"/>
                </a:lnTo>
                <a:lnTo>
                  <a:pt x="334" y="1431"/>
                </a:lnTo>
                <a:lnTo>
                  <a:pt x="330" y="1425"/>
                </a:lnTo>
                <a:lnTo>
                  <a:pt x="324" y="1413"/>
                </a:lnTo>
                <a:lnTo>
                  <a:pt x="316" y="1397"/>
                </a:lnTo>
                <a:lnTo>
                  <a:pt x="316" y="1397"/>
                </a:lnTo>
                <a:lnTo>
                  <a:pt x="316" y="1389"/>
                </a:lnTo>
                <a:lnTo>
                  <a:pt x="316" y="1375"/>
                </a:lnTo>
                <a:lnTo>
                  <a:pt x="316" y="1375"/>
                </a:lnTo>
                <a:lnTo>
                  <a:pt x="314" y="1371"/>
                </a:lnTo>
                <a:lnTo>
                  <a:pt x="312" y="1369"/>
                </a:lnTo>
                <a:lnTo>
                  <a:pt x="308" y="1369"/>
                </a:lnTo>
                <a:lnTo>
                  <a:pt x="302" y="1371"/>
                </a:lnTo>
                <a:lnTo>
                  <a:pt x="302" y="1371"/>
                </a:lnTo>
                <a:lnTo>
                  <a:pt x="310" y="1339"/>
                </a:lnTo>
                <a:lnTo>
                  <a:pt x="316" y="1307"/>
                </a:lnTo>
                <a:lnTo>
                  <a:pt x="322" y="1269"/>
                </a:lnTo>
                <a:lnTo>
                  <a:pt x="322" y="1269"/>
                </a:lnTo>
                <a:lnTo>
                  <a:pt x="326" y="1231"/>
                </a:lnTo>
                <a:lnTo>
                  <a:pt x="326" y="1191"/>
                </a:lnTo>
                <a:lnTo>
                  <a:pt x="324" y="1149"/>
                </a:lnTo>
                <a:lnTo>
                  <a:pt x="352" y="1149"/>
                </a:lnTo>
                <a:lnTo>
                  <a:pt x="352" y="1149"/>
                </a:lnTo>
                <a:lnTo>
                  <a:pt x="348" y="1059"/>
                </a:lnTo>
                <a:lnTo>
                  <a:pt x="348" y="1059"/>
                </a:lnTo>
                <a:lnTo>
                  <a:pt x="346" y="1011"/>
                </a:lnTo>
                <a:lnTo>
                  <a:pt x="348" y="943"/>
                </a:lnTo>
                <a:lnTo>
                  <a:pt x="348" y="873"/>
                </a:lnTo>
                <a:lnTo>
                  <a:pt x="348" y="839"/>
                </a:lnTo>
                <a:lnTo>
                  <a:pt x="346" y="811"/>
                </a:lnTo>
                <a:lnTo>
                  <a:pt x="346" y="811"/>
                </a:lnTo>
                <a:lnTo>
                  <a:pt x="338" y="756"/>
                </a:lnTo>
                <a:lnTo>
                  <a:pt x="326" y="694"/>
                </a:lnTo>
                <a:lnTo>
                  <a:pt x="310" y="626"/>
                </a:lnTo>
                <a:lnTo>
                  <a:pt x="310" y="626"/>
                </a:lnTo>
                <a:lnTo>
                  <a:pt x="320" y="594"/>
                </a:lnTo>
                <a:lnTo>
                  <a:pt x="328" y="566"/>
                </a:lnTo>
                <a:lnTo>
                  <a:pt x="330" y="554"/>
                </a:lnTo>
                <a:lnTo>
                  <a:pt x="332" y="542"/>
                </a:lnTo>
                <a:lnTo>
                  <a:pt x="332" y="542"/>
                </a:lnTo>
                <a:lnTo>
                  <a:pt x="330" y="518"/>
                </a:lnTo>
                <a:lnTo>
                  <a:pt x="324" y="486"/>
                </a:lnTo>
                <a:lnTo>
                  <a:pt x="318" y="450"/>
                </a:lnTo>
                <a:lnTo>
                  <a:pt x="318" y="450"/>
                </a:lnTo>
                <a:lnTo>
                  <a:pt x="322" y="444"/>
                </a:lnTo>
                <a:lnTo>
                  <a:pt x="326" y="438"/>
                </a:lnTo>
                <a:lnTo>
                  <a:pt x="326" y="438"/>
                </a:lnTo>
                <a:lnTo>
                  <a:pt x="330" y="438"/>
                </a:lnTo>
                <a:lnTo>
                  <a:pt x="344" y="438"/>
                </a:lnTo>
                <a:lnTo>
                  <a:pt x="352" y="438"/>
                </a:lnTo>
                <a:lnTo>
                  <a:pt x="362" y="436"/>
                </a:lnTo>
                <a:lnTo>
                  <a:pt x="370" y="432"/>
                </a:lnTo>
                <a:lnTo>
                  <a:pt x="378" y="426"/>
                </a:lnTo>
                <a:lnTo>
                  <a:pt x="378" y="426"/>
                </a:lnTo>
                <a:lnTo>
                  <a:pt x="384" y="418"/>
                </a:lnTo>
                <a:lnTo>
                  <a:pt x="386" y="410"/>
                </a:lnTo>
                <a:lnTo>
                  <a:pt x="388" y="400"/>
                </a:lnTo>
                <a:lnTo>
                  <a:pt x="388" y="392"/>
                </a:lnTo>
                <a:lnTo>
                  <a:pt x="386" y="376"/>
                </a:lnTo>
                <a:lnTo>
                  <a:pt x="386" y="366"/>
                </a:lnTo>
                <a:lnTo>
                  <a:pt x="386" y="366"/>
                </a:lnTo>
                <a:lnTo>
                  <a:pt x="386" y="360"/>
                </a:lnTo>
                <a:lnTo>
                  <a:pt x="386" y="352"/>
                </a:lnTo>
                <a:lnTo>
                  <a:pt x="384" y="340"/>
                </a:lnTo>
                <a:lnTo>
                  <a:pt x="380" y="328"/>
                </a:lnTo>
                <a:lnTo>
                  <a:pt x="380" y="328"/>
                </a:lnTo>
                <a:lnTo>
                  <a:pt x="376" y="314"/>
                </a:lnTo>
                <a:lnTo>
                  <a:pt x="370" y="306"/>
                </a:lnTo>
                <a:lnTo>
                  <a:pt x="364" y="298"/>
                </a:lnTo>
                <a:lnTo>
                  <a:pt x="358" y="294"/>
                </a:lnTo>
                <a:lnTo>
                  <a:pt x="358" y="294"/>
                </a:lnTo>
                <a:lnTo>
                  <a:pt x="340" y="290"/>
                </a:lnTo>
                <a:lnTo>
                  <a:pt x="330" y="286"/>
                </a:lnTo>
                <a:lnTo>
                  <a:pt x="320" y="284"/>
                </a:lnTo>
                <a:lnTo>
                  <a:pt x="320" y="284"/>
                </a:lnTo>
                <a:lnTo>
                  <a:pt x="304" y="272"/>
                </a:lnTo>
                <a:lnTo>
                  <a:pt x="294" y="266"/>
                </a:lnTo>
                <a:lnTo>
                  <a:pt x="294" y="266"/>
                </a:lnTo>
                <a:lnTo>
                  <a:pt x="292" y="242"/>
                </a:lnTo>
                <a:lnTo>
                  <a:pt x="292" y="242"/>
                </a:lnTo>
                <a:lnTo>
                  <a:pt x="298" y="230"/>
                </a:lnTo>
                <a:lnTo>
                  <a:pt x="306" y="214"/>
                </a:lnTo>
                <a:lnTo>
                  <a:pt x="316" y="198"/>
                </a:lnTo>
                <a:lnTo>
                  <a:pt x="322" y="184"/>
                </a:lnTo>
                <a:lnTo>
                  <a:pt x="322" y="184"/>
                </a:lnTo>
                <a:lnTo>
                  <a:pt x="326" y="170"/>
                </a:lnTo>
                <a:lnTo>
                  <a:pt x="328" y="150"/>
                </a:lnTo>
                <a:lnTo>
                  <a:pt x="330" y="122"/>
                </a:lnTo>
                <a:lnTo>
                  <a:pt x="330" y="90"/>
                </a:lnTo>
                <a:lnTo>
                  <a:pt x="330" y="90"/>
                </a:lnTo>
                <a:lnTo>
                  <a:pt x="326" y="74"/>
                </a:lnTo>
                <a:lnTo>
                  <a:pt x="322" y="62"/>
                </a:lnTo>
                <a:lnTo>
                  <a:pt x="316" y="52"/>
                </a:lnTo>
                <a:lnTo>
                  <a:pt x="308" y="42"/>
                </a:lnTo>
                <a:lnTo>
                  <a:pt x="300" y="36"/>
                </a:lnTo>
                <a:lnTo>
                  <a:pt x="290" y="32"/>
                </a:lnTo>
                <a:lnTo>
                  <a:pt x="276" y="24"/>
                </a:lnTo>
                <a:lnTo>
                  <a:pt x="276" y="24"/>
                </a:lnTo>
                <a:lnTo>
                  <a:pt x="262" y="22"/>
                </a:lnTo>
                <a:lnTo>
                  <a:pt x="248" y="22"/>
                </a:lnTo>
                <a:lnTo>
                  <a:pt x="234" y="24"/>
                </a:lnTo>
                <a:lnTo>
                  <a:pt x="234" y="24"/>
                </a:lnTo>
                <a:lnTo>
                  <a:pt x="234" y="12"/>
                </a:lnTo>
                <a:lnTo>
                  <a:pt x="232" y="4"/>
                </a:lnTo>
                <a:lnTo>
                  <a:pt x="230" y="0"/>
                </a:lnTo>
                <a:lnTo>
                  <a:pt x="230" y="0"/>
                </a:lnTo>
                <a:lnTo>
                  <a:pt x="222" y="0"/>
                </a:lnTo>
                <a:lnTo>
                  <a:pt x="204" y="0"/>
                </a:lnTo>
                <a:lnTo>
                  <a:pt x="178" y="2"/>
                </a:lnTo>
                <a:lnTo>
                  <a:pt x="178" y="2"/>
                </a:lnTo>
                <a:lnTo>
                  <a:pt x="174" y="4"/>
                </a:lnTo>
                <a:lnTo>
                  <a:pt x="168" y="8"/>
                </a:lnTo>
                <a:lnTo>
                  <a:pt x="168" y="8"/>
                </a:lnTo>
                <a:lnTo>
                  <a:pt x="166" y="14"/>
                </a:lnTo>
                <a:lnTo>
                  <a:pt x="166" y="28"/>
                </a:lnTo>
                <a:lnTo>
                  <a:pt x="166" y="48"/>
                </a:lnTo>
                <a:lnTo>
                  <a:pt x="166" y="48"/>
                </a:lnTo>
                <a:close/>
                <a:moveTo>
                  <a:pt x="162" y="152"/>
                </a:moveTo>
                <a:lnTo>
                  <a:pt x="162" y="152"/>
                </a:lnTo>
                <a:lnTo>
                  <a:pt x="152" y="190"/>
                </a:lnTo>
                <a:lnTo>
                  <a:pt x="152" y="190"/>
                </a:lnTo>
                <a:lnTo>
                  <a:pt x="150" y="198"/>
                </a:lnTo>
                <a:lnTo>
                  <a:pt x="144" y="208"/>
                </a:lnTo>
                <a:lnTo>
                  <a:pt x="136" y="218"/>
                </a:lnTo>
                <a:lnTo>
                  <a:pt x="130" y="224"/>
                </a:lnTo>
                <a:lnTo>
                  <a:pt x="130" y="224"/>
                </a:lnTo>
                <a:lnTo>
                  <a:pt x="114" y="238"/>
                </a:lnTo>
                <a:lnTo>
                  <a:pt x="120" y="216"/>
                </a:lnTo>
                <a:lnTo>
                  <a:pt x="120" y="216"/>
                </a:lnTo>
                <a:lnTo>
                  <a:pt x="124" y="212"/>
                </a:lnTo>
                <a:lnTo>
                  <a:pt x="134" y="200"/>
                </a:lnTo>
                <a:lnTo>
                  <a:pt x="134" y="200"/>
                </a:lnTo>
                <a:lnTo>
                  <a:pt x="146" y="186"/>
                </a:lnTo>
                <a:lnTo>
                  <a:pt x="152" y="178"/>
                </a:lnTo>
                <a:lnTo>
                  <a:pt x="146" y="170"/>
                </a:lnTo>
                <a:lnTo>
                  <a:pt x="162" y="1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28">
            <a:extLst>
              <a:ext uri="{FF2B5EF4-FFF2-40B4-BE49-F238E27FC236}">
                <a16:creationId xmlns:a16="http://schemas.microsoft.com/office/drawing/2014/main" id="{D3405D9F-BA62-4BF1-BE26-F87FC73E0BEE}"/>
              </a:ext>
            </a:extLst>
          </p:cNvPr>
          <p:cNvSpPr>
            <a:spLocks/>
          </p:cNvSpPr>
          <p:nvPr/>
        </p:nvSpPr>
        <p:spPr bwMode="auto">
          <a:xfrm>
            <a:off x="8335891" y="767926"/>
            <a:ext cx="810453" cy="1702862"/>
          </a:xfrm>
          <a:custGeom>
            <a:avLst/>
            <a:gdLst>
              <a:gd name="T0" fmla="*/ 69 w 712"/>
              <a:gd name="T1" fmla="*/ 162 h 1496"/>
              <a:gd name="T2" fmla="*/ 24 w 712"/>
              <a:gd name="T3" fmla="*/ 123 h 1496"/>
              <a:gd name="T4" fmla="*/ 19 w 712"/>
              <a:gd name="T5" fmla="*/ 168 h 1496"/>
              <a:gd name="T6" fmla="*/ 7 w 712"/>
              <a:gd name="T7" fmla="*/ 190 h 1496"/>
              <a:gd name="T8" fmla="*/ 2 w 712"/>
              <a:gd name="T9" fmla="*/ 209 h 1496"/>
              <a:gd name="T10" fmla="*/ 2 w 712"/>
              <a:gd name="T11" fmla="*/ 229 h 1496"/>
              <a:gd name="T12" fmla="*/ 43 w 712"/>
              <a:gd name="T13" fmla="*/ 272 h 1496"/>
              <a:gd name="T14" fmla="*/ 60 w 712"/>
              <a:gd name="T15" fmla="*/ 319 h 1496"/>
              <a:gd name="T16" fmla="*/ 112 w 712"/>
              <a:gd name="T17" fmla="*/ 407 h 1496"/>
              <a:gd name="T18" fmla="*/ 162 w 712"/>
              <a:gd name="T19" fmla="*/ 442 h 1496"/>
              <a:gd name="T20" fmla="*/ 241 w 712"/>
              <a:gd name="T21" fmla="*/ 607 h 1496"/>
              <a:gd name="T22" fmla="*/ 278 w 712"/>
              <a:gd name="T23" fmla="*/ 756 h 1496"/>
              <a:gd name="T24" fmla="*/ 288 w 712"/>
              <a:gd name="T25" fmla="*/ 805 h 1496"/>
              <a:gd name="T26" fmla="*/ 304 w 712"/>
              <a:gd name="T27" fmla="*/ 811 h 1496"/>
              <a:gd name="T28" fmla="*/ 291 w 712"/>
              <a:gd name="T29" fmla="*/ 1124 h 1496"/>
              <a:gd name="T30" fmla="*/ 327 w 712"/>
              <a:gd name="T31" fmla="*/ 1341 h 1496"/>
              <a:gd name="T32" fmla="*/ 275 w 712"/>
              <a:gd name="T33" fmla="*/ 1422 h 1496"/>
              <a:gd name="T34" fmla="*/ 222 w 712"/>
              <a:gd name="T35" fmla="*/ 1446 h 1496"/>
              <a:gd name="T36" fmla="*/ 230 w 712"/>
              <a:gd name="T37" fmla="*/ 1479 h 1496"/>
              <a:gd name="T38" fmla="*/ 282 w 712"/>
              <a:gd name="T39" fmla="*/ 1496 h 1496"/>
              <a:gd name="T40" fmla="*/ 413 w 712"/>
              <a:gd name="T41" fmla="*/ 1489 h 1496"/>
              <a:gd name="T42" fmla="*/ 454 w 712"/>
              <a:gd name="T43" fmla="*/ 1479 h 1496"/>
              <a:gd name="T44" fmla="*/ 458 w 712"/>
              <a:gd name="T45" fmla="*/ 1420 h 1496"/>
              <a:gd name="T46" fmla="*/ 542 w 712"/>
              <a:gd name="T47" fmla="*/ 1429 h 1496"/>
              <a:gd name="T48" fmla="*/ 596 w 712"/>
              <a:gd name="T49" fmla="*/ 1410 h 1496"/>
              <a:gd name="T50" fmla="*/ 588 w 712"/>
              <a:gd name="T51" fmla="*/ 1336 h 1496"/>
              <a:gd name="T52" fmla="*/ 555 w 712"/>
              <a:gd name="T53" fmla="*/ 1270 h 1496"/>
              <a:gd name="T54" fmla="*/ 512 w 712"/>
              <a:gd name="T55" fmla="*/ 1130 h 1496"/>
              <a:gd name="T56" fmla="*/ 473 w 712"/>
              <a:gd name="T57" fmla="*/ 1035 h 1496"/>
              <a:gd name="T58" fmla="*/ 486 w 712"/>
              <a:gd name="T59" fmla="*/ 876 h 1496"/>
              <a:gd name="T60" fmla="*/ 529 w 712"/>
              <a:gd name="T61" fmla="*/ 801 h 1496"/>
              <a:gd name="T62" fmla="*/ 571 w 712"/>
              <a:gd name="T63" fmla="*/ 685 h 1496"/>
              <a:gd name="T64" fmla="*/ 639 w 712"/>
              <a:gd name="T65" fmla="*/ 698 h 1496"/>
              <a:gd name="T66" fmla="*/ 708 w 712"/>
              <a:gd name="T67" fmla="*/ 624 h 1496"/>
              <a:gd name="T68" fmla="*/ 704 w 712"/>
              <a:gd name="T69" fmla="*/ 547 h 1496"/>
              <a:gd name="T70" fmla="*/ 652 w 712"/>
              <a:gd name="T71" fmla="*/ 444 h 1496"/>
              <a:gd name="T72" fmla="*/ 624 w 712"/>
              <a:gd name="T73" fmla="*/ 364 h 1496"/>
              <a:gd name="T74" fmla="*/ 542 w 712"/>
              <a:gd name="T75" fmla="*/ 328 h 1496"/>
              <a:gd name="T76" fmla="*/ 486 w 712"/>
              <a:gd name="T77" fmla="*/ 271 h 1496"/>
              <a:gd name="T78" fmla="*/ 473 w 712"/>
              <a:gd name="T79" fmla="*/ 213 h 1496"/>
              <a:gd name="T80" fmla="*/ 489 w 712"/>
              <a:gd name="T81" fmla="*/ 190 h 1496"/>
              <a:gd name="T82" fmla="*/ 504 w 712"/>
              <a:gd name="T83" fmla="*/ 164 h 1496"/>
              <a:gd name="T84" fmla="*/ 514 w 712"/>
              <a:gd name="T85" fmla="*/ 134 h 1496"/>
              <a:gd name="T86" fmla="*/ 497 w 712"/>
              <a:gd name="T87" fmla="*/ 50 h 1496"/>
              <a:gd name="T88" fmla="*/ 448 w 712"/>
              <a:gd name="T89" fmla="*/ 16 h 1496"/>
              <a:gd name="T90" fmla="*/ 422 w 712"/>
              <a:gd name="T91" fmla="*/ 11 h 1496"/>
              <a:gd name="T92" fmla="*/ 342 w 712"/>
              <a:gd name="T93" fmla="*/ 0 h 1496"/>
              <a:gd name="T94" fmla="*/ 304 w 712"/>
              <a:gd name="T95" fmla="*/ 13 h 1496"/>
              <a:gd name="T96" fmla="*/ 288 w 712"/>
              <a:gd name="T97" fmla="*/ 39 h 1496"/>
              <a:gd name="T98" fmla="*/ 293 w 712"/>
              <a:gd name="T99" fmla="*/ 82 h 1496"/>
              <a:gd name="T100" fmla="*/ 289 w 712"/>
              <a:gd name="T101" fmla="*/ 106 h 1496"/>
              <a:gd name="T102" fmla="*/ 256 w 712"/>
              <a:gd name="T103" fmla="*/ 142 h 1496"/>
              <a:gd name="T104" fmla="*/ 248 w 712"/>
              <a:gd name="T105" fmla="*/ 181 h 1496"/>
              <a:gd name="T106" fmla="*/ 256 w 712"/>
              <a:gd name="T107" fmla="*/ 214 h 1496"/>
              <a:gd name="T108" fmla="*/ 289 w 712"/>
              <a:gd name="T109" fmla="*/ 276 h 1496"/>
              <a:gd name="T110" fmla="*/ 256 w 712"/>
              <a:gd name="T111" fmla="*/ 321 h 1496"/>
              <a:gd name="T112" fmla="*/ 215 w 712"/>
              <a:gd name="T113" fmla="*/ 325 h 1496"/>
              <a:gd name="T114" fmla="*/ 168 w 712"/>
              <a:gd name="T115" fmla="*/ 289 h 1496"/>
              <a:gd name="T116" fmla="*/ 114 w 712"/>
              <a:gd name="T117" fmla="*/ 220 h 1496"/>
              <a:gd name="T118" fmla="*/ 88 w 712"/>
              <a:gd name="T119" fmla="*/ 192 h 1496"/>
              <a:gd name="T120" fmla="*/ 84 w 712"/>
              <a:gd name="T121" fmla="*/ 157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2" h="1496">
                <a:moveTo>
                  <a:pt x="84" y="157"/>
                </a:moveTo>
                <a:lnTo>
                  <a:pt x="84" y="157"/>
                </a:lnTo>
                <a:lnTo>
                  <a:pt x="80" y="155"/>
                </a:lnTo>
                <a:lnTo>
                  <a:pt x="77" y="155"/>
                </a:lnTo>
                <a:lnTo>
                  <a:pt x="73" y="157"/>
                </a:lnTo>
                <a:lnTo>
                  <a:pt x="69" y="162"/>
                </a:lnTo>
                <a:lnTo>
                  <a:pt x="69" y="162"/>
                </a:lnTo>
                <a:lnTo>
                  <a:pt x="62" y="179"/>
                </a:lnTo>
                <a:lnTo>
                  <a:pt x="56" y="175"/>
                </a:lnTo>
                <a:lnTo>
                  <a:pt x="52" y="123"/>
                </a:lnTo>
                <a:lnTo>
                  <a:pt x="47" y="115"/>
                </a:lnTo>
                <a:lnTo>
                  <a:pt x="24" y="123"/>
                </a:lnTo>
                <a:lnTo>
                  <a:pt x="19" y="129"/>
                </a:lnTo>
                <a:lnTo>
                  <a:pt x="21" y="162"/>
                </a:lnTo>
                <a:lnTo>
                  <a:pt x="21" y="162"/>
                </a:lnTo>
                <a:lnTo>
                  <a:pt x="21" y="164"/>
                </a:lnTo>
                <a:lnTo>
                  <a:pt x="19" y="168"/>
                </a:lnTo>
                <a:lnTo>
                  <a:pt x="19" y="168"/>
                </a:lnTo>
                <a:lnTo>
                  <a:pt x="15" y="181"/>
                </a:lnTo>
                <a:lnTo>
                  <a:pt x="15" y="181"/>
                </a:lnTo>
                <a:lnTo>
                  <a:pt x="11" y="183"/>
                </a:lnTo>
                <a:lnTo>
                  <a:pt x="9" y="186"/>
                </a:lnTo>
                <a:lnTo>
                  <a:pt x="7" y="190"/>
                </a:lnTo>
                <a:lnTo>
                  <a:pt x="7" y="190"/>
                </a:lnTo>
                <a:lnTo>
                  <a:pt x="7" y="203"/>
                </a:lnTo>
                <a:lnTo>
                  <a:pt x="7" y="203"/>
                </a:lnTo>
                <a:lnTo>
                  <a:pt x="6" y="203"/>
                </a:lnTo>
                <a:lnTo>
                  <a:pt x="4" y="205"/>
                </a:lnTo>
                <a:lnTo>
                  <a:pt x="2" y="209"/>
                </a:lnTo>
                <a:lnTo>
                  <a:pt x="2" y="209"/>
                </a:lnTo>
                <a:lnTo>
                  <a:pt x="2" y="218"/>
                </a:lnTo>
                <a:lnTo>
                  <a:pt x="0" y="222"/>
                </a:lnTo>
                <a:lnTo>
                  <a:pt x="0" y="222"/>
                </a:lnTo>
                <a:lnTo>
                  <a:pt x="0" y="222"/>
                </a:lnTo>
                <a:lnTo>
                  <a:pt x="2" y="229"/>
                </a:lnTo>
                <a:lnTo>
                  <a:pt x="2" y="229"/>
                </a:lnTo>
                <a:lnTo>
                  <a:pt x="7" y="233"/>
                </a:lnTo>
                <a:lnTo>
                  <a:pt x="17" y="241"/>
                </a:lnTo>
                <a:lnTo>
                  <a:pt x="26" y="248"/>
                </a:lnTo>
                <a:lnTo>
                  <a:pt x="32" y="254"/>
                </a:lnTo>
                <a:lnTo>
                  <a:pt x="32" y="254"/>
                </a:lnTo>
                <a:lnTo>
                  <a:pt x="43" y="272"/>
                </a:lnTo>
                <a:lnTo>
                  <a:pt x="52" y="284"/>
                </a:lnTo>
                <a:lnTo>
                  <a:pt x="62" y="306"/>
                </a:lnTo>
                <a:lnTo>
                  <a:pt x="62" y="306"/>
                </a:lnTo>
                <a:lnTo>
                  <a:pt x="60" y="310"/>
                </a:lnTo>
                <a:lnTo>
                  <a:pt x="60" y="315"/>
                </a:lnTo>
                <a:lnTo>
                  <a:pt x="60" y="319"/>
                </a:lnTo>
                <a:lnTo>
                  <a:pt x="60" y="319"/>
                </a:lnTo>
                <a:lnTo>
                  <a:pt x="65" y="332"/>
                </a:lnTo>
                <a:lnTo>
                  <a:pt x="77" y="355"/>
                </a:lnTo>
                <a:lnTo>
                  <a:pt x="91" y="381"/>
                </a:lnTo>
                <a:lnTo>
                  <a:pt x="101" y="394"/>
                </a:lnTo>
                <a:lnTo>
                  <a:pt x="112" y="407"/>
                </a:lnTo>
                <a:lnTo>
                  <a:pt x="112" y="407"/>
                </a:lnTo>
                <a:lnTo>
                  <a:pt x="131" y="424"/>
                </a:lnTo>
                <a:lnTo>
                  <a:pt x="144" y="435"/>
                </a:lnTo>
                <a:lnTo>
                  <a:pt x="153" y="441"/>
                </a:lnTo>
                <a:lnTo>
                  <a:pt x="162" y="442"/>
                </a:lnTo>
                <a:lnTo>
                  <a:pt x="162" y="442"/>
                </a:lnTo>
                <a:lnTo>
                  <a:pt x="207" y="441"/>
                </a:lnTo>
                <a:lnTo>
                  <a:pt x="245" y="439"/>
                </a:lnTo>
                <a:lnTo>
                  <a:pt x="245" y="439"/>
                </a:lnTo>
                <a:lnTo>
                  <a:pt x="243" y="474"/>
                </a:lnTo>
                <a:lnTo>
                  <a:pt x="241" y="558"/>
                </a:lnTo>
                <a:lnTo>
                  <a:pt x="241" y="607"/>
                </a:lnTo>
                <a:lnTo>
                  <a:pt x="245" y="652"/>
                </a:lnTo>
                <a:lnTo>
                  <a:pt x="248" y="689"/>
                </a:lnTo>
                <a:lnTo>
                  <a:pt x="252" y="704"/>
                </a:lnTo>
                <a:lnTo>
                  <a:pt x="256" y="715"/>
                </a:lnTo>
                <a:lnTo>
                  <a:pt x="256" y="715"/>
                </a:lnTo>
                <a:lnTo>
                  <a:pt x="278" y="756"/>
                </a:lnTo>
                <a:lnTo>
                  <a:pt x="282" y="766"/>
                </a:lnTo>
                <a:lnTo>
                  <a:pt x="284" y="779"/>
                </a:lnTo>
                <a:lnTo>
                  <a:pt x="284" y="779"/>
                </a:lnTo>
                <a:lnTo>
                  <a:pt x="286" y="792"/>
                </a:lnTo>
                <a:lnTo>
                  <a:pt x="286" y="799"/>
                </a:lnTo>
                <a:lnTo>
                  <a:pt x="288" y="805"/>
                </a:lnTo>
                <a:lnTo>
                  <a:pt x="291" y="807"/>
                </a:lnTo>
                <a:lnTo>
                  <a:pt x="291" y="807"/>
                </a:lnTo>
                <a:lnTo>
                  <a:pt x="297" y="809"/>
                </a:lnTo>
                <a:lnTo>
                  <a:pt x="303" y="809"/>
                </a:lnTo>
                <a:lnTo>
                  <a:pt x="304" y="809"/>
                </a:lnTo>
                <a:lnTo>
                  <a:pt x="304" y="811"/>
                </a:lnTo>
                <a:lnTo>
                  <a:pt x="304" y="811"/>
                </a:lnTo>
                <a:lnTo>
                  <a:pt x="297" y="915"/>
                </a:lnTo>
                <a:lnTo>
                  <a:pt x="288" y="1065"/>
                </a:lnTo>
                <a:lnTo>
                  <a:pt x="288" y="1065"/>
                </a:lnTo>
                <a:lnTo>
                  <a:pt x="288" y="1091"/>
                </a:lnTo>
                <a:lnTo>
                  <a:pt x="291" y="1124"/>
                </a:lnTo>
                <a:lnTo>
                  <a:pt x="301" y="1195"/>
                </a:lnTo>
                <a:lnTo>
                  <a:pt x="317" y="1298"/>
                </a:lnTo>
                <a:lnTo>
                  <a:pt x="317" y="1298"/>
                </a:lnTo>
                <a:lnTo>
                  <a:pt x="321" y="1313"/>
                </a:lnTo>
                <a:lnTo>
                  <a:pt x="323" y="1328"/>
                </a:lnTo>
                <a:lnTo>
                  <a:pt x="327" y="1341"/>
                </a:lnTo>
                <a:lnTo>
                  <a:pt x="327" y="1351"/>
                </a:lnTo>
                <a:lnTo>
                  <a:pt x="327" y="1351"/>
                </a:lnTo>
                <a:lnTo>
                  <a:pt x="316" y="1386"/>
                </a:lnTo>
                <a:lnTo>
                  <a:pt x="303" y="1418"/>
                </a:lnTo>
                <a:lnTo>
                  <a:pt x="303" y="1418"/>
                </a:lnTo>
                <a:lnTo>
                  <a:pt x="275" y="1422"/>
                </a:lnTo>
                <a:lnTo>
                  <a:pt x="254" y="1423"/>
                </a:lnTo>
                <a:lnTo>
                  <a:pt x="245" y="1427"/>
                </a:lnTo>
                <a:lnTo>
                  <a:pt x="241" y="1429"/>
                </a:lnTo>
                <a:lnTo>
                  <a:pt x="241" y="1429"/>
                </a:lnTo>
                <a:lnTo>
                  <a:pt x="232" y="1436"/>
                </a:lnTo>
                <a:lnTo>
                  <a:pt x="222" y="1446"/>
                </a:lnTo>
                <a:lnTo>
                  <a:pt x="218" y="1451"/>
                </a:lnTo>
                <a:lnTo>
                  <a:pt x="218" y="1457"/>
                </a:lnTo>
                <a:lnTo>
                  <a:pt x="218" y="1464"/>
                </a:lnTo>
                <a:lnTo>
                  <a:pt x="224" y="1472"/>
                </a:lnTo>
                <a:lnTo>
                  <a:pt x="224" y="1472"/>
                </a:lnTo>
                <a:lnTo>
                  <a:pt x="230" y="1479"/>
                </a:lnTo>
                <a:lnTo>
                  <a:pt x="237" y="1485"/>
                </a:lnTo>
                <a:lnTo>
                  <a:pt x="245" y="1489"/>
                </a:lnTo>
                <a:lnTo>
                  <a:pt x="252" y="1493"/>
                </a:lnTo>
                <a:lnTo>
                  <a:pt x="267" y="1494"/>
                </a:lnTo>
                <a:lnTo>
                  <a:pt x="282" y="1496"/>
                </a:lnTo>
                <a:lnTo>
                  <a:pt x="282" y="1496"/>
                </a:lnTo>
                <a:lnTo>
                  <a:pt x="295" y="1494"/>
                </a:lnTo>
                <a:lnTo>
                  <a:pt x="312" y="1491"/>
                </a:lnTo>
                <a:lnTo>
                  <a:pt x="336" y="1487"/>
                </a:lnTo>
                <a:lnTo>
                  <a:pt x="375" y="1487"/>
                </a:lnTo>
                <a:lnTo>
                  <a:pt x="375" y="1487"/>
                </a:lnTo>
                <a:lnTo>
                  <a:pt x="413" y="1489"/>
                </a:lnTo>
                <a:lnTo>
                  <a:pt x="435" y="1491"/>
                </a:lnTo>
                <a:lnTo>
                  <a:pt x="443" y="1489"/>
                </a:lnTo>
                <a:lnTo>
                  <a:pt x="446" y="1487"/>
                </a:lnTo>
                <a:lnTo>
                  <a:pt x="450" y="1485"/>
                </a:lnTo>
                <a:lnTo>
                  <a:pt x="454" y="1479"/>
                </a:lnTo>
                <a:lnTo>
                  <a:pt x="454" y="1479"/>
                </a:lnTo>
                <a:lnTo>
                  <a:pt x="456" y="1472"/>
                </a:lnTo>
                <a:lnTo>
                  <a:pt x="456" y="1463"/>
                </a:lnTo>
                <a:lnTo>
                  <a:pt x="456" y="1440"/>
                </a:lnTo>
                <a:lnTo>
                  <a:pt x="456" y="1425"/>
                </a:lnTo>
                <a:lnTo>
                  <a:pt x="458" y="1420"/>
                </a:lnTo>
                <a:lnTo>
                  <a:pt x="458" y="1420"/>
                </a:lnTo>
                <a:lnTo>
                  <a:pt x="461" y="1420"/>
                </a:lnTo>
                <a:lnTo>
                  <a:pt x="461" y="1420"/>
                </a:lnTo>
                <a:lnTo>
                  <a:pt x="469" y="1423"/>
                </a:lnTo>
                <a:lnTo>
                  <a:pt x="484" y="1425"/>
                </a:lnTo>
                <a:lnTo>
                  <a:pt x="521" y="1429"/>
                </a:lnTo>
                <a:lnTo>
                  <a:pt x="542" y="1429"/>
                </a:lnTo>
                <a:lnTo>
                  <a:pt x="562" y="1429"/>
                </a:lnTo>
                <a:lnTo>
                  <a:pt x="577" y="1425"/>
                </a:lnTo>
                <a:lnTo>
                  <a:pt x="585" y="1422"/>
                </a:lnTo>
                <a:lnTo>
                  <a:pt x="588" y="1420"/>
                </a:lnTo>
                <a:lnTo>
                  <a:pt x="588" y="1420"/>
                </a:lnTo>
                <a:lnTo>
                  <a:pt x="596" y="1410"/>
                </a:lnTo>
                <a:lnTo>
                  <a:pt x="600" y="1399"/>
                </a:lnTo>
                <a:lnTo>
                  <a:pt x="601" y="1388"/>
                </a:lnTo>
                <a:lnTo>
                  <a:pt x="600" y="1377"/>
                </a:lnTo>
                <a:lnTo>
                  <a:pt x="596" y="1358"/>
                </a:lnTo>
                <a:lnTo>
                  <a:pt x="594" y="1351"/>
                </a:lnTo>
                <a:lnTo>
                  <a:pt x="588" y="1336"/>
                </a:lnTo>
                <a:lnTo>
                  <a:pt x="596" y="1319"/>
                </a:lnTo>
                <a:lnTo>
                  <a:pt x="596" y="1319"/>
                </a:lnTo>
                <a:lnTo>
                  <a:pt x="586" y="1311"/>
                </a:lnTo>
                <a:lnTo>
                  <a:pt x="579" y="1300"/>
                </a:lnTo>
                <a:lnTo>
                  <a:pt x="568" y="1287"/>
                </a:lnTo>
                <a:lnTo>
                  <a:pt x="555" y="1270"/>
                </a:lnTo>
                <a:lnTo>
                  <a:pt x="543" y="1250"/>
                </a:lnTo>
                <a:lnTo>
                  <a:pt x="534" y="1227"/>
                </a:lnTo>
                <a:lnTo>
                  <a:pt x="529" y="1203"/>
                </a:lnTo>
                <a:lnTo>
                  <a:pt x="529" y="1203"/>
                </a:lnTo>
                <a:lnTo>
                  <a:pt x="519" y="1160"/>
                </a:lnTo>
                <a:lnTo>
                  <a:pt x="512" y="1130"/>
                </a:lnTo>
                <a:lnTo>
                  <a:pt x="501" y="1091"/>
                </a:lnTo>
                <a:lnTo>
                  <a:pt x="501" y="1091"/>
                </a:lnTo>
                <a:lnTo>
                  <a:pt x="491" y="1072"/>
                </a:lnTo>
                <a:lnTo>
                  <a:pt x="482" y="1053"/>
                </a:lnTo>
                <a:lnTo>
                  <a:pt x="473" y="1035"/>
                </a:lnTo>
                <a:lnTo>
                  <a:pt x="473" y="1035"/>
                </a:lnTo>
                <a:lnTo>
                  <a:pt x="482" y="981"/>
                </a:lnTo>
                <a:lnTo>
                  <a:pt x="487" y="939"/>
                </a:lnTo>
                <a:lnTo>
                  <a:pt x="489" y="921"/>
                </a:lnTo>
                <a:lnTo>
                  <a:pt x="489" y="908"/>
                </a:lnTo>
                <a:lnTo>
                  <a:pt x="489" y="908"/>
                </a:lnTo>
                <a:lnTo>
                  <a:pt x="486" y="876"/>
                </a:lnTo>
                <a:lnTo>
                  <a:pt x="486" y="859"/>
                </a:lnTo>
                <a:lnTo>
                  <a:pt x="486" y="859"/>
                </a:lnTo>
                <a:lnTo>
                  <a:pt x="508" y="833"/>
                </a:lnTo>
                <a:lnTo>
                  <a:pt x="521" y="814"/>
                </a:lnTo>
                <a:lnTo>
                  <a:pt x="529" y="801"/>
                </a:lnTo>
                <a:lnTo>
                  <a:pt x="529" y="801"/>
                </a:lnTo>
                <a:lnTo>
                  <a:pt x="545" y="743"/>
                </a:lnTo>
                <a:lnTo>
                  <a:pt x="575" y="736"/>
                </a:lnTo>
                <a:lnTo>
                  <a:pt x="560" y="674"/>
                </a:lnTo>
                <a:lnTo>
                  <a:pt x="560" y="674"/>
                </a:lnTo>
                <a:lnTo>
                  <a:pt x="566" y="680"/>
                </a:lnTo>
                <a:lnTo>
                  <a:pt x="571" y="685"/>
                </a:lnTo>
                <a:lnTo>
                  <a:pt x="581" y="691"/>
                </a:lnTo>
                <a:lnTo>
                  <a:pt x="592" y="697"/>
                </a:lnTo>
                <a:lnTo>
                  <a:pt x="605" y="700"/>
                </a:lnTo>
                <a:lnTo>
                  <a:pt x="622" y="700"/>
                </a:lnTo>
                <a:lnTo>
                  <a:pt x="639" y="698"/>
                </a:lnTo>
                <a:lnTo>
                  <a:pt x="639" y="698"/>
                </a:lnTo>
                <a:lnTo>
                  <a:pt x="656" y="691"/>
                </a:lnTo>
                <a:lnTo>
                  <a:pt x="670" y="682"/>
                </a:lnTo>
                <a:lnTo>
                  <a:pt x="682" y="669"/>
                </a:lnTo>
                <a:lnTo>
                  <a:pt x="693" y="655"/>
                </a:lnTo>
                <a:lnTo>
                  <a:pt x="700" y="640"/>
                </a:lnTo>
                <a:lnTo>
                  <a:pt x="708" y="624"/>
                </a:lnTo>
                <a:lnTo>
                  <a:pt x="712" y="611"/>
                </a:lnTo>
                <a:lnTo>
                  <a:pt x="712" y="598"/>
                </a:lnTo>
                <a:lnTo>
                  <a:pt x="712" y="598"/>
                </a:lnTo>
                <a:lnTo>
                  <a:pt x="712" y="586"/>
                </a:lnTo>
                <a:lnTo>
                  <a:pt x="710" y="573"/>
                </a:lnTo>
                <a:lnTo>
                  <a:pt x="704" y="547"/>
                </a:lnTo>
                <a:lnTo>
                  <a:pt x="693" y="521"/>
                </a:lnTo>
                <a:lnTo>
                  <a:pt x="684" y="500"/>
                </a:lnTo>
                <a:lnTo>
                  <a:pt x="684" y="500"/>
                </a:lnTo>
                <a:lnTo>
                  <a:pt x="663" y="470"/>
                </a:lnTo>
                <a:lnTo>
                  <a:pt x="656" y="457"/>
                </a:lnTo>
                <a:lnTo>
                  <a:pt x="652" y="444"/>
                </a:lnTo>
                <a:lnTo>
                  <a:pt x="652" y="444"/>
                </a:lnTo>
                <a:lnTo>
                  <a:pt x="644" y="407"/>
                </a:lnTo>
                <a:lnTo>
                  <a:pt x="639" y="386"/>
                </a:lnTo>
                <a:lnTo>
                  <a:pt x="631" y="371"/>
                </a:lnTo>
                <a:lnTo>
                  <a:pt x="631" y="371"/>
                </a:lnTo>
                <a:lnTo>
                  <a:pt x="624" y="364"/>
                </a:lnTo>
                <a:lnTo>
                  <a:pt x="613" y="358"/>
                </a:lnTo>
                <a:lnTo>
                  <a:pt x="583" y="345"/>
                </a:lnTo>
                <a:lnTo>
                  <a:pt x="555" y="334"/>
                </a:lnTo>
                <a:lnTo>
                  <a:pt x="542" y="330"/>
                </a:lnTo>
                <a:lnTo>
                  <a:pt x="542" y="330"/>
                </a:lnTo>
                <a:lnTo>
                  <a:pt x="542" y="328"/>
                </a:lnTo>
                <a:lnTo>
                  <a:pt x="530" y="310"/>
                </a:lnTo>
                <a:lnTo>
                  <a:pt x="530" y="310"/>
                </a:lnTo>
                <a:lnTo>
                  <a:pt x="525" y="302"/>
                </a:lnTo>
                <a:lnTo>
                  <a:pt x="517" y="295"/>
                </a:lnTo>
                <a:lnTo>
                  <a:pt x="502" y="282"/>
                </a:lnTo>
                <a:lnTo>
                  <a:pt x="486" y="271"/>
                </a:lnTo>
                <a:lnTo>
                  <a:pt x="456" y="228"/>
                </a:lnTo>
                <a:lnTo>
                  <a:pt x="456" y="228"/>
                </a:lnTo>
                <a:lnTo>
                  <a:pt x="458" y="228"/>
                </a:lnTo>
                <a:lnTo>
                  <a:pt x="461" y="226"/>
                </a:lnTo>
                <a:lnTo>
                  <a:pt x="465" y="222"/>
                </a:lnTo>
                <a:lnTo>
                  <a:pt x="473" y="213"/>
                </a:lnTo>
                <a:lnTo>
                  <a:pt x="473" y="213"/>
                </a:lnTo>
                <a:lnTo>
                  <a:pt x="476" y="200"/>
                </a:lnTo>
                <a:lnTo>
                  <a:pt x="478" y="194"/>
                </a:lnTo>
                <a:lnTo>
                  <a:pt x="478" y="188"/>
                </a:lnTo>
                <a:lnTo>
                  <a:pt x="478" y="188"/>
                </a:lnTo>
                <a:lnTo>
                  <a:pt x="489" y="190"/>
                </a:lnTo>
                <a:lnTo>
                  <a:pt x="497" y="188"/>
                </a:lnTo>
                <a:lnTo>
                  <a:pt x="499" y="186"/>
                </a:lnTo>
                <a:lnTo>
                  <a:pt x="501" y="185"/>
                </a:lnTo>
                <a:lnTo>
                  <a:pt x="501" y="185"/>
                </a:lnTo>
                <a:lnTo>
                  <a:pt x="502" y="175"/>
                </a:lnTo>
                <a:lnTo>
                  <a:pt x="504" y="164"/>
                </a:lnTo>
                <a:lnTo>
                  <a:pt x="504" y="151"/>
                </a:lnTo>
                <a:lnTo>
                  <a:pt x="504" y="151"/>
                </a:lnTo>
                <a:lnTo>
                  <a:pt x="506" y="149"/>
                </a:lnTo>
                <a:lnTo>
                  <a:pt x="510" y="147"/>
                </a:lnTo>
                <a:lnTo>
                  <a:pt x="514" y="143"/>
                </a:lnTo>
                <a:lnTo>
                  <a:pt x="514" y="134"/>
                </a:lnTo>
                <a:lnTo>
                  <a:pt x="514" y="134"/>
                </a:lnTo>
                <a:lnTo>
                  <a:pt x="506" y="97"/>
                </a:lnTo>
                <a:lnTo>
                  <a:pt x="499" y="69"/>
                </a:lnTo>
                <a:lnTo>
                  <a:pt x="499" y="69"/>
                </a:lnTo>
                <a:lnTo>
                  <a:pt x="499" y="59"/>
                </a:lnTo>
                <a:lnTo>
                  <a:pt x="497" y="50"/>
                </a:lnTo>
                <a:lnTo>
                  <a:pt x="491" y="41"/>
                </a:lnTo>
                <a:lnTo>
                  <a:pt x="491" y="41"/>
                </a:lnTo>
                <a:lnTo>
                  <a:pt x="482" y="33"/>
                </a:lnTo>
                <a:lnTo>
                  <a:pt x="471" y="26"/>
                </a:lnTo>
                <a:lnTo>
                  <a:pt x="459" y="20"/>
                </a:lnTo>
                <a:lnTo>
                  <a:pt x="448" y="16"/>
                </a:lnTo>
                <a:lnTo>
                  <a:pt x="448" y="16"/>
                </a:lnTo>
                <a:lnTo>
                  <a:pt x="443" y="16"/>
                </a:lnTo>
                <a:lnTo>
                  <a:pt x="439" y="15"/>
                </a:lnTo>
                <a:lnTo>
                  <a:pt x="435" y="13"/>
                </a:lnTo>
                <a:lnTo>
                  <a:pt x="422" y="11"/>
                </a:lnTo>
                <a:lnTo>
                  <a:pt x="422" y="11"/>
                </a:lnTo>
                <a:lnTo>
                  <a:pt x="387" y="9"/>
                </a:lnTo>
                <a:lnTo>
                  <a:pt x="366" y="7"/>
                </a:lnTo>
                <a:lnTo>
                  <a:pt x="366" y="7"/>
                </a:lnTo>
                <a:lnTo>
                  <a:pt x="359" y="5"/>
                </a:lnTo>
                <a:lnTo>
                  <a:pt x="351" y="1"/>
                </a:lnTo>
                <a:lnTo>
                  <a:pt x="342" y="0"/>
                </a:lnTo>
                <a:lnTo>
                  <a:pt x="336" y="0"/>
                </a:lnTo>
                <a:lnTo>
                  <a:pt x="332" y="0"/>
                </a:lnTo>
                <a:lnTo>
                  <a:pt x="332" y="0"/>
                </a:lnTo>
                <a:lnTo>
                  <a:pt x="306" y="11"/>
                </a:lnTo>
                <a:lnTo>
                  <a:pt x="306" y="11"/>
                </a:lnTo>
                <a:lnTo>
                  <a:pt x="304" y="13"/>
                </a:lnTo>
                <a:lnTo>
                  <a:pt x="297" y="18"/>
                </a:lnTo>
                <a:lnTo>
                  <a:pt x="293" y="20"/>
                </a:lnTo>
                <a:lnTo>
                  <a:pt x="289" y="26"/>
                </a:lnTo>
                <a:lnTo>
                  <a:pt x="288" y="31"/>
                </a:lnTo>
                <a:lnTo>
                  <a:pt x="288" y="39"/>
                </a:lnTo>
                <a:lnTo>
                  <a:pt x="288" y="39"/>
                </a:lnTo>
                <a:lnTo>
                  <a:pt x="289" y="52"/>
                </a:lnTo>
                <a:lnTo>
                  <a:pt x="293" y="61"/>
                </a:lnTo>
                <a:lnTo>
                  <a:pt x="299" y="67"/>
                </a:lnTo>
                <a:lnTo>
                  <a:pt x="299" y="74"/>
                </a:lnTo>
                <a:lnTo>
                  <a:pt x="299" y="74"/>
                </a:lnTo>
                <a:lnTo>
                  <a:pt x="293" y="82"/>
                </a:lnTo>
                <a:lnTo>
                  <a:pt x="289" y="87"/>
                </a:lnTo>
                <a:lnTo>
                  <a:pt x="288" y="91"/>
                </a:lnTo>
                <a:lnTo>
                  <a:pt x="288" y="91"/>
                </a:lnTo>
                <a:lnTo>
                  <a:pt x="289" y="99"/>
                </a:lnTo>
                <a:lnTo>
                  <a:pt x="291" y="102"/>
                </a:lnTo>
                <a:lnTo>
                  <a:pt x="289" y="106"/>
                </a:lnTo>
                <a:lnTo>
                  <a:pt x="289" y="106"/>
                </a:lnTo>
                <a:lnTo>
                  <a:pt x="284" y="117"/>
                </a:lnTo>
                <a:lnTo>
                  <a:pt x="280" y="125"/>
                </a:lnTo>
                <a:lnTo>
                  <a:pt x="275" y="129"/>
                </a:lnTo>
                <a:lnTo>
                  <a:pt x="275" y="129"/>
                </a:lnTo>
                <a:lnTo>
                  <a:pt x="256" y="142"/>
                </a:lnTo>
                <a:lnTo>
                  <a:pt x="265" y="151"/>
                </a:lnTo>
                <a:lnTo>
                  <a:pt x="265" y="151"/>
                </a:lnTo>
                <a:lnTo>
                  <a:pt x="260" y="158"/>
                </a:lnTo>
                <a:lnTo>
                  <a:pt x="252" y="170"/>
                </a:lnTo>
                <a:lnTo>
                  <a:pt x="252" y="170"/>
                </a:lnTo>
                <a:lnTo>
                  <a:pt x="248" y="181"/>
                </a:lnTo>
                <a:lnTo>
                  <a:pt x="248" y="181"/>
                </a:lnTo>
                <a:lnTo>
                  <a:pt x="248" y="196"/>
                </a:lnTo>
                <a:lnTo>
                  <a:pt x="252" y="207"/>
                </a:lnTo>
                <a:lnTo>
                  <a:pt x="254" y="211"/>
                </a:lnTo>
                <a:lnTo>
                  <a:pt x="256" y="214"/>
                </a:lnTo>
                <a:lnTo>
                  <a:pt x="256" y="214"/>
                </a:lnTo>
                <a:lnTo>
                  <a:pt x="263" y="220"/>
                </a:lnTo>
                <a:lnTo>
                  <a:pt x="271" y="222"/>
                </a:lnTo>
                <a:lnTo>
                  <a:pt x="278" y="224"/>
                </a:lnTo>
                <a:lnTo>
                  <a:pt x="310" y="254"/>
                </a:lnTo>
                <a:lnTo>
                  <a:pt x="310" y="254"/>
                </a:lnTo>
                <a:lnTo>
                  <a:pt x="289" y="276"/>
                </a:lnTo>
                <a:lnTo>
                  <a:pt x="265" y="304"/>
                </a:lnTo>
                <a:lnTo>
                  <a:pt x="265" y="304"/>
                </a:lnTo>
                <a:lnTo>
                  <a:pt x="263" y="308"/>
                </a:lnTo>
                <a:lnTo>
                  <a:pt x="263" y="313"/>
                </a:lnTo>
                <a:lnTo>
                  <a:pt x="261" y="317"/>
                </a:lnTo>
                <a:lnTo>
                  <a:pt x="256" y="321"/>
                </a:lnTo>
                <a:lnTo>
                  <a:pt x="256" y="321"/>
                </a:lnTo>
                <a:lnTo>
                  <a:pt x="247" y="325"/>
                </a:lnTo>
                <a:lnTo>
                  <a:pt x="237" y="327"/>
                </a:lnTo>
                <a:lnTo>
                  <a:pt x="220" y="327"/>
                </a:lnTo>
                <a:lnTo>
                  <a:pt x="220" y="327"/>
                </a:lnTo>
                <a:lnTo>
                  <a:pt x="215" y="325"/>
                </a:lnTo>
                <a:lnTo>
                  <a:pt x="209" y="323"/>
                </a:lnTo>
                <a:lnTo>
                  <a:pt x="202" y="315"/>
                </a:lnTo>
                <a:lnTo>
                  <a:pt x="202" y="315"/>
                </a:lnTo>
                <a:lnTo>
                  <a:pt x="189" y="304"/>
                </a:lnTo>
                <a:lnTo>
                  <a:pt x="168" y="289"/>
                </a:lnTo>
                <a:lnTo>
                  <a:pt x="168" y="289"/>
                </a:lnTo>
                <a:lnTo>
                  <a:pt x="157" y="284"/>
                </a:lnTo>
                <a:lnTo>
                  <a:pt x="148" y="276"/>
                </a:lnTo>
                <a:lnTo>
                  <a:pt x="140" y="267"/>
                </a:lnTo>
                <a:lnTo>
                  <a:pt x="140" y="267"/>
                </a:lnTo>
                <a:lnTo>
                  <a:pt x="131" y="246"/>
                </a:lnTo>
                <a:lnTo>
                  <a:pt x="114" y="220"/>
                </a:lnTo>
                <a:lnTo>
                  <a:pt x="114" y="220"/>
                </a:lnTo>
                <a:lnTo>
                  <a:pt x="106" y="213"/>
                </a:lnTo>
                <a:lnTo>
                  <a:pt x="99" y="207"/>
                </a:lnTo>
                <a:lnTo>
                  <a:pt x="90" y="203"/>
                </a:lnTo>
                <a:lnTo>
                  <a:pt x="90" y="203"/>
                </a:lnTo>
                <a:lnTo>
                  <a:pt x="88" y="192"/>
                </a:lnTo>
                <a:lnTo>
                  <a:pt x="86" y="175"/>
                </a:lnTo>
                <a:lnTo>
                  <a:pt x="86" y="175"/>
                </a:lnTo>
                <a:lnTo>
                  <a:pt x="88" y="164"/>
                </a:lnTo>
                <a:lnTo>
                  <a:pt x="88" y="158"/>
                </a:lnTo>
                <a:lnTo>
                  <a:pt x="84" y="157"/>
                </a:lnTo>
                <a:lnTo>
                  <a:pt x="84" y="1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30">
            <a:extLst>
              <a:ext uri="{FF2B5EF4-FFF2-40B4-BE49-F238E27FC236}">
                <a16:creationId xmlns:a16="http://schemas.microsoft.com/office/drawing/2014/main" id="{953C9D43-F7EE-418D-9737-A844DD7D386E}"/>
              </a:ext>
            </a:extLst>
          </p:cNvPr>
          <p:cNvSpPr>
            <a:spLocks noEditPoints="1"/>
          </p:cNvSpPr>
          <p:nvPr/>
        </p:nvSpPr>
        <p:spPr bwMode="auto">
          <a:xfrm>
            <a:off x="6568670" y="765256"/>
            <a:ext cx="555873" cy="1718048"/>
          </a:xfrm>
          <a:custGeom>
            <a:avLst/>
            <a:gdLst>
              <a:gd name="T0" fmla="*/ 106 w 485"/>
              <a:gd name="T1" fmla="*/ 605 h 1499"/>
              <a:gd name="T2" fmla="*/ 117 w 485"/>
              <a:gd name="T3" fmla="*/ 609 h 1499"/>
              <a:gd name="T4" fmla="*/ 127 w 485"/>
              <a:gd name="T5" fmla="*/ 691 h 1499"/>
              <a:gd name="T6" fmla="*/ 110 w 485"/>
              <a:gd name="T7" fmla="*/ 837 h 1499"/>
              <a:gd name="T8" fmla="*/ 151 w 485"/>
              <a:gd name="T9" fmla="*/ 845 h 1499"/>
              <a:gd name="T10" fmla="*/ 179 w 485"/>
              <a:gd name="T11" fmla="*/ 861 h 1499"/>
              <a:gd name="T12" fmla="*/ 128 w 485"/>
              <a:gd name="T13" fmla="*/ 1045 h 1499"/>
              <a:gd name="T14" fmla="*/ 151 w 485"/>
              <a:gd name="T15" fmla="*/ 1108 h 1499"/>
              <a:gd name="T16" fmla="*/ 226 w 485"/>
              <a:gd name="T17" fmla="*/ 1239 h 1499"/>
              <a:gd name="T18" fmla="*/ 274 w 485"/>
              <a:gd name="T19" fmla="*/ 1312 h 1499"/>
              <a:gd name="T20" fmla="*/ 280 w 485"/>
              <a:gd name="T21" fmla="*/ 1353 h 1499"/>
              <a:gd name="T22" fmla="*/ 282 w 485"/>
              <a:gd name="T23" fmla="*/ 1379 h 1499"/>
              <a:gd name="T24" fmla="*/ 257 w 485"/>
              <a:gd name="T25" fmla="*/ 1398 h 1499"/>
              <a:gd name="T26" fmla="*/ 265 w 485"/>
              <a:gd name="T27" fmla="*/ 1411 h 1499"/>
              <a:gd name="T28" fmla="*/ 201 w 485"/>
              <a:gd name="T29" fmla="*/ 1422 h 1499"/>
              <a:gd name="T30" fmla="*/ 168 w 485"/>
              <a:gd name="T31" fmla="*/ 1439 h 1499"/>
              <a:gd name="T32" fmla="*/ 190 w 485"/>
              <a:gd name="T33" fmla="*/ 1463 h 1499"/>
              <a:gd name="T34" fmla="*/ 214 w 485"/>
              <a:gd name="T35" fmla="*/ 1489 h 1499"/>
              <a:gd name="T36" fmla="*/ 261 w 485"/>
              <a:gd name="T37" fmla="*/ 1493 h 1499"/>
              <a:gd name="T38" fmla="*/ 394 w 485"/>
              <a:gd name="T39" fmla="*/ 1467 h 1499"/>
              <a:gd name="T40" fmla="*/ 420 w 485"/>
              <a:gd name="T41" fmla="*/ 1456 h 1499"/>
              <a:gd name="T42" fmla="*/ 446 w 485"/>
              <a:gd name="T43" fmla="*/ 1349 h 1499"/>
              <a:gd name="T44" fmla="*/ 427 w 485"/>
              <a:gd name="T45" fmla="*/ 1330 h 1499"/>
              <a:gd name="T46" fmla="*/ 414 w 485"/>
              <a:gd name="T47" fmla="*/ 1306 h 1499"/>
              <a:gd name="T48" fmla="*/ 356 w 485"/>
              <a:gd name="T49" fmla="*/ 1052 h 1499"/>
              <a:gd name="T50" fmla="*/ 353 w 485"/>
              <a:gd name="T51" fmla="*/ 981 h 1499"/>
              <a:gd name="T52" fmla="*/ 418 w 485"/>
              <a:gd name="T53" fmla="*/ 854 h 1499"/>
              <a:gd name="T54" fmla="*/ 483 w 485"/>
              <a:gd name="T55" fmla="*/ 826 h 1499"/>
              <a:gd name="T56" fmla="*/ 461 w 485"/>
              <a:gd name="T57" fmla="*/ 508 h 1499"/>
              <a:gd name="T58" fmla="*/ 446 w 485"/>
              <a:gd name="T59" fmla="*/ 338 h 1499"/>
              <a:gd name="T60" fmla="*/ 394 w 485"/>
              <a:gd name="T61" fmla="*/ 245 h 1499"/>
              <a:gd name="T62" fmla="*/ 347 w 485"/>
              <a:gd name="T63" fmla="*/ 189 h 1499"/>
              <a:gd name="T64" fmla="*/ 371 w 485"/>
              <a:gd name="T65" fmla="*/ 110 h 1499"/>
              <a:gd name="T66" fmla="*/ 325 w 485"/>
              <a:gd name="T67" fmla="*/ 39 h 1499"/>
              <a:gd name="T68" fmla="*/ 254 w 485"/>
              <a:gd name="T69" fmla="*/ 6 h 1499"/>
              <a:gd name="T70" fmla="*/ 207 w 485"/>
              <a:gd name="T71" fmla="*/ 13 h 1499"/>
              <a:gd name="T72" fmla="*/ 181 w 485"/>
              <a:gd name="T73" fmla="*/ 43 h 1499"/>
              <a:gd name="T74" fmla="*/ 168 w 485"/>
              <a:gd name="T75" fmla="*/ 99 h 1499"/>
              <a:gd name="T76" fmla="*/ 184 w 485"/>
              <a:gd name="T77" fmla="*/ 151 h 1499"/>
              <a:gd name="T78" fmla="*/ 205 w 485"/>
              <a:gd name="T79" fmla="*/ 217 h 1499"/>
              <a:gd name="T80" fmla="*/ 252 w 485"/>
              <a:gd name="T81" fmla="*/ 256 h 1499"/>
              <a:gd name="T82" fmla="*/ 183 w 485"/>
              <a:gd name="T83" fmla="*/ 359 h 1499"/>
              <a:gd name="T84" fmla="*/ 143 w 485"/>
              <a:gd name="T85" fmla="*/ 419 h 1499"/>
              <a:gd name="T86" fmla="*/ 121 w 485"/>
              <a:gd name="T87" fmla="*/ 437 h 1499"/>
              <a:gd name="T88" fmla="*/ 115 w 485"/>
              <a:gd name="T89" fmla="*/ 437 h 1499"/>
              <a:gd name="T90" fmla="*/ 67 w 485"/>
              <a:gd name="T91" fmla="*/ 486 h 1499"/>
              <a:gd name="T92" fmla="*/ 18 w 485"/>
              <a:gd name="T93" fmla="*/ 520 h 1499"/>
              <a:gd name="T94" fmla="*/ 3 w 485"/>
              <a:gd name="T95" fmla="*/ 544 h 1499"/>
              <a:gd name="T96" fmla="*/ 3 w 485"/>
              <a:gd name="T97" fmla="*/ 576 h 1499"/>
              <a:gd name="T98" fmla="*/ 14 w 485"/>
              <a:gd name="T99" fmla="*/ 609 h 1499"/>
              <a:gd name="T100" fmla="*/ 11 w 485"/>
              <a:gd name="T101" fmla="*/ 660 h 1499"/>
              <a:gd name="T102" fmla="*/ 31 w 485"/>
              <a:gd name="T103" fmla="*/ 673 h 1499"/>
              <a:gd name="T104" fmla="*/ 69 w 485"/>
              <a:gd name="T105" fmla="*/ 665 h 1499"/>
              <a:gd name="T106" fmla="*/ 97 w 485"/>
              <a:gd name="T107" fmla="*/ 609 h 1499"/>
              <a:gd name="T108" fmla="*/ 104 w 485"/>
              <a:gd name="T109" fmla="*/ 486 h 1499"/>
              <a:gd name="T110" fmla="*/ 69 w 485"/>
              <a:gd name="T111" fmla="*/ 499 h 1499"/>
              <a:gd name="T112" fmla="*/ 24 w 485"/>
              <a:gd name="T113" fmla="*/ 527 h 1499"/>
              <a:gd name="T114" fmla="*/ 59 w 485"/>
              <a:gd name="T115" fmla="*/ 497 h 1499"/>
              <a:gd name="T116" fmla="*/ 123 w 485"/>
              <a:gd name="T117" fmla="*/ 445 h 1499"/>
              <a:gd name="T118" fmla="*/ 166 w 485"/>
              <a:gd name="T119" fmla="*/ 407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5" h="1499">
                <a:moveTo>
                  <a:pt x="97" y="609"/>
                </a:moveTo>
                <a:lnTo>
                  <a:pt x="97" y="609"/>
                </a:lnTo>
                <a:lnTo>
                  <a:pt x="102" y="607"/>
                </a:lnTo>
                <a:lnTo>
                  <a:pt x="104" y="605"/>
                </a:lnTo>
                <a:lnTo>
                  <a:pt x="106" y="605"/>
                </a:lnTo>
                <a:lnTo>
                  <a:pt x="106" y="605"/>
                </a:lnTo>
                <a:lnTo>
                  <a:pt x="104" y="605"/>
                </a:lnTo>
                <a:lnTo>
                  <a:pt x="104" y="605"/>
                </a:lnTo>
                <a:lnTo>
                  <a:pt x="110" y="607"/>
                </a:lnTo>
                <a:lnTo>
                  <a:pt x="113" y="609"/>
                </a:lnTo>
                <a:lnTo>
                  <a:pt x="117" y="609"/>
                </a:lnTo>
                <a:lnTo>
                  <a:pt x="117" y="609"/>
                </a:lnTo>
                <a:lnTo>
                  <a:pt x="127" y="605"/>
                </a:lnTo>
                <a:lnTo>
                  <a:pt x="134" y="604"/>
                </a:lnTo>
                <a:lnTo>
                  <a:pt x="134" y="604"/>
                </a:lnTo>
                <a:lnTo>
                  <a:pt x="130" y="641"/>
                </a:lnTo>
                <a:lnTo>
                  <a:pt x="127" y="691"/>
                </a:lnTo>
                <a:lnTo>
                  <a:pt x="127" y="691"/>
                </a:lnTo>
                <a:lnTo>
                  <a:pt x="119" y="746"/>
                </a:lnTo>
                <a:lnTo>
                  <a:pt x="115" y="781"/>
                </a:lnTo>
                <a:lnTo>
                  <a:pt x="113" y="805"/>
                </a:lnTo>
                <a:lnTo>
                  <a:pt x="113" y="805"/>
                </a:lnTo>
                <a:lnTo>
                  <a:pt x="110" y="832"/>
                </a:lnTo>
                <a:lnTo>
                  <a:pt x="110" y="837"/>
                </a:lnTo>
                <a:lnTo>
                  <a:pt x="110" y="839"/>
                </a:lnTo>
                <a:lnTo>
                  <a:pt x="112" y="841"/>
                </a:lnTo>
                <a:lnTo>
                  <a:pt x="112" y="841"/>
                </a:lnTo>
                <a:lnTo>
                  <a:pt x="153" y="832"/>
                </a:lnTo>
                <a:lnTo>
                  <a:pt x="153" y="832"/>
                </a:lnTo>
                <a:lnTo>
                  <a:pt x="151" y="845"/>
                </a:lnTo>
                <a:lnTo>
                  <a:pt x="151" y="854"/>
                </a:lnTo>
                <a:lnTo>
                  <a:pt x="151" y="858"/>
                </a:lnTo>
                <a:lnTo>
                  <a:pt x="153" y="860"/>
                </a:lnTo>
                <a:lnTo>
                  <a:pt x="153" y="860"/>
                </a:lnTo>
                <a:lnTo>
                  <a:pt x="162" y="861"/>
                </a:lnTo>
                <a:lnTo>
                  <a:pt x="179" y="861"/>
                </a:lnTo>
                <a:lnTo>
                  <a:pt x="199" y="863"/>
                </a:lnTo>
                <a:lnTo>
                  <a:pt x="199" y="863"/>
                </a:lnTo>
                <a:lnTo>
                  <a:pt x="186" y="891"/>
                </a:lnTo>
                <a:lnTo>
                  <a:pt x="160" y="953"/>
                </a:lnTo>
                <a:lnTo>
                  <a:pt x="136" y="1020"/>
                </a:lnTo>
                <a:lnTo>
                  <a:pt x="128" y="1045"/>
                </a:lnTo>
                <a:lnTo>
                  <a:pt x="127" y="1054"/>
                </a:lnTo>
                <a:lnTo>
                  <a:pt x="127" y="1060"/>
                </a:lnTo>
                <a:lnTo>
                  <a:pt x="127" y="1060"/>
                </a:lnTo>
                <a:lnTo>
                  <a:pt x="128" y="1071"/>
                </a:lnTo>
                <a:lnTo>
                  <a:pt x="134" y="1082"/>
                </a:lnTo>
                <a:lnTo>
                  <a:pt x="151" y="1108"/>
                </a:lnTo>
                <a:lnTo>
                  <a:pt x="177" y="1145"/>
                </a:lnTo>
                <a:lnTo>
                  <a:pt x="177" y="1145"/>
                </a:lnTo>
                <a:lnTo>
                  <a:pt x="190" y="1164"/>
                </a:lnTo>
                <a:lnTo>
                  <a:pt x="199" y="1181"/>
                </a:lnTo>
                <a:lnTo>
                  <a:pt x="199" y="1181"/>
                </a:lnTo>
                <a:lnTo>
                  <a:pt x="226" y="1239"/>
                </a:lnTo>
                <a:lnTo>
                  <a:pt x="244" y="1278"/>
                </a:lnTo>
                <a:lnTo>
                  <a:pt x="257" y="1301"/>
                </a:lnTo>
                <a:lnTo>
                  <a:pt x="257" y="1301"/>
                </a:lnTo>
                <a:lnTo>
                  <a:pt x="263" y="1306"/>
                </a:lnTo>
                <a:lnTo>
                  <a:pt x="268" y="1310"/>
                </a:lnTo>
                <a:lnTo>
                  <a:pt x="274" y="1312"/>
                </a:lnTo>
                <a:lnTo>
                  <a:pt x="276" y="1316"/>
                </a:lnTo>
                <a:lnTo>
                  <a:pt x="276" y="1316"/>
                </a:lnTo>
                <a:lnTo>
                  <a:pt x="276" y="1325"/>
                </a:lnTo>
                <a:lnTo>
                  <a:pt x="278" y="1340"/>
                </a:lnTo>
                <a:lnTo>
                  <a:pt x="278" y="1340"/>
                </a:lnTo>
                <a:lnTo>
                  <a:pt x="280" y="1353"/>
                </a:lnTo>
                <a:lnTo>
                  <a:pt x="282" y="1358"/>
                </a:lnTo>
                <a:lnTo>
                  <a:pt x="285" y="1362"/>
                </a:lnTo>
                <a:lnTo>
                  <a:pt x="285" y="1362"/>
                </a:lnTo>
                <a:lnTo>
                  <a:pt x="285" y="1368"/>
                </a:lnTo>
                <a:lnTo>
                  <a:pt x="283" y="1373"/>
                </a:lnTo>
                <a:lnTo>
                  <a:pt x="282" y="1379"/>
                </a:lnTo>
                <a:lnTo>
                  <a:pt x="282" y="1379"/>
                </a:lnTo>
                <a:lnTo>
                  <a:pt x="278" y="1383"/>
                </a:lnTo>
                <a:lnTo>
                  <a:pt x="278" y="1383"/>
                </a:lnTo>
                <a:lnTo>
                  <a:pt x="265" y="1390"/>
                </a:lnTo>
                <a:lnTo>
                  <a:pt x="259" y="1396"/>
                </a:lnTo>
                <a:lnTo>
                  <a:pt x="257" y="1398"/>
                </a:lnTo>
                <a:lnTo>
                  <a:pt x="259" y="1401"/>
                </a:lnTo>
                <a:lnTo>
                  <a:pt x="259" y="1401"/>
                </a:lnTo>
                <a:lnTo>
                  <a:pt x="261" y="1407"/>
                </a:lnTo>
                <a:lnTo>
                  <a:pt x="263" y="1411"/>
                </a:lnTo>
                <a:lnTo>
                  <a:pt x="265" y="1411"/>
                </a:lnTo>
                <a:lnTo>
                  <a:pt x="265" y="1411"/>
                </a:lnTo>
                <a:lnTo>
                  <a:pt x="263" y="1411"/>
                </a:lnTo>
                <a:lnTo>
                  <a:pt x="261" y="1415"/>
                </a:lnTo>
                <a:lnTo>
                  <a:pt x="254" y="1416"/>
                </a:lnTo>
                <a:lnTo>
                  <a:pt x="240" y="1418"/>
                </a:lnTo>
                <a:lnTo>
                  <a:pt x="240" y="1418"/>
                </a:lnTo>
                <a:lnTo>
                  <a:pt x="201" y="1422"/>
                </a:lnTo>
                <a:lnTo>
                  <a:pt x="186" y="1424"/>
                </a:lnTo>
                <a:lnTo>
                  <a:pt x="177" y="1428"/>
                </a:lnTo>
                <a:lnTo>
                  <a:pt x="177" y="1428"/>
                </a:lnTo>
                <a:lnTo>
                  <a:pt x="171" y="1429"/>
                </a:lnTo>
                <a:lnTo>
                  <a:pt x="168" y="1433"/>
                </a:lnTo>
                <a:lnTo>
                  <a:pt x="168" y="1439"/>
                </a:lnTo>
                <a:lnTo>
                  <a:pt x="170" y="1446"/>
                </a:lnTo>
                <a:lnTo>
                  <a:pt x="170" y="1446"/>
                </a:lnTo>
                <a:lnTo>
                  <a:pt x="173" y="1452"/>
                </a:lnTo>
                <a:lnTo>
                  <a:pt x="177" y="1458"/>
                </a:lnTo>
                <a:lnTo>
                  <a:pt x="190" y="1463"/>
                </a:lnTo>
                <a:lnTo>
                  <a:pt x="190" y="1463"/>
                </a:lnTo>
                <a:lnTo>
                  <a:pt x="201" y="1471"/>
                </a:lnTo>
                <a:lnTo>
                  <a:pt x="207" y="1472"/>
                </a:lnTo>
                <a:lnTo>
                  <a:pt x="207" y="1472"/>
                </a:lnTo>
                <a:lnTo>
                  <a:pt x="207" y="1476"/>
                </a:lnTo>
                <a:lnTo>
                  <a:pt x="211" y="1486"/>
                </a:lnTo>
                <a:lnTo>
                  <a:pt x="214" y="1489"/>
                </a:lnTo>
                <a:lnTo>
                  <a:pt x="218" y="1495"/>
                </a:lnTo>
                <a:lnTo>
                  <a:pt x="226" y="1497"/>
                </a:lnTo>
                <a:lnTo>
                  <a:pt x="235" y="1499"/>
                </a:lnTo>
                <a:lnTo>
                  <a:pt x="235" y="1499"/>
                </a:lnTo>
                <a:lnTo>
                  <a:pt x="246" y="1497"/>
                </a:lnTo>
                <a:lnTo>
                  <a:pt x="261" y="1493"/>
                </a:lnTo>
                <a:lnTo>
                  <a:pt x="291" y="1480"/>
                </a:lnTo>
                <a:lnTo>
                  <a:pt x="319" y="1467"/>
                </a:lnTo>
                <a:lnTo>
                  <a:pt x="330" y="1461"/>
                </a:lnTo>
                <a:lnTo>
                  <a:pt x="330" y="1461"/>
                </a:lnTo>
                <a:lnTo>
                  <a:pt x="354" y="1465"/>
                </a:lnTo>
                <a:lnTo>
                  <a:pt x="394" y="1467"/>
                </a:lnTo>
                <a:lnTo>
                  <a:pt x="394" y="1467"/>
                </a:lnTo>
                <a:lnTo>
                  <a:pt x="403" y="1467"/>
                </a:lnTo>
                <a:lnTo>
                  <a:pt x="412" y="1465"/>
                </a:lnTo>
                <a:lnTo>
                  <a:pt x="418" y="1461"/>
                </a:lnTo>
                <a:lnTo>
                  <a:pt x="420" y="1456"/>
                </a:lnTo>
                <a:lnTo>
                  <a:pt x="420" y="1456"/>
                </a:lnTo>
                <a:lnTo>
                  <a:pt x="420" y="1420"/>
                </a:lnTo>
                <a:lnTo>
                  <a:pt x="418" y="1388"/>
                </a:lnTo>
                <a:lnTo>
                  <a:pt x="418" y="1388"/>
                </a:lnTo>
                <a:lnTo>
                  <a:pt x="431" y="1372"/>
                </a:lnTo>
                <a:lnTo>
                  <a:pt x="440" y="1358"/>
                </a:lnTo>
                <a:lnTo>
                  <a:pt x="446" y="1349"/>
                </a:lnTo>
                <a:lnTo>
                  <a:pt x="446" y="1349"/>
                </a:lnTo>
                <a:lnTo>
                  <a:pt x="444" y="1347"/>
                </a:lnTo>
                <a:lnTo>
                  <a:pt x="444" y="1345"/>
                </a:lnTo>
                <a:lnTo>
                  <a:pt x="438" y="1342"/>
                </a:lnTo>
                <a:lnTo>
                  <a:pt x="433" y="1338"/>
                </a:lnTo>
                <a:lnTo>
                  <a:pt x="427" y="1330"/>
                </a:lnTo>
                <a:lnTo>
                  <a:pt x="420" y="1325"/>
                </a:lnTo>
                <a:lnTo>
                  <a:pt x="418" y="1314"/>
                </a:lnTo>
                <a:lnTo>
                  <a:pt x="418" y="1314"/>
                </a:lnTo>
                <a:lnTo>
                  <a:pt x="416" y="1314"/>
                </a:lnTo>
                <a:lnTo>
                  <a:pt x="414" y="1312"/>
                </a:lnTo>
                <a:lnTo>
                  <a:pt x="414" y="1306"/>
                </a:lnTo>
                <a:lnTo>
                  <a:pt x="414" y="1306"/>
                </a:lnTo>
                <a:lnTo>
                  <a:pt x="410" y="1291"/>
                </a:lnTo>
                <a:lnTo>
                  <a:pt x="403" y="1267"/>
                </a:lnTo>
                <a:lnTo>
                  <a:pt x="394" y="1230"/>
                </a:lnTo>
                <a:lnTo>
                  <a:pt x="394" y="1230"/>
                </a:lnTo>
                <a:lnTo>
                  <a:pt x="356" y="1052"/>
                </a:lnTo>
                <a:lnTo>
                  <a:pt x="356" y="1052"/>
                </a:lnTo>
                <a:lnTo>
                  <a:pt x="351" y="1024"/>
                </a:lnTo>
                <a:lnTo>
                  <a:pt x="353" y="1003"/>
                </a:lnTo>
                <a:lnTo>
                  <a:pt x="353" y="1003"/>
                </a:lnTo>
                <a:lnTo>
                  <a:pt x="353" y="987"/>
                </a:lnTo>
                <a:lnTo>
                  <a:pt x="353" y="981"/>
                </a:lnTo>
                <a:lnTo>
                  <a:pt x="353" y="981"/>
                </a:lnTo>
                <a:lnTo>
                  <a:pt x="371" y="903"/>
                </a:lnTo>
                <a:lnTo>
                  <a:pt x="371" y="903"/>
                </a:lnTo>
                <a:lnTo>
                  <a:pt x="394" y="869"/>
                </a:lnTo>
                <a:lnTo>
                  <a:pt x="394" y="869"/>
                </a:lnTo>
                <a:lnTo>
                  <a:pt x="418" y="854"/>
                </a:lnTo>
                <a:lnTo>
                  <a:pt x="450" y="837"/>
                </a:lnTo>
                <a:lnTo>
                  <a:pt x="450" y="837"/>
                </a:lnTo>
                <a:lnTo>
                  <a:pt x="459" y="833"/>
                </a:lnTo>
                <a:lnTo>
                  <a:pt x="470" y="830"/>
                </a:lnTo>
                <a:lnTo>
                  <a:pt x="480" y="828"/>
                </a:lnTo>
                <a:lnTo>
                  <a:pt x="483" y="826"/>
                </a:lnTo>
                <a:lnTo>
                  <a:pt x="485" y="824"/>
                </a:lnTo>
                <a:lnTo>
                  <a:pt x="485" y="824"/>
                </a:lnTo>
                <a:lnTo>
                  <a:pt x="461" y="572"/>
                </a:lnTo>
                <a:lnTo>
                  <a:pt x="461" y="572"/>
                </a:lnTo>
                <a:lnTo>
                  <a:pt x="461" y="544"/>
                </a:lnTo>
                <a:lnTo>
                  <a:pt x="461" y="508"/>
                </a:lnTo>
                <a:lnTo>
                  <a:pt x="465" y="435"/>
                </a:lnTo>
                <a:lnTo>
                  <a:pt x="465" y="435"/>
                </a:lnTo>
                <a:lnTo>
                  <a:pt x="465" y="420"/>
                </a:lnTo>
                <a:lnTo>
                  <a:pt x="463" y="404"/>
                </a:lnTo>
                <a:lnTo>
                  <a:pt x="455" y="368"/>
                </a:lnTo>
                <a:lnTo>
                  <a:pt x="446" y="338"/>
                </a:lnTo>
                <a:lnTo>
                  <a:pt x="438" y="314"/>
                </a:lnTo>
                <a:lnTo>
                  <a:pt x="438" y="314"/>
                </a:lnTo>
                <a:lnTo>
                  <a:pt x="435" y="303"/>
                </a:lnTo>
                <a:lnTo>
                  <a:pt x="427" y="292"/>
                </a:lnTo>
                <a:lnTo>
                  <a:pt x="412" y="269"/>
                </a:lnTo>
                <a:lnTo>
                  <a:pt x="394" y="245"/>
                </a:lnTo>
                <a:lnTo>
                  <a:pt x="394" y="245"/>
                </a:lnTo>
                <a:lnTo>
                  <a:pt x="384" y="228"/>
                </a:lnTo>
                <a:lnTo>
                  <a:pt x="384" y="228"/>
                </a:lnTo>
                <a:lnTo>
                  <a:pt x="356" y="194"/>
                </a:lnTo>
                <a:lnTo>
                  <a:pt x="347" y="189"/>
                </a:lnTo>
                <a:lnTo>
                  <a:pt x="347" y="189"/>
                </a:lnTo>
                <a:lnTo>
                  <a:pt x="351" y="181"/>
                </a:lnTo>
                <a:lnTo>
                  <a:pt x="360" y="163"/>
                </a:lnTo>
                <a:lnTo>
                  <a:pt x="366" y="151"/>
                </a:lnTo>
                <a:lnTo>
                  <a:pt x="369" y="138"/>
                </a:lnTo>
                <a:lnTo>
                  <a:pt x="371" y="123"/>
                </a:lnTo>
                <a:lnTo>
                  <a:pt x="371" y="110"/>
                </a:lnTo>
                <a:lnTo>
                  <a:pt x="371" y="110"/>
                </a:lnTo>
                <a:lnTo>
                  <a:pt x="367" y="97"/>
                </a:lnTo>
                <a:lnTo>
                  <a:pt x="362" y="84"/>
                </a:lnTo>
                <a:lnTo>
                  <a:pt x="354" y="71"/>
                </a:lnTo>
                <a:lnTo>
                  <a:pt x="345" y="60"/>
                </a:lnTo>
                <a:lnTo>
                  <a:pt x="325" y="39"/>
                </a:lnTo>
                <a:lnTo>
                  <a:pt x="306" y="24"/>
                </a:lnTo>
                <a:lnTo>
                  <a:pt x="306" y="24"/>
                </a:lnTo>
                <a:lnTo>
                  <a:pt x="298" y="19"/>
                </a:lnTo>
                <a:lnTo>
                  <a:pt x="289" y="15"/>
                </a:lnTo>
                <a:lnTo>
                  <a:pt x="270" y="9"/>
                </a:lnTo>
                <a:lnTo>
                  <a:pt x="254" y="6"/>
                </a:lnTo>
                <a:lnTo>
                  <a:pt x="239" y="8"/>
                </a:lnTo>
                <a:lnTo>
                  <a:pt x="239" y="8"/>
                </a:lnTo>
                <a:lnTo>
                  <a:pt x="222" y="9"/>
                </a:lnTo>
                <a:lnTo>
                  <a:pt x="218" y="11"/>
                </a:lnTo>
                <a:lnTo>
                  <a:pt x="216" y="0"/>
                </a:lnTo>
                <a:lnTo>
                  <a:pt x="207" y="13"/>
                </a:lnTo>
                <a:lnTo>
                  <a:pt x="188" y="17"/>
                </a:lnTo>
                <a:lnTo>
                  <a:pt x="203" y="21"/>
                </a:lnTo>
                <a:lnTo>
                  <a:pt x="173" y="37"/>
                </a:lnTo>
                <a:lnTo>
                  <a:pt x="186" y="37"/>
                </a:lnTo>
                <a:lnTo>
                  <a:pt x="186" y="37"/>
                </a:lnTo>
                <a:lnTo>
                  <a:pt x="181" y="43"/>
                </a:lnTo>
                <a:lnTo>
                  <a:pt x="177" y="49"/>
                </a:lnTo>
                <a:lnTo>
                  <a:pt x="171" y="58"/>
                </a:lnTo>
                <a:lnTo>
                  <a:pt x="171" y="58"/>
                </a:lnTo>
                <a:lnTo>
                  <a:pt x="168" y="71"/>
                </a:lnTo>
                <a:lnTo>
                  <a:pt x="168" y="84"/>
                </a:lnTo>
                <a:lnTo>
                  <a:pt x="168" y="99"/>
                </a:lnTo>
                <a:lnTo>
                  <a:pt x="173" y="88"/>
                </a:lnTo>
                <a:lnTo>
                  <a:pt x="175" y="99"/>
                </a:lnTo>
                <a:lnTo>
                  <a:pt x="175" y="99"/>
                </a:lnTo>
                <a:lnTo>
                  <a:pt x="184" y="123"/>
                </a:lnTo>
                <a:lnTo>
                  <a:pt x="184" y="123"/>
                </a:lnTo>
                <a:lnTo>
                  <a:pt x="184" y="151"/>
                </a:lnTo>
                <a:lnTo>
                  <a:pt x="184" y="151"/>
                </a:lnTo>
                <a:lnTo>
                  <a:pt x="190" y="179"/>
                </a:lnTo>
                <a:lnTo>
                  <a:pt x="198" y="204"/>
                </a:lnTo>
                <a:lnTo>
                  <a:pt x="198" y="204"/>
                </a:lnTo>
                <a:lnTo>
                  <a:pt x="199" y="211"/>
                </a:lnTo>
                <a:lnTo>
                  <a:pt x="205" y="217"/>
                </a:lnTo>
                <a:lnTo>
                  <a:pt x="211" y="221"/>
                </a:lnTo>
                <a:lnTo>
                  <a:pt x="220" y="224"/>
                </a:lnTo>
                <a:lnTo>
                  <a:pt x="220" y="224"/>
                </a:lnTo>
                <a:lnTo>
                  <a:pt x="235" y="228"/>
                </a:lnTo>
                <a:lnTo>
                  <a:pt x="240" y="230"/>
                </a:lnTo>
                <a:lnTo>
                  <a:pt x="252" y="256"/>
                </a:lnTo>
                <a:lnTo>
                  <a:pt x="252" y="256"/>
                </a:lnTo>
                <a:lnTo>
                  <a:pt x="242" y="262"/>
                </a:lnTo>
                <a:lnTo>
                  <a:pt x="233" y="269"/>
                </a:lnTo>
                <a:lnTo>
                  <a:pt x="224" y="282"/>
                </a:lnTo>
                <a:lnTo>
                  <a:pt x="224" y="282"/>
                </a:lnTo>
                <a:lnTo>
                  <a:pt x="183" y="359"/>
                </a:lnTo>
                <a:lnTo>
                  <a:pt x="183" y="359"/>
                </a:lnTo>
                <a:lnTo>
                  <a:pt x="170" y="392"/>
                </a:lnTo>
                <a:lnTo>
                  <a:pt x="168" y="396"/>
                </a:lnTo>
                <a:lnTo>
                  <a:pt x="168" y="396"/>
                </a:lnTo>
                <a:lnTo>
                  <a:pt x="151" y="411"/>
                </a:lnTo>
                <a:lnTo>
                  <a:pt x="143" y="419"/>
                </a:lnTo>
                <a:lnTo>
                  <a:pt x="138" y="424"/>
                </a:lnTo>
                <a:lnTo>
                  <a:pt x="138" y="424"/>
                </a:lnTo>
                <a:lnTo>
                  <a:pt x="130" y="434"/>
                </a:lnTo>
                <a:lnTo>
                  <a:pt x="125" y="437"/>
                </a:lnTo>
                <a:lnTo>
                  <a:pt x="121" y="437"/>
                </a:lnTo>
                <a:lnTo>
                  <a:pt x="121" y="437"/>
                </a:lnTo>
                <a:lnTo>
                  <a:pt x="134" y="419"/>
                </a:lnTo>
                <a:lnTo>
                  <a:pt x="125" y="413"/>
                </a:lnTo>
                <a:lnTo>
                  <a:pt x="125" y="413"/>
                </a:lnTo>
                <a:lnTo>
                  <a:pt x="121" y="422"/>
                </a:lnTo>
                <a:lnTo>
                  <a:pt x="115" y="437"/>
                </a:lnTo>
                <a:lnTo>
                  <a:pt x="115" y="437"/>
                </a:lnTo>
                <a:lnTo>
                  <a:pt x="112" y="445"/>
                </a:lnTo>
                <a:lnTo>
                  <a:pt x="104" y="456"/>
                </a:lnTo>
                <a:lnTo>
                  <a:pt x="97" y="467"/>
                </a:lnTo>
                <a:lnTo>
                  <a:pt x="89" y="473"/>
                </a:lnTo>
                <a:lnTo>
                  <a:pt x="89" y="473"/>
                </a:lnTo>
                <a:lnTo>
                  <a:pt x="67" y="486"/>
                </a:lnTo>
                <a:lnTo>
                  <a:pt x="41" y="499"/>
                </a:lnTo>
                <a:lnTo>
                  <a:pt x="41" y="499"/>
                </a:lnTo>
                <a:lnTo>
                  <a:pt x="31" y="505"/>
                </a:lnTo>
                <a:lnTo>
                  <a:pt x="26" y="510"/>
                </a:lnTo>
                <a:lnTo>
                  <a:pt x="20" y="516"/>
                </a:lnTo>
                <a:lnTo>
                  <a:pt x="18" y="520"/>
                </a:lnTo>
                <a:lnTo>
                  <a:pt x="18" y="520"/>
                </a:lnTo>
                <a:lnTo>
                  <a:pt x="20" y="529"/>
                </a:lnTo>
                <a:lnTo>
                  <a:pt x="20" y="529"/>
                </a:lnTo>
                <a:lnTo>
                  <a:pt x="9" y="536"/>
                </a:lnTo>
                <a:lnTo>
                  <a:pt x="5" y="540"/>
                </a:lnTo>
                <a:lnTo>
                  <a:pt x="3" y="544"/>
                </a:lnTo>
                <a:lnTo>
                  <a:pt x="3" y="544"/>
                </a:lnTo>
                <a:lnTo>
                  <a:pt x="0" y="559"/>
                </a:lnTo>
                <a:lnTo>
                  <a:pt x="0" y="566"/>
                </a:lnTo>
                <a:lnTo>
                  <a:pt x="1" y="572"/>
                </a:lnTo>
                <a:lnTo>
                  <a:pt x="1" y="572"/>
                </a:lnTo>
                <a:lnTo>
                  <a:pt x="3" y="576"/>
                </a:lnTo>
                <a:lnTo>
                  <a:pt x="7" y="576"/>
                </a:lnTo>
                <a:lnTo>
                  <a:pt x="3" y="598"/>
                </a:lnTo>
                <a:lnTo>
                  <a:pt x="3" y="598"/>
                </a:lnTo>
                <a:lnTo>
                  <a:pt x="9" y="605"/>
                </a:lnTo>
                <a:lnTo>
                  <a:pt x="9" y="605"/>
                </a:lnTo>
                <a:lnTo>
                  <a:pt x="14" y="609"/>
                </a:lnTo>
                <a:lnTo>
                  <a:pt x="18" y="605"/>
                </a:lnTo>
                <a:lnTo>
                  <a:pt x="13" y="634"/>
                </a:lnTo>
                <a:lnTo>
                  <a:pt x="11" y="647"/>
                </a:lnTo>
                <a:lnTo>
                  <a:pt x="11" y="647"/>
                </a:lnTo>
                <a:lnTo>
                  <a:pt x="9" y="652"/>
                </a:lnTo>
                <a:lnTo>
                  <a:pt x="11" y="660"/>
                </a:lnTo>
                <a:lnTo>
                  <a:pt x="11" y="660"/>
                </a:lnTo>
                <a:lnTo>
                  <a:pt x="13" y="663"/>
                </a:lnTo>
                <a:lnTo>
                  <a:pt x="16" y="667"/>
                </a:lnTo>
                <a:lnTo>
                  <a:pt x="24" y="671"/>
                </a:lnTo>
                <a:lnTo>
                  <a:pt x="31" y="673"/>
                </a:lnTo>
                <a:lnTo>
                  <a:pt x="31" y="673"/>
                </a:lnTo>
                <a:lnTo>
                  <a:pt x="48" y="675"/>
                </a:lnTo>
                <a:lnTo>
                  <a:pt x="54" y="675"/>
                </a:lnTo>
                <a:lnTo>
                  <a:pt x="61" y="673"/>
                </a:lnTo>
                <a:lnTo>
                  <a:pt x="61" y="673"/>
                </a:lnTo>
                <a:lnTo>
                  <a:pt x="65" y="669"/>
                </a:lnTo>
                <a:lnTo>
                  <a:pt x="69" y="665"/>
                </a:lnTo>
                <a:lnTo>
                  <a:pt x="72" y="660"/>
                </a:lnTo>
                <a:lnTo>
                  <a:pt x="72" y="660"/>
                </a:lnTo>
                <a:lnTo>
                  <a:pt x="85" y="609"/>
                </a:lnTo>
                <a:lnTo>
                  <a:pt x="85" y="609"/>
                </a:lnTo>
                <a:lnTo>
                  <a:pt x="97" y="609"/>
                </a:lnTo>
                <a:lnTo>
                  <a:pt x="97" y="609"/>
                </a:lnTo>
                <a:close/>
                <a:moveTo>
                  <a:pt x="166" y="407"/>
                </a:moveTo>
                <a:lnTo>
                  <a:pt x="153" y="480"/>
                </a:lnTo>
                <a:lnTo>
                  <a:pt x="153" y="480"/>
                </a:lnTo>
                <a:lnTo>
                  <a:pt x="110" y="484"/>
                </a:lnTo>
                <a:lnTo>
                  <a:pt x="110" y="484"/>
                </a:lnTo>
                <a:lnTo>
                  <a:pt x="104" y="486"/>
                </a:lnTo>
                <a:lnTo>
                  <a:pt x="102" y="488"/>
                </a:lnTo>
                <a:lnTo>
                  <a:pt x="102" y="488"/>
                </a:lnTo>
                <a:lnTo>
                  <a:pt x="82" y="493"/>
                </a:lnTo>
                <a:lnTo>
                  <a:pt x="82" y="493"/>
                </a:lnTo>
                <a:lnTo>
                  <a:pt x="74" y="495"/>
                </a:lnTo>
                <a:lnTo>
                  <a:pt x="69" y="499"/>
                </a:lnTo>
                <a:lnTo>
                  <a:pt x="69" y="499"/>
                </a:lnTo>
                <a:lnTo>
                  <a:pt x="67" y="503"/>
                </a:lnTo>
                <a:lnTo>
                  <a:pt x="67" y="503"/>
                </a:lnTo>
                <a:lnTo>
                  <a:pt x="26" y="525"/>
                </a:lnTo>
                <a:lnTo>
                  <a:pt x="24" y="527"/>
                </a:lnTo>
                <a:lnTo>
                  <a:pt x="24" y="527"/>
                </a:lnTo>
                <a:lnTo>
                  <a:pt x="24" y="523"/>
                </a:lnTo>
                <a:lnTo>
                  <a:pt x="28" y="520"/>
                </a:lnTo>
                <a:lnTo>
                  <a:pt x="28" y="520"/>
                </a:lnTo>
                <a:lnTo>
                  <a:pt x="42" y="508"/>
                </a:lnTo>
                <a:lnTo>
                  <a:pt x="59" y="497"/>
                </a:lnTo>
                <a:lnTo>
                  <a:pt x="59" y="497"/>
                </a:lnTo>
                <a:lnTo>
                  <a:pt x="100" y="469"/>
                </a:lnTo>
                <a:lnTo>
                  <a:pt x="100" y="469"/>
                </a:lnTo>
                <a:lnTo>
                  <a:pt x="108" y="463"/>
                </a:lnTo>
                <a:lnTo>
                  <a:pt x="112" y="458"/>
                </a:lnTo>
                <a:lnTo>
                  <a:pt x="115" y="452"/>
                </a:lnTo>
                <a:lnTo>
                  <a:pt x="123" y="445"/>
                </a:lnTo>
                <a:lnTo>
                  <a:pt x="123" y="445"/>
                </a:lnTo>
                <a:lnTo>
                  <a:pt x="134" y="435"/>
                </a:lnTo>
                <a:lnTo>
                  <a:pt x="145" y="424"/>
                </a:lnTo>
                <a:lnTo>
                  <a:pt x="145" y="424"/>
                </a:lnTo>
                <a:lnTo>
                  <a:pt x="155" y="415"/>
                </a:lnTo>
                <a:lnTo>
                  <a:pt x="166" y="407"/>
                </a:lnTo>
                <a:lnTo>
                  <a:pt x="166" y="4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15773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pptx601_撮影する人のシルエット（４）</dc:title>
  <dc:subject>pptx601_撮影する人のシルエット（４）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2017-07-12T02:07:08Z</dcterms:modified>
  <cp:category/>
  <cp:version>1</cp:version>
</cp:coreProperties>
</file>