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CCFFFF"/>
    <a:srgbClr val="FF9933"/>
    <a:srgbClr val="FFCC99"/>
    <a:srgbClr val="339933"/>
    <a:srgbClr val="00CC00"/>
    <a:srgbClr val="006600"/>
    <a:srgbClr val="FFFFFF"/>
    <a:srgbClr val="6633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158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5D9CCD0-EDBC-4890-9EAA-5008499C06AD}"/>
              </a:ext>
            </a:extLst>
          </p:cNvPr>
          <p:cNvGrpSpPr/>
          <p:nvPr/>
        </p:nvGrpSpPr>
        <p:grpSpPr>
          <a:xfrm>
            <a:off x="362490" y="2900374"/>
            <a:ext cx="1730260" cy="1324490"/>
            <a:chOff x="362490" y="2900374"/>
            <a:chExt cx="1730260" cy="1324490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073364FF-E08F-42D5-9EEA-BE2170EAFB35}"/>
                </a:ext>
              </a:extLst>
            </p:cNvPr>
            <p:cNvGrpSpPr/>
            <p:nvPr/>
          </p:nvGrpSpPr>
          <p:grpSpPr>
            <a:xfrm>
              <a:off x="362490" y="2900374"/>
              <a:ext cx="1730260" cy="1324490"/>
              <a:chOff x="362490" y="2900374"/>
              <a:chExt cx="1730260" cy="1324490"/>
            </a:xfrm>
          </p:grpSpPr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A764DCA3-31C2-418D-B2D9-2A244C774859}"/>
                  </a:ext>
                </a:extLst>
              </p:cNvPr>
              <p:cNvGrpSpPr/>
              <p:nvPr/>
            </p:nvGrpSpPr>
            <p:grpSpPr>
              <a:xfrm>
                <a:off x="362490" y="293394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3C75706F-00A7-47A5-9ABD-A2410F657935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00CEED9C-9A9C-408D-802D-B505D58F02DC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B729F055-4574-4909-83C7-0EBCF4FBE646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4066ED1B-D80B-4F5B-97A9-BC330E17F356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538" name="楕円 2">
                    <a:extLst>
                      <a:ext uri="{FF2B5EF4-FFF2-40B4-BE49-F238E27FC236}">
                        <a16:creationId xmlns:a16="http://schemas.microsoft.com/office/drawing/2014/main" id="{F8B088C6-7C6E-4909-AEB1-964171849E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楕円 2">
                    <a:extLst>
                      <a:ext uri="{FF2B5EF4-FFF2-40B4-BE49-F238E27FC236}">
                        <a16:creationId xmlns:a16="http://schemas.microsoft.com/office/drawing/2014/main" id="{B6323A5B-1123-48FA-94CC-9E56A2E9A0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楕円 2">
                    <a:extLst>
                      <a:ext uri="{FF2B5EF4-FFF2-40B4-BE49-F238E27FC236}">
                        <a16:creationId xmlns:a16="http://schemas.microsoft.com/office/drawing/2014/main" id="{4B0DDA7F-663B-44D5-A707-4F9C2C111A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楕円 2">
                    <a:extLst>
                      <a:ext uri="{FF2B5EF4-FFF2-40B4-BE49-F238E27FC236}">
                        <a16:creationId xmlns:a16="http://schemas.microsoft.com/office/drawing/2014/main" id="{DB89740D-E626-4B6B-B8E4-715212F3AC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楕円 2">
                    <a:extLst>
                      <a:ext uri="{FF2B5EF4-FFF2-40B4-BE49-F238E27FC236}">
                        <a16:creationId xmlns:a16="http://schemas.microsoft.com/office/drawing/2014/main" id="{0FC056D4-53B6-4860-8B1B-3B0BABF31C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楕円 2">
                    <a:extLst>
                      <a:ext uri="{FF2B5EF4-FFF2-40B4-BE49-F238E27FC236}">
                        <a16:creationId xmlns:a16="http://schemas.microsoft.com/office/drawing/2014/main" id="{8AD9684B-F23C-4EB7-96E4-70C9F3DD69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楕円 2">
                    <a:extLst>
                      <a:ext uri="{FF2B5EF4-FFF2-40B4-BE49-F238E27FC236}">
                        <a16:creationId xmlns:a16="http://schemas.microsoft.com/office/drawing/2014/main" id="{216949C5-8325-4DE8-BBF1-FDFCCDE14E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楕円 2">
                    <a:extLst>
                      <a:ext uri="{FF2B5EF4-FFF2-40B4-BE49-F238E27FC236}">
                        <a16:creationId xmlns:a16="http://schemas.microsoft.com/office/drawing/2014/main" id="{16FDDE73-4D1F-4030-987D-219A2F88EF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楕円 2">
                    <a:extLst>
                      <a:ext uri="{FF2B5EF4-FFF2-40B4-BE49-F238E27FC236}">
                        <a16:creationId xmlns:a16="http://schemas.microsoft.com/office/drawing/2014/main" id="{E945F8FA-EB8D-4510-9C2A-D60F9B961D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楕円 2">
                    <a:extLst>
                      <a:ext uri="{FF2B5EF4-FFF2-40B4-BE49-F238E27FC236}">
                        <a16:creationId xmlns:a16="http://schemas.microsoft.com/office/drawing/2014/main" id="{78116782-D61E-44E4-B6EA-FA3575F49F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楕円 2">
                    <a:extLst>
                      <a:ext uri="{FF2B5EF4-FFF2-40B4-BE49-F238E27FC236}">
                        <a16:creationId xmlns:a16="http://schemas.microsoft.com/office/drawing/2014/main" id="{3DCE79BC-26BC-4C8A-B178-279F137BD3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楕円 2">
                    <a:extLst>
                      <a:ext uri="{FF2B5EF4-FFF2-40B4-BE49-F238E27FC236}">
                        <a16:creationId xmlns:a16="http://schemas.microsoft.com/office/drawing/2014/main" id="{7EF69737-EEC3-4ED4-A004-87FA838662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楕円 2">
                    <a:extLst>
                      <a:ext uri="{FF2B5EF4-FFF2-40B4-BE49-F238E27FC236}">
                        <a16:creationId xmlns:a16="http://schemas.microsoft.com/office/drawing/2014/main" id="{996EEFB4-81F4-44A0-87DD-38670BAC45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CE1F4104-0D95-48DE-9EE1-555AAB0E2BF7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5" name="グループ化 524">
                  <a:extLst>
                    <a:ext uri="{FF2B5EF4-FFF2-40B4-BE49-F238E27FC236}">
                      <a16:creationId xmlns:a16="http://schemas.microsoft.com/office/drawing/2014/main" id="{F29CB9AB-F045-4104-A312-F5C19DAB1778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526" name="楕円 2">
                    <a:extLst>
                      <a:ext uri="{FF2B5EF4-FFF2-40B4-BE49-F238E27FC236}">
                        <a16:creationId xmlns:a16="http://schemas.microsoft.com/office/drawing/2014/main" id="{E08362B1-2AAE-4938-981A-EB90A7DB0B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楕円 2">
                    <a:extLst>
                      <a:ext uri="{FF2B5EF4-FFF2-40B4-BE49-F238E27FC236}">
                        <a16:creationId xmlns:a16="http://schemas.microsoft.com/office/drawing/2014/main" id="{F8E82426-BDD4-45BD-8C9A-1E3ADEB246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8" name="楕円 2">
                    <a:extLst>
                      <a:ext uri="{FF2B5EF4-FFF2-40B4-BE49-F238E27FC236}">
                        <a16:creationId xmlns:a16="http://schemas.microsoft.com/office/drawing/2014/main" id="{8CAD270A-4E10-4110-AF2E-A27C204E01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楕円 2">
                    <a:extLst>
                      <a:ext uri="{FF2B5EF4-FFF2-40B4-BE49-F238E27FC236}">
                        <a16:creationId xmlns:a16="http://schemas.microsoft.com/office/drawing/2014/main" id="{D65067C2-F2F8-4583-9500-6C71831255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楕円 2">
                    <a:extLst>
                      <a:ext uri="{FF2B5EF4-FFF2-40B4-BE49-F238E27FC236}">
                        <a16:creationId xmlns:a16="http://schemas.microsoft.com/office/drawing/2014/main" id="{C0B5B047-1D1A-413A-A841-1FA579BF41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楕円 2">
                    <a:extLst>
                      <a:ext uri="{FF2B5EF4-FFF2-40B4-BE49-F238E27FC236}">
                        <a16:creationId xmlns:a16="http://schemas.microsoft.com/office/drawing/2014/main" id="{2B09A733-3B2D-4472-8E14-99B9043761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楕円 2">
                    <a:extLst>
                      <a:ext uri="{FF2B5EF4-FFF2-40B4-BE49-F238E27FC236}">
                        <a16:creationId xmlns:a16="http://schemas.microsoft.com/office/drawing/2014/main" id="{C21529E7-EADF-4088-B18B-58AA7EED3F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楕円 2">
                    <a:extLst>
                      <a:ext uri="{FF2B5EF4-FFF2-40B4-BE49-F238E27FC236}">
                        <a16:creationId xmlns:a16="http://schemas.microsoft.com/office/drawing/2014/main" id="{1B14AA18-5AAB-4E12-A72A-F55E026366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楕円 2">
                    <a:extLst>
                      <a:ext uri="{FF2B5EF4-FFF2-40B4-BE49-F238E27FC236}">
                        <a16:creationId xmlns:a16="http://schemas.microsoft.com/office/drawing/2014/main" id="{8A3A6892-B291-4252-A475-A8790F6952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楕円 2">
                    <a:extLst>
                      <a:ext uri="{FF2B5EF4-FFF2-40B4-BE49-F238E27FC236}">
                        <a16:creationId xmlns:a16="http://schemas.microsoft.com/office/drawing/2014/main" id="{DF5B18AF-EC0F-4867-88AB-E640E6E6B3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楕円 2">
                    <a:extLst>
                      <a:ext uri="{FF2B5EF4-FFF2-40B4-BE49-F238E27FC236}">
                        <a16:creationId xmlns:a16="http://schemas.microsoft.com/office/drawing/2014/main" id="{B09F5216-AFBD-409D-A4DF-7F055A815E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楕円 2">
                    <a:extLst>
                      <a:ext uri="{FF2B5EF4-FFF2-40B4-BE49-F238E27FC236}">
                        <a16:creationId xmlns:a16="http://schemas.microsoft.com/office/drawing/2014/main" id="{7751EA85-979D-46E1-9EB2-FB5C8BE2E0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31" name="グループ化 1130">
                <a:extLst>
                  <a:ext uri="{FF2B5EF4-FFF2-40B4-BE49-F238E27FC236}">
                    <a16:creationId xmlns:a16="http://schemas.microsoft.com/office/drawing/2014/main" id="{4D61816C-7289-41BB-9F38-84D4CACC08E5}"/>
                  </a:ext>
                </a:extLst>
              </p:cNvPr>
              <p:cNvGrpSpPr/>
              <p:nvPr/>
            </p:nvGrpSpPr>
            <p:grpSpPr>
              <a:xfrm>
                <a:off x="916866" y="2900374"/>
                <a:ext cx="579329" cy="875491"/>
                <a:chOff x="916866" y="2900374"/>
                <a:chExt cx="579329" cy="875491"/>
              </a:xfrm>
            </p:grpSpPr>
            <p:grpSp>
              <p:nvGrpSpPr>
                <p:cNvPr id="1132" name="グループ化 1131">
                  <a:extLst>
                    <a:ext uri="{FF2B5EF4-FFF2-40B4-BE49-F238E27FC236}">
                      <a16:creationId xmlns:a16="http://schemas.microsoft.com/office/drawing/2014/main" id="{2EA35F25-2F9D-4CA5-9AD7-8894EF0B3996}"/>
                    </a:ext>
                  </a:extLst>
                </p:cNvPr>
                <p:cNvGrpSpPr/>
                <p:nvPr/>
              </p:nvGrpSpPr>
              <p:grpSpPr>
                <a:xfrm>
                  <a:off x="1009000" y="3114310"/>
                  <a:ext cx="395062" cy="508501"/>
                  <a:chOff x="1400536" y="3822226"/>
                  <a:chExt cx="614082" cy="790412"/>
                </a:xfrm>
              </p:grpSpPr>
              <p:sp>
                <p:nvSpPr>
                  <p:cNvPr id="1173" name="円/楕円 539">
                    <a:extLst>
                      <a:ext uri="{FF2B5EF4-FFF2-40B4-BE49-F238E27FC236}">
                        <a16:creationId xmlns:a16="http://schemas.microsoft.com/office/drawing/2014/main" id="{B6815E23-34B9-4D08-AF06-D058CAC9FAD0}"/>
                      </a:ext>
                    </a:extLst>
                  </p:cNvPr>
                  <p:cNvSpPr/>
                  <p:nvPr/>
                </p:nvSpPr>
                <p:spPr>
                  <a:xfrm>
                    <a:off x="1400536" y="3834985"/>
                    <a:ext cx="614082" cy="777653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4" name="円/楕円 540">
                    <a:extLst>
                      <a:ext uri="{FF2B5EF4-FFF2-40B4-BE49-F238E27FC236}">
                        <a16:creationId xmlns:a16="http://schemas.microsoft.com/office/drawing/2014/main" id="{15975E7D-C20D-4024-B9FA-AEEBD7B79877}"/>
                      </a:ext>
                    </a:extLst>
                  </p:cNvPr>
                  <p:cNvSpPr/>
                  <p:nvPr/>
                </p:nvSpPr>
                <p:spPr>
                  <a:xfrm>
                    <a:off x="1534456" y="3822226"/>
                    <a:ext cx="346242" cy="745902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33" name="グループ化 1132">
                  <a:extLst>
                    <a:ext uri="{FF2B5EF4-FFF2-40B4-BE49-F238E27FC236}">
                      <a16:creationId xmlns:a16="http://schemas.microsoft.com/office/drawing/2014/main" id="{81AF7402-171B-4E69-85CB-60FD68E3A9D5}"/>
                    </a:ext>
                  </a:extLst>
                </p:cNvPr>
                <p:cNvGrpSpPr/>
                <p:nvPr/>
              </p:nvGrpSpPr>
              <p:grpSpPr>
                <a:xfrm>
                  <a:off x="983784" y="3430411"/>
                  <a:ext cx="445493" cy="345454"/>
                  <a:chOff x="5436737" y="2250781"/>
                  <a:chExt cx="575919" cy="446592"/>
                </a:xfrm>
              </p:grpSpPr>
              <p:sp>
                <p:nvSpPr>
                  <p:cNvPr id="1170" name="楕円 1169">
                    <a:extLst>
                      <a:ext uri="{FF2B5EF4-FFF2-40B4-BE49-F238E27FC236}">
                        <a16:creationId xmlns:a16="http://schemas.microsoft.com/office/drawing/2014/main" id="{22251DCD-BC78-44F8-9B26-E195AC2557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36737" y="2609851"/>
                    <a:ext cx="575919" cy="87522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1" name="フリーフォーム: 図形 1170">
                    <a:extLst>
                      <a:ext uri="{FF2B5EF4-FFF2-40B4-BE49-F238E27FC236}">
                        <a16:creationId xmlns:a16="http://schemas.microsoft.com/office/drawing/2014/main" id="{8FFB1E94-E739-4E7E-94F0-3EA2A3030C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989" y="2250781"/>
                    <a:ext cx="502422" cy="387976"/>
                  </a:xfrm>
                  <a:custGeom>
                    <a:avLst/>
                    <a:gdLst>
                      <a:gd name="connsiteX0" fmla="*/ 198851 w 502422"/>
                      <a:gd name="connsiteY0" fmla="*/ 0 h 387976"/>
                      <a:gd name="connsiteX1" fmla="*/ 280512 w 502422"/>
                      <a:gd name="connsiteY1" fmla="*/ 0 h 387976"/>
                      <a:gd name="connsiteX2" fmla="*/ 303218 w 502422"/>
                      <a:gd name="connsiteY2" fmla="*/ 90824 h 387976"/>
                      <a:gd name="connsiteX3" fmla="*/ 353846 w 502422"/>
                      <a:gd name="connsiteY3" fmla="*/ 90824 h 387976"/>
                      <a:gd name="connsiteX4" fmla="*/ 502422 w 502422"/>
                      <a:gd name="connsiteY4" fmla="*/ 239400 h 387976"/>
                      <a:gd name="connsiteX5" fmla="*/ 502422 w 502422"/>
                      <a:gd name="connsiteY5" fmla="*/ 387976 h 387976"/>
                      <a:gd name="connsiteX6" fmla="*/ 0 w 502422"/>
                      <a:gd name="connsiteY6" fmla="*/ 387976 h 387976"/>
                      <a:gd name="connsiteX7" fmla="*/ 0 w 502422"/>
                      <a:gd name="connsiteY7" fmla="*/ 239400 h 387976"/>
                      <a:gd name="connsiteX8" fmla="*/ 148576 w 502422"/>
                      <a:gd name="connsiteY8" fmla="*/ 90824 h 387976"/>
                      <a:gd name="connsiteX9" fmla="*/ 176145 w 502422"/>
                      <a:gd name="connsiteY9" fmla="*/ 90824 h 387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2422" h="387976">
                        <a:moveTo>
                          <a:pt x="198851" y="0"/>
                        </a:moveTo>
                        <a:lnTo>
                          <a:pt x="280512" y="0"/>
                        </a:lnTo>
                        <a:lnTo>
                          <a:pt x="303218" y="90824"/>
                        </a:lnTo>
                        <a:lnTo>
                          <a:pt x="353846" y="90824"/>
                        </a:lnTo>
                        <a:cubicBezTo>
                          <a:pt x="435902" y="90824"/>
                          <a:pt x="502422" y="157344"/>
                          <a:pt x="502422" y="239400"/>
                        </a:cubicBezTo>
                        <a:lnTo>
                          <a:pt x="502422" y="387976"/>
                        </a:lnTo>
                        <a:lnTo>
                          <a:pt x="0" y="387976"/>
                        </a:lnTo>
                        <a:lnTo>
                          <a:pt x="0" y="239400"/>
                        </a:lnTo>
                        <a:cubicBezTo>
                          <a:pt x="0" y="157344"/>
                          <a:pt x="66520" y="90824"/>
                          <a:pt x="148576" y="90824"/>
                        </a:cubicBezTo>
                        <a:lnTo>
                          <a:pt x="176145" y="9082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2" name="四角形: 上の 2 つの角を丸める 1171">
                    <a:extLst>
                      <a:ext uri="{FF2B5EF4-FFF2-40B4-BE49-F238E27FC236}">
                        <a16:creationId xmlns:a16="http://schemas.microsoft.com/office/drawing/2014/main" id="{38E95F71-A7EC-4ADD-9488-448243C809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827" y="2486173"/>
                    <a:ext cx="544748" cy="165284"/>
                  </a:xfrm>
                  <a:prstGeom prst="round2SameRect">
                    <a:avLst>
                      <a:gd name="adj1" fmla="val 19265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34" name="グループ化 1133">
                  <a:extLst>
                    <a:ext uri="{FF2B5EF4-FFF2-40B4-BE49-F238E27FC236}">
                      <a16:creationId xmlns:a16="http://schemas.microsoft.com/office/drawing/2014/main" id="{468D3569-5549-4098-A2F0-3DB3DA8AEC82}"/>
                    </a:ext>
                  </a:extLst>
                </p:cNvPr>
                <p:cNvGrpSpPr/>
                <p:nvPr/>
              </p:nvGrpSpPr>
              <p:grpSpPr>
                <a:xfrm>
                  <a:off x="975057" y="3006099"/>
                  <a:ext cx="462947" cy="462471"/>
                  <a:chOff x="1347777" y="3654025"/>
                  <a:chExt cx="719603" cy="718863"/>
                </a:xfrm>
              </p:grpSpPr>
              <p:sp>
                <p:nvSpPr>
                  <p:cNvPr id="1147" name="フリーフォーム 1025">
                    <a:extLst>
                      <a:ext uri="{FF2B5EF4-FFF2-40B4-BE49-F238E27FC236}">
                        <a16:creationId xmlns:a16="http://schemas.microsoft.com/office/drawing/2014/main" id="{04AC4413-5129-4CEB-91C8-5F729E6877BE}"/>
                      </a:ext>
                    </a:extLst>
                  </p:cNvPr>
                  <p:cNvSpPr/>
                  <p:nvPr/>
                </p:nvSpPr>
                <p:spPr>
                  <a:xfrm>
                    <a:off x="1377250" y="3654025"/>
                    <a:ext cx="656620" cy="546108"/>
                  </a:xfrm>
                  <a:custGeom>
                    <a:avLst/>
                    <a:gdLst>
                      <a:gd name="connsiteX0" fmla="*/ 261635 w 656620"/>
                      <a:gd name="connsiteY0" fmla="*/ 0 h 546108"/>
                      <a:gd name="connsiteX1" fmla="*/ 314364 w 656620"/>
                      <a:gd name="connsiteY1" fmla="*/ 5548 h 546108"/>
                      <a:gd name="connsiteX2" fmla="*/ 328310 w 656620"/>
                      <a:gd name="connsiteY2" fmla="*/ 10066 h 546108"/>
                      <a:gd name="connsiteX3" fmla="*/ 342257 w 656620"/>
                      <a:gd name="connsiteY3" fmla="*/ 5548 h 546108"/>
                      <a:gd name="connsiteX4" fmla="*/ 394985 w 656620"/>
                      <a:gd name="connsiteY4" fmla="*/ 0 h 546108"/>
                      <a:gd name="connsiteX5" fmla="*/ 656620 w 656620"/>
                      <a:gd name="connsiteY5" fmla="*/ 273054 h 546108"/>
                      <a:gd name="connsiteX6" fmla="*/ 394985 w 656620"/>
                      <a:gd name="connsiteY6" fmla="*/ 546108 h 546108"/>
                      <a:gd name="connsiteX7" fmla="*/ 342257 w 656620"/>
                      <a:gd name="connsiteY7" fmla="*/ 540561 h 546108"/>
                      <a:gd name="connsiteX8" fmla="*/ 328310 w 656620"/>
                      <a:gd name="connsiteY8" fmla="*/ 536043 h 546108"/>
                      <a:gd name="connsiteX9" fmla="*/ 314364 w 656620"/>
                      <a:gd name="connsiteY9" fmla="*/ 540561 h 546108"/>
                      <a:gd name="connsiteX10" fmla="*/ 261635 w 656620"/>
                      <a:gd name="connsiteY10" fmla="*/ 546108 h 546108"/>
                      <a:gd name="connsiteX11" fmla="*/ 0 w 656620"/>
                      <a:gd name="connsiteY11" fmla="*/ 273054 h 546108"/>
                      <a:gd name="connsiteX12" fmla="*/ 261635 w 656620"/>
                      <a:gd name="connsiteY12" fmla="*/ 0 h 546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6620" h="546108">
                        <a:moveTo>
                          <a:pt x="261635" y="0"/>
                        </a:moveTo>
                        <a:cubicBezTo>
                          <a:pt x="279697" y="0"/>
                          <a:pt x="297332" y="1910"/>
                          <a:pt x="314364" y="5548"/>
                        </a:cubicBezTo>
                        <a:lnTo>
                          <a:pt x="328310" y="10066"/>
                        </a:lnTo>
                        <a:lnTo>
                          <a:pt x="342257" y="5548"/>
                        </a:lnTo>
                        <a:cubicBezTo>
                          <a:pt x="359288" y="1910"/>
                          <a:pt x="376923" y="0"/>
                          <a:pt x="394985" y="0"/>
                        </a:cubicBezTo>
                        <a:cubicBezTo>
                          <a:pt x="539482" y="0"/>
                          <a:pt x="656620" y="122250"/>
                          <a:pt x="656620" y="273054"/>
                        </a:cubicBezTo>
                        <a:cubicBezTo>
                          <a:pt x="656620" y="423858"/>
                          <a:pt x="539482" y="546108"/>
                          <a:pt x="394985" y="546108"/>
                        </a:cubicBezTo>
                        <a:cubicBezTo>
                          <a:pt x="376923" y="546108"/>
                          <a:pt x="359288" y="544198"/>
                          <a:pt x="342257" y="540561"/>
                        </a:cubicBezTo>
                        <a:lnTo>
                          <a:pt x="328310" y="536043"/>
                        </a:lnTo>
                        <a:lnTo>
                          <a:pt x="314364" y="540561"/>
                        </a:lnTo>
                        <a:cubicBezTo>
                          <a:pt x="297332" y="544198"/>
                          <a:pt x="279697" y="546108"/>
                          <a:pt x="261635" y="546108"/>
                        </a:cubicBezTo>
                        <a:cubicBezTo>
                          <a:pt x="117138" y="546108"/>
                          <a:pt x="0" y="423858"/>
                          <a:pt x="0" y="273054"/>
                        </a:cubicBezTo>
                        <a:cubicBezTo>
                          <a:pt x="0" y="122250"/>
                          <a:pt x="117138" y="0"/>
                          <a:pt x="26163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8" name="円/楕円 544">
                    <a:extLst>
                      <a:ext uri="{FF2B5EF4-FFF2-40B4-BE49-F238E27FC236}">
                        <a16:creationId xmlns:a16="http://schemas.microsoft.com/office/drawing/2014/main" id="{B46D7760-F9EF-4533-BE86-9C96296E674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347777" y="397167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9" name="円/楕円 545">
                    <a:extLst>
                      <a:ext uri="{FF2B5EF4-FFF2-40B4-BE49-F238E27FC236}">
                        <a16:creationId xmlns:a16="http://schemas.microsoft.com/office/drawing/2014/main" id="{745442BC-7708-4B4D-9251-CFF5BA1B8F1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892445" y="397167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0" name="円/楕円 546">
                    <a:extLst>
                      <a:ext uri="{FF2B5EF4-FFF2-40B4-BE49-F238E27FC236}">
                        <a16:creationId xmlns:a16="http://schemas.microsoft.com/office/drawing/2014/main" id="{28D89E3D-8FED-47F3-8708-B8DF2D25819F}"/>
                      </a:ext>
                    </a:extLst>
                  </p:cNvPr>
                  <p:cNvSpPr/>
                  <p:nvPr/>
                </p:nvSpPr>
                <p:spPr>
                  <a:xfrm>
                    <a:off x="1431271" y="3730986"/>
                    <a:ext cx="552614" cy="6332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1" name="月 1150">
                    <a:extLst>
                      <a:ext uri="{FF2B5EF4-FFF2-40B4-BE49-F238E27FC236}">
                        <a16:creationId xmlns:a16="http://schemas.microsoft.com/office/drawing/2014/main" id="{99FE9923-8DA6-4151-9591-FCE453F24FA2}"/>
                      </a:ext>
                    </a:extLst>
                  </p:cNvPr>
                  <p:cNvSpPr/>
                  <p:nvPr/>
                </p:nvSpPr>
                <p:spPr>
                  <a:xfrm>
                    <a:off x="1413442" y="3800060"/>
                    <a:ext cx="80658" cy="572828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2" name="月 1151">
                    <a:extLst>
                      <a:ext uri="{FF2B5EF4-FFF2-40B4-BE49-F238E27FC236}">
                        <a16:creationId xmlns:a16="http://schemas.microsoft.com/office/drawing/2014/main" id="{F891BA15-DF3A-4082-B5CA-B1078F37FB20}"/>
                      </a:ext>
                    </a:extLst>
                  </p:cNvPr>
                  <p:cNvSpPr/>
                  <p:nvPr/>
                </p:nvSpPr>
                <p:spPr>
                  <a:xfrm flipH="1">
                    <a:off x="1922206" y="3800060"/>
                    <a:ext cx="80658" cy="572828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3" name="月 1152">
                    <a:extLst>
                      <a:ext uri="{FF2B5EF4-FFF2-40B4-BE49-F238E27FC236}">
                        <a16:creationId xmlns:a16="http://schemas.microsoft.com/office/drawing/2014/main" id="{5EAE96A8-27E9-498E-BC7D-34DDB096695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422299" y="3671351"/>
                    <a:ext cx="128812" cy="409509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4" name="月 1153">
                    <a:extLst>
                      <a:ext uri="{FF2B5EF4-FFF2-40B4-BE49-F238E27FC236}">
                        <a16:creationId xmlns:a16="http://schemas.microsoft.com/office/drawing/2014/main" id="{D462B7AA-5262-4040-AFE3-1E02390E6795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1866542" y="3671351"/>
                    <a:ext cx="128812" cy="409509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5" name="月 1154">
                    <a:extLst>
                      <a:ext uri="{FF2B5EF4-FFF2-40B4-BE49-F238E27FC236}">
                        <a16:creationId xmlns:a16="http://schemas.microsoft.com/office/drawing/2014/main" id="{1152D707-21C2-44D5-8DCE-67E09734D29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499328" y="3675096"/>
                    <a:ext cx="102413" cy="343879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6" name="月 1155">
                    <a:extLst>
                      <a:ext uri="{FF2B5EF4-FFF2-40B4-BE49-F238E27FC236}">
                        <a16:creationId xmlns:a16="http://schemas.microsoft.com/office/drawing/2014/main" id="{09A0BA35-681D-4677-B741-96ECE4CD8638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1811560" y="3675094"/>
                    <a:ext cx="102413" cy="343879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7" name="月 1156">
                    <a:extLst>
                      <a:ext uri="{FF2B5EF4-FFF2-40B4-BE49-F238E27FC236}">
                        <a16:creationId xmlns:a16="http://schemas.microsoft.com/office/drawing/2014/main" id="{E553E5F0-44CE-4A9A-A6C7-765F58DA600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66536" y="3684104"/>
                    <a:ext cx="85804" cy="25558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8" name="月 1157">
                    <a:extLst>
                      <a:ext uri="{FF2B5EF4-FFF2-40B4-BE49-F238E27FC236}">
                        <a16:creationId xmlns:a16="http://schemas.microsoft.com/office/drawing/2014/main" id="{E43DBFC3-5FE6-473B-B695-1C6C36B17D75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1763698" y="3684106"/>
                    <a:ext cx="85804" cy="25558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9" name="月 1158">
                    <a:extLst>
                      <a:ext uri="{FF2B5EF4-FFF2-40B4-BE49-F238E27FC236}">
                        <a16:creationId xmlns:a16="http://schemas.microsoft.com/office/drawing/2014/main" id="{BD19B113-03E7-4F1F-BF83-3F9C0BBE2BD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550624" y="3799395"/>
                    <a:ext cx="60416" cy="204442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0" name="円/楕円 609">
                    <a:extLst>
                      <a:ext uri="{FF2B5EF4-FFF2-40B4-BE49-F238E27FC236}">
                        <a16:creationId xmlns:a16="http://schemas.microsoft.com/office/drawing/2014/main" id="{2DA8B423-A972-4163-8AB7-CCEC9522C793}"/>
                      </a:ext>
                    </a:extLst>
                  </p:cNvPr>
                  <p:cNvSpPr/>
                  <p:nvPr/>
                </p:nvSpPr>
                <p:spPr>
                  <a:xfrm>
                    <a:off x="1505774" y="3971887"/>
                    <a:ext cx="150117" cy="1270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1" name="月 1160">
                    <a:extLst>
                      <a:ext uri="{FF2B5EF4-FFF2-40B4-BE49-F238E27FC236}">
                        <a16:creationId xmlns:a16="http://schemas.microsoft.com/office/drawing/2014/main" id="{6E44A44E-8CB6-420D-B24A-DC2F72F27D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555452" y="3916447"/>
                    <a:ext cx="50761" cy="146551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2" name="円/楕円 612">
                    <a:extLst>
                      <a:ext uri="{FF2B5EF4-FFF2-40B4-BE49-F238E27FC236}">
                        <a16:creationId xmlns:a16="http://schemas.microsoft.com/office/drawing/2014/main" id="{E4E72BFB-ECB7-4DEA-B00C-AABAB6BA9F94}"/>
                      </a:ext>
                    </a:extLst>
                  </p:cNvPr>
                  <p:cNvSpPr/>
                  <p:nvPr/>
                </p:nvSpPr>
                <p:spPr>
                  <a:xfrm>
                    <a:off x="1535761" y="3989722"/>
                    <a:ext cx="90142" cy="8565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3" name="円/楕円 616">
                    <a:extLst>
                      <a:ext uri="{FF2B5EF4-FFF2-40B4-BE49-F238E27FC236}">
                        <a16:creationId xmlns:a16="http://schemas.microsoft.com/office/drawing/2014/main" id="{24688C2E-7774-43FF-8C16-B6B74812228F}"/>
                      </a:ext>
                    </a:extLst>
                  </p:cNvPr>
                  <p:cNvSpPr/>
                  <p:nvPr/>
                </p:nvSpPr>
                <p:spPr>
                  <a:xfrm>
                    <a:off x="1556776" y="4008954"/>
                    <a:ext cx="48112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4" name="月 1163">
                    <a:extLst>
                      <a:ext uri="{FF2B5EF4-FFF2-40B4-BE49-F238E27FC236}">
                        <a16:creationId xmlns:a16="http://schemas.microsoft.com/office/drawing/2014/main" id="{034156A3-BB06-4CAF-AAFF-4ECD3D11C05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24468" y="3799395"/>
                    <a:ext cx="60416" cy="204442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5" name="円/楕円 619">
                    <a:extLst>
                      <a:ext uri="{FF2B5EF4-FFF2-40B4-BE49-F238E27FC236}">
                        <a16:creationId xmlns:a16="http://schemas.microsoft.com/office/drawing/2014/main" id="{94C381DB-635E-490E-A9AD-E908A50CAE6B}"/>
                      </a:ext>
                    </a:extLst>
                  </p:cNvPr>
                  <p:cNvSpPr/>
                  <p:nvPr/>
                </p:nvSpPr>
                <p:spPr>
                  <a:xfrm>
                    <a:off x="1779618" y="3971887"/>
                    <a:ext cx="150117" cy="1270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6" name="月 1165">
                    <a:extLst>
                      <a:ext uri="{FF2B5EF4-FFF2-40B4-BE49-F238E27FC236}">
                        <a16:creationId xmlns:a16="http://schemas.microsoft.com/office/drawing/2014/main" id="{64B19CB9-A250-4E31-A4A5-0A50DCA0B0F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29296" y="3916447"/>
                    <a:ext cx="50761" cy="146551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7" name="円/楕円 631">
                    <a:extLst>
                      <a:ext uri="{FF2B5EF4-FFF2-40B4-BE49-F238E27FC236}">
                        <a16:creationId xmlns:a16="http://schemas.microsoft.com/office/drawing/2014/main" id="{0156A619-B7E6-45A7-86AD-40A940E1C403}"/>
                      </a:ext>
                    </a:extLst>
                  </p:cNvPr>
                  <p:cNvSpPr/>
                  <p:nvPr/>
                </p:nvSpPr>
                <p:spPr>
                  <a:xfrm>
                    <a:off x="1809605" y="3989722"/>
                    <a:ext cx="90142" cy="8565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8" name="円/楕円 641">
                    <a:extLst>
                      <a:ext uri="{FF2B5EF4-FFF2-40B4-BE49-F238E27FC236}">
                        <a16:creationId xmlns:a16="http://schemas.microsoft.com/office/drawing/2014/main" id="{1F91CF4F-64BB-451D-8745-5233ECD537B4}"/>
                      </a:ext>
                    </a:extLst>
                  </p:cNvPr>
                  <p:cNvSpPr/>
                  <p:nvPr/>
                </p:nvSpPr>
                <p:spPr>
                  <a:xfrm>
                    <a:off x="1830620" y="4008954"/>
                    <a:ext cx="48112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9" name="円/楕円 632">
                    <a:extLst>
                      <a:ext uri="{FF2B5EF4-FFF2-40B4-BE49-F238E27FC236}">
                        <a16:creationId xmlns:a16="http://schemas.microsoft.com/office/drawing/2014/main" id="{B95AB07F-A335-41E3-B447-74CF87DF3275}"/>
                      </a:ext>
                    </a:extLst>
                  </p:cNvPr>
                  <p:cNvSpPr/>
                  <p:nvPr/>
                </p:nvSpPr>
                <p:spPr>
                  <a:xfrm>
                    <a:off x="1665294" y="4166186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35" name="グループ化 1134">
                  <a:extLst>
                    <a:ext uri="{FF2B5EF4-FFF2-40B4-BE49-F238E27FC236}">
                      <a16:creationId xmlns:a16="http://schemas.microsoft.com/office/drawing/2014/main" id="{5FD6D63E-BD72-4136-B535-158BF05A198F}"/>
                    </a:ext>
                  </a:extLst>
                </p:cNvPr>
                <p:cNvGrpSpPr/>
                <p:nvPr/>
              </p:nvGrpSpPr>
              <p:grpSpPr>
                <a:xfrm>
                  <a:off x="916866" y="2900374"/>
                  <a:ext cx="579329" cy="219703"/>
                  <a:chOff x="849631" y="361615"/>
                  <a:chExt cx="1113596" cy="441091"/>
                </a:xfrm>
              </p:grpSpPr>
              <p:sp>
                <p:nvSpPr>
                  <p:cNvPr id="1139" name="月 1138">
                    <a:extLst>
                      <a:ext uri="{FF2B5EF4-FFF2-40B4-BE49-F238E27FC236}">
                        <a16:creationId xmlns:a16="http://schemas.microsoft.com/office/drawing/2014/main" id="{A00962D0-F444-45B6-ADC1-38187E4F2785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486749" y="229596"/>
                    <a:ext cx="240360" cy="622355"/>
                  </a:xfrm>
                  <a:prstGeom prst="moon">
                    <a:avLst>
                      <a:gd name="adj" fmla="val 87500"/>
                    </a:avLst>
                  </a:prstGeom>
                  <a:pattFill prst="sm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40" name="月 1139">
                    <a:extLst>
                      <a:ext uri="{FF2B5EF4-FFF2-40B4-BE49-F238E27FC236}">
                        <a16:creationId xmlns:a16="http://schemas.microsoft.com/office/drawing/2014/main" id="{12C1D128-5610-4457-9782-8A79AD02D4EA}"/>
                      </a:ext>
                    </a:extLst>
                  </p:cNvPr>
                  <p:cNvSpPr/>
                  <p:nvPr/>
                </p:nvSpPr>
                <p:spPr bwMode="auto">
                  <a:xfrm rot="14400000" flipH="1">
                    <a:off x="1087815" y="123431"/>
                    <a:ext cx="427913" cy="904282"/>
                  </a:xfrm>
                  <a:prstGeom prst="moon">
                    <a:avLst>
                      <a:gd name="adj" fmla="val 87500"/>
                    </a:avLst>
                  </a:pr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141" name="グループ化 1140">
                    <a:extLst>
                      <a:ext uri="{FF2B5EF4-FFF2-40B4-BE49-F238E27FC236}">
                        <a16:creationId xmlns:a16="http://schemas.microsoft.com/office/drawing/2014/main" id="{396CAFE4-A171-4A66-B290-A8C35CD00FC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918759" y="531164"/>
                    <a:ext cx="724435" cy="205850"/>
                    <a:chOff x="1057822" y="531164"/>
                    <a:chExt cx="724435" cy="205850"/>
                  </a:xfrm>
                </p:grpSpPr>
                <p:sp>
                  <p:nvSpPr>
                    <p:cNvPr id="1145" name="楕円 1888">
                      <a:extLst>
                        <a:ext uri="{FF2B5EF4-FFF2-40B4-BE49-F238E27FC236}">
                          <a16:creationId xmlns:a16="http://schemas.microsoft.com/office/drawing/2014/main" id="{E6F25772-1F90-4EFB-8531-D154D17072A3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057822" y="531164"/>
                      <a:ext cx="724435" cy="79785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46" name="楕円 1888">
                      <a:extLst>
                        <a:ext uri="{FF2B5EF4-FFF2-40B4-BE49-F238E27FC236}">
                          <a16:creationId xmlns:a16="http://schemas.microsoft.com/office/drawing/2014/main" id="{59F88447-F479-4007-A314-8E52C2D69407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256143" y="683195"/>
                      <a:ext cx="488671" cy="53819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142" name="フリーフォーム: 図形 1141">
                    <a:extLst>
                      <a:ext uri="{FF2B5EF4-FFF2-40B4-BE49-F238E27FC236}">
                        <a16:creationId xmlns:a16="http://schemas.microsoft.com/office/drawing/2014/main" id="{62D70A8D-BC9B-476E-9FA6-E3B1E3F3879C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312034" y="151514"/>
                    <a:ext cx="386575" cy="915810"/>
                  </a:xfrm>
                  <a:custGeom>
                    <a:avLst/>
                    <a:gdLst>
                      <a:gd name="connsiteX0" fmla="*/ 27621 w 386575"/>
                      <a:gd name="connsiteY0" fmla="*/ 739070 h 915810"/>
                      <a:gd name="connsiteX1" fmla="*/ 10710 w 386575"/>
                      <a:gd name="connsiteY1" fmla="*/ 654971 h 915810"/>
                      <a:gd name="connsiteX2" fmla="*/ 0 w 386575"/>
                      <a:gd name="connsiteY2" fmla="*/ 490965 h 915810"/>
                      <a:gd name="connsiteX3" fmla="*/ 41426 w 386575"/>
                      <a:gd name="connsiteY3" fmla="*/ 174204 h 915810"/>
                      <a:gd name="connsiteX4" fmla="*/ 50125 w 386575"/>
                      <a:gd name="connsiteY4" fmla="*/ 149464 h 915810"/>
                      <a:gd name="connsiteX5" fmla="*/ 62787 w 386575"/>
                      <a:gd name="connsiteY5" fmla="*/ 134117 h 915810"/>
                      <a:gd name="connsiteX6" fmla="*/ 386575 w 386575"/>
                      <a:gd name="connsiteY6" fmla="*/ 0 h 915810"/>
                      <a:gd name="connsiteX7" fmla="*/ 386575 w 386575"/>
                      <a:gd name="connsiteY7" fmla="*/ 915809 h 915810"/>
                      <a:gd name="connsiteX8" fmla="*/ 386575 w 386575"/>
                      <a:gd name="connsiteY8" fmla="*/ 915810 h 915810"/>
                      <a:gd name="connsiteX9" fmla="*/ 62787 w 386575"/>
                      <a:gd name="connsiteY9" fmla="*/ 781692 h 915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6575" h="915810">
                        <a:moveTo>
                          <a:pt x="27621" y="739070"/>
                        </a:moveTo>
                        <a:lnTo>
                          <a:pt x="10710" y="654971"/>
                        </a:lnTo>
                        <a:cubicBezTo>
                          <a:pt x="3688" y="601995"/>
                          <a:pt x="0" y="547145"/>
                          <a:pt x="0" y="490965"/>
                        </a:cubicBezTo>
                        <a:cubicBezTo>
                          <a:pt x="0" y="378605"/>
                          <a:pt x="14751" y="271563"/>
                          <a:pt x="41426" y="174204"/>
                        </a:cubicBezTo>
                        <a:lnTo>
                          <a:pt x="50125" y="149464"/>
                        </a:lnTo>
                        <a:lnTo>
                          <a:pt x="62787" y="134117"/>
                        </a:lnTo>
                        <a:cubicBezTo>
                          <a:pt x="145652" y="51252"/>
                          <a:pt x="260128" y="0"/>
                          <a:pt x="386575" y="0"/>
                        </a:cubicBezTo>
                        <a:cubicBezTo>
                          <a:pt x="310258" y="300500"/>
                          <a:pt x="310258" y="615309"/>
                          <a:pt x="386575" y="915809"/>
                        </a:cubicBezTo>
                        <a:lnTo>
                          <a:pt x="386575" y="915810"/>
                        </a:lnTo>
                        <a:cubicBezTo>
                          <a:pt x="260128" y="915810"/>
                          <a:pt x="145652" y="864557"/>
                          <a:pt x="62787" y="78169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43" name="楕円 1888">
                    <a:extLst>
                      <a:ext uri="{FF2B5EF4-FFF2-40B4-BE49-F238E27FC236}">
                        <a16:creationId xmlns:a16="http://schemas.microsoft.com/office/drawing/2014/main" id="{78419A42-9BBD-4C65-971F-8FA8ADD7C55D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14037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4" name="楕円 1888">
                    <a:extLst>
                      <a:ext uri="{FF2B5EF4-FFF2-40B4-BE49-F238E27FC236}">
                        <a16:creationId xmlns:a16="http://schemas.microsoft.com/office/drawing/2014/main" id="{16EE5ECE-5FA8-43CC-978D-C03532ECB6C6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33869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36" name="楕円 1135">
                  <a:extLst>
                    <a:ext uri="{FF2B5EF4-FFF2-40B4-BE49-F238E27FC236}">
                      <a16:creationId xmlns:a16="http://schemas.microsoft.com/office/drawing/2014/main" id="{9DE6661D-4CE2-407E-AC86-E66FC12B348D}"/>
                    </a:ext>
                  </a:extLst>
                </p:cNvPr>
                <p:cNvSpPr/>
                <p:nvPr/>
              </p:nvSpPr>
              <p:spPr bwMode="auto">
                <a:xfrm>
                  <a:off x="1050803" y="3319919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楕円 1136">
                  <a:extLst>
                    <a:ext uri="{FF2B5EF4-FFF2-40B4-BE49-F238E27FC236}">
                      <a16:creationId xmlns:a16="http://schemas.microsoft.com/office/drawing/2014/main" id="{CB8EE573-B3CD-4A14-A32A-0790CF3B0F7F}"/>
                    </a:ext>
                  </a:extLst>
                </p:cNvPr>
                <p:cNvSpPr/>
                <p:nvPr/>
              </p:nvSpPr>
              <p:spPr bwMode="auto">
                <a:xfrm>
                  <a:off x="1284735" y="3319919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円/楕円 4">
                  <a:extLst>
                    <a:ext uri="{FF2B5EF4-FFF2-40B4-BE49-F238E27FC236}">
                      <a16:creationId xmlns:a16="http://schemas.microsoft.com/office/drawing/2014/main" id="{1FCF8FDF-E12F-484E-9D09-0C467123C48B}"/>
                    </a:ext>
                  </a:extLst>
                </p:cNvPr>
                <p:cNvSpPr/>
                <p:nvPr/>
              </p:nvSpPr>
              <p:spPr>
                <a:xfrm>
                  <a:off x="1181701" y="3382566"/>
                  <a:ext cx="49659" cy="151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7D1E7B9A-BCF6-4743-AE39-504B602DE05B}"/>
                </a:ext>
              </a:extLst>
            </p:cNvPr>
            <p:cNvGrpSpPr/>
            <p:nvPr/>
          </p:nvGrpSpPr>
          <p:grpSpPr>
            <a:xfrm>
              <a:off x="662423" y="3416873"/>
              <a:ext cx="1063804" cy="497725"/>
              <a:chOff x="662423" y="3416873"/>
              <a:chExt cx="1063804" cy="497725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D8D6D0B6-325C-43E3-856C-7917005BA6CD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19" name="フリーフォーム: 図形 1318">
                  <a:extLst>
                    <a:ext uri="{FF2B5EF4-FFF2-40B4-BE49-F238E27FC236}">
                      <a16:creationId xmlns:a16="http://schemas.microsoft.com/office/drawing/2014/main" id="{2593A405-AEC9-414C-B172-1463C37C2B8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0" name="フリーフォーム: 図形 1319">
                  <a:extLst>
                    <a:ext uri="{FF2B5EF4-FFF2-40B4-BE49-F238E27FC236}">
                      <a16:creationId xmlns:a16="http://schemas.microsoft.com/office/drawing/2014/main" id="{CCD64E20-AA5D-4E04-8438-F04EC279DD5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1" name="グループ化 1320">
                <a:extLst>
                  <a:ext uri="{FF2B5EF4-FFF2-40B4-BE49-F238E27FC236}">
                    <a16:creationId xmlns:a16="http://schemas.microsoft.com/office/drawing/2014/main" id="{417B097F-6E82-40CC-AD81-CB62A1671146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22" name="フリーフォーム: 図形 1321">
                  <a:extLst>
                    <a:ext uri="{FF2B5EF4-FFF2-40B4-BE49-F238E27FC236}">
                      <a16:creationId xmlns:a16="http://schemas.microsoft.com/office/drawing/2014/main" id="{D438CDBD-1A81-4C28-B8D3-4A399763382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3" name="フリーフォーム: 図形 1322">
                  <a:extLst>
                    <a:ext uri="{FF2B5EF4-FFF2-40B4-BE49-F238E27FC236}">
                      <a16:creationId xmlns:a16="http://schemas.microsoft.com/office/drawing/2014/main" id="{F0347463-AA72-43B8-8A74-6629B6C679F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1" name="グループ化 1400">
                <a:extLst>
                  <a:ext uri="{FF2B5EF4-FFF2-40B4-BE49-F238E27FC236}">
                    <a16:creationId xmlns:a16="http://schemas.microsoft.com/office/drawing/2014/main" id="{01BA753C-0A4B-4B14-A70E-BF1A23F9EF2A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402" name="フリーフォーム: 図形 1401">
                  <a:extLst>
                    <a:ext uri="{FF2B5EF4-FFF2-40B4-BE49-F238E27FC236}">
                      <a16:creationId xmlns:a16="http://schemas.microsoft.com/office/drawing/2014/main" id="{1D158D88-D954-4AA5-8BA1-E0E6C38D71A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3" name="フリーフォーム: 図形 1402">
                  <a:extLst>
                    <a:ext uri="{FF2B5EF4-FFF2-40B4-BE49-F238E27FC236}">
                      <a16:creationId xmlns:a16="http://schemas.microsoft.com/office/drawing/2014/main" id="{20B586F3-26E1-4097-8952-A1471CA1492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1" name="グループ化 1480">
                <a:extLst>
                  <a:ext uri="{FF2B5EF4-FFF2-40B4-BE49-F238E27FC236}">
                    <a16:creationId xmlns:a16="http://schemas.microsoft.com/office/drawing/2014/main" id="{854466B8-F5C0-4CCA-B223-B80DBF6B3D78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482" name="フリーフォーム: 図形 1481">
                  <a:extLst>
                    <a:ext uri="{FF2B5EF4-FFF2-40B4-BE49-F238E27FC236}">
                      <a16:creationId xmlns:a16="http://schemas.microsoft.com/office/drawing/2014/main" id="{435F6991-D55B-450B-947A-017E3B9E71A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3" name="フリーフォーム: 図形 1482">
                  <a:extLst>
                    <a:ext uri="{FF2B5EF4-FFF2-40B4-BE49-F238E27FC236}">
                      <a16:creationId xmlns:a16="http://schemas.microsoft.com/office/drawing/2014/main" id="{9690F1E9-3240-4598-AA08-A5C735954EA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1AF26A81-8D12-4A2E-A73C-9518BF3D1D68}"/>
              </a:ext>
            </a:extLst>
          </p:cNvPr>
          <p:cNvGrpSpPr/>
          <p:nvPr/>
        </p:nvGrpSpPr>
        <p:grpSpPr>
          <a:xfrm>
            <a:off x="362490" y="922946"/>
            <a:ext cx="1730260" cy="1290919"/>
            <a:chOff x="362490" y="922946"/>
            <a:chExt cx="1730260" cy="1290919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E30D4B7-B9F5-4082-8422-72F930609F93}"/>
                </a:ext>
              </a:extLst>
            </p:cNvPr>
            <p:cNvGrpSpPr/>
            <p:nvPr/>
          </p:nvGrpSpPr>
          <p:grpSpPr>
            <a:xfrm>
              <a:off x="362490" y="922946"/>
              <a:ext cx="1730260" cy="1290919"/>
              <a:chOff x="362490" y="922946"/>
              <a:chExt cx="1730260" cy="1290919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349E9CC-04CF-4901-BAD5-48399D5C3FB3}"/>
                  </a:ext>
                </a:extLst>
              </p:cNvPr>
              <p:cNvGrpSpPr/>
              <p:nvPr/>
            </p:nvGrpSpPr>
            <p:grpSpPr>
              <a:xfrm>
                <a:off x="362490" y="922946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EED50255-1229-468F-9F6C-F942AEDF8764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4193F064-83BA-4850-9F8E-D996F0017564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8ED224A9-43C2-4025-8823-D3FD40F03473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E53D7986-99BA-47EA-8F05-9374E5EF0CD0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19" name="楕円 2">
                    <a:extLst>
                      <a:ext uri="{FF2B5EF4-FFF2-40B4-BE49-F238E27FC236}">
                        <a16:creationId xmlns:a16="http://schemas.microsoft.com/office/drawing/2014/main" id="{00BAEBA9-2071-49C6-8D8E-B827E6D2D0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楕円 2">
                    <a:extLst>
                      <a:ext uri="{FF2B5EF4-FFF2-40B4-BE49-F238E27FC236}">
                        <a16:creationId xmlns:a16="http://schemas.microsoft.com/office/drawing/2014/main" id="{DB4C5568-DA75-4312-BDBF-9C38EF1DE8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楕円 2">
                    <a:extLst>
                      <a:ext uri="{FF2B5EF4-FFF2-40B4-BE49-F238E27FC236}">
                        <a16:creationId xmlns:a16="http://schemas.microsoft.com/office/drawing/2014/main" id="{4DFE4583-A0EB-4B1A-B767-77D5F70E33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楕円 2">
                    <a:extLst>
                      <a:ext uri="{FF2B5EF4-FFF2-40B4-BE49-F238E27FC236}">
                        <a16:creationId xmlns:a16="http://schemas.microsoft.com/office/drawing/2014/main" id="{9549CE54-CAB0-470C-BE8B-C8C930905A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楕円 2">
                    <a:extLst>
                      <a:ext uri="{FF2B5EF4-FFF2-40B4-BE49-F238E27FC236}">
                        <a16:creationId xmlns:a16="http://schemas.microsoft.com/office/drawing/2014/main" id="{F994168A-81E7-4EF9-8A30-F09F6DC5E0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楕円 2">
                    <a:extLst>
                      <a:ext uri="{FF2B5EF4-FFF2-40B4-BE49-F238E27FC236}">
                        <a16:creationId xmlns:a16="http://schemas.microsoft.com/office/drawing/2014/main" id="{8A77FEED-336A-4A5B-9AC1-A7580A60F1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2">
                    <a:extLst>
                      <a:ext uri="{FF2B5EF4-FFF2-40B4-BE49-F238E27FC236}">
                        <a16:creationId xmlns:a16="http://schemas.microsoft.com/office/drawing/2014/main" id="{16DF53F1-EAFD-4C2D-8C78-3861729086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2">
                    <a:extLst>
                      <a:ext uri="{FF2B5EF4-FFF2-40B4-BE49-F238E27FC236}">
                        <a16:creationId xmlns:a16="http://schemas.microsoft.com/office/drawing/2014/main" id="{64914DA3-84BB-4C90-8C55-15FF25BA34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楕円 2">
                    <a:extLst>
                      <a:ext uri="{FF2B5EF4-FFF2-40B4-BE49-F238E27FC236}">
                        <a16:creationId xmlns:a16="http://schemas.microsoft.com/office/drawing/2014/main" id="{59C6163A-E834-44DF-9D51-010F024F9B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楕円 2">
                    <a:extLst>
                      <a:ext uri="{FF2B5EF4-FFF2-40B4-BE49-F238E27FC236}">
                        <a16:creationId xmlns:a16="http://schemas.microsoft.com/office/drawing/2014/main" id="{8E54EB69-DDBD-4186-BEE3-BB0024EEC1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楕円 2">
                    <a:extLst>
                      <a:ext uri="{FF2B5EF4-FFF2-40B4-BE49-F238E27FC236}">
                        <a16:creationId xmlns:a16="http://schemas.microsoft.com/office/drawing/2014/main" id="{7879AA19-5A1A-4168-84C2-1A8077CF0B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2">
                    <a:extLst>
                      <a:ext uri="{FF2B5EF4-FFF2-40B4-BE49-F238E27FC236}">
                        <a16:creationId xmlns:a16="http://schemas.microsoft.com/office/drawing/2014/main" id="{9B48BDF5-0414-4A7C-87BD-DCBCBA1690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楕円 2">
                    <a:extLst>
                      <a:ext uri="{FF2B5EF4-FFF2-40B4-BE49-F238E27FC236}">
                        <a16:creationId xmlns:a16="http://schemas.microsoft.com/office/drawing/2014/main" id="{AD2BB0A7-B04A-45B1-A117-0B88A0B639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0CD839A2-B513-48BF-A80A-AECBD75FE449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D655F201-E865-4124-8E1C-91B6D7F13D2B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62" name="楕円 2">
                    <a:extLst>
                      <a:ext uri="{FF2B5EF4-FFF2-40B4-BE49-F238E27FC236}">
                        <a16:creationId xmlns:a16="http://schemas.microsoft.com/office/drawing/2014/main" id="{12D5E78A-A0BF-4C18-8598-FA704D19BE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楕円 2">
                    <a:extLst>
                      <a:ext uri="{FF2B5EF4-FFF2-40B4-BE49-F238E27FC236}">
                        <a16:creationId xmlns:a16="http://schemas.microsoft.com/office/drawing/2014/main" id="{E9C0C26B-A75E-4CAD-9AD6-B14ED4B5D1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楕円 2">
                    <a:extLst>
                      <a:ext uri="{FF2B5EF4-FFF2-40B4-BE49-F238E27FC236}">
                        <a16:creationId xmlns:a16="http://schemas.microsoft.com/office/drawing/2014/main" id="{FC742188-9EFF-4BCB-AE15-C0421629F2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楕円 2">
                    <a:extLst>
                      <a:ext uri="{FF2B5EF4-FFF2-40B4-BE49-F238E27FC236}">
                        <a16:creationId xmlns:a16="http://schemas.microsoft.com/office/drawing/2014/main" id="{D41CFC94-DB36-4942-98C0-8DE177FCBC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楕円 2">
                    <a:extLst>
                      <a:ext uri="{FF2B5EF4-FFF2-40B4-BE49-F238E27FC236}">
                        <a16:creationId xmlns:a16="http://schemas.microsoft.com/office/drawing/2014/main" id="{DBA2FEFD-5972-453A-A63B-E50CFE58F9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楕円 2">
                    <a:extLst>
                      <a:ext uri="{FF2B5EF4-FFF2-40B4-BE49-F238E27FC236}">
                        <a16:creationId xmlns:a16="http://schemas.microsoft.com/office/drawing/2014/main" id="{E70B8A12-365F-42BE-B43D-427F02C334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2">
                    <a:extLst>
                      <a:ext uri="{FF2B5EF4-FFF2-40B4-BE49-F238E27FC236}">
                        <a16:creationId xmlns:a16="http://schemas.microsoft.com/office/drawing/2014/main" id="{02894DE3-1490-4E29-9401-0FDBC547B0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楕円 2">
                    <a:extLst>
                      <a:ext uri="{FF2B5EF4-FFF2-40B4-BE49-F238E27FC236}">
                        <a16:creationId xmlns:a16="http://schemas.microsoft.com/office/drawing/2014/main" id="{81587D97-30A9-43E3-B350-5E5F2E94AE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楕円 2">
                    <a:extLst>
                      <a:ext uri="{FF2B5EF4-FFF2-40B4-BE49-F238E27FC236}">
                        <a16:creationId xmlns:a16="http://schemas.microsoft.com/office/drawing/2014/main" id="{1EFD96A4-A7A1-4B14-8EC3-4B117FBE60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楕円 2">
                    <a:extLst>
                      <a:ext uri="{FF2B5EF4-FFF2-40B4-BE49-F238E27FC236}">
                        <a16:creationId xmlns:a16="http://schemas.microsoft.com/office/drawing/2014/main" id="{EA8A98D0-DE7E-4685-9D46-CF3E643C11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楕円 2">
                    <a:extLst>
                      <a:ext uri="{FF2B5EF4-FFF2-40B4-BE49-F238E27FC236}">
                        <a16:creationId xmlns:a16="http://schemas.microsoft.com/office/drawing/2014/main" id="{50E34011-1551-45AE-A2CC-8C1E782046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楕円 2">
                    <a:extLst>
                      <a:ext uri="{FF2B5EF4-FFF2-40B4-BE49-F238E27FC236}">
                        <a16:creationId xmlns:a16="http://schemas.microsoft.com/office/drawing/2014/main" id="{359BED9B-8C29-484E-A025-53B93F0A88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48BE73B6-BEEA-49A1-AFD9-BB6C2F8C05DE}"/>
                  </a:ext>
                </a:extLst>
              </p:cNvPr>
              <p:cNvGrpSpPr/>
              <p:nvPr/>
            </p:nvGrpSpPr>
            <p:grpSpPr>
              <a:xfrm>
                <a:off x="880396" y="987792"/>
                <a:ext cx="942781" cy="816001"/>
                <a:chOff x="880396" y="987792"/>
                <a:chExt cx="942781" cy="816001"/>
              </a:xfrm>
            </p:grpSpPr>
            <p:grpSp>
              <p:nvGrpSpPr>
                <p:cNvPr id="483" name="グループ化 482">
                  <a:extLst>
                    <a:ext uri="{FF2B5EF4-FFF2-40B4-BE49-F238E27FC236}">
                      <a16:creationId xmlns:a16="http://schemas.microsoft.com/office/drawing/2014/main" id="{4B87987C-FAAC-40D2-9116-8FE424C2CB6C}"/>
                    </a:ext>
                  </a:extLst>
                </p:cNvPr>
                <p:cNvGrpSpPr/>
                <p:nvPr/>
              </p:nvGrpSpPr>
              <p:grpSpPr>
                <a:xfrm>
                  <a:off x="880396" y="1428006"/>
                  <a:ext cx="890894" cy="375787"/>
                  <a:chOff x="3169367" y="2210970"/>
                  <a:chExt cx="1151719" cy="485805"/>
                </a:xfrm>
              </p:grpSpPr>
              <p:grpSp>
                <p:nvGrpSpPr>
                  <p:cNvPr id="690" name="グループ化 689">
                    <a:extLst>
                      <a:ext uri="{FF2B5EF4-FFF2-40B4-BE49-F238E27FC236}">
                        <a16:creationId xmlns:a16="http://schemas.microsoft.com/office/drawing/2014/main" id="{81E547F1-C5CD-49FF-AAF7-6DBEEE3A39F5}"/>
                      </a:ext>
                    </a:extLst>
                  </p:cNvPr>
                  <p:cNvGrpSpPr/>
                  <p:nvPr/>
                </p:nvGrpSpPr>
                <p:grpSpPr>
                  <a:xfrm>
                    <a:off x="3592153" y="2210970"/>
                    <a:ext cx="728933" cy="483559"/>
                    <a:chOff x="2378862" y="3744035"/>
                    <a:chExt cx="841590" cy="558293"/>
                  </a:xfrm>
                </p:grpSpPr>
                <p:sp>
                  <p:nvSpPr>
                    <p:cNvPr id="692" name="フリーフォーム: 図形 691">
                      <a:extLst>
                        <a:ext uri="{FF2B5EF4-FFF2-40B4-BE49-F238E27FC236}">
                          <a16:creationId xmlns:a16="http://schemas.microsoft.com/office/drawing/2014/main" id="{E4EFAD0D-3591-4588-A304-3EBEEB08AB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635" y="3744035"/>
                      <a:ext cx="575817" cy="558293"/>
                    </a:xfrm>
                    <a:custGeom>
                      <a:avLst/>
                      <a:gdLst>
                        <a:gd name="connsiteX0" fmla="*/ 301323 w 575817"/>
                        <a:gd name="connsiteY0" fmla="*/ 0 h 558293"/>
                        <a:gd name="connsiteX1" fmla="*/ 426164 w 575817"/>
                        <a:gd name="connsiteY1" fmla="*/ 0 h 558293"/>
                        <a:gd name="connsiteX2" fmla="*/ 458619 w 575817"/>
                        <a:gd name="connsiteY2" fmla="*/ 129819 h 558293"/>
                        <a:gd name="connsiteX3" fmla="*/ 493826 w 575817"/>
                        <a:gd name="connsiteY3" fmla="*/ 152029 h 558293"/>
                        <a:gd name="connsiteX4" fmla="*/ 568523 w 575817"/>
                        <a:gd name="connsiteY4" fmla="*/ 374782 h 558293"/>
                        <a:gd name="connsiteX5" fmla="*/ 519351 w 575817"/>
                        <a:gd name="connsiteY5" fmla="*/ 558293 h 558293"/>
                        <a:gd name="connsiteX6" fmla="*/ 0 w 575817"/>
                        <a:gd name="connsiteY6" fmla="*/ 558293 h 558293"/>
                        <a:gd name="connsiteX7" fmla="*/ 83962 w 575817"/>
                        <a:gd name="connsiteY7" fmla="*/ 244944 h 558293"/>
                        <a:gd name="connsiteX8" fmla="*/ 229845 w 575817"/>
                        <a:gd name="connsiteY8" fmla="*/ 95860 h 558293"/>
                        <a:gd name="connsiteX9" fmla="*/ 278737 w 575817"/>
                        <a:gd name="connsiteY9" fmla="*/ 90345 h 558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5817" h="558293">
                          <a:moveTo>
                            <a:pt x="301323" y="0"/>
                          </a:moveTo>
                          <a:lnTo>
                            <a:pt x="426164" y="0"/>
                          </a:lnTo>
                          <a:lnTo>
                            <a:pt x="458619" y="129819"/>
                          </a:lnTo>
                          <a:lnTo>
                            <a:pt x="493826" y="152029"/>
                          </a:lnTo>
                          <a:cubicBezTo>
                            <a:pt x="559157" y="202937"/>
                            <a:pt x="591307" y="289748"/>
                            <a:pt x="568523" y="374782"/>
                          </a:cubicBezTo>
                          <a:lnTo>
                            <a:pt x="519351" y="558293"/>
                          </a:lnTo>
                          <a:lnTo>
                            <a:pt x="0" y="558293"/>
                          </a:lnTo>
                          <a:lnTo>
                            <a:pt x="83962" y="244944"/>
                          </a:lnTo>
                          <a:cubicBezTo>
                            <a:pt x="103898" y="170540"/>
                            <a:pt x="160941" y="115987"/>
                            <a:pt x="229845" y="95860"/>
                          </a:cubicBezTo>
                          <a:lnTo>
                            <a:pt x="278737" y="9034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3" name="フリーフォーム: 図形 692">
                      <a:extLst>
                        <a:ext uri="{FF2B5EF4-FFF2-40B4-BE49-F238E27FC236}">
                          <a16:creationId xmlns:a16="http://schemas.microsoft.com/office/drawing/2014/main" id="{DD1C7859-D2A2-4C8D-843A-1B0ABEA85F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04643" y="4061771"/>
                      <a:ext cx="615241" cy="240557"/>
                    </a:xfrm>
                    <a:custGeom>
                      <a:avLst/>
                      <a:gdLst>
                        <a:gd name="connsiteX0" fmla="*/ 96656 w 615241"/>
                        <a:gd name="connsiteY0" fmla="*/ 485 h 240557"/>
                        <a:gd name="connsiteX1" fmla="*/ 116920 w 615241"/>
                        <a:gd name="connsiteY1" fmla="*/ 1755 h 240557"/>
                        <a:gd name="connsiteX2" fmla="*/ 577333 w 615241"/>
                        <a:gd name="connsiteY2" fmla="*/ 125122 h 240557"/>
                        <a:gd name="connsiteX3" fmla="*/ 613487 w 615241"/>
                        <a:gd name="connsiteY3" fmla="*/ 187743 h 240557"/>
                        <a:gd name="connsiteX4" fmla="*/ 599336 w 615241"/>
                        <a:gd name="connsiteY4" fmla="*/ 240557 h 240557"/>
                        <a:gd name="connsiteX5" fmla="*/ 0 w 615241"/>
                        <a:gd name="connsiteY5" fmla="*/ 240557 h 240557"/>
                        <a:gd name="connsiteX6" fmla="*/ 54299 w 615241"/>
                        <a:gd name="connsiteY6" fmla="*/ 37909 h 240557"/>
                        <a:gd name="connsiteX7" fmla="*/ 96656 w 615241"/>
                        <a:gd name="connsiteY7" fmla="*/ 485 h 240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5241" h="240557">
                          <a:moveTo>
                            <a:pt x="96656" y="485"/>
                          </a:moveTo>
                          <a:cubicBezTo>
                            <a:pt x="103234" y="-431"/>
                            <a:pt x="110101" y="-73"/>
                            <a:pt x="116920" y="1755"/>
                          </a:cubicBezTo>
                          <a:lnTo>
                            <a:pt x="577333" y="125122"/>
                          </a:lnTo>
                          <a:cubicBezTo>
                            <a:pt x="604608" y="132431"/>
                            <a:pt x="620796" y="160468"/>
                            <a:pt x="613487" y="187743"/>
                          </a:cubicBezTo>
                          <a:lnTo>
                            <a:pt x="599336" y="240557"/>
                          </a:lnTo>
                          <a:lnTo>
                            <a:pt x="0" y="240557"/>
                          </a:lnTo>
                          <a:lnTo>
                            <a:pt x="54299" y="37909"/>
                          </a:lnTo>
                          <a:cubicBezTo>
                            <a:pt x="59780" y="17453"/>
                            <a:pt x="76922" y="3233"/>
                            <a:pt x="96656" y="485"/>
                          </a:cubicBezTo>
                          <a:close/>
                        </a:path>
                      </a:pathLst>
                    </a:custGeom>
                    <a:solidFill>
                      <a:srgbClr val="FF66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4" name="フリーフォーム: 図形 693">
                      <a:extLst>
                        <a:ext uri="{FF2B5EF4-FFF2-40B4-BE49-F238E27FC236}">
                          <a16:creationId xmlns:a16="http://schemas.microsoft.com/office/drawing/2014/main" id="{96204618-1763-4827-B51D-2163CD99991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78862" y="3873766"/>
                      <a:ext cx="669423" cy="428562"/>
                    </a:xfrm>
                    <a:custGeom>
                      <a:avLst/>
                      <a:gdLst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669423 w 669423"/>
                        <a:gd name="connsiteY15" fmla="*/ 228658 h 428562"/>
                        <a:gd name="connsiteX16" fmla="*/ 469522 w 669423"/>
                        <a:gd name="connsiteY16" fmla="*/ 428561 h 428562"/>
                        <a:gd name="connsiteX17" fmla="*/ 123294 w 669423"/>
                        <a:gd name="connsiteY17" fmla="*/ 428562 h 428562"/>
                        <a:gd name="connsiteX18" fmla="*/ 5652 w 669423"/>
                        <a:gd name="connsiteY18" fmla="*/ 123657 h 428562"/>
                        <a:gd name="connsiteX19" fmla="*/ 53768 w 669423"/>
                        <a:gd name="connsiteY19" fmla="*/ 15086 h 428562"/>
                        <a:gd name="connsiteX20" fmla="*/ 63595 w 669423"/>
                        <a:gd name="connsiteY20" fmla="*/ 13409 h 428562"/>
                        <a:gd name="connsiteX21" fmla="*/ 85985 w 669423"/>
                        <a:gd name="connsiteY21" fmla="*/ 5142 h 428562"/>
                        <a:gd name="connsiteX22" fmla="*/ 132489 w 669423"/>
                        <a:gd name="connsiteY22" fmla="*/ 0 h 428562"/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592938 w 669423"/>
                        <a:gd name="connsiteY15" fmla="*/ 157690 h 428562"/>
                        <a:gd name="connsiteX16" fmla="*/ 669423 w 669423"/>
                        <a:gd name="connsiteY16" fmla="*/ 228658 h 428562"/>
                        <a:gd name="connsiteX17" fmla="*/ 469522 w 669423"/>
                        <a:gd name="connsiteY17" fmla="*/ 428561 h 428562"/>
                        <a:gd name="connsiteX18" fmla="*/ 123294 w 669423"/>
                        <a:gd name="connsiteY18" fmla="*/ 428562 h 428562"/>
                        <a:gd name="connsiteX19" fmla="*/ 5652 w 669423"/>
                        <a:gd name="connsiteY19" fmla="*/ 123657 h 428562"/>
                        <a:gd name="connsiteX20" fmla="*/ 53768 w 669423"/>
                        <a:gd name="connsiteY20" fmla="*/ 15086 h 428562"/>
                        <a:gd name="connsiteX21" fmla="*/ 63595 w 669423"/>
                        <a:gd name="connsiteY21" fmla="*/ 13409 h 428562"/>
                        <a:gd name="connsiteX22" fmla="*/ 85985 w 669423"/>
                        <a:gd name="connsiteY22" fmla="*/ 5142 h 428562"/>
                        <a:gd name="connsiteX23" fmla="*/ 132489 w 669423"/>
                        <a:gd name="connsiteY23" fmla="*/ 0 h 428562"/>
                        <a:gd name="connsiteX0" fmla="*/ 592938 w 684378"/>
                        <a:gd name="connsiteY0" fmla="*/ 157690 h 428562"/>
                        <a:gd name="connsiteX1" fmla="*/ 669423 w 684378"/>
                        <a:gd name="connsiteY1" fmla="*/ 228658 h 428562"/>
                        <a:gd name="connsiteX2" fmla="*/ 469522 w 684378"/>
                        <a:gd name="connsiteY2" fmla="*/ 428561 h 428562"/>
                        <a:gd name="connsiteX3" fmla="*/ 123294 w 684378"/>
                        <a:gd name="connsiteY3" fmla="*/ 428562 h 428562"/>
                        <a:gd name="connsiteX4" fmla="*/ 5652 w 684378"/>
                        <a:gd name="connsiteY4" fmla="*/ 123657 h 428562"/>
                        <a:gd name="connsiteX5" fmla="*/ 53768 w 684378"/>
                        <a:gd name="connsiteY5" fmla="*/ 15086 h 428562"/>
                        <a:gd name="connsiteX6" fmla="*/ 63595 w 684378"/>
                        <a:gd name="connsiteY6" fmla="*/ 13409 h 428562"/>
                        <a:gd name="connsiteX7" fmla="*/ 85985 w 684378"/>
                        <a:gd name="connsiteY7" fmla="*/ 5142 h 428562"/>
                        <a:gd name="connsiteX8" fmla="*/ 132489 w 684378"/>
                        <a:gd name="connsiteY8" fmla="*/ 0 h 428562"/>
                        <a:gd name="connsiteX9" fmla="*/ 242572 w 684378"/>
                        <a:gd name="connsiteY9" fmla="*/ 39962 h 428562"/>
                        <a:gd name="connsiteX10" fmla="*/ 247695 w 684378"/>
                        <a:gd name="connsiteY10" fmla="*/ 53861 h 428562"/>
                        <a:gd name="connsiteX11" fmla="*/ 276594 w 684378"/>
                        <a:gd name="connsiteY11" fmla="*/ 103914 h 428562"/>
                        <a:gd name="connsiteX12" fmla="*/ 268226 w 684378"/>
                        <a:gd name="connsiteY12" fmla="*/ 135142 h 428562"/>
                        <a:gd name="connsiteX13" fmla="*/ 268226 w 684378"/>
                        <a:gd name="connsiteY13" fmla="*/ 135141 h 428562"/>
                        <a:gd name="connsiteX14" fmla="*/ 252647 w 684378"/>
                        <a:gd name="connsiteY14" fmla="*/ 137192 h 428562"/>
                        <a:gd name="connsiteX15" fmla="*/ 262306 w 684378"/>
                        <a:gd name="connsiteY15" fmla="*/ 153921 h 428562"/>
                        <a:gd name="connsiteX16" fmla="*/ 253939 w 684378"/>
                        <a:gd name="connsiteY16" fmla="*/ 185148 h 428562"/>
                        <a:gd name="connsiteX17" fmla="*/ 253938 w 684378"/>
                        <a:gd name="connsiteY17" fmla="*/ 185147 h 428562"/>
                        <a:gd name="connsiteX18" fmla="*/ 222711 w 684378"/>
                        <a:gd name="connsiteY18" fmla="*/ 176780 h 428562"/>
                        <a:gd name="connsiteX19" fmla="*/ 190731 w 684378"/>
                        <a:gd name="connsiteY19" fmla="*/ 121388 h 428562"/>
                        <a:gd name="connsiteX20" fmla="*/ 185530 w 684378"/>
                        <a:gd name="connsiteY20" fmla="*/ 123308 h 428562"/>
                        <a:gd name="connsiteX21" fmla="*/ 271657 w 684378"/>
                        <a:gd name="connsiteY21" fmla="*/ 346530 h 428562"/>
                        <a:gd name="connsiteX22" fmla="*/ 529478 w 684378"/>
                        <a:gd name="connsiteY22" fmla="*/ 88712 h 428562"/>
                        <a:gd name="connsiteX23" fmla="*/ 684378 w 684378"/>
                        <a:gd name="connsiteY23" fmla="*/ 249130 h 428562"/>
                        <a:gd name="connsiteX0" fmla="*/ 669423 w 684378"/>
                        <a:gd name="connsiteY0" fmla="*/ 228658 h 428562"/>
                        <a:gd name="connsiteX1" fmla="*/ 469522 w 684378"/>
                        <a:gd name="connsiteY1" fmla="*/ 428561 h 428562"/>
                        <a:gd name="connsiteX2" fmla="*/ 123294 w 684378"/>
                        <a:gd name="connsiteY2" fmla="*/ 428562 h 428562"/>
                        <a:gd name="connsiteX3" fmla="*/ 5652 w 684378"/>
                        <a:gd name="connsiteY3" fmla="*/ 123657 h 428562"/>
                        <a:gd name="connsiteX4" fmla="*/ 53768 w 684378"/>
                        <a:gd name="connsiteY4" fmla="*/ 15086 h 428562"/>
                        <a:gd name="connsiteX5" fmla="*/ 63595 w 684378"/>
                        <a:gd name="connsiteY5" fmla="*/ 13409 h 428562"/>
                        <a:gd name="connsiteX6" fmla="*/ 85985 w 684378"/>
                        <a:gd name="connsiteY6" fmla="*/ 5142 h 428562"/>
                        <a:gd name="connsiteX7" fmla="*/ 132489 w 684378"/>
                        <a:gd name="connsiteY7" fmla="*/ 0 h 428562"/>
                        <a:gd name="connsiteX8" fmla="*/ 242572 w 684378"/>
                        <a:gd name="connsiteY8" fmla="*/ 39962 h 428562"/>
                        <a:gd name="connsiteX9" fmla="*/ 247695 w 684378"/>
                        <a:gd name="connsiteY9" fmla="*/ 53861 h 428562"/>
                        <a:gd name="connsiteX10" fmla="*/ 276594 w 684378"/>
                        <a:gd name="connsiteY10" fmla="*/ 103914 h 428562"/>
                        <a:gd name="connsiteX11" fmla="*/ 268226 w 684378"/>
                        <a:gd name="connsiteY11" fmla="*/ 135142 h 428562"/>
                        <a:gd name="connsiteX12" fmla="*/ 268226 w 684378"/>
                        <a:gd name="connsiteY12" fmla="*/ 135141 h 428562"/>
                        <a:gd name="connsiteX13" fmla="*/ 252647 w 684378"/>
                        <a:gd name="connsiteY13" fmla="*/ 137192 h 428562"/>
                        <a:gd name="connsiteX14" fmla="*/ 262306 w 684378"/>
                        <a:gd name="connsiteY14" fmla="*/ 153921 h 428562"/>
                        <a:gd name="connsiteX15" fmla="*/ 253939 w 684378"/>
                        <a:gd name="connsiteY15" fmla="*/ 185148 h 428562"/>
                        <a:gd name="connsiteX16" fmla="*/ 253938 w 684378"/>
                        <a:gd name="connsiteY16" fmla="*/ 185147 h 428562"/>
                        <a:gd name="connsiteX17" fmla="*/ 222711 w 684378"/>
                        <a:gd name="connsiteY17" fmla="*/ 176780 h 428562"/>
                        <a:gd name="connsiteX18" fmla="*/ 190731 w 684378"/>
                        <a:gd name="connsiteY18" fmla="*/ 121388 h 428562"/>
                        <a:gd name="connsiteX19" fmla="*/ 185530 w 684378"/>
                        <a:gd name="connsiteY19" fmla="*/ 123308 h 428562"/>
                        <a:gd name="connsiteX20" fmla="*/ 271657 w 684378"/>
                        <a:gd name="connsiteY20" fmla="*/ 346530 h 428562"/>
                        <a:gd name="connsiteX21" fmla="*/ 529478 w 684378"/>
                        <a:gd name="connsiteY21" fmla="*/ 88712 h 428562"/>
                        <a:gd name="connsiteX22" fmla="*/ 684378 w 684378"/>
                        <a:gd name="connsiteY22" fmla="*/ 249130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85530 w 669423"/>
                        <a:gd name="connsiteY19" fmla="*/ 123308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49811 w 669423"/>
                        <a:gd name="connsiteY19" fmla="*/ 130451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669423" h="428562">
                          <a:moveTo>
                            <a:pt x="669423" y="228658"/>
                          </a:moveTo>
                          <a:lnTo>
                            <a:pt x="469522" y="428561"/>
                          </a:lnTo>
                          <a:lnTo>
                            <a:pt x="123294" y="428562"/>
                          </a:lnTo>
                          <a:lnTo>
                            <a:pt x="5652" y="123657"/>
                          </a:lnTo>
                          <a:cubicBezTo>
                            <a:pt x="-11043" y="80390"/>
                            <a:pt x="10500" y="31780"/>
                            <a:pt x="53768" y="15086"/>
                          </a:cubicBezTo>
                          <a:lnTo>
                            <a:pt x="63595" y="13409"/>
                          </a:lnTo>
                          <a:lnTo>
                            <a:pt x="85985" y="5142"/>
                          </a:lnTo>
                          <a:cubicBezTo>
                            <a:pt x="100278" y="1831"/>
                            <a:pt x="115993" y="0"/>
                            <a:pt x="132489" y="0"/>
                          </a:cubicBezTo>
                          <a:cubicBezTo>
                            <a:pt x="181977" y="0"/>
                            <a:pt x="224436" y="16478"/>
                            <a:pt x="242572" y="39962"/>
                          </a:cubicBezTo>
                          <a:lnTo>
                            <a:pt x="247695" y="53861"/>
                          </a:lnTo>
                          <a:lnTo>
                            <a:pt x="276594" y="103914"/>
                          </a:lnTo>
                          <a:cubicBezTo>
                            <a:pt x="282906" y="114848"/>
                            <a:pt x="279160" y="128829"/>
                            <a:pt x="268226" y="135142"/>
                          </a:cubicBezTo>
                          <a:lnTo>
                            <a:pt x="268226" y="135141"/>
                          </a:lnTo>
                          <a:lnTo>
                            <a:pt x="252647" y="137192"/>
                          </a:lnTo>
                          <a:lnTo>
                            <a:pt x="262306" y="153921"/>
                          </a:lnTo>
                          <a:cubicBezTo>
                            <a:pt x="268618" y="164854"/>
                            <a:pt x="264872" y="178836"/>
                            <a:pt x="253939" y="185148"/>
                          </a:cubicBezTo>
                          <a:lnTo>
                            <a:pt x="253938" y="185147"/>
                          </a:lnTo>
                          <a:cubicBezTo>
                            <a:pt x="243005" y="191459"/>
                            <a:pt x="229023" y="187713"/>
                            <a:pt x="222711" y="176780"/>
                          </a:cubicBezTo>
                          <a:lnTo>
                            <a:pt x="190731" y="121388"/>
                          </a:lnTo>
                          <a:lnTo>
                            <a:pt x="149811" y="130451"/>
                          </a:lnTo>
                          <a:lnTo>
                            <a:pt x="271657" y="346530"/>
                          </a:lnTo>
                          <a:lnTo>
                            <a:pt x="529478" y="8871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91" name="フリーフォーム: 図形 690">
                    <a:extLst>
                      <a:ext uri="{FF2B5EF4-FFF2-40B4-BE49-F238E27FC236}">
                        <a16:creationId xmlns:a16="http://schemas.microsoft.com/office/drawing/2014/main" id="{813FBD82-6571-472B-B860-E3DC215048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69367" y="2584136"/>
                    <a:ext cx="272357" cy="112639"/>
                  </a:xfrm>
                  <a:custGeom>
                    <a:avLst/>
                    <a:gdLst>
                      <a:gd name="connsiteX0" fmla="*/ 142815 w 326634"/>
                      <a:gd name="connsiteY0" fmla="*/ 0 h 135087"/>
                      <a:gd name="connsiteX1" fmla="*/ 226006 w 326634"/>
                      <a:gd name="connsiteY1" fmla="*/ 34459 h 135087"/>
                      <a:gd name="connsiteX2" fmla="*/ 326634 w 326634"/>
                      <a:gd name="connsiteY2" fmla="*/ 135087 h 135087"/>
                      <a:gd name="connsiteX3" fmla="*/ 0 w 326634"/>
                      <a:gd name="connsiteY3" fmla="*/ 135087 h 135087"/>
                      <a:gd name="connsiteX4" fmla="*/ 32841 w 326634"/>
                      <a:gd name="connsiteY4" fmla="*/ 78204 h 135087"/>
                      <a:gd name="connsiteX5" fmla="*/ 33780 w 326634"/>
                      <a:gd name="connsiteY5" fmla="*/ 73379 h 135087"/>
                      <a:gd name="connsiteX6" fmla="*/ 59624 w 326634"/>
                      <a:gd name="connsiteY6" fmla="*/ 34459 h 135087"/>
                      <a:gd name="connsiteX7" fmla="*/ 142815 w 326634"/>
                      <a:gd name="connsiteY7" fmla="*/ 0 h 135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6634" h="135087">
                        <a:moveTo>
                          <a:pt x="142815" y="0"/>
                        </a:moveTo>
                        <a:cubicBezTo>
                          <a:pt x="172924" y="0"/>
                          <a:pt x="203034" y="11487"/>
                          <a:pt x="226006" y="34459"/>
                        </a:cubicBezTo>
                        <a:lnTo>
                          <a:pt x="326634" y="135087"/>
                        </a:lnTo>
                        <a:lnTo>
                          <a:pt x="0" y="135087"/>
                        </a:lnTo>
                        <a:lnTo>
                          <a:pt x="32841" y="78204"/>
                        </a:lnTo>
                        <a:lnTo>
                          <a:pt x="33780" y="73379"/>
                        </a:lnTo>
                        <a:cubicBezTo>
                          <a:pt x="39523" y="59216"/>
                          <a:pt x="48138" y="45946"/>
                          <a:pt x="59624" y="34459"/>
                        </a:cubicBezTo>
                        <a:cubicBezTo>
                          <a:pt x="82597" y="11487"/>
                          <a:pt x="112706" y="0"/>
                          <a:pt x="142815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84" name="グループ化 483">
                  <a:extLst>
                    <a:ext uri="{FF2B5EF4-FFF2-40B4-BE49-F238E27FC236}">
                      <a16:creationId xmlns:a16="http://schemas.microsoft.com/office/drawing/2014/main" id="{0DDC3E06-9125-404C-B745-9A40D9F4E49F}"/>
                    </a:ext>
                  </a:extLst>
                </p:cNvPr>
                <p:cNvGrpSpPr/>
                <p:nvPr/>
              </p:nvGrpSpPr>
              <p:grpSpPr>
                <a:xfrm rot="21207834">
                  <a:off x="1350054" y="987792"/>
                  <a:ext cx="473123" cy="502844"/>
                  <a:chOff x="1119690" y="3521996"/>
                  <a:chExt cx="841834" cy="894717"/>
                </a:xfrm>
              </p:grpSpPr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6D3FD940-DE9B-4F92-9568-ABE5B80D4E04}"/>
                      </a:ext>
                    </a:extLst>
                  </p:cNvPr>
                  <p:cNvSpPr/>
                  <p:nvPr/>
                </p:nvSpPr>
                <p:spPr>
                  <a:xfrm>
                    <a:off x="1163122" y="3521996"/>
                    <a:ext cx="798402" cy="828549"/>
                  </a:xfrm>
                  <a:custGeom>
                    <a:avLst/>
                    <a:gdLst>
                      <a:gd name="connsiteX0" fmla="*/ 374988 w 798402"/>
                      <a:gd name="connsiteY0" fmla="*/ 0 h 828549"/>
                      <a:gd name="connsiteX1" fmla="*/ 749976 w 798402"/>
                      <a:gd name="connsiteY1" fmla="*/ 376350 h 828549"/>
                      <a:gd name="connsiteX2" fmla="*/ 720508 w 798402"/>
                      <a:gd name="connsiteY2" fmla="*/ 522843 h 828549"/>
                      <a:gd name="connsiteX3" fmla="*/ 718489 w 798402"/>
                      <a:gd name="connsiteY3" fmla="*/ 526576 h 828549"/>
                      <a:gd name="connsiteX4" fmla="*/ 742355 w 798402"/>
                      <a:gd name="connsiteY4" fmla="*/ 542735 h 828549"/>
                      <a:gd name="connsiteX5" fmla="*/ 798402 w 798402"/>
                      <a:gd name="connsiteY5" fmla="*/ 645230 h 828549"/>
                      <a:gd name="connsiteX6" fmla="*/ 470229 w 798402"/>
                      <a:gd name="connsiteY6" fmla="*/ 828549 h 828549"/>
                      <a:gd name="connsiteX7" fmla="*/ 148723 w 798402"/>
                      <a:gd name="connsiteY7" fmla="*/ 682176 h 828549"/>
                      <a:gd name="connsiteX8" fmla="*/ 147132 w 798402"/>
                      <a:gd name="connsiteY8" fmla="*/ 673357 h 828549"/>
                      <a:gd name="connsiteX9" fmla="*/ 109831 w 798402"/>
                      <a:gd name="connsiteY9" fmla="*/ 642470 h 828549"/>
                      <a:gd name="connsiteX10" fmla="*/ 0 w 798402"/>
                      <a:gd name="connsiteY10" fmla="*/ 376350 h 828549"/>
                      <a:gd name="connsiteX11" fmla="*/ 7619 w 798402"/>
                      <a:gd name="connsiteY11" fmla="*/ 300502 h 828549"/>
                      <a:gd name="connsiteX12" fmla="*/ 10158 w 798402"/>
                      <a:gd name="connsiteY12" fmla="*/ 292292 h 828549"/>
                      <a:gd name="connsiteX13" fmla="*/ 9260 w 798402"/>
                      <a:gd name="connsiteY13" fmla="*/ 283353 h 828549"/>
                      <a:gd name="connsiteX14" fmla="*/ 221092 w 798402"/>
                      <a:gd name="connsiteY14" fmla="*/ 22500 h 828549"/>
                      <a:gd name="connsiteX15" fmla="*/ 266477 w 798402"/>
                      <a:gd name="connsiteY15" fmla="*/ 17908 h 828549"/>
                      <a:gd name="connsiteX16" fmla="*/ 299415 w 798402"/>
                      <a:gd name="connsiteY16" fmla="*/ 7646 h 828549"/>
                      <a:gd name="connsiteX17" fmla="*/ 374988 w 798402"/>
                      <a:gd name="connsiteY17" fmla="*/ 0 h 828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98402" h="828549">
                        <a:moveTo>
                          <a:pt x="374988" y="0"/>
                        </a:moveTo>
                        <a:cubicBezTo>
                          <a:pt x="582088" y="0"/>
                          <a:pt x="749976" y="168498"/>
                          <a:pt x="749976" y="376350"/>
                        </a:cubicBezTo>
                        <a:cubicBezTo>
                          <a:pt x="749976" y="428313"/>
                          <a:pt x="739483" y="477817"/>
                          <a:pt x="720508" y="522843"/>
                        </a:cubicBezTo>
                        <a:lnTo>
                          <a:pt x="718489" y="526576"/>
                        </a:lnTo>
                        <a:lnTo>
                          <a:pt x="742355" y="542735"/>
                        </a:lnTo>
                        <a:cubicBezTo>
                          <a:pt x="777740" y="571992"/>
                          <a:pt x="798402" y="607263"/>
                          <a:pt x="798402" y="645230"/>
                        </a:cubicBezTo>
                        <a:cubicBezTo>
                          <a:pt x="798402" y="746475"/>
                          <a:pt x="651474" y="828549"/>
                          <a:pt x="470229" y="828549"/>
                        </a:cubicBezTo>
                        <a:cubicBezTo>
                          <a:pt x="311640" y="828549"/>
                          <a:pt x="179324" y="765711"/>
                          <a:pt x="148723" y="682176"/>
                        </a:cubicBezTo>
                        <a:lnTo>
                          <a:pt x="147132" y="673357"/>
                        </a:lnTo>
                        <a:lnTo>
                          <a:pt x="109831" y="642470"/>
                        </a:lnTo>
                        <a:cubicBezTo>
                          <a:pt x="41972" y="574364"/>
                          <a:pt x="0" y="480277"/>
                          <a:pt x="0" y="376350"/>
                        </a:cubicBezTo>
                        <a:cubicBezTo>
                          <a:pt x="0" y="350369"/>
                          <a:pt x="2623" y="325002"/>
                          <a:pt x="7619" y="300502"/>
                        </a:cubicBezTo>
                        <a:lnTo>
                          <a:pt x="10158" y="292292"/>
                        </a:lnTo>
                        <a:lnTo>
                          <a:pt x="9260" y="283353"/>
                        </a:lnTo>
                        <a:cubicBezTo>
                          <a:pt x="9260" y="154682"/>
                          <a:pt x="100200" y="47328"/>
                          <a:pt x="221092" y="22500"/>
                        </a:cubicBezTo>
                        <a:lnTo>
                          <a:pt x="266477" y="17908"/>
                        </a:lnTo>
                        <a:lnTo>
                          <a:pt x="299415" y="7646"/>
                        </a:lnTo>
                        <a:cubicBezTo>
                          <a:pt x="323826" y="2633"/>
                          <a:pt x="349101" y="0"/>
                          <a:pt x="374988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AA3648D9-0A82-467A-9C63-2EE2E00A0C13}"/>
                      </a:ext>
                    </a:extLst>
                  </p:cNvPr>
                  <p:cNvSpPr/>
                  <p:nvPr/>
                </p:nvSpPr>
                <p:spPr>
                  <a:xfrm>
                    <a:off x="1119690" y="3601581"/>
                    <a:ext cx="704423" cy="773194"/>
                  </a:xfrm>
                  <a:custGeom>
                    <a:avLst/>
                    <a:gdLst>
                      <a:gd name="connsiteX0" fmla="*/ 367044 w 704423"/>
                      <a:gd name="connsiteY0" fmla="*/ 0 h 773194"/>
                      <a:gd name="connsiteX1" fmla="*/ 704423 w 704423"/>
                      <a:gd name="connsiteY1" fmla="*/ 386597 h 773194"/>
                      <a:gd name="connsiteX2" fmla="*/ 367044 w 704423"/>
                      <a:gd name="connsiteY2" fmla="*/ 773194 h 773194"/>
                      <a:gd name="connsiteX3" fmla="*/ 206229 w 704423"/>
                      <a:gd name="connsiteY3" fmla="*/ 726534 h 773194"/>
                      <a:gd name="connsiteX4" fmla="*/ 153179 w 704423"/>
                      <a:gd name="connsiteY4" fmla="*/ 683334 h 773194"/>
                      <a:gd name="connsiteX5" fmla="*/ 166529 w 704423"/>
                      <a:gd name="connsiteY5" fmla="*/ 615402 h 773194"/>
                      <a:gd name="connsiteX6" fmla="*/ 105073 w 704423"/>
                      <a:gd name="connsiteY6" fmla="*/ 626286 h 773194"/>
                      <a:gd name="connsiteX7" fmla="*/ 87284 w 704423"/>
                      <a:gd name="connsiteY7" fmla="*/ 602747 h 773194"/>
                      <a:gd name="connsiteX8" fmla="*/ 67610 w 704423"/>
                      <a:gd name="connsiteY8" fmla="*/ 561213 h 773194"/>
                      <a:gd name="connsiteX9" fmla="*/ 42946 w 704423"/>
                      <a:gd name="connsiteY9" fmla="*/ 563273 h 773194"/>
                      <a:gd name="connsiteX10" fmla="*/ 117 w 704423"/>
                      <a:gd name="connsiteY10" fmla="*/ 546969 h 773194"/>
                      <a:gd name="connsiteX11" fmla="*/ 19484 w 704423"/>
                      <a:gd name="connsiteY11" fmla="*/ 490926 h 773194"/>
                      <a:gd name="connsiteX12" fmla="*/ 36326 w 704423"/>
                      <a:gd name="connsiteY12" fmla="*/ 462310 h 773194"/>
                      <a:gd name="connsiteX13" fmla="*/ 29665 w 704423"/>
                      <a:gd name="connsiteY13" fmla="*/ 386597 h 773194"/>
                      <a:gd name="connsiteX14" fmla="*/ 367044 w 704423"/>
                      <a:gd name="connsiteY14" fmla="*/ 0 h 773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04423" h="773194">
                        <a:moveTo>
                          <a:pt x="367044" y="0"/>
                        </a:moveTo>
                        <a:cubicBezTo>
                          <a:pt x="553373" y="0"/>
                          <a:pt x="704423" y="173085"/>
                          <a:pt x="704423" y="386597"/>
                        </a:cubicBezTo>
                        <a:cubicBezTo>
                          <a:pt x="704423" y="600109"/>
                          <a:pt x="553373" y="773194"/>
                          <a:pt x="367044" y="773194"/>
                        </a:cubicBezTo>
                        <a:cubicBezTo>
                          <a:pt x="308816" y="773194"/>
                          <a:pt x="254034" y="756292"/>
                          <a:pt x="206229" y="726534"/>
                        </a:cubicBezTo>
                        <a:lnTo>
                          <a:pt x="153179" y="683334"/>
                        </a:lnTo>
                        <a:lnTo>
                          <a:pt x="166529" y="615402"/>
                        </a:lnTo>
                        <a:lnTo>
                          <a:pt x="105073" y="626286"/>
                        </a:lnTo>
                        <a:lnTo>
                          <a:pt x="87284" y="602747"/>
                        </a:lnTo>
                        <a:lnTo>
                          <a:pt x="67610" y="561213"/>
                        </a:lnTo>
                        <a:lnTo>
                          <a:pt x="42946" y="563273"/>
                        </a:lnTo>
                        <a:cubicBezTo>
                          <a:pt x="20202" y="563273"/>
                          <a:pt x="-1803" y="565990"/>
                          <a:pt x="117" y="546969"/>
                        </a:cubicBezTo>
                        <a:cubicBezTo>
                          <a:pt x="1078" y="537459"/>
                          <a:pt x="8979" y="513004"/>
                          <a:pt x="19484" y="490926"/>
                        </a:cubicBezTo>
                        <a:lnTo>
                          <a:pt x="36326" y="462310"/>
                        </a:lnTo>
                        <a:lnTo>
                          <a:pt x="29665" y="386597"/>
                        </a:lnTo>
                        <a:cubicBezTo>
                          <a:pt x="29665" y="173085"/>
                          <a:pt x="180715" y="0"/>
                          <a:pt x="367044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3486E8CA-A88F-469B-AFA9-D27E41AFC2AA}"/>
                      </a:ext>
                    </a:extLst>
                  </p:cNvPr>
                  <p:cNvSpPr/>
                  <p:nvPr/>
                </p:nvSpPr>
                <p:spPr>
                  <a:xfrm rot="20557395" flipH="1">
                    <a:off x="1515073" y="3529632"/>
                    <a:ext cx="336005" cy="778198"/>
                  </a:xfrm>
                  <a:custGeom>
                    <a:avLst/>
                    <a:gdLst>
                      <a:gd name="connsiteX0" fmla="*/ 268288 w 336005"/>
                      <a:gd name="connsiteY0" fmla="*/ 7905 h 778198"/>
                      <a:gd name="connsiteX1" fmla="*/ 0 w 336005"/>
                      <a:gd name="connsiteY1" fmla="*/ 389099 h 778198"/>
                      <a:gd name="connsiteX2" fmla="*/ 57385 w 336005"/>
                      <a:gd name="connsiteY2" fmla="*/ 606648 h 778198"/>
                      <a:gd name="connsiteX3" fmla="*/ 82760 w 336005"/>
                      <a:gd name="connsiteY3" fmla="*/ 642263 h 778198"/>
                      <a:gd name="connsiteX4" fmla="*/ 89562 w 336005"/>
                      <a:gd name="connsiteY4" fmla="*/ 629008 h 778198"/>
                      <a:gd name="connsiteX5" fmla="*/ 135657 w 336005"/>
                      <a:gd name="connsiteY5" fmla="*/ 699817 h 778198"/>
                      <a:gd name="connsiteX6" fmla="*/ 148142 w 336005"/>
                      <a:gd name="connsiteY6" fmla="*/ 711746 h 778198"/>
                      <a:gd name="connsiteX7" fmla="*/ 336005 w 336005"/>
                      <a:gd name="connsiteY7" fmla="*/ 778198 h 778198"/>
                      <a:gd name="connsiteX8" fmla="*/ 336005 w 336005"/>
                      <a:gd name="connsiteY8" fmla="*/ 0 h 778198"/>
                      <a:gd name="connsiteX9" fmla="*/ 268288 w 336005"/>
                      <a:gd name="connsiteY9" fmla="*/ 7905 h 778198"/>
                      <a:gd name="connsiteX0" fmla="*/ 268288 w 336005"/>
                      <a:gd name="connsiteY0" fmla="*/ 7905 h 778198"/>
                      <a:gd name="connsiteX1" fmla="*/ 0 w 336005"/>
                      <a:gd name="connsiteY1" fmla="*/ 389099 h 778198"/>
                      <a:gd name="connsiteX2" fmla="*/ 57385 w 336005"/>
                      <a:gd name="connsiteY2" fmla="*/ 606648 h 778198"/>
                      <a:gd name="connsiteX3" fmla="*/ 82760 w 336005"/>
                      <a:gd name="connsiteY3" fmla="*/ 642263 h 778198"/>
                      <a:gd name="connsiteX4" fmla="*/ 135657 w 336005"/>
                      <a:gd name="connsiteY4" fmla="*/ 699817 h 778198"/>
                      <a:gd name="connsiteX5" fmla="*/ 148142 w 336005"/>
                      <a:gd name="connsiteY5" fmla="*/ 711746 h 778198"/>
                      <a:gd name="connsiteX6" fmla="*/ 336005 w 336005"/>
                      <a:gd name="connsiteY6" fmla="*/ 778198 h 778198"/>
                      <a:gd name="connsiteX7" fmla="*/ 336005 w 336005"/>
                      <a:gd name="connsiteY7" fmla="*/ 0 h 778198"/>
                      <a:gd name="connsiteX8" fmla="*/ 268288 w 336005"/>
                      <a:gd name="connsiteY8" fmla="*/ 7905 h 778198"/>
                      <a:gd name="connsiteX0" fmla="*/ 268288 w 336005"/>
                      <a:gd name="connsiteY0" fmla="*/ 7905 h 778198"/>
                      <a:gd name="connsiteX1" fmla="*/ 0 w 336005"/>
                      <a:gd name="connsiteY1" fmla="*/ 389099 h 778198"/>
                      <a:gd name="connsiteX2" fmla="*/ 57385 w 336005"/>
                      <a:gd name="connsiteY2" fmla="*/ 606648 h 778198"/>
                      <a:gd name="connsiteX3" fmla="*/ 135657 w 336005"/>
                      <a:gd name="connsiteY3" fmla="*/ 699817 h 778198"/>
                      <a:gd name="connsiteX4" fmla="*/ 148142 w 336005"/>
                      <a:gd name="connsiteY4" fmla="*/ 711746 h 778198"/>
                      <a:gd name="connsiteX5" fmla="*/ 336005 w 336005"/>
                      <a:gd name="connsiteY5" fmla="*/ 778198 h 778198"/>
                      <a:gd name="connsiteX6" fmla="*/ 336005 w 336005"/>
                      <a:gd name="connsiteY6" fmla="*/ 0 h 778198"/>
                      <a:gd name="connsiteX7" fmla="*/ 268288 w 336005"/>
                      <a:gd name="connsiteY7" fmla="*/ 7905 h 778198"/>
                      <a:gd name="connsiteX0" fmla="*/ 135657 w 336005"/>
                      <a:gd name="connsiteY0" fmla="*/ 699817 h 791257"/>
                      <a:gd name="connsiteX1" fmla="*/ 148142 w 336005"/>
                      <a:gd name="connsiteY1" fmla="*/ 711746 h 791257"/>
                      <a:gd name="connsiteX2" fmla="*/ 336005 w 336005"/>
                      <a:gd name="connsiteY2" fmla="*/ 778198 h 791257"/>
                      <a:gd name="connsiteX3" fmla="*/ 336005 w 336005"/>
                      <a:gd name="connsiteY3" fmla="*/ 0 h 791257"/>
                      <a:gd name="connsiteX4" fmla="*/ 268288 w 336005"/>
                      <a:gd name="connsiteY4" fmla="*/ 7905 h 791257"/>
                      <a:gd name="connsiteX5" fmla="*/ 0 w 336005"/>
                      <a:gd name="connsiteY5" fmla="*/ 389099 h 791257"/>
                      <a:gd name="connsiteX6" fmla="*/ 57385 w 336005"/>
                      <a:gd name="connsiteY6" fmla="*/ 606648 h 791257"/>
                      <a:gd name="connsiteX7" fmla="*/ 227097 w 336005"/>
                      <a:gd name="connsiteY7" fmla="*/ 791257 h 791257"/>
                      <a:gd name="connsiteX0" fmla="*/ 135657 w 336005"/>
                      <a:gd name="connsiteY0" fmla="*/ 699817 h 778198"/>
                      <a:gd name="connsiteX1" fmla="*/ 148142 w 336005"/>
                      <a:gd name="connsiteY1" fmla="*/ 711746 h 778198"/>
                      <a:gd name="connsiteX2" fmla="*/ 336005 w 336005"/>
                      <a:gd name="connsiteY2" fmla="*/ 778198 h 778198"/>
                      <a:gd name="connsiteX3" fmla="*/ 336005 w 336005"/>
                      <a:gd name="connsiteY3" fmla="*/ 0 h 778198"/>
                      <a:gd name="connsiteX4" fmla="*/ 268288 w 336005"/>
                      <a:gd name="connsiteY4" fmla="*/ 7905 h 778198"/>
                      <a:gd name="connsiteX5" fmla="*/ 0 w 336005"/>
                      <a:gd name="connsiteY5" fmla="*/ 389099 h 778198"/>
                      <a:gd name="connsiteX6" fmla="*/ 57385 w 336005"/>
                      <a:gd name="connsiteY6" fmla="*/ 606648 h 778198"/>
                      <a:gd name="connsiteX0" fmla="*/ 148142 w 336005"/>
                      <a:gd name="connsiteY0" fmla="*/ 711746 h 778198"/>
                      <a:gd name="connsiteX1" fmla="*/ 336005 w 336005"/>
                      <a:gd name="connsiteY1" fmla="*/ 778198 h 778198"/>
                      <a:gd name="connsiteX2" fmla="*/ 336005 w 336005"/>
                      <a:gd name="connsiteY2" fmla="*/ 0 h 778198"/>
                      <a:gd name="connsiteX3" fmla="*/ 268288 w 336005"/>
                      <a:gd name="connsiteY3" fmla="*/ 7905 h 778198"/>
                      <a:gd name="connsiteX4" fmla="*/ 0 w 336005"/>
                      <a:gd name="connsiteY4" fmla="*/ 389099 h 778198"/>
                      <a:gd name="connsiteX5" fmla="*/ 57385 w 336005"/>
                      <a:gd name="connsiteY5" fmla="*/ 606648 h 778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6005" h="778198">
                        <a:moveTo>
                          <a:pt x="148142" y="711746"/>
                        </a:moveTo>
                        <a:cubicBezTo>
                          <a:pt x="201768" y="753700"/>
                          <a:pt x="266416" y="778198"/>
                          <a:pt x="336005" y="778198"/>
                        </a:cubicBezTo>
                        <a:cubicBezTo>
                          <a:pt x="266246" y="525088"/>
                          <a:pt x="266246" y="253110"/>
                          <a:pt x="336005" y="0"/>
                        </a:cubicBezTo>
                        <a:cubicBezTo>
                          <a:pt x="312809" y="0"/>
                          <a:pt x="290161" y="2722"/>
                          <a:pt x="268288" y="7905"/>
                        </a:cubicBezTo>
                        <a:cubicBezTo>
                          <a:pt x="115177" y="44187"/>
                          <a:pt x="0" y="201068"/>
                          <a:pt x="0" y="389099"/>
                        </a:cubicBezTo>
                        <a:cubicBezTo>
                          <a:pt x="0" y="469684"/>
                          <a:pt x="21155" y="544547"/>
                          <a:pt x="57385" y="606648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7383A8DB-F8F5-4954-8FA2-53B73BCC7C5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574404" y="3888603"/>
                    <a:ext cx="149914" cy="261682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1" name="月 680">
                    <a:extLst>
                      <a:ext uri="{FF2B5EF4-FFF2-40B4-BE49-F238E27FC236}">
                        <a16:creationId xmlns:a16="http://schemas.microsoft.com/office/drawing/2014/main" id="{42C63A62-DD2C-4280-8AC0-34C2A2A4CAAD}"/>
                      </a:ext>
                    </a:extLst>
                  </p:cNvPr>
                  <p:cNvSpPr/>
                  <p:nvPr/>
                </p:nvSpPr>
                <p:spPr>
                  <a:xfrm flipH="1">
                    <a:off x="1465539" y="3717274"/>
                    <a:ext cx="98486" cy="699439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82" name="グループ化 681">
                    <a:extLst>
                      <a:ext uri="{FF2B5EF4-FFF2-40B4-BE49-F238E27FC236}">
                        <a16:creationId xmlns:a16="http://schemas.microsoft.com/office/drawing/2014/main" id="{0E96DF19-A1E8-4E5D-9663-7977B6D44E34}"/>
                      </a:ext>
                    </a:extLst>
                  </p:cNvPr>
                  <p:cNvGrpSpPr/>
                  <p:nvPr/>
                </p:nvGrpSpPr>
                <p:grpSpPr>
                  <a:xfrm rot="757395">
                    <a:off x="1338708" y="3580000"/>
                    <a:ext cx="282858" cy="500022"/>
                    <a:chOff x="1605081" y="627615"/>
                    <a:chExt cx="282858" cy="500022"/>
                  </a:xfrm>
                </p:grpSpPr>
                <p:sp>
                  <p:nvSpPr>
                    <p:cNvPr id="687" name="月 686">
                      <a:extLst>
                        <a:ext uri="{FF2B5EF4-FFF2-40B4-BE49-F238E27FC236}">
                          <a16:creationId xmlns:a16="http://schemas.microsoft.com/office/drawing/2014/main" id="{BC09E69A-FBB2-4F97-8D7F-EC7175EEF3B2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1730656" y="627615"/>
                      <a:ext cx="157283" cy="500022"/>
                    </a:xfrm>
                    <a:prstGeom prst="moon">
                      <a:avLst>
                        <a:gd name="adj" fmla="val 5150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8" name="月 687">
                      <a:extLst>
                        <a:ext uri="{FF2B5EF4-FFF2-40B4-BE49-F238E27FC236}">
                          <a16:creationId xmlns:a16="http://schemas.microsoft.com/office/drawing/2014/main" id="{7F78DC7E-88BD-47C1-B637-6D31E5E72989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1663521" y="632184"/>
                      <a:ext cx="125049" cy="419886"/>
                    </a:xfrm>
                    <a:prstGeom prst="moon">
                      <a:avLst>
                        <a:gd name="adj" fmla="val 68666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9" name="月 688">
                      <a:extLst>
                        <a:ext uri="{FF2B5EF4-FFF2-40B4-BE49-F238E27FC236}">
                          <a16:creationId xmlns:a16="http://schemas.microsoft.com/office/drawing/2014/main" id="{E37CD7F4-BACA-4388-B11C-526485E762F9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1605081" y="643189"/>
                      <a:ext cx="104769" cy="312070"/>
                    </a:xfrm>
                    <a:prstGeom prst="moon">
                      <a:avLst>
                        <a:gd name="adj" fmla="val 68666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83" name="月 682">
                    <a:extLst>
                      <a:ext uri="{FF2B5EF4-FFF2-40B4-BE49-F238E27FC236}">
                        <a16:creationId xmlns:a16="http://schemas.microsoft.com/office/drawing/2014/main" id="{BA9A31D2-7789-41ED-894D-DDE9C80394F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1253165" y="3770787"/>
                    <a:ext cx="51151" cy="195526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4" name="円/楕円 609">
                    <a:extLst>
                      <a:ext uri="{FF2B5EF4-FFF2-40B4-BE49-F238E27FC236}">
                        <a16:creationId xmlns:a16="http://schemas.microsoft.com/office/drawing/2014/main" id="{837824CD-3D08-4CA7-87D5-0E30C5794ED9}"/>
                      </a:ext>
                    </a:extLst>
                  </p:cNvPr>
                  <p:cNvSpPr/>
                  <p:nvPr/>
                </p:nvSpPr>
                <p:spPr>
                  <a:xfrm>
                    <a:off x="1178968" y="3930699"/>
                    <a:ext cx="183297" cy="936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5" name="円/楕円 612">
                    <a:extLst>
                      <a:ext uri="{FF2B5EF4-FFF2-40B4-BE49-F238E27FC236}">
                        <a16:creationId xmlns:a16="http://schemas.microsoft.com/office/drawing/2014/main" id="{F48C6613-5EB0-4C42-B140-F38B02D74CD4}"/>
                      </a:ext>
                    </a:extLst>
                  </p:cNvPr>
                  <p:cNvSpPr/>
                  <p:nvPr/>
                </p:nvSpPr>
                <p:spPr>
                  <a:xfrm>
                    <a:off x="1216281" y="3932383"/>
                    <a:ext cx="73292" cy="6964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6" name="月 685">
                    <a:extLst>
                      <a:ext uri="{FF2B5EF4-FFF2-40B4-BE49-F238E27FC236}">
                        <a16:creationId xmlns:a16="http://schemas.microsoft.com/office/drawing/2014/main" id="{E68088F4-F55B-4779-8085-FCACF2ED1C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247757" y="3854875"/>
                    <a:ext cx="45719" cy="178943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561" name="グループ化 1560">
              <a:extLst>
                <a:ext uri="{FF2B5EF4-FFF2-40B4-BE49-F238E27FC236}">
                  <a16:creationId xmlns:a16="http://schemas.microsoft.com/office/drawing/2014/main" id="{FDC60F6D-BC39-42CC-B082-CDABB275DB16}"/>
                </a:ext>
              </a:extLst>
            </p:cNvPr>
            <p:cNvGrpSpPr/>
            <p:nvPr/>
          </p:nvGrpSpPr>
          <p:grpSpPr>
            <a:xfrm>
              <a:off x="662423" y="1289345"/>
              <a:ext cx="854254" cy="612303"/>
              <a:chOff x="662423" y="3302295"/>
              <a:chExt cx="854254" cy="612303"/>
            </a:xfrm>
          </p:grpSpPr>
          <p:grpSp>
            <p:nvGrpSpPr>
              <p:cNvPr id="1562" name="グループ化 1561">
                <a:extLst>
                  <a:ext uri="{FF2B5EF4-FFF2-40B4-BE49-F238E27FC236}">
                    <a16:creationId xmlns:a16="http://schemas.microsoft.com/office/drawing/2014/main" id="{17D21FBC-376E-4190-957E-3E1BDD08FFBE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1572" name="フリーフォーム: 図形 1571">
                  <a:extLst>
                    <a:ext uri="{FF2B5EF4-FFF2-40B4-BE49-F238E27FC236}">
                      <a16:creationId xmlns:a16="http://schemas.microsoft.com/office/drawing/2014/main" id="{0310305C-2998-4533-99A8-CCA3282AB3DC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3" name="フリーフォーム: 図形 1572">
                  <a:extLst>
                    <a:ext uri="{FF2B5EF4-FFF2-40B4-BE49-F238E27FC236}">
                      <a16:creationId xmlns:a16="http://schemas.microsoft.com/office/drawing/2014/main" id="{C8AB7113-45AE-4C2A-9D4A-CC7290DE04BF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3" name="グループ化 1562">
                <a:extLst>
                  <a:ext uri="{FF2B5EF4-FFF2-40B4-BE49-F238E27FC236}">
                    <a16:creationId xmlns:a16="http://schemas.microsoft.com/office/drawing/2014/main" id="{460B2391-F70B-4BFD-819B-77C20BDBCF73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70" name="フリーフォーム: 図形 1569">
                  <a:extLst>
                    <a:ext uri="{FF2B5EF4-FFF2-40B4-BE49-F238E27FC236}">
                      <a16:creationId xmlns:a16="http://schemas.microsoft.com/office/drawing/2014/main" id="{DC578719-209D-4167-9C63-C19895D24EA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1" name="フリーフォーム: 図形 1570">
                  <a:extLst>
                    <a:ext uri="{FF2B5EF4-FFF2-40B4-BE49-F238E27FC236}">
                      <a16:creationId xmlns:a16="http://schemas.microsoft.com/office/drawing/2014/main" id="{6CE539A3-78CC-467A-B4D3-C0CD8D99BD9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4" name="グループ化 1563">
                <a:extLst>
                  <a:ext uri="{FF2B5EF4-FFF2-40B4-BE49-F238E27FC236}">
                    <a16:creationId xmlns:a16="http://schemas.microsoft.com/office/drawing/2014/main" id="{38C564BC-DF5D-4491-A8FA-DD671AE5F725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68" name="フリーフォーム: 図形 1567">
                  <a:extLst>
                    <a:ext uri="{FF2B5EF4-FFF2-40B4-BE49-F238E27FC236}">
                      <a16:creationId xmlns:a16="http://schemas.microsoft.com/office/drawing/2014/main" id="{5291015E-E98D-4B0E-882A-170AEF332D8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9" name="フリーフォーム: 図形 1568">
                  <a:extLst>
                    <a:ext uri="{FF2B5EF4-FFF2-40B4-BE49-F238E27FC236}">
                      <a16:creationId xmlns:a16="http://schemas.microsoft.com/office/drawing/2014/main" id="{FC623CD7-C671-4894-8883-645CBB0ED31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5" name="グループ化 1564">
                <a:extLst>
                  <a:ext uri="{FF2B5EF4-FFF2-40B4-BE49-F238E27FC236}">
                    <a16:creationId xmlns:a16="http://schemas.microsoft.com/office/drawing/2014/main" id="{F5E3755E-69F3-41B8-B047-C3CE0198499D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66" name="フリーフォーム: 図形 1565">
                  <a:extLst>
                    <a:ext uri="{FF2B5EF4-FFF2-40B4-BE49-F238E27FC236}">
                      <a16:creationId xmlns:a16="http://schemas.microsoft.com/office/drawing/2014/main" id="{DA2AFDCA-59A5-416C-B057-88C8690CB12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7" name="フリーフォーム: 図形 1566">
                  <a:extLst>
                    <a:ext uri="{FF2B5EF4-FFF2-40B4-BE49-F238E27FC236}">
                      <a16:creationId xmlns:a16="http://schemas.microsoft.com/office/drawing/2014/main" id="{01BB8B66-D4D3-4A9D-92B2-8893F26E338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567D2073-04B3-41D0-B63A-53FBB231BCDF}"/>
              </a:ext>
            </a:extLst>
          </p:cNvPr>
          <p:cNvGrpSpPr/>
          <p:nvPr/>
        </p:nvGrpSpPr>
        <p:grpSpPr>
          <a:xfrm>
            <a:off x="362490" y="4890932"/>
            <a:ext cx="1730260" cy="1290919"/>
            <a:chOff x="362490" y="4890932"/>
            <a:chExt cx="1730260" cy="129091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559D5C6D-0657-4A75-A26A-41C5017050C2}"/>
                </a:ext>
              </a:extLst>
            </p:cNvPr>
            <p:cNvGrpSpPr/>
            <p:nvPr/>
          </p:nvGrpSpPr>
          <p:grpSpPr>
            <a:xfrm>
              <a:off x="362490" y="4890932"/>
              <a:ext cx="1730260" cy="1290919"/>
              <a:chOff x="362490" y="4890932"/>
              <a:chExt cx="1730260" cy="1290919"/>
            </a:xfrm>
          </p:grpSpPr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6F2247FE-4595-46F0-8C0B-474A36DD407D}"/>
                  </a:ext>
                </a:extLst>
              </p:cNvPr>
              <p:cNvSpPr/>
              <p:nvPr/>
            </p:nvSpPr>
            <p:spPr bwMode="auto">
              <a:xfrm>
                <a:off x="932104" y="4890932"/>
                <a:ext cx="589262" cy="4421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B80FC38C-6B14-4A9A-A8A1-A2A9084EE745}"/>
                  </a:ext>
                </a:extLst>
              </p:cNvPr>
              <p:cNvSpPr/>
              <p:nvPr/>
            </p:nvSpPr>
            <p:spPr bwMode="auto">
              <a:xfrm>
                <a:off x="1328987" y="5071404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D573F557-1E8B-43CE-9894-2D8EC5A1E01A}"/>
                  </a:ext>
                </a:extLst>
              </p:cNvPr>
              <p:cNvSpPr/>
              <p:nvPr/>
            </p:nvSpPr>
            <p:spPr bwMode="auto">
              <a:xfrm>
                <a:off x="697015" y="5070241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10252047-7E02-4C06-A99E-ED47D9793390}"/>
                  </a:ext>
                </a:extLst>
              </p:cNvPr>
              <p:cNvGrpSpPr/>
              <p:nvPr/>
            </p:nvGrpSpPr>
            <p:grpSpPr>
              <a:xfrm>
                <a:off x="417250" y="5208767"/>
                <a:ext cx="1644971" cy="468050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58" name="楕円 2">
                  <a:extLst>
                    <a:ext uri="{FF2B5EF4-FFF2-40B4-BE49-F238E27FC236}">
                      <a16:creationId xmlns:a16="http://schemas.microsoft.com/office/drawing/2014/main" id="{09756EE6-4E45-48C2-8222-8AB9256995B7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楕円 2">
                  <a:extLst>
                    <a:ext uri="{FF2B5EF4-FFF2-40B4-BE49-F238E27FC236}">
                      <a16:creationId xmlns:a16="http://schemas.microsoft.com/office/drawing/2014/main" id="{6F712106-6A78-46EE-9514-447EA8A58473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楕円 2">
                  <a:extLst>
                    <a:ext uri="{FF2B5EF4-FFF2-40B4-BE49-F238E27FC236}">
                      <a16:creationId xmlns:a16="http://schemas.microsoft.com/office/drawing/2014/main" id="{B6165297-4F8E-433C-8C3C-14E5408A3087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楕円 2">
                  <a:extLst>
                    <a:ext uri="{FF2B5EF4-FFF2-40B4-BE49-F238E27FC236}">
                      <a16:creationId xmlns:a16="http://schemas.microsoft.com/office/drawing/2014/main" id="{22E0AAF0-AC9B-468F-BFE7-FEFCA6E83497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楕円 2">
                  <a:extLst>
                    <a:ext uri="{FF2B5EF4-FFF2-40B4-BE49-F238E27FC236}">
                      <a16:creationId xmlns:a16="http://schemas.microsoft.com/office/drawing/2014/main" id="{F2384F99-4BC6-415E-8CBD-CC73EC916A54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楕円 2">
                  <a:extLst>
                    <a:ext uri="{FF2B5EF4-FFF2-40B4-BE49-F238E27FC236}">
                      <a16:creationId xmlns:a16="http://schemas.microsoft.com/office/drawing/2014/main" id="{64316375-9974-4510-BBD0-348971400377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楕円 2">
                  <a:extLst>
                    <a:ext uri="{FF2B5EF4-FFF2-40B4-BE49-F238E27FC236}">
                      <a16:creationId xmlns:a16="http://schemas.microsoft.com/office/drawing/2014/main" id="{845DAC54-369F-43C7-9A42-309DDAD45356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5" name="楕円 2">
                  <a:extLst>
                    <a:ext uri="{FF2B5EF4-FFF2-40B4-BE49-F238E27FC236}">
                      <a16:creationId xmlns:a16="http://schemas.microsoft.com/office/drawing/2014/main" id="{86DD2A83-D333-4035-99BC-2DFC276CFA45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6" name="楕円 2">
                  <a:extLst>
                    <a:ext uri="{FF2B5EF4-FFF2-40B4-BE49-F238E27FC236}">
                      <a16:creationId xmlns:a16="http://schemas.microsoft.com/office/drawing/2014/main" id="{76882D6E-ED13-4F0A-AFC4-0D04E6AF09E4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7" name="楕円 2">
                  <a:extLst>
                    <a:ext uri="{FF2B5EF4-FFF2-40B4-BE49-F238E27FC236}">
                      <a16:creationId xmlns:a16="http://schemas.microsoft.com/office/drawing/2014/main" id="{2E75D0D8-9F3C-4C41-BDC1-D99D037DB924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楕円 2">
                  <a:extLst>
                    <a:ext uri="{FF2B5EF4-FFF2-40B4-BE49-F238E27FC236}">
                      <a16:creationId xmlns:a16="http://schemas.microsoft.com/office/drawing/2014/main" id="{8DBB241A-4AA2-432A-8A02-FA6AC5A26334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9" name="楕円 2">
                  <a:extLst>
                    <a:ext uri="{FF2B5EF4-FFF2-40B4-BE49-F238E27FC236}">
                      <a16:creationId xmlns:a16="http://schemas.microsoft.com/office/drawing/2014/main" id="{5C59765D-B5F0-46EB-8496-1B60879E1D00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楕円 2">
                  <a:extLst>
                    <a:ext uri="{FF2B5EF4-FFF2-40B4-BE49-F238E27FC236}">
                      <a16:creationId xmlns:a16="http://schemas.microsoft.com/office/drawing/2014/main" id="{9900A0AD-31AB-4B1D-8B6E-27AC8D09886C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4" name="楕円 843">
                <a:extLst>
                  <a:ext uri="{FF2B5EF4-FFF2-40B4-BE49-F238E27FC236}">
                    <a16:creationId xmlns:a16="http://schemas.microsoft.com/office/drawing/2014/main" id="{4DA21CC0-6533-4221-9540-D87C475C6494}"/>
                  </a:ext>
                </a:extLst>
              </p:cNvPr>
              <p:cNvSpPr/>
              <p:nvPr/>
            </p:nvSpPr>
            <p:spPr bwMode="auto">
              <a:xfrm>
                <a:off x="458656" y="5388843"/>
                <a:ext cx="1538595" cy="681824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6" name="グループ化 1085">
                <a:extLst>
                  <a:ext uri="{FF2B5EF4-FFF2-40B4-BE49-F238E27FC236}">
                    <a16:creationId xmlns:a16="http://schemas.microsoft.com/office/drawing/2014/main" id="{6669C618-20B9-4E92-B584-21C62AE7AE62}"/>
                  </a:ext>
                </a:extLst>
              </p:cNvPr>
              <p:cNvGrpSpPr/>
              <p:nvPr/>
            </p:nvGrpSpPr>
            <p:grpSpPr>
              <a:xfrm>
                <a:off x="1009000" y="5453163"/>
                <a:ext cx="395062" cy="508501"/>
                <a:chOff x="1400536" y="3822226"/>
                <a:chExt cx="614082" cy="790412"/>
              </a:xfrm>
            </p:grpSpPr>
            <p:sp>
              <p:nvSpPr>
                <p:cNvPr id="1129" name="円/楕円 539">
                  <a:extLst>
                    <a:ext uri="{FF2B5EF4-FFF2-40B4-BE49-F238E27FC236}">
                      <a16:creationId xmlns:a16="http://schemas.microsoft.com/office/drawing/2014/main" id="{7BFD7A19-9B90-4A1A-AC2D-D1DFE8075015}"/>
                    </a:ext>
                  </a:extLst>
                </p:cNvPr>
                <p:cNvSpPr/>
                <p:nvPr/>
              </p:nvSpPr>
              <p:spPr>
                <a:xfrm>
                  <a:off x="1400536" y="3834985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0" name="円/楕円 540">
                  <a:extLst>
                    <a:ext uri="{FF2B5EF4-FFF2-40B4-BE49-F238E27FC236}">
                      <a16:creationId xmlns:a16="http://schemas.microsoft.com/office/drawing/2014/main" id="{5739BEE8-47E3-4DD1-AEFD-0762DF1B9F8E}"/>
                    </a:ext>
                  </a:extLst>
                </p:cNvPr>
                <p:cNvSpPr/>
                <p:nvPr/>
              </p:nvSpPr>
              <p:spPr>
                <a:xfrm>
                  <a:off x="1534456" y="3822226"/>
                  <a:ext cx="346242" cy="745902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5313DA2C-D619-4ABF-B55E-66E51E53EE7E}"/>
                  </a:ext>
                </a:extLst>
              </p:cNvPr>
              <p:cNvSpPr/>
              <p:nvPr/>
            </p:nvSpPr>
            <p:spPr bwMode="auto">
              <a:xfrm>
                <a:off x="1012210" y="5772490"/>
                <a:ext cx="388640" cy="199877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89" name="グループ化 1088">
                <a:extLst>
                  <a:ext uri="{FF2B5EF4-FFF2-40B4-BE49-F238E27FC236}">
                    <a16:creationId xmlns:a16="http://schemas.microsoft.com/office/drawing/2014/main" id="{A696DE43-21FA-4FA1-8212-1F842F3234D7}"/>
                  </a:ext>
                </a:extLst>
              </p:cNvPr>
              <p:cNvGrpSpPr/>
              <p:nvPr/>
            </p:nvGrpSpPr>
            <p:grpSpPr>
              <a:xfrm>
                <a:off x="975057" y="5344952"/>
                <a:ext cx="462947" cy="462471"/>
                <a:chOff x="1347777" y="3654025"/>
                <a:chExt cx="719603" cy="718863"/>
              </a:xfrm>
            </p:grpSpPr>
            <p:sp>
              <p:nvSpPr>
                <p:cNvPr id="1099" name="フリーフォーム 1025">
                  <a:extLst>
                    <a:ext uri="{FF2B5EF4-FFF2-40B4-BE49-F238E27FC236}">
                      <a16:creationId xmlns:a16="http://schemas.microsoft.com/office/drawing/2014/main" id="{E9EE0541-6A51-42C6-80EC-652E786BF1EA}"/>
                    </a:ext>
                  </a:extLst>
                </p:cNvPr>
                <p:cNvSpPr/>
                <p:nvPr/>
              </p:nvSpPr>
              <p:spPr>
                <a:xfrm>
                  <a:off x="1377250" y="3654025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0" name="円/楕円 544">
                  <a:extLst>
                    <a:ext uri="{FF2B5EF4-FFF2-40B4-BE49-F238E27FC236}">
                      <a16:creationId xmlns:a16="http://schemas.microsoft.com/office/drawing/2014/main" id="{CD74DD1F-E599-4070-A4F1-A12ED98B1DB9}"/>
                    </a:ext>
                  </a:extLst>
                </p:cNvPr>
                <p:cNvSpPr/>
                <p:nvPr/>
              </p:nvSpPr>
              <p:spPr>
                <a:xfrm rot="20700000">
                  <a:off x="1347777" y="397167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1" name="円/楕円 545">
                  <a:extLst>
                    <a:ext uri="{FF2B5EF4-FFF2-40B4-BE49-F238E27FC236}">
                      <a16:creationId xmlns:a16="http://schemas.microsoft.com/office/drawing/2014/main" id="{E3FCF3AA-E1D8-4DB0-8B68-08119567D41D}"/>
                    </a:ext>
                  </a:extLst>
                </p:cNvPr>
                <p:cNvSpPr/>
                <p:nvPr/>
              </p:nvSpPr>
              <p:spPr>
                <a:xfrm rot="900000" flipH="1">
                  <a:off x="1892445" y="397167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2" name="円/楕円 546">
                  <a:extLst>
                    <a:ext uri="{FF2B5EF4-FFF2-40B4-BE49-F238E27FC236}">
                      <a16:creationId xmlns:a16="http://schemas.microsoft.com/office/drawing/2014/main" id="{F027654D-CFD8-4C87-8EC4-565F173FF5E6}"/>
                    </a:ext>
                  </a:extLst>
                </p:cNvPr>
                <p:cNvSpPr/>
                <p:nvPr/>
              </p:nvSpPr>
              <p:spPr>
                <a:xfrm>
                  <a:off x="1431271" y="3730986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3" name="月 1102">
                  <a:extLst>
                    <a:ext uri="{FF2B5EF4-FFF2-40B4-BE49-F238E27FC236}">
                      <a16:creationId xmlns:a16="http://schemas.microsoft.com/office/drawing/2014/main" id="{BF2896DD-D071-4549-A167-EADEF830E844}"/>
                    </a:ext>
                  </a:extLst>
                </p:cNvPr>
                <p:cNvSpPr/>
                <p:nvPr/>
              </p:nvSpPr>
              <p:spPr>
                <a:xfrm>
                  <a:off x="1413442" y="3800060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4" name="月 1103">
                  <a:extLst>
                    <a:ext uri="{FF2B5EF4-FFF2-40B4-BE49-F238E27FC236}">
                      <a16:creationId xmlns:a16="http://schemas.microsoft.com/office/drawing/2014/main" id="{67BADE35-8530-4196-8889-52E418A8B44D}"/>
                    </a:ext>
                  </a:extLst>
                </p:cNvPr>
                <p:cNvSpPr/>
                <p:nvPr/>
              </p:nvSpPr>
              <p:spPr>
                <a:xfrm flipH="1">
                  <a:off x="1922206" y="3800060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5" name="月 1104">
                  <a:extLst>
                    <a:ext uri="{FF2B5EF4-FFF2-40B4-BE49-F238E27FC236}">
                      <a16:creationId xmlns:a16="http://schemas.microsoft.com/office/drawing/2014/main" id="{A1740E95-47A4-4453-944D-7FD234B93080}"/>
                    </a:ext>
                  </a:extLst>
                </p:cNvPr>
                <p:cNvSpPr/>
                <p:nvPr/>
              </p:nvSpPr>
              <p:spPr>
                <a:xfrm rot="1800000">
                  <a:off x="1422299" y="3671351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6" name="月 1105">
                  <a:extLst>
                    <a:ext uri="{FF2B5EF4-FFF2-40B4-BE49-F238E27FC236}">
                      <a16:creationId xmlns:a16="http://schemas.microsoft.com/office/drawing/2014/main" id="{7F310CFA-A389-4243-88D3-32C88A2D1087}"/>
                    </a:ext>
                  </a:extLst>
                </p:cNvPr>
                <p:cNvSpPr/>
                <p:nvPr/>
              </p:nvSpPr>
              <p:spPr>
                <a:xfrm rot="19800000" flipH="1">
                  <a:off x="1866542" y="3671351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7" name="月 1106">
                  <a:extLst>
                    <a:ext uri="{FF2B5EF4-FFF2-40B4-BE49-F238E27FC236}">
                      <a16:creationId xmlns:a16="http://schemas.microsoft.com/office/drawing/2014/main" id="{2B2957C0-E3A9-442E-A042-8FB3BB16EF96}"/>
                    </a:ext>
                  </a:extLst>
                </p:cNvPr>
                <p:cNvSpPr/>
                <p:nvPr/>
              </p:nvSpPr>
              <p:spPr>
                <a:xfrm rot="1800000">
                  <a:off x="1499328" y="3675096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8" name="月 1107">
                  <a:extLst>
                    <a:ext uri="{FF2B5EF4-FFF2-40B4-BE49-F238E27FC236}">
                      <a16:creationId xmlns:a16="http://schemas.microsoft.com/office/drawing/2014/main" id="{67DDA0FA-B0EF-4F67-A982-84B8891B2408}"/>
                    </a:ext>
                  </a:extLst>
                </p:cNvPr>
                <p:cNvSpPr/>
                <p:nvPr/>
              </p:nvSpPr>
              <p:spPr>
                <a:xfrm rot="19800000" flipH="1">
                  <a:off x="1811560" y="3675094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9" name="月 1108">
                  <a:extLst>
                    <a:ext uri="{FF2B5EF4-FFF2-40B4-BE49-F238E27FC236}">
                      <a16:creationId xmlns:a16="http://schemas.microsoft.com/office/drawing/2014/main" id="{217CB349-C8E8-47CF-BB21-FF3D5E7AA7E2}"/>
                    </a:ext>
                  </a:extLst>
                </p:cNvPr>
                <p:cNvSpPr/>
                <p:nvPr/>
              </p:nvSpPr>
              <p:spPr>
                <a:xfrm rot="1800000">
                  <a:off x="1566536" y="3684104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0" name="月 1109">
                  <a:extLst>
                    <a:ext uri="{FF2B5EF4-FFF2-40B4-BE49-F238E27FC236}">
                      <a16:creationId xmlns:a16="http://schemas.microsoft.com/office/drawing/2014/main" id="{B89D99D1-1FBD-47F6-8637-7F2109E984FC}"/>
                    </a:ext>
                  </a:extLst>
                </p:cNvPr>
                <p:cNvSpPr/>
                <p:nvPr/>
              </p:nvSpPr>
              <p:spPr>
                <a:xfrm rot="19800000" flipH="1">
                  <a:off x="1763698" y="3684106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1" name="月 1110">
                  <a:extLst>
                    <a:ext uri="{FF2B5EF4-FFF2-40B4-BE49-F238E27FC236}">
                      <a16:creationId xmlns:a16="http://schemas.microsoft.com/office/drawing/2014/main" id="{F756A06A-14DC-45EF-8B67-FA0FABB1FBD8}"/>
                    </a:ext>
                  </a:extLst>
                </p:cNvPr>
                <p:cNvSpPr/>
                <p:nvPr/>
              </p:nvSpPr>
              <p:spPr>
                <a:xfrm rot="5400000">
                  <a:off x="1550624" y="3799395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2" name="円/楕円 609">
                  <a:extLst>
                    <a:ext uri="{FF2B5EF4-FFF2-40B4-BE49-F238E27FC236}">
                      <a16:creationId xmlns:a16="http://schemas.microsoft.com/office/drawing/2014/main" id="{4EC80416-4B1D-407C-AEAC-2E8CBC30FDE1}"/>
                    </a:ext>
                  </a:extLst>
                </p:cNvPr>
                <p:cNvSpPr/>
                <p:nvPr/>
              </p:nvSpPr>
              <p:spPr>
                <a:xfrm>
                  <a:off x="1505774" y="3971887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3" name="月 1112">
                  <a:extLst>
                    <a:ext uri="{FF2B5EF4-FFF2-40B4-BE49-F238E27FC236}">
                      <a16:creationId xmlns:a16="http://schemas.microsoft.com/office/drawing/2014/main" id="{D34CB354-8DCB-4388-8E3B-0D54F0EAC30D}"/>
                    </a:ext>
                  </a:extLst>
                </p:cNvPr>
                <p:cNvSpPr/>
                <p:nvPr/>
              </p:nvSpPr>
              <p:spPr>
                <a:xfrm rot="5400000">
                  <a:off x="1555452" y="3916447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4" name="円/楕円 612">
                  <a:extLst>
                    <a:ext uri="{FF2B5EF4-FFF2-40B4-BE49-F238E27FC236}">
                      <a16:creationId xmlns:a16="http://schemas.microsoft.com/office/drawing/2014/main" id="{5A84A0E1-536E-46EB-85DA-0322701AFEC6}"/>
                    </a:ext>
                  </a:extLst>
                </p:cNvPr>
                <p:cNvSpPr/>
                <p:nvPr/>
              </p:nvSpPr>
              <p:spPr>
                <a:xfrm>
                  <a:off x="1535761" y="3989722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5" name="円/楕円 616">
                  <a:extLst>
                    <a:ext uri="{FF2B5EF4-FFF2-40B4-BE49-F238E27FC236}">
                      <a16:creationId xmlns:a16="http://schemas.microsoft.com/office/drawing/2014/main" id="{BA2849A8-1502-45B4-9D77-370F6526EC3E}"/>
                    </a:ext>
                  </a:extLst>
                </p:cNvPr>
                <p:cNvSpPr/>
                <p:nvPr/>
              </p:nvSpPr>
              <p:spPr>
                <a:xfrm>
                  <a:off x="1556776" y="4008954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6" name="月 1115">
                  <a:extLst>
                    <a:ext uri="{FF2B5EF4-FFF2-40B4-BE49-F238E27FC236}">
                      <a16:creationId xmlns:a16="http://schemas.microsoft.com/office/drawing/2014/main" id="{68029E21-52F6-4BDA-AA31-60799E9A1D57}"/>
                    </a:ext>
                  </a:extLst>
                </p:cNvPr>
                <p:cNvSpPr/>
                <p:nvPr/>
              </p:nvSpPr>
              <p:spPr>
                <a:xfrm rot="5400000">
                  <a:off x="1824468" y="3799395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7" name="円/楕円 619">
                  <a:extLst>
                    <a:ext uri="{FF2B5EF4-FFF2-40B4-BE49-F238E27FC236}">
                      <a16:creationId xmlns:a16="http://schemas.microsoft.com/office/drawing/2014/main" id="{811F4158-7B12-493B-A8BB-543780E73711}"/>
                    </a:ext>
                  </a:extLst>
                </p:cNvPr>
                <p:cNvSpPr/>
                <p:nvPr/>
              </p:nvSpPr>
              <p:spPr>
                <a:xfrm>
                  <a:off x="1779618" y="3971887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8" name="月 1117">
                  <a:extLst>
                    <a:ext uri="{FF2B5EF4-FFF2-40B4-BE49-F238E27FC236}">
                      <a16:creationId xmlns:a16="http://schemas.microsoft.com/office/drawing/2014/main" id="{E344A4A7-C6A6-4D51-9EED-CB676D7752E7}"/>
                    </a:ext>
                  </a:extLst>
                </p:cNvPr>
                <p:cNvSpPr/>
                <p:nvPr/>
              </p:nvSpPr>
              <p:spPr>
                <a:xfrm rot="5400000">
                  <a:off x="1829296" y="3916447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9" name="円/楕円 631">
                  <a:extLst>
                    <a:ext uri="{FF2B5EF4-FFF2-40B4-BE49-F238E27FC236}">
                      <a16:creationId xmlns:a16="http://schemas.microsoft.com/office/drawing/2014/main" id="{B6FC9A4A-C215-49E0-9298-F6F950DAED62}"/>
                    </a:ext>
                  </a:extLst>
                </p:cNvPr>
                <p:cNvSpPr/>
                <p:nvPr/>
              </p:nvSpPr>
              <p:spPr>
                <a:xfrm>
                  <a:off x="1809605" y="3989722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0" name="円/楕円 641">
                  <a:extLst>
                    <a:ext uri="{FF2B5EF4-FFF2-40B4-BE49-F238E27FC236}">
                      <a16:creationId xmlns:a16="http://schemas.microsoft.com/office/drawing/2014/main" id="{5BACC8B1-D38D-490E-A290-70DAD95D5A19}"/>
                    </a:ext>
                  </a:extLst>
                </p:cNvPr>
                <p:cNvSpPr/>
                <p:nvPr/>
              </p:nvSpPr>
              <p:spPr>
                <a:xfrm>
                  <a:off x="1830620" y="4008954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1" name="円/楕円 632">
                  <a:extLst>
                    <a:ext uri="{FF2B5EF4-FFF2-40B4-BE49-F238E27FC236}">
                      <a16:creationId xmlns:a16="http://schemas.microsoft.com/office/drawing/2014/main" id="{9F25DC5A-967F-448D-B428-7C027AB2C745}"/>
                    </a:ext>
                  </a:extLst>
                </p:cNvPr>
                <p:cNvSpPr/>
                <p:nvPr/>
              </p:nvSpPr>
              <p:spPr>
                <a:xfrm>
                  <a:off x="1665294" y="4166186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2" name="円/楕円 4">
                  <a:extLst>
                    <a:ext uri="{FF2B5EF4-FFF2-40B4-BE49-F238E27FC236}">
                      <a16:creationId xmlns:a16="http://schemas.microsoft.com/office/drawing/2014/main" id="{96829407-C05B-4E42-94CE-76455D943DA7}"/>
                    </a:ext>
                  </a:extLst>
                </p:cNvPr>
                <p:cNvSpPr/>
                <p:nvPr/>
              </p:nvSpPr>
              <p:spPr>
                <a:xfrm>
                  <a:off x="1608270" y="4229699"/>
                  <a:ext cx="198616" cy="644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90" name="グループ化 1089">
                <a:extLst>
                  <a:ext uri="{FF2B5EF4-FFF2-40B4-BE49-F238E27FC236}">
                    <a16:creationId xmlns:a16="http://schemas.microsoft.com/office/drawing/2014/main" id="{8DBAD130-7B44-4EE2-AEFB-17F26AFBF872}"/>
                  </a:ext>
                </a:extLst>
              </p:cNvPr>
              <p:cNvGrpSpPr/>
              <p:nvPr/>
            </p:nvGrpSpPr>
            <p:grpSpPr>
              <a:xfrm>
                <a:off x="916866" y="5239227"/>
                <a:ext cx="579329" cy="219703"/>
                <a:chOff x="849631" y="361615"/>
                <a:chExt cx="1113596" cy="441091"/>
              </a:xfrm>
            </p:grpSpPr>
            <p:sp>
              <p:nvSpPr>
                <p:cNvPr id="1091" name="月 1090">
                  <a:extLst>
                    <a:ext uri="{FF2B5EF4-FFF2-40B4-BE49-F238E27FC236}">
                      <a16:creationId xmlns:a16="http://schemas.microsoft.com/office/drawing/2014/main" id="{B80587D0-A2F2-4147-9208-BD0E4341E496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92" name="月 1091">
                  <a:extLst>
                    <a:ext uri="{FF2B5EF4-FFF2-40B4-BE49-F238E27FC236}">
                      <a16:creationId xmlns:a16="http://schemas.microsoft.com/office/drawing/2014/main" id="{497F745B-C9D7-4C90-954A-A30C0F54599C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093" name="グループ化 1092">
                  <a:extLst>
                    <a:ext uri="{FF2B5EF4-FFF2-40B4-BE49-F238E27FC236}">
                      <a16:creationId xmlns:a16="http://schemas.microsoft.com/office/drawing/2014/main" id="{4790C8D9-D8D0-45BB-A5FC-37606D0DFEC9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1097" name="楕円 1888">
                    <a:extLst>
                      <a:ext uri="{FF2B5EF4-FFF2-40B4-BE49-F238E27FC236}">
                        <a16:creationId xmlns:a16="http://schemas.microsoft.com/office/drawing/2014/main" id="{798B9059-00F7-403A-ADC9-5B77A7508C75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8" name="楕円 1888">
                    <a:extLst>
                      <a:ext uri="{FF2B5EF4-FFF2-40B4-BE49-F238E27FC236}">
                        <a16:creationId xmlns:a16="http://schemas.microsoft.com/office/drawing/2014/main" id="{A46FC8F6-14AC-4516-AEF2-E5C8B206C15C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DFD22C9B-C888-445B-86BB-A4CDA799BD56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95" name="楕円 1888">
                  <a:extLst>
                    <a:ext uri="{FF2B5EF4-FFF2-40B4-BE49-F238E27FC236}">
                      <a16:creationId xmlns:a16="http://schemas.microsoft.com/office/drawing/2014/main" id="{6A0837B8-7916-4CDB-8F1B-A19E200327A4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6" name="楕円 1888">
                  <a:extLst>
                    <a:ext uri="{FF2B5EF4-FFF2-40B4-BE49-F238E27FC236}">
                      <a16:creationId xmlns:a16="http://schemas.microsoft.com/office/drawing/2014/main" id="{FFF60B70-DAA3-45C4-A141-E205D80B64CB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1AD962EE-94EC-4903-B6C1-28DA494E3A9A}"/>
                  </a:ext>
                </a:extLst>
              </p:cNvPr>
              <p:cNvGrpSpPr/>
              <p:nvPr/>
            </p:nvGrpSpPr>
            <p:grpSpPr>
              <a:xfrm>
                <a:off x="362490" y="5619419"/>
                <a:ext cx="1730260" cy="562432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46" name="楕円 2">
                  <a:extLst>
                    <a:ext uri="{FF2B5EF4-FFF2-40B4-BE49-F238E27FC236}">
                      <a16:creationId xmlns:a16="http://schemas.microsoft.com/office/drawing/2014/main" id="{F6A54A27-FB34-4E97-9959-C3952D5B612C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楕円 2">
                  <a:extLst>
                    <a:ext uri="{FF2B5EF4-FFF2-40B4-BE49-F238E27FC236}">
                      <a16:creationId xmlns:a16="http://schemas.microsoft.com/office/drawing/2014/main" id="{67494A98-D48D-4FC9-AEF5-C2D0042BA775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楕円 2">
                  <a:extLst>
                    <a:ext uri="{FF2B5EF4-FFF2-40B4-BE49-F238E27FC236}">
                      <a16:creationId xmlns:a16="http://schemas.microsoft.com/office/drawing/2014/main" id="{15ECBD99-4230-437A-AC99-3430707C7559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楕円 2">
                  <a:extLst>
                    <a:ext uri="{FF2B5EF4-FFF2-40B4-BE49-F238E27FC236}">
                      <a16:creationId xmlns:a16="http://schemas.microsoft.com/office/drawing/2014/main" id="{58669A75-0D4B-4657-9077-C1A86FA5C37E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楕円 2">
                  <a:extLst>
                    <a:ext uri="{FF2B5EF4-FFF2-40B4-BE49-F238E27FC236}">
                      <a16:creationId xmlns:a16="http://schemas.microsoft.com/office/drawing/2014/main" id="{DC513D33-7AA4-4CDB-AC48-CB6D03AFF655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楕円 2">
                  <a:extLst>
                    <a:ext uri="{FF2B5EF4-FFF2-40B4-BE49-F238E27FC236}">
                      <a16:creationId xmlns:a16="http://schemas.microsoft.com/office/drawing/2014/main" id="{4492985A-08E4-413A-95E8-DD43214F9486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楕円 2">
                  <a:extLst>
                    <a:ext uri="{FF2B5EF4-FFF2-40B4-BE49-F238E27FC236}">
                      <a16:creationId xmlns:a16="http://schemas.microsoft.com/office/drawing/2014/main" id="{8C575FE8-6EA7-41D7-98A7-91C952E48A81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楕円 2">
                  <a:extLst>
                    <a:ext uri="{FF2B5EF4-FFF2-40B4-BE49-F238E27FC236}">
                      <a16:creationId xmlns:a16="http://schemas.microsoft.com/office/drawing/2014/main" id="{D04C83EC-461D-4945-AF74-806E292CD933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楕円 2">
                  <a:extLst>
                    <a:ext uri="{FF2B5EF4-FFF2-40B4-BE49-F238E27FC236}">
                      <a16:creationId xmlns:a16="http://schemas.microsoft.com/office/drawing/2014/main" id="{7E5C6562-7354-488D-9591-937FEE150D07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楕円 2">
                  <a:extLst>
                    <a:ext uri="{FF2B5EF4-FFF2-40B4-BE49-F238E27FC236}">
                      <a16:creationId xmlns:a16="http://schemas.microsoft.com/office/drawing/2014/main" id="{15FD0EAD-3ED3-4CD7-A244-533A2DC1ADC0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楕円 2">
                  <a:extLst>
                    <a:ext uri="{FF2B5EF4-FFF2-40B4-BE49-F238E27FC236}">
                      <a16:creationId xmlns:a16="http://schemas.microsoft.com/office/drawing/2014/main" id="{53A44FE6-9B19-409B-A586-76776DF401DE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楕円 2">
                  <a:extLst>
                    <a:ext uri="{FF2B5EF4-FFF2-40B4-BE49-F238E27FC236}">
                      <a16:creationId xmlns:a16="http://schemas.microsoft.com/office/drawing/2014/main" id="{28A3A8A1-0F44-4994-9DA7-FD02605EE420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8" name="グループ化 1087">
                <a:extLst>
                  <a:ext uri="{FF2B5EF4-FFF2-40B4-BE49-F238E27FC236}">
                    <a16:creationId xmlns:a16="http://schemas.microsoft.com/office/drawing/2014/main" id="{39DCEC3E-D25E-42D5-B0E0-52680EBA5617}"/>
                  </a:ext>
                </a:extLst>
              </p:cNvPr>
              <p:cNvGrpSpPr/>
              <p:nvPr/>
            </p:nvGrpSpPr>
            <p:grpSpPr>
              <a:xfrm>
                <a:off x="911835" y="5639836"/>
                <a:ext cx="589390" cy="405809"/>
                <a:chOff x="7527601" y="2362437"/>
                <a:chExt cx="761945" cy="524617"/>
              </a:xfrm>
            </p:grpSpPr>
            <p:grpSp>
              <p:nvGrpSpPr>
                <p:cNvPr id="1123" name="グループ化 1122">
                  <a:extLst>
                    <a:ext uri="{FF2B5EF4-FFF2-40B4-BE49-F238E27FC236}">
                      <a16:creationId xmlns:a16="http://schemas.microsoft.com/office/drawing/2014/main" id="{D8B2503F-3DD9-4CA2-BFC7-BB8FEA8A9270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1127" name="角丸四角形 515">
                    <a:extLst>
                      <a:ext uri="{FF2B5EF4-FFF2-40B4-BE49-F238E27FC236}">
                        <a16:creationId xmlns:a16="http://schemas.microsoft.com/office/drawing/2014/main" id="{B63D4E3E-E7E5-4EE0-9002-2594601DE496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8" name="フリーフォーム: 図形 1127">
                    <a:extLst>
                      <a:ext uri="{FF2B5EF4-FFF2-40B4-BE49-F238E27FC236}">
                        <a16:creationId xmlns:a16="http://schemas.microsoft.com/office/drawing/2014/main" id="{ED8DA7A5-0CFA-4E50-995A-51E34B884B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24" name="グループ化 1123">
                  <a:extLst>
                    <a:ext uri="{FF2B5EF4-FFF2-40B4-BE49-F238E27FC236}">
                      <a16:creationId xmlns:a16="http://schemas.microsoft.com/office/drawing/2014/main" id="{79115548-3EBD-4C6A-89A3-91DFAB47A6F2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1125" name="角丸四角形 515">
                    <a:extLst>
                      <a:ext uri="{FF2B5EF4-FFF2-40B4-BE49-F238E27FC236}">
                        <a16:creationId xmlns:a16="http://schemas.microsoft.com/office/drawing/2014/main" id="{A7CBA9BA-9A8E-46C3-A423-B78BF96C7CEC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6" name="フリーフォーム: 図形 1125">
                    <a:extLst>
                      <a:ext uri="{FF2B5EF4-FFF2-40B4-BE49-F238E27FC236}">
                        <a16:creationId xmlns:a16="http://schemas.microsoft.com/office/drawing/2014/main" id="{06D8C3A0-0D3B-4320-8B02-6975886BBE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574" name="グループ化 1573">
              <a:extLst>
                <a:ext uri="{FF2B5EF4-FFF2-40B4-BE49-F238E27FC236}">
                  <a16:creationId xmlns:a16="http://schemas.microsoft.com/office/drawing/2014/main" id="{74971CFC-CE8D-43F9-B86D-85BEEF5396A3}"/>
                </a:ext>
              </a:extLst>
            </p:cNvPr>
            <p:cNvGrpSpPr/>
            <p:nvPr/>
          </p:nvGrpSpPr>
          <p:grpSpPr>
            <a:xfrm>
              <a:off x="662423" y="5334573"/>
              <a:ext cx="1108891" cy="463095"/>
              <a:chOff x="662423" y="3416873"/>
              <a:chExt cx="1108891" cy="463095"/>
            </a:xfrm>
          </p:grpSpPr>
          <p:grpSp>
            <p:nvGrpSpPr>
              <p:cNvPr id="1575" name="グループ化 1574">
                <a:extLst>
                  <a:ext uri="{FF2B5EF4-FFF2-40B4-BE49-F238E27FC236}">
                    <a16:creationId xmlns:a16="http://schemas.microsoft.com/office/drawing/2014/main" id="{9529C6E6-A684-4341-886E-15B4C2D16175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85" name="フリーフォーム: 図形 1584">
                  <a:extLst>
                    <a:ext uri="{FF2B5EF4-FFF2-40B4-BE49-F238E27FC236}">
                      <a16:creationId xmlns:a16="http://schemas.microsoft.com/office/drawing/2014/main" id="{FAFF8D04-70D7-43A6-BAA0-2002B4294B2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6" name="フリーフォーム: 図形 1585">
                  <a:extLst>
                    <a:ext uri="{FF2B5EF4-FFF2-40B4-BE49-F238E27FC236}">
                      <a16:creationId xmlns:a16="http://schemas.microsoft.com/office/drawing/2014/main" id="{E60E09F1-C8B9-41A4-A146-E39FD5AB95A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6" name="グループ化 1575">
                <a:extLst>
                  <a:ext uri="{FF2B5EF4-FFF2-40B4-BE49-F238E27FC236}">
                    <a16:creationId xmlns:a16="http://schemas.microsoft.com/office/drawing/2014/main" id="{5AFCA007-2940-4AB7-99F9-054C55457E75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83" name="フリーフォーム: 図形 1582">
                  <a:extLst>
                    <a:ext uri="{FF2B5EF4-FFF2-40B4-BE49-F238E27FC236}">
                      <a16:creationId xmlns:a16="http://schemas.microsoft.com/office/drawing/2014/main" id="{BDE15A44-708A-4ACC-8498-A542ADEBB6A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4" name="フリーフォーム: 図形 1583">
                  <a:extLst>
                    <a:ext uri="{FF2B5EF4-FFF2-40B4-BE49-F238E27FC236}">
                      <a16:creationId xmlns:a16="http://schemas.microsoft.com/office/drawing/2014/main" id="{BCC1F7FD-9EA8-4687-8D21-3F01A1C493D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8" name="グループ化 1577">
                <a:extLst>
                  <a:ext uri="{FF2B5EF4-FFF2-40B4-BE49-F238E27FC236}">
                    <a16:creationId xmlns:a16="http://schemas.microsoft.com/office/drawing/2014/main" id="{4E00CBEE-872E-4D20-826F-715AD505AA43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1579" name="フリーフォーム: 図形 1578">
                  <a:extLst>
                    <a:ext uri="{FF2B5EF4-FFF2-40B4-BE49-F238E27FC236}">
                      <a16:creationId xmlns:a16="http://schemas.microsoft.com/office/drawing/2014/main" id="{5CCBAF41-223F-46E9-A486-053C7A317CE2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0" name="フリーフォーム: 図形 1579">
                  <a:extLst>
                    <a:ext uri="{FF2B5EF4-FFF2-40B4-BE49-F238E27FC236}">
                      <a16:creationId xmlns:a16="http://schemas.microsoft.com/office/drawing/2014/main" id="{BE64EB07-2565-488C-B934-574DA3FE2B3C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7" name="フリーフォーム: 図形 1586">
                  <a:extLst>
                    <a:ext uri="{FF2B5EF4-FFF2-40B4-BE49-F238E27FC236}">
                      <a16:creationId xmlns:a16="http://schemas.microsoft.com/office/drawing/2014/main" id="{2771FF43-07D8-4936-B898-2F2D79C87613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8" name="フリーフォーム: 図形 1587">
                  <a:extLst>
                    <a:ext uri="{FF2B5EF4-FFF2-40B4-BE49-F238E27FC236}">
                      <a16:creationId xmlns:a16="http://schemas.microsoft.com/office/drawing/2014/main" id="{2A5A5A80-B017-4F19-B2E3-43E6F2FF12F0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B7C3CB1B-9A11-495A-922B-724B7EA93B9B}"/>
              </a:ext>
            </a:extLst>
          </p:cNvPr>
          <p:cNvGrpSpPr/>
          <p:nvPr/>
        </p:nvGrpSpPr>
        <p:grpSpPr>
          <a:xfrm>
            <a:off x="7848608" y="2929697"/>
            <a:ext cx="1730260" cy="1295167"/>
            <a:chOff x="7848608" y="2929697"/>
            <a:chExt cx="1730260" cy="1295167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B1C1C739-E5D4-4C9D-B7FB-C869701018E2}"/>
                </a:ext>
              </a:extLst>
            </p:cNvPr>
            <p:cNvGrpSpPr/>
            <p:nvPr/>
          </p:nvGrpSpPr>
          <p:grpSpPr>
            <a:xfrm>
              <a:off x="7848608" y="2929697"/>
              <a:ext cx="1730260" cy="1295167"/>
              <a:chOff x="7848608" y="2929697"/>
              <a:chExt cx="1730260" cy="1295167"/>
            </a:xfrm>
          </p:grpSpPr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1470714A-C602-45D9-B7DA-6E7A797FCB5B}"/>
                  </a:ext>
                </a:extLst>
              </p:cNvPr>
              <p:cNvGrpSpPr/>
              <p:nvPr/>
            </p:nvGrpSpPr>
            <p:grpSpPr>
              <a:xfrm>
                <a:off x="7848608" y="293394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A1C02741-3B15-4BC8-BAF8-BEAD55B381EC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C3BA0196-BE44-4041-9B5E-89BD0BB64CB3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43572D9B-101D-4060-942D-494C2B707451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1" name="グループ化 650">
                  <a:extLst>
                    <a:ext uri="{FF2B5EF4-FFF2-40B4-BE49-F238E27FC236}">
                      <a16:creationId xmlns:a16="http://schemas.microsoft.com/office/drawing/2014/main" id="{698538D1-6A53-427D-94C8-9C62450D71AB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666" name="楕円 2">
                    <a:extLst>
                      <a:ext uri="{FF2B5EF4-FFF2-40B4-BE49-F238E27FC236}">
                        <a16:creationId xmlns:a16="http://schemas.microsoft.com/office/drawing/2014/main" id="{3429EDFD-7A57-481F-9208-C4E423D53C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7" name="楕円 2">
                    <a:extLst>
                      <a:ext uri="{FF2B5EF4-FFF2-40B4-BE49-F238E27FC236}">
                        <a16:creationId xmlns:a16="http://schemas.microsoft.com/office/drawing/2014/main" id="{045DF372-37AF-43BC-AB92-67A3772003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8" name="楕円 2">
                    <a:extLst>
                      <a:ext uri="{FF2B5EF4-FFF2-40B4-BE49-F238E27FC236}">
                        <a16:creationId xmlns:a16="http://schemas.microsoft.com/office/drawing/2014/main" id="{ACA525FC-6E8D-4A04-97DF-A31DF35C26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楕円 2">
                    <a:extLst>
                      <a:ext uri="{FF2B5EF4-FFF2-40B4-BE49-F238E27FC236}">
                        <a16:creationId xmlns:a16="http://schemas.microsoft.com/office/drawing/2014/main" id="{11F2E21F-A376-400D-9302-E0D7920E54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0" name="楕円 2">
                    <a:extLst>
                      <a:ext uri="{FF2B5EF4-FFF2-40B4-BE49-F238E27FC236}">
                        <a16:creationId xmlns:a16="http://schemas.microsoft.com/office/drawing/2014/main" id="{8BC59F26-79B4-4E4A-984C-00C5DB6CF2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楕円 2">
                    <a:extLst>
                      <a:ext uri="{FF2B5EF4-FFF2-40B4-BE49-F238E27FC236}">
                        <a16:creationId xmlns:a16="http://schemas.microsoft.com/office/drawing/2014/main" id="{669798AD-B201-49F9-A41A-353493FB6B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楕円 2">
                    <a:extLst>
                      <a:ext uri="{FF2B5EF4-FFF2-40B4-BE49-F238E27FC236}">
                        <a16:creationId xmlns:a16="http://schemas.microsoft.com/office/drawing/2014/main" id="{10813CF6-B521-42B9-9DF9-C493B8934A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楕円 2">
                    <a:extLst>
                      <a:ext uri="{FF2B5EF4-FFF2-40B4-BE49-F238E27FC236}">
                        <a16:creationId xmlns:a16="http://schemas.microsoft.com/office/drawing/2014/main" id="{048FACF2-A954-43CF-8387-4DED6C72B8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楕円 2">
                    <a:extLst>
                      <a:ext uri="{FF2B5EF4-FFF2-40B4-BE49-F238E27FC236}">
                        <a16:creationId xmlns:a16="http://schemas.microsoft.com/office/drawing/2014/main" id="{83DCC7BD-D1F4-4B35-8399-FBE80578B9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楕円 2">
                    <a:extLst>
                      <a:ext uri="{FF2B5EF4-FFF2-40B4-BE49-F238E27FC236}">
                        <a16:creationId xmlns:a16="http://schemas.microsoft.com/office/drawing/2014/main" id="{1F47E562-8472-4A0F-B70A-E447EC44BD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楕円 2">
                    <a:extLst>
                      <a:ext uri="{FF2B5EF4-FFF2-40B4-BE49-F238E27FC236}">
                        <a16:creationId xmlns:a16="http://schemas.microsoft.com/office/drawing/2014/main" id="{85C2AE90-5081-4D2E-83BB-416A01F457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楕円 2">
                    <a:extLst>
                      <a:ext uri="{FF2B5EF4-FFF2-40B4-BE49-F238E27FC236}">
                        <a16:creationId xmlns:a16="http://schemas.microsoft.com/office/drawing/2014/main" id="{CF84FE98-CC8D-48A6-98D4-FFF125E184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楕円 2">
                    <a:extLst>
                      <a:ext uri="{FF2B5EF4-FFF2-40B4-BE49-F238E27FC236}">
                        <a16:creationId xmlns:a16="http://schemas.microsoft.com/office/drawing/2014/main" id="{414C8F95-B3C8-4042-9973-474664E54F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2" name="楕円 651">
                  <a:extLst>
                    <a:ext uri="{FF2B5EF4-FFF2-40B4-BE49-F238E27FC236}">
                      <a16:creationId xmlns:a16="http://schemas.microsoft.com/office/drawing/2014/main" id="{51F69A54-3A6E-48C4-859A-A69261340F90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3" name="グループ化 652">
                  <a:extLst>
                    <a:ext uri="{FF2B5EF4-FFF2-40B4-BE49-F238E27FC236}">
                      <a16:creationId xmlns:a16="http://schemas.microsoft.com/office/drawing/2014/main" id="{413C9054-1B2E-4EB3-A4F8-1BA8B8C6CF6A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654" name="楕円 2">
                    <a:extLst>
                      <a:ext uri="{FF2B5EF4-FFF2-40B4-BE49-F238E27FC236}">
                        <a16:creationId xmlns:a16="http://schemas.microsoft.com/office/drawing/2014/main" id="{6022F40F-8558-4E28-A88C-CDEDA4C90E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楕円 2">
                    <a:extLst>
                      <a:ext uri="{FF2B5EF4-FFF2-40B4-BE49-F238E27FC236}">
                        <a16:creationId xmlns:a16="http://schemas.microsoft.com/office/drawing/2014/main" id="{6711A107-C87D-438B-A82B-CA0D662ECF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楕円 2">
                    <a:extLst>
                      <a:ext uri="{FF2B5EF4-FFF2-40B4-BE49-F238E27FC236}">
                        <a16:creationId xmlns:a16="http://schemas.microsoft.com/office/drawing/2014/main" id="{9B5CB6F4-4588-46F2-AF9B-EB9EAB2F9F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楕円 2">
                    <a:extLst>
                      <a:ext uri="{FF2B5EF4-FFF2-40B4-BE49-F238E27FC236}">
                        <a16:creationId xmlns:a16="http://schemas.microsoft.com/office/drawing/2014/main" id="{4407B586-4682-4365-BE28-34AE7CB472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8" name="楕円 2">
                    <a:extLst>
                      <a:ext uri="{FF2B5EF4-FFF2-40B4-BE49-F238E27FC236}">
                        <a16:creationId xmlns:a16="http://schemas.microsoft.com/office/drawing/2014/main" id="{F001CA40-85FB-4B94-AA3D-B65B5EF5DE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楕円 2">
                    <a:extLst>
                      <a:ext uri="{FF2B5EF4-FFF2-40B4-BE49-F238E27FC236}">
                        <a16:creationId xmlns:a16="http://schemas.microsoft.com/office/drawing/2014/main" id="{5D02CFE6-835D-47F1-B1EF-7DD4AE3617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0" name="楕円 2">
                    <a:extLst>
                      <a:ext uri="{FF2B5EF4-FFF2-40B4-BE49-F238E27FC236}">
                        <a16:creationId xmlns:a16="http://schemas.microsoft.com/office/drawing/2014/main" id="{B7395B09-5C73-4D78-B44F-26B505531C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1" name="楕円 2">
                    <a:extLst>
                      <a:ext uri="{FF2B5EF4-FFF2-40B4-BE49-F238E27FC236}">
                        <a16:creationId xmlns:a16="http://schemas.microsoft.com/office/drawing/2014/main" id="{AE5798DA-6915-431B-AA68-5FE7875945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2" name="楕円 2">
                    <a:extLst>
                      <a:ext uri="{FF2B5EF4-FFF2-40B4-BE49-F238E27FC236}">
                        <a16:creationId xmlns:a16="http://schemas.microsoft.com/office/drawing/2014/main" id="{BA48059A-77C4-4E75-95C9-5B0C1383A4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楕円 2">
                    <a:extLst>
                      <a:ext uri="{FF2B5EF4-FFF2-40B4-BE49-F238E27FC236}">
                        <a16:creationId xmlns:a16="http://schemas.microsoft.com/office/drawing/2014/main" id="{E7B2C76E-E991-4500-A2A5-63E693BC34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4" name="楕円 2">
                    <a:extLst>
                      <a:ext uri="{FF2B5EF4-FFF2-40B4-BE49-F238E27FC236}">
                        <a16:creationId xmlns:a16="http://schemas.microsoft.com/office/drawing/2014/main" id="{C4EE4BF3-1B27-49FA-9D5A-F15A12CCAA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楕円 2">
                    <a:extLst>
                      <a:ext uri="{FF2B5EF4-FFF2-40B4-BE49-F238E27FC236}">
                        <a16:creationId xmlns:a16="http://schemas.microsoft.com/office/drawing/2014/main" id="{9B63C4D3-0E5B-4202-814C-93E40D2F01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80" name="グループ化 1279">
                <a:extLst>
                  <a:ext uri="{FF2B5EF4-FFF2-40B4-BE49-F238E27FC236}">
                    <a16:creationId xmlns:a16="http://schemas.microsoft.com/office/drawing/2014/main" id="{4416B65C-8C42-434A-B887-1A91DE880D69}"/>
                  </a:ext>
                </a:extLst>
              </p:cNvPr>
              <p:cNvGrpSpPr/>
              <p:nvPr/>
            </p:nvGrpSpPr>
            <p:grpSpPr>
              <a:xfrm>
                <a:off x="8382167" y="2929697"/>
                <a:ext cx="639297" cy="846169"/>
                <a:chOff x="8382167" y="2929697"/>
                <a:chExt cx="639297" cy="846169"/>
              </a:xfrm>
            </p:grpSpPr>
            <p:sp>
              <p:nvSpPr>
                <p:cNvPr id="1281" name="フリーフォーム 1125">
                  <a:extLst>
                    <a:ext uri="{FF2B5EF4-FFF2-40B4-BE49-F238E27FC236}">
                      <a16:creationId xmlns:a16="http://schemas.microsoft.com/office/drawing/2014/main" id="{28E31F05-C493-43E5-89E9-B8825D74B0CA}"/>
                    </a:ext>
                  </a:extLst>
                </p:cNvPr>
                <p:cNvSpPr/>
                <p:nvPr/>
              </p:nvSpPr>
              <p:spPr>
                <a:xfrm>
                  <a:off x="8451750" y="2988084"/>
                  <a:ext cx="500130" cy="55271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82" name="グループ化 1281">
                  <a:extLst>
                    <a:ext uri="{FF2B5EF4-FFF2-40B4-BE49-F238E27FC236}">
                      <a16:creationId xmlns:a16="http://schemas.microsoft.com/office/drawing/2014/main" id="{A39A2D5D-18CB-4196-9544-CC19B539B1DD}"/>
                    </a:ext>
                  </a:extLst>
                </p:cNvPr>
                <p:cNvGrpSpPr/>
                <p:nvPr/>
              </p:nvGrpSpPr>
              <p:grpSpPr>
                <a:xfrm>
                  <a:off x="8479069" y="3430412"/>
                  <a:ext cx="445493" cy="345454"/>
                  <a:chOff x="5436737" y="2250781"/>
                  <a:chExt cx="575919" cy="446592"/>
                </a:xfrm>
              </p:grpSpPr>
              <p:sp>
                <p:nvSpPr>
                  <p:cNvPr id="1316" name="楕円 1315">
                    <a:extLst>
                      <a:ext uri="{FF2B5EF4-FFF2-40B4-BE49-F238E27FC236}">
                        <a16:creationId xmlns:a16="http://schemas.microsoft.com/office/drawing/2014/main" id="{57E12400-B674-41BB-B24E-D4EA3DB5CB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36737" y="2609851"/>
                    <a:ext cx="575919" cy="87522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7" name="フリーフォーム: 図形 1316">
                    <a:extLst>
                      <a:ext uri="{FF2B5EF4-FFF2-40B4-BE49-F238E27FC236}">
                        <a16:creationId xmlns:a16="http://schemas.microsoft.com/office/drawing/2014/main" id="{ACF09061-B517-4ABA-BCD4-25E8DC6061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989" y="2250781"/>
                    <a:ext cx="502422" cy="387976"/>
                  </a:xfrm>
                  <a:custGeom>
                    <a:avLst/>
                    <a:gdLst>
                      <a:gd name="connsiteX0" fmla="*/ 198851 w 502422"/>
                      <a:gd name="connsiteY0" fmla="*/ 0 h 387976"/>
                      <a:gd name="connsiteX1" fmla="*/ 280512 w 502422"/>
                      <a:gd name="connsiteY1" fmla="*/ 0 h 387976"/>
                      <a:gd name="connsiteX2" fmla="*/ 303218 w 502422"/>
                      <a:gd name="connsiteY2" fmla="*/ 90824 h 387976"/>
                      <a:gd name="connsiteX3" fmla="*/ 353846 w 502422"/>
                      <a:gd name="connsiteY3" fmla="*/ 90824 h 387976"/>
                      <a:gd name="connsiteX4" fmla="*/ 502422 w 502422"/>
                      <a:gd name="connsiteY4" fmla="*/ 239400 h 387976"/>
                      <a:gd name="connsiteX5" fmla="*/ 502422 w 502422"/>
                      <a:gd name="connsiteY5" fmla="*/ 387976 h 387976"/>
                      <a:gd name="connsiteX6" fmla="*/ 0 w 502422"/>
                      <a:gd name="connsiteY6" fmla="*/ 387976 h 387976"/>
                      <a:gd name="connsiteX7" fmla="*/ 0 w 502422"/>
                      <a:gd name="connsiteY7" fmla="*/ 239400 h 387976"/>
                      <a:gd name="connsiteX8" fmla="*/ 148576 w 502422"/>
                      <a:gd name="connsiteY8" fmla="*/ 90824 h 387976"/>
                      <a:gd name="connsiteX9" fmla="*/ 176145 w 502422"/>
                      <a:gd name="connsiteY9" fmla="*/ 90824 h 387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2422" h="387976">
                        <a:moveTo>
                          <a:pt x="198851" y="0"/>
                        </a:moveTo>
                        <a:lnTo>
                          <a:pt x="280512" y="0"/>
                        </a:lnTo>
                        <a:lnTo>
                          <a:pt x="303218" y="90824"/>
                        </a:lnTo>
                        <a:lnTo>
                          <a:pt x="353846" y="90824"/>
                        </a:lnTo>
                        <a:cubicBezTo>
                          <a:pt x="435902" y="90824"/>
                          <a:pt x="502422" y="157344"/>
                          <a:pt x="502422" y="239400"/>
                        </a:cubicBezTo>
                        <a:lnTo>
                          <a:pt x="502422" y="387976"/>
                        </a:lnTo>
                        <a:lnTo>
                          <a:pt x="0" y="387976"/>
                        </a:lnTo>
                        <a:lnTo>
                          <a:pt x="0" y="239400"/>
                        </a:lnTo>
                        <a:cubicBezTo>
                          <a:pt x="0" y="157344"/>
                          <a:pt x="66520" y="90824"/>
                          <a:pt x="148576" y="90824"/>
                        </a:cubicBezTo>
                        <a:lnTo>
                          <a:pt x="176145" y="9082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8" name="四角形: 上の 2 つの角を丸める 1317">
                    <a:extLst>
                      <a:ext uri="{FF2B5EF4-FFF2-40B4-BE49-F238E27FC236}">
                        <a16:creationId xmlns:a16="http://schemas.microsoft.com/office/drawing/2014/main" id="{6D34B924-B4E3-48AD-99AF-B14FDDFDBA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827" y="2486173"/>
                    <a:ext cx="544748" cy="165284"/>
                  </a:xfrm>
                  <a:prstGeom prst="round2SameRect">
                    <a:avLst>
                      <a:gd name="adj1" fmla="val 19265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83" name="グループ化 1282">
                  <a:extLst>
                    <a:ext uri="{FF2B5EF4-FFF2-40B4-BE49-F238E27FC236}">
                      <a16:creationId xmlns:a16="http://schemas.microsoft.com/office/drawing/2014/main" id="{415FBC86-7CA4-4392-904A-D1390D2D1FD8}"/>
                    </a:ext>
                  </a:extLst>
                </p:cNvPr>
                <p:cNvGrpSpPr/>
                <p:nvPr/>
              </p:nvGrpSpPr>
              <p:grpSpPr>
                <a:xfrm>
                  <a:off x="8515555" y="3087788"/>
                  <a:ext cx="372521" cy="378908"/>
                  <a:chOff x="5274321" y="3781001"/>
                  <a:chExt cx="579044" cy="588972"/>
                </a:xfrm>
              </p:grpSpPr>
              <p:sp>
                <p:nvSpPr>
                  <p:cNvPr id="1295" name="円/楕円 238">
                    <a:extLst>
                      <a:ext uri="{FF2B5EF4-FFF2-40B4-BE49-F238E27FC236}">
                        <a16:creationId xmlns:a16="http://schemas.microsoft.com/office/drawing/2014/main" id="{F319EFD7-49E1-4E06-9814-552556218821}"/>
                      </a:ext>
                    </a:extLst>
                  </p:cNvPr>
                  <p:cNvSpPr/>
                  <p:nvPr/>
                </p:nvSpPr>
                <p:spPr>
                  <a:xfrm>
                    <a:off x="5274321" y="3862474"/>
                    <a:ext cx="579044" cy="507499"/>
                  </a:xfrm>
                  <a:custGeom>
                    <a:avLst/>
                    <a:gdLst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80962 w 579044"/>
                      <a:gd name="connsiteY4" fmla="*/ 91440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42862 w 579044"/>
                      <a:gd name="connsiteY4" fmla="*/ 170815 h 636588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5" fmla="*/ 349847 w 579044"/>
                      <a:gd name="connsiteY5" fmla="*/ 39186 h 50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79044" h="507499">
                        <a:moveTo>
                          <a:pt x="349847" y="39186"/>
                        </a:moveTo>
                        <a:cubicBezTo>
                          <a:pt x="497046" y="-33839"/>
                          <a:pt x="579044" y="13416"/>
                          <a:pt x="579044" y="189205"/>
                        </a:cubicBezTo>
                        <a:cubicBezTo>
                          <a:pt x="579044" y="364994"/>
                          <a:pt x="449421" y="507499"/>
                          <a:pt x="289522" y="507499"/>
                        </a:cubicBezTo>
                        <a:cubicBezTo>
                          <a:pt x="129623" y="507499"/>
                          <a:pt x="0" y="364994"/>
                          <a:pt x="0" y="189205"/>
                        </a:cubicBezTo>
                        <a:cubicBezTo>
                          <a:pt x="0" y="13416"/>
                          <a:pt x="91523" y="-49714"/>
                          <a:pt x="342862" y="41726"/>
                        </a:cubicBezTo>
                        <a:lnTo>
                          <a:pt x="349847" y="3918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6" name="月 1295">
                    <a:extLst>
                      <a:ext uri="{FF2B5EF4-FFF2-40B4-BE49-F238E27FC236}">
                        <a16:creationId xmlns:a16="http://schemas.microsoft.com/office/drawing/2014/main" id="{DA05F893-C1A6-4181-96C0-78DFAFCEC97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51144" y="4148065"/>
                    <a:ext cx="25398" cy="7541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7" name="円/楕円 1134">
                    <a:extLst>
                      <a:ext uri="{FF2B5EF4-FFF2-40B4-BE49-F238E27FC236}">
                        <a16:creationId xmlns:a16="http://schemas.microsoft.com/office/drawing/2014/main" id="{039C2ED4-E785-4CC8-B4AF-A04CAB0DBCDB}"/>
                      </a:ext>
                    </a:extLst>
                  </p:cNvPr>
                  <p:cNvSpPr/>
                  <p:nvPr/>
                </p:nvSpPr>
                <p:spPr>
                  <a:xfrm>
                    <a:off x="5391751" y="4040233"/>
                    <a:ext cx="66739" cy="549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8" name="円/楕円 1136">
                    <a:extLst>
                      <a:ext uri="{FF2B5EF4-FFF2-40B4-BE49-F238E27FC236}">
                        <a16:creationId xmlns:a16="http://schemas.microsoft.com/office/drawing/2014/main" id="{7F313710-5308-4928-A2AC-A6CD02F9B253}"/>
                      </a:ext>
                    </a:extLst>
                  </p:cNvPr>
                  <p:cNvSpPr/>
                  <p:nvPr/>
                </p:nvSpPr>
                <p:spPr>
                  <a:xfrm>
                    <a:off x="5667977" y="4040233"/>
                    <a:ext cx="66739" cy="549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99" name="グループ化 1298">
                    <a:extLst>
                      <a:ext uri="{FF2B5EF4-FFF2-40B4-BE49-F238E27FC236}">
                        <a16:creationId xmlns:a16="http://schemas.microsoft.com/office/drawing/2014/main" id="{E2C548AF-A5CD-4675-83D7-688158195E0A}"/>
                      </a:ext>
                    </a:extLst>
                  </p:cNvPr>
                  <p:cNvGrpSpPr/>
                  <p:nvPr/>
                </p:nvGrpSpPr>
                <p:grpSpPr>
                  <a:xfrm>
                    <a:off x="5308717" y="3781001"/>
                    <a:ext cx="254173" cy="182572"/>
                    <a:chOff x="8185150" y="3036368"/>
                    <a:chExt cx="293635" cy="222935"/>
                  </a:xfrm>
                </p:grpSpPr>
                <p:sp>
                  <p:nvSpPr>
                    <p:cNvPr id="1310" name="月 1309">
                      <a:extLst>
                        <a:ext uri="{FF2B5EF4-FFF2-40B4-BE49-F238E27FC236}">
                          <a16:creationId xmlns:a16="http://schemas.microsoft.com/office/drawing/2014/main" id="{7424B68C-9019-44E0-8171-41256427AF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1" name="月 1310">
                      <a:extLst>
                        <a:ext uri="{FF2B5EF4-FFF2-40B4-BE49-F238E27FC236}">
                          <a16:creationId xmlns:a16="http://schemas.microsoft.com/office/drawing/2014/main" id="{FF890B7D-3726-4F49-8170-E9F10C290C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2" name="月 1311">
                      <a:extLst>
                        <a:ext uri="{FF2B5EF4-FFF2-40B4-BE49-F238E27FC236}">
                          <a16:creationId xmlns:a16="http://schemas.microsoft.com/office/drawing/2014/main" id="{F44931D6-157B-49F9-BE5A-817188B729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3" name="月 1312">
                      <a:extLst>
                        <a:ext uri="{FF2B5EF4-FFF2-40B4-BE49-F238E27FC236}">
                          <a16:creationId xmlns:a16="http://schemas.microsoft.com/office/drawing/2014/main" id="{24FEBAA5-6672-4696-AE19-42E51F2C9E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4" name="月 1313">
                      <a:extLst>
                        <a:ext uri="{FF2B5EF4-FFF2-40B4-BE49-F238E27FC236}">
                          <a16:creationId xmlns:a16="http://schemas.microsoft.com/office/drawing/2014/main" id="{ED14A5EA-93AF-4414-8833-B0664369F8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5" name="月 1314">
                      <a:extLst>
                        <a:ext uri="{FF2B5EF4-FFF2-40B4-BE49-F238E27FC236}">
                          <a16:creationId xmlns:a16="http://schemas.microsoft.com/office/drawing/2014/main" id="{60A4AEC3-A98A-409B-90F2-CF609189C9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00" name="グループ化 1299">
                    <a:extLst>
                      <a:ext uri="{FF2B5EF4-FFF2-40B4-BE49-F238E27FC236}">
                        <a16:creationId xmlns:a16="http://schemas.microsoft.com/office/drawing/2014/main" id="{07208A85-38D2-46C2-B13A-D372DD6F4BF8}"/>
                      </a:ext>
                    </a:extLst>
                  </p:cNvPr>
                  <p:cNvGrpSpPr/>
                  <p:nvPr/>
                </p:nvGrpSpPr>
                <p:grpSpPr>
                  <a:xfrm>
                    <a:off x="5567058" y="3781001"/>
                    <a:ext cx="254173" cy="182572"/>
                    <a:chOff x="8185150" y="3036368"/>
                    <a:chExt cx="293635" cy="222935"/>
                  </a:xfrm>
                </p:grpSpPr>
                <p:sp>
                  <p:nvSpPr>
                    <p:cNvPr id="1304" name="月 1303">
                      <a:extLst>
                        <a:ext uri="{FF2B5EF4-FFF2-40B4-BE49-F238E27FC236}">
                          <a16:creationId xmlns:a16="http://schemas.microsoft.com/office/drawing/2014/main" id="{62364898-BC4D-4CF7-B71B-BFAC1F8F76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05" name="月 1304">
                      <a:extLst>
                        <a:ext uri="{FF2B5EF4-FFF2-40B4-BE49-F238E27FC236}">
                          <a16:creationId xmlns:a16="http://schemas.microsoft.com/office/drawing/2014/main" id="{E24CF38B-CDE0-4DE5-8DC3-3F7B6CF69C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06" name="月 1305">
                      <a:extLst>
                        <a:ext uri="{FF2B5EF4-FFF2-40B4-BE49-F238E27FC236}">
                          <a16:creationId xmlns:a16="http://schemas.microsoft.com/office/drawing/2014/main" id="{3B21AAA9-1603-48D3-926C-1B5A9A18E7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07" name="月 1306">
                      <a:extLst>
                        <a:ext uri="{FF2B5EF4-FFF2-40B4-BE49-F238E27FC236}">
                          <a16:creationId xmlns:a16="http://schemas.microsoft.com/office/drawing/2014/main" id="{FD33BAAB-2FCB-4482-844A-FDA19A353E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08" name="月 1307">
                      <a:extLst>
                        <a:ext uri="{FF2B5EF4-FFF2-40B4-BE49-F238E27FC236}">
                          <a16:creationId xmlns:a16="http://schemas.microsoft.com/office/drawing/2014/main" id="{E5AE548C-20A3-45AE-BEF9-2FC078C53B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09" name="月 1308">
                      <a:extLst>
                        <a:ext uri="{FF2B5EF4-FFF2-40B4-BE49-F238E27FC236}">
                          <a16:creationId xmlns:a16="http://schemas.microsoft.com/office/drawing/2014/main" id="{EEEFCA46-BDD9-4902-AEB6-2DA4DCA76F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01" name="月 1300">
                    <a:extLst>
                      <a:ext uri="{FF2B5EF4-FFF2-40B4-BE49-F238E27FC236}">
                        <a16:creationId xmlns:a16="http://schemas.microsoft.com/office/drawing/2014/main" id="{F233D2D0-FAD6-4530-A52D-44A84CD40A3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93706" y="3829448"/>
                    <a:ext cx="45720" cy="18276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2" name="月 1301">
                    <a:extLst>
                      <a:ext uri="{FF2B5EF4-FFF2-40B4-BE49-F238E27FC236}">
                        <a16:creationId xmlns:a16="http://schemas.microsoft.com/office/drawing/2014/main" id="{E3174E41-B4E0-4149-AAB0-1118366441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684219" y="3829448"/>
                    <a:ext cx="45720" cy="18276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3" name="円/楕円 4">
                    <a:extLst>
                      <a:ext uri="{FF2B5EF4-FFF2-40B4-BE49-F238E27FC236}">
                        <a16:creationId xmlns:a16="http://schemas.microsoft.com/office/drawing/2014/main" id="{8E4063B4-97FF-46CB-A6F5-5573CCEA6163}"/>
                      </a:ext>
                    </a:extLst>
                  </p:cNvPr>
                  <p:cNvSpPr/>
                  <p:nvPr/>
                </p:nvSpPr>
                <p:spPr>
                  <a:xfrm>
                    <a:off x="5489738" y="4262446"/>
                    <a:ext cx="148210" cy="549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rPr>
                      <a:t>　</a:t>
                    </a:r>
                  </a:p>
                </p:txBody>
              </p:sp>
            </p:grpSp>
            <p:grpSp>
              <p:nvGrpSpPr>
                <p:cNvPr id="1284" name="グループ化 1283">
                  <a:extLst>
                    <a:ext uri="{FF2B5EF4-FFF2-40B4-BE49-F238E27FC236}">
                      <a16:creationId xmlns:a16="http://schemas.microsoft.com/office/drawing/2014/main" id="{813AAC67-CE46-427E-BB19-30916451B3A0}"/>
                    </a:ext>
                  </a:extLst>
                </p:cNvPr>
                <p:cNvGrpSpPr/>
                <p:nvPr/>
              </p:nvGrpSpPr>
              <p:grpSpPr>
                <a:xfrm>
                  <a:off x="8382167" y="2929697"/>
                  <a:ext cx="639297" cy="211622"/>
                  <a:chOff x="849631" y="361615"/>
                  <a:chExt cx="1113596" cy="441091"/>
                </a:xfrm>
              </p:grpSpPr>
              <p:sp>
                <p:nvSpPr>
                  <p:cNvPr id="1287" name="月 1286">
                    <a:extLst>
                      <a:ext uri="{FF2B5EF4-FFF2-40B4-BE49-F238E27FC236}">
                        <a16:creationId xmlns:a16="http://schemas.microsoft.com/office/drawing/2014/main" id="{39FBF9ED-BBE5-4DB9-A5A2-0367B02C84C4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486749" y="229596"/>
                    <a:ext cx="240360" cy="622355"/>
                  </a:xfrm>
                  <a:prstGeom prst="moon">
                    <a:avLst>
                      <a:gd name="adj" fmla="val 87500"/>
                    </a:avLst>
                  </a:prstGeom>
                  <a:pattFill prst="sm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88" name="月 1287">
                    <a:extLst>
                      <a:ext uri="{FF2B5EF4-FFF2-40B4-BE49-F238E27FC236}">
                        <a16:creationId xmlns:a16="http://schemas.microsoft.com/office/drawing/2014/main" id="{4F21587A-6CB7-4289-8D0B-A36E8BB219C9}"/>
                      </a:ext>
                    </a:extLst>
                  </p:cNvPr>
                  <p:cNvSpPr/>
                  <p:nvPr/>
                </p:nvSpPr>
                <p:spPr bwMode="auto">
                  <a:xfrm rot="14400000" flipH="1">
                    <a:off x="1087815" y="123431"/>
                    <a:ext cx="427913" cy="904282"/>
                  </a:xfrm>
                  <a:prstGeom prst="moon">
                    <a:avLst>
                      <a:gd name="adj" fmla="val 87500"/>
                    </a:avLst>
                  </a:pr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289" name="グループ化 1288">
                    <a:extLst>
                      <a:ext uri="{FF2B5EF4-FFF2-40B4-BE49-F238E27FC236}">
                        <a16:creationId xmlns:a16="http://schemas.microsoft.com/office/drawing/2014/main" id="{E9D3727D-C866-43B0-99B4-1D534069484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918759" y="531164"/>
                    <a:ext cx="724435" cy="205850"/>
                    <a:chOff x="1057822" y="531164"/>
                    <a:chExt cx="724435" cy="205850"/>
                  </a:xfrm>
                </p:grpSpPr>
                <p:sp>
                  <p:nvSpPr>
                    <p:cNvPr id="1293" name="楕円 1888">
                      <a:extLst>
                        <a:ext uri="{FF2B5EF4-FFF2-40B4-BE49-F238E27FC236}">
                          <a16:creationId xmlns:a16="http://schemas.microsoft.com/office/drawing/2014/main" id="{9AAF9D29-E48A-4136-AF01-94928AF0646F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057822" y="531164"/>
                      <a:ext cx="724435" cy="79785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94" name="楕円 1888">
                      <a:extLst>
                        <a:ext uri="{FF2B5EF4-FFF2-40B4-BE49-F238E27FC236}">
                          <a16:creationId xmlns:a16="http://schemas.microsoft.com/office/drawing/2014/main" id="{E3E0B82E-8268-43D0-B7F6-9BB1D5115724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256143" y="683195"/>
                      <a:ext cx="488671" cy="53819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290" name="フリーフォーム: 図形 1289">
                    <a:extLst>
                      <a:ext uri="{FF2B5EF4-FFF2-40B4-BE49-F238E27FC236}">
                        <a16:creationId xmlns:a16="http://schemas.microsoft.com/office/drawing/2014/main" id="{780900A7-B545-433E-BD0C-D555C5D31520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312034" y="151514"/>
                    <a:ext cx="386575" cy="915810"/>
                  </a:xfrm>
                  <a:custGeom>
                    <a:avLst/>
                    <a:gdLst>
                      <a:gd name="connsiteX0" fmla="*/ 27621 w 386575"/>
                      <a:gd name="connsiteY0" fmla="*/ 739070 h 915810"/>
                      <a:gd name="connsiteX1" fmla="*/ 10710 w 386575"/>
                      <a:gd name="connsiteY1" fmla="*/ 654971 h 915810"/>
                      <a:gd name="connsiteX2" fmla="*/ 0 w 386575"/>
                      <a:gd name="connsiteY2" fmla="*/ 490965 h 915810"/>
                      <a:gd name="connsiteX3" fmla="*/ 41426 w 386575"/>
                      <a:gd name="connsiteY3" fmla="*/ 174204 h 915810"/>
                      <a:gd name="connsiteX4" fmla="*/ 50125 w 386575"/>
                      <a:gd name="connsiteY4" fmla="*/ 149464 h 915810"/>
                      <a:gd name="connsiteX5" fmla="*/ 62787 w 386575"/>
                      <a:gd name="connsiteY5" fmla="*/ 134117 h 915810"/>
                      <a:gd name="connsiteX6" fmla="*/ 386575 w 386575"/>
                      <a:gd name="connsiteY6" fmla="*/ 0 h 915810"/>
                      <a:gd name="connsiteX7" fmla="*/ 386575 w 386575"/>
                      <a:gd name="connsiteY7" fmla="*/ 915809 h 915810"/>
                      <a:gd name="connsiteX8" fmla="*/ 386575 w 386575"/>
                      <a:gd name="connsiteY8" fmla="*/ 915810 h 915810"/>
                      <a:gd name="connsiteX9" fmla="*/ 62787 w 386575"/>
                      <a:gd name="connsiteY9" fmla="*/ 781692 h 915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6575" h="915810">
                        <a:moveTo>
                          <a:pt x="27621" y="739070"/>
                        </a:moveTo>
                        <a:lnTo>
                          <a:pt x="10710" y="654971"/>
                        </a:lnTo>
                        <a:cubicBezTo>
                          <a:pt x="3688" y="601995"/>
                          <a:pt x="0" y="547145"/>
                          <a:pt x="0" y="490965"/>
                        </a:cubicBezTo>
                        <a:cubicBezTo>
                          <a:pt x="0" y="378605"/>
                          <a:pt x="14751" y="271563"/>
                          <a:pt x="41426" y="174204"/>
                        </a:cubicBezTo>
                        <a:lnTo>
                          <a:pt x="50125" y="149464"/>
                        </a:lnTo>
                        <a:lnTo>
                          <a:pt x="62787" y="134117"/>
                        </a:lnTo>
                        <a:cubicBezTo>
                          <a:pt x="145652" y="51252"/>
                          <a:pt x="260128" y="0"/>
                          <a:pt x="386575" y="0"/>
                        </a:cubicBezTo>
                        <a:cubicBezTo>
                          <a:pt x="310258" y="300500"/>
                          <a:pt x="310258" y="615309"/>
                          <a:pt x="386575" y="915809"/>
                        </a:cubicBezTo>
                        <a:lnTo>
                          <a:pt x="386575" y="915810"/>
                        </a:lnTo>
                        <a:cubicBezTo>
                          <a:pt x="260128" y="915810"/>
                          <a:pt x="145652" y="864557"/>
                          <a:pt x="62787" y="78169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91" name="楕円 1888">
                    <a:extLst>
                      <a:ext uri="{FF2B5EF4-FFF2-40B4-BE49-F238E27FC236}">
                        <a16:creationId xmlns:a16="http://schemas.microsoft.com/office/drawing/2014/main" id="{822FAE78-7DE3-4E11-A4E8-C6267ED94057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14037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92" name="楕円 1888">
                    <a:extLst>
                      <a:ext uri="{FF2B5EF4-FFF2-40B4-BE49-F238E27FC236}">
                        <a16:creationId xmlns:a16="http://schemas.microsoft.com/office/drawing/2014/main" id="{B1A4DE29-DF0C-4987-B592-8540F9055FFB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33869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85" name="楕円 1284">
                  <a:extLst>
                    <a:ext uri="{FF2B5EF4-FFF2-40B4-BE49-F238E27FC236}">
                      <a16:creationId xmlns:a16="http://schemas.microsoft.com/office/drawing/2014/main" id="{8D17543A-D65B-44FC-AA95-7322D065CB37}"/>
                    </a:ext>
                  </a:extLst>
                </p:cNvPr>
                <p:cNvSpPr/>
                <p:nvPr/>
              </p:nvSpPr>
              <p:spPr bwMode="auto">
                <a:xfrm flipV="1">
                  <a:off x="8545557" y="3327664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6" name="楕円 1285">
                  <a:extLst>
                    <a:ext uri="{FF2B5EF4-FFF2-40B4-BE49-F238E27FC236}">
                      <a16:creationId xmlns:a16="http://schemas.microsoft.com/office/drawing/2014/main" id="{6852F30E-52B3-4C2E-BA52-2CD643505E34}"/>
                    </a:ext>
                  </a:extLst>
                </p:cNvPr>
                <p:cNvSpPr/>
                <p:nvPr/>
              </p:nvSpPr>
              <p:spPr bwMode="auto">
                <a:xfrm flipV="1">
                  <a:off x="8779489" y="3327664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89" name="グループ化 1588">
              <a:extLst>
                <a:ext uri="{FF2B5EF4-FFF2-40B4-BE49-F238E27FC236}">
                  <a16:creationId xmlns:a16="http://schemas.microsoft.com/office/drawing/2014/main" id="{20F54115-17DB-49F2-A986-5515F1C955A0}"/>
                </a:ext>
              </a:extLst>
            </p:cNvPr>
            <p:cNvGrpSpPr/>
            <p:nvPr/>
          </p:nvGrpSpPr>
          <p:grpSpPr>
            <a:xfrm>
              <a:off x="8152883" y="3416873"/>
              <a:ext cx="1063804" cy="497725"/>
              <a:chOff x="662423" y="3416873"/>
              <a:chExt cx="1063804" cy="497725"/>
            </a:xfrm>
          </p:grpSpPr>
          <p:grpSp>
            <p:nvGrpSpPr>
              <p:cNvPr id="1590" name="グループ化 1589">
                <a:extLst>
                  <a:ext uri="{FF2B5EF4-FFF2-40B4-BE49-F238E27FC236}">
                    <a16:creationId xmlns:a16="http://schemas.microsoft.com/office/drawing/2014/main" id="{34C983FF-CA90-475A-B396-BA44B1044AEB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00" name="フリーフォーム: 図形 1599">
                  <a:extLst>
                    <a:ext uri="{FF2B5EF4-FFF2-40B4-BE49-F238E27FC236}">
                      <a16:creationId xmlns:a16="http://schemas.microsoft.com/office/drawing/2014/main" id="{26F69EC7-84A6-41D4-B6B3-DB6DB71DB3B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1" name="フリーフォーム: 図形 1600">
                  <a:extLst>
                    <a:ext uri="{FF2B5EF4-FFF2-40B4-BE49-F238E27FC236}">
                      <a16:creationId xmlns:a16="http://schemas.microsoft.com/office/drawing/2014/main" id="{C3583C22-ED6B-4955-9963-646B6D227B5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1" name="グループ化 1590">
                <a:extLst>
                  <a:ext uri="{FF2B5EF4-FFF2-40B4-BE49-F238E27FC236}">
                    <a16:creationId xmlns:a16="http://schemas.microsoft.com/office/drawing/2014/main" id="{A580107D-0965-4034-8DD8-E6A4A480961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98" name="フリーフォーム: 図形 1597">
                  <a:extLst>
                    <a:ext uri="{FF2B5EF4-FFF2-40B4-BE49-F238E27FC236}">
                      <a16:creationId xmlns:a16="http://schemas.microsoft.com/office/drawing/2014/main" id="{A166284A-FAE8-4BC8-8103-E8BFDBF9387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9" name="フリーフォーム: 図形 1598">
                  <a:extLst>
                    <a:ext uri="{FF2B5EF4-FFF2-40B4-BE49-F238E27FC236}">
                      <a16:creationId xmlns:a16="http://schemas.microsoft.com/office/drawing/2014/main" id="{0E95677D-65E8-429E-9073-D665B19C37C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2" name="グループ化 1591">
                <a:extLst>
                  <a:ext uri="{FF2B5EF4-FFF2-40B4-BE49-F238E27FC236}">
                    <a16:creationId xmlns:a16="http://schemas.microsoft.com/office/drawing/2014/main" id="{EF9135F9-9D56-47C5-81AF-71CD4DA3D29D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96" name="フリーフォーム: 図形 1595">
                  <a:extLst>
                    <a:ext uri="{FF2B5EF4-FFF2-40B4-BE49-F238E27FC236}">
                      <a16:creationId xmlns:a16="http://schemas.microsoft.com/office/drawing/2014/main" id="{FEB34135-AA3B-4DFE-A06F-F4D1A9F11A5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7" name="フリーフォーム: 図形 1596">
                  <a:extLst>
                    <a:ext uri="{FF2B5EF4-FFF2-40B4-BE49-F238E27FC236}">
                      <a16:creationId xmlns:a16="http://schemas.microsoft.com/office/drawing/2014/main" id="{82E672CF-6255-4119-B73D-446CEF54E9F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3" name="グループ化 1592">
                <a:extLst>
                  <a:ext uri="{FF2B5EF4-FFF2-40B4-BE49-F238E27FC236}">
                    <a16:creationId xmlns:a16="http://schemas.microsoft.com/office/drawing/2014/main" id="{E6816B3A-DDB5-41DC-93F8-64610FCF301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94" name="フリーフォーム: 図形 1593">
                  <a:extLst>
                    <a:ext uri="{FF2B5EF4-FFF2-40B4-BE49-F238E27FC236}">
                      <a16:creationId xmlns:a16="http://schemas.microsoft.com/office/drawing/2014/main" id="{EB8C1EF3-FC9E-4C5C-8B77-590C146D55F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5" name="フリーフォーム: 図形 1594">
                  <a:extLst>
                    <a:ext uri="{FF2B5EF4-FFF2-40B4-BE49-F238E27FC236}">
                      <a16:creationId xmlns:a16="http://schemas.microsoft.com/office/drawing/2014/main" id="{CF30CA47-11A9-4A75-84B1-99900278CC8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B814989A-1C37-4B8C-BA47-A21EEF9B7803}"/>
              </a:ext>
            </a:extLst>
          </p:cNvPr>
          <p:cNvGrpSpPr/>
          <p:nvPr/>
        </p:nvGrpSpPr>
        <p:grpSpPr>
          <a:xfrm>
            <a:off x="7848608" y="922946"/>
            <a:ext cx="1730260" cy="1290919"/>
            <a:chOff x="7848608" y="922946"/>
            <a:chExt cx="1730260" cy="1290919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1A16BCE-775E-4A85-AD1E-CB27A6176B85}"/>
                </a:ext>
              </a:extLst>
            </p:cNvPr>
            <p:cNvGrpSpPr/>
            <p:nvPr/>
          </p:nvGrpSpPr>
          <p:grpSpPr>
            <a:xfrm>
              <a:off x="7848608" y="922946"/>
              <a:ext cx="1730260" cy="1290919"/>
              <a:chOff x="7848608" y="922946"/>
              <a:chExt cx="1730260" cy="1290919"/>
            </a:xfrm>
          </p:grpSpPr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644B409C-A250-4AF3-8527-B02D77731477}"/>
                  </a:ext>
                </a:extLst>
              </p:cNvPr>
              <p:cNvGrpSpPr/>
              <p:nvPr/>
            </p:nvGrpSpPr>
            <p:grpSpPr>
              <a:xfrm>
                <a:off x="7848608" y="922946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15D64C7F-2C7B-4071-957D-07ABACAAC999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4B27A891-D061-4B3A-A0E8-024C1D426FFD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6ECE17B7-3566-4917-A58D-E93B2FD859DD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C3DF2DC9-EE88-4DD6-97A7-9C0E7848B787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506" name="楕円 2">
                    <a:extLst>
                      <a:ext uri="{FF2B5EF4-FFF2-40B4-BE49-F238E27FC236}">
                        <a16:creationId xmlns:a16="http://schemas.microsoft.com/office/drawing/2014/main" id="{B91BA521-69DA-47F1-B98B-CC2160AE22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楕円 2">
                    <a:extLst>
                      <a:ext uri="{FF2B5EF4-FFF2-40B4-BE49-F238E27FC236}">
                        <a16:creationId xmlns:a16="http://schemas.microsoft.com/office/drawing/2014/main" id="{3C0FEE65-F954-41E3-BC47-4A05F2327D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楕円 2">
                    <a:extLst>
                      <a:ext uri="{FF2B5EF4-FFF2-40B4-BE49-F238E27FC236}">
                        <a16:creationId xmlns:a16="http://schemas.microsoft.com/office/drawing/2014/main" id="{7C11F01B-A3CD-4A1B-B596-52F346415A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楕円 2">
                    <a:extLst>
                      <a:ext uri="{FF2B5EF4-FFF2-40B4-BE49-F238E27FC236}">
                        <a16:creationId xmlns:a16="http://schemas.microsoft.com/office/drawing/2014/main" id="{16574EC8-C6DD-46C3-8085-8EB56EF958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楕円 2">
                    <a:extLst>
                      <a:ext uri="{FF2B5EF4-FFF2-40B4-BE49-F238E27FC236}">
                        <a16:creationId xmlns:a16="http://schemas.microsoft.com/office/drawing/2014/main" id="{8A7524A6-C1EB-4F72-BB47-9E00D17A32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楕円 2">
                    <a:extLst>
                      <a:ext uri="{FF2B5EF4-FFF2-40B4-BE49-F238E27FC236}">
                        <a16:creationId xmlns:a16="http://schemas.microsoft.com/office/drawing/2014/main" id="{AE336C53-C24E-418D-A0AB-9FDFD23412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楕円 2">
                    <a:extLst>
                      <a:ext uri="{FF2B5EF4-FFF2-40B4-BE49-F238E27FC236}">
                        <a16:creationId xmlns:a16="http://schemas.microsoft.com/office/drawing/2014/main" id="{CE66C28A-E377-4555-AC63-5485F30DC3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楕円 2">
                    <a:extLst>
                      <a:ext uri="{FF2B5EF4-FFF2-40B4-BE49-F238E27FC236}">
                        <a16:creationId xmlns:a16="http://schemas.microsoft.com/office/drawing/2014/main" id="{1D9A19BA-00A9-418B-A2D7-9B07048580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楕円 2">
                    <a:extLst>
                      <a:ext uri="{FF2B5EF4-FFF2-40B4-BE49-F238E27FC236}">
                        <a16:creationId xmlns:a16="http://schemas.microsoft.com/office/drawing/2014/main" id="{1E27D1A0-5694-4263-82F9-062159EA46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楕円 2">
                    <a:extLst>
                      <a:ext uri="{FF2B5EF4-FFF2-40B4-BE49-F238E27FC236}">
                        <a16:creationId xmlns:a16="http://schemas.microsoft.com/office/drawing/2014/main" id="{91FC21C4-DAD9-4796-B653-9CCD7736E1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楕円 2">
                    <a:extLst>
                      <a:ext uri="{FF2B5EF4-FFF2-40B4-BE49-F238E27FC236}">
                        <a16:creationId xmlns:a16="http://schemas.microsoft.com/office/drawing/2014/main" id="{6DFB3B57-925B-4A2A-B471-2932C92837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楕円 2">
                    <a:extLst>
                      <a:ext uri="{FF2B5EF4-FFF2-40B4-BE49-F238E27FC236}">
                        <a16:creationId xmlns:a16="http://schemas.microsoft.com/office/drawing/2014/main" id="{403C1D63-0681-478D-BC37-C0D62FB238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楕円 2">
                    <a:extLst>
                      <a:ext uri="{FF2B5EF4-FFF2-40B4-BE49-F238E27FC236}">
                        <a16:creationId xmlns:a16="http://schemas.microsoft.com/office/drawing/2014/main" id="{51BBA0FC-352D-4637-A0EA-40FD30E3C3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2" name="楕円 491">
                  <a:extLst>
                    <a:ext uri="{FF2B5EF4-FFF2-40B4-BE49-F238E27FC236}">
                      <a16:creationId xmlns:a16="http://schemas.microsoft.com/office/drawing/2014/main" id="{38A15C5D-4851-4BC9-ADAE-11E5323F1F8D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0ED060BE-A173-463A-B1D1-14FBE31A640D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494" name="楕円 2">
                    <a:extLst>
                      <a:ext uri="{FF2B5EF4-FFF2-40B4-BE49-F238E27FC236}">
                        <a16:creationId xmlns:a16="http://schemas.microsoft.com/office/drawing/2014/main" id="{5D1281C3-B18C-4818-B7AE-59F9ADAF9E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楕円 2">
                    <a:extLst>
                      <a:ext uri="{FF2B5EF4-FFF2-40B4-BE49-F238E27FC236}">
                        <a16:creationId xmlns:a16="http://schemas.microsoft.com/office/drawing/2014/main" id="{FBF60159-8266-45FE-AC91-54BDEB09BD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楕円 2">
                    <a:extLst>
                      <a:ext uri="{FF2B5EF4-FFF2-40B4-BE49-F238E27FC236}">
                        <a16:creationId xmlns:a16="http://schemas.microsoft.com/office/drawing/2014/main" id="{0A58F83B-FCB7-46A6-8069-054375B38B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楕円 2">
                    <a:extLst>
                      <a:ext uri="{FF2B5EF4-FFF2-40B4-BE49-F238E27FC236}">
                        <a16:creationId xmlns:a16="http://schemas.microsoft.com/office/drawing/2014/main" id="{9872083C-740F-44A0-B5F9-11C8268284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楕円 2">
                    <a:extLst>
                      <a:ext uri="{FF2B5EF4-FFF2-40B4-BE49-F238E27FC236}">
                        <a16:creationId xmlns:a16="http://schemas.microsoft.com/office/drawing/2014/main" id="{82B9874B-9A86-40A9-AF8D-ED95719975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楕円 2">
                    <a:extLst>
                      <a:ext uri="{FF2B5EF4-FFF2-40B4-BE49-F238E27FC236}">
                        <a16:creationId xmlns:a16="http://schemas.microsoft.com/office/drawing/2014/main" id="{2601DFE2-D31F-46C8-9AC3-05D529A956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楕円 2">
                    <a:extLst>
                      <a:ext uri="{FF2B5EF4-FFF2-40B4-BE49-F238E27FC236}">
                        <a16:creationId xmlns:a16="http://schemas.microsoft.com/office/drawing/2014/main" id="{3F10E513-DCFC-4073-A664-AFF47F6C56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1" name="楕円 2">
                    <a:extLst>
                      <a:ext uri="{FF2B5EF4-FFF2-40B4-BE49-F238E27FC236}">
                        <a16:creationId xmlns:a16="http://schemas.microsoft.com/office/drawing/2014/main" id="{5C15F4DE-317F-44FF-8376-8B44DFF0FA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2" name="楕円 2">
                    <a:extLst>
                      <a:ext uri="{FF2B5EF4-FFF2-40B4-BE49-F238E27FC236}">
                        <a16:creationId xmlns:a16="http://schemas.microsoft.com/office/drawing/2014/main" id="{9B37FF7F-7697-440B-A446-F9FBD0CD9A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3" name="楕円 2">
                    <a:extLst>
                      <a:ext uri="{FF2B5EF4-FFF2-40B4-BE49-F238E27FC236}">
                        <a16:creationId xmlns:a16="http://schemas.microsoft.com/office/drawing/2014/main" id="{DF9E44FA-AEE4-4991-87DF-C682D11152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楕円 2">
                    <a:extLst>
                      <a:ext uri="{FF2B5EF4-FFF2-40B4-BE49-F238E27FC236}">
                        <a16:creationId xmlns:a16="http://schemas.microsoft.com/office/drawing/2014/main" id="{7B804ABC-189A-4978-92AD-D898A12824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楕円 2">
                    <a:extLst>
                      <a:ext uri="{FF2B5EF4-FFF2-40B4-BE49-F238E27FC236}">
                        <a16:creationId xmlns:a16="http://schemas.microsoft.com/office/drawing/2014/main" id="{4BEBA74F-9D15-450B-9E9F-8F2A268FE1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C5B9F554-DE4D-4F11-90E4-2847FEF2EEBA}"/>
                  </a:ext>
                </a:extLst>
              </p:cNvPr>
              <p:cNvGrpSpPr/>
              <p:nvPr/>
            </p:nvGrpSpPr>
            <p:grpSpPr>
              <a:xfrm>
                <a:off x="8385438" y="995194"/>
                <a:ext cx="980365" cy="808599"/>
                <a:chOff x="8385438" y="995194"/>
                <a:chExt cx="980365" cy="808599"/>
              </a:xfrm>
            </p:grpSpPr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813AF775-093A-42A3-86B5-67BE9A0DC344}"/>
                    </a:ext>
                  </a:extLst>
                </p:cNvPr>
                <p:cNvGrpSpPr/>
                <p:nvPr/>
              </p:nvGrpSpPr>
              <p:grpSpPr>
                <a:xfrm>
                  <a:off x="8385438" y="1428006"/>
                  <a:ext cx="890894" cy="375787"/>
                  <a:chOff x="3169367" y="2210970"/>
                  <a:chExt cx="1151719" cy="485805"/>
                </a:xfrm>
              </p:grpSpPr>
              <p:grpSp>
                <p:nvGrpSpPr>
                  <p:cNvPr id="768" name="グループ化 767">
                    <a:extLst>
                      <a:ext uri="{FF2B5EF4-FFF2-40B4-BE49-F238E27FC236}">
                        <a16:creationId xmlns:a16="http://schemas.microsoft.com/office/drawing/2014/main" id="{5EC0F441-64A8-4818-899E-B4169CCF7E9F}"/>
                      </a:ext>
                    </a:extLst>
                  </p:cNvPr>
                  <p:cNvGrpSpPr/>
                  <p:nvPr/>
                </p:nvGrpSpPr>
                <p:grpSpPr>
                  <a:xfrm>
                    <a:off x="3592153" y="2210970"/>
                    <a:ext cx="728933" cy="483559"/>
                    <a:chOff x="2378862" y="3744035"/>
                    <a:chExt cx="841590" cy="558293"/>
                  </a:xfrm>
                </p:grpSpPr>
                <p:sp>
                  <p:nvSpPr>
                    <p:cNvPr id="770" name="フリーフォーム: 図形 769">
                      <a:extLst>
                        <a:ext uri="{FF2B5EF4-FFF2-40B4-BE49-F238E27FC236}">
                          <a16:creationId xmlns:a16="http://schemas.microsoft.com/office/drawing/2014/main" id="{2F738385-C125-4071-8BFB-DC2F20675F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635" y="3744035"/>
                      <a:ext cx="575817" cy="558293"/>
                    </a:xfrm>
                    <a:custGeom>
                      <a:avLst/>
                      <a:gdLst>
                        <a:gd name="connsiteX0" fmla="*/ 301323 w 575817"/>
                        <a:gd name="connsiteY0" fmla="*/ 0 h 558293"/>
                        <a:gd name="connsiteX1" fmla="*/ 426164 w 575817"/>
                        <a:gd name="connsiteY1" fmla="*/ 0 h 558293"/>
                        <a:gd name="connsiteX2" fmla="*/ 458619 w 575817"/>
                        <a:gd name="connsiteY2" fmla="*/ 129819 h 558293"/>
                        <a:gd name="connsiteX3" fmla="*/ 493826 w 575817"/>
                        <a:gd name="connsiteY3" fmla="*/ 152029 h 558293"/>
                        <a:gd name="connsiteX4" fmla="*/ 568523 w 575817"/>
                        <a:gd name="connsiteY4" fmla="*/ 374782 h 558293"/>
                        <a:gd name="connsiteX5" fmla="*/ 519351 w 575817"/>
                        <a:gd name="connsiteY5" fmla="*/ 558293 h 558293"/>
                        <a:gd name="connsiteX6" fmla="*/ 0 w 575817"/>
                        <a:gd name="connsiteY6" fmla="*/ 558293 h 558293"/>
                        <a:gd name="connsiteX7" fmla="*/ 83962 w 575817"/>
                        <a:gd name="connsiteY7" fmla="*/ 244944 h 558293"/>
                        <a:gd name="connsiteX8" fmla="*/ 229845 w 575817"/>
                        <a:gd name="connsiteY8" fmla="*/ 95860 h 558293"/>
                        <a:gd name="connsiteX9" fmla="*/ 278737 w 575817"/>
                        <a:gd name="connsiteY9" fmla="*/ 90345 h 558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5817" h="558293">
                          <a:moveTo>
                            <a:pt x="301323" y="0"/>
                          </a:moveTo>
                          <a:lnTo>
                            <a:pt x="426164" y="0"/>
                          </a:lnTo>
                          <a:lnTo>
                            <a:pt x="458619" y="129819"/>
                          </a:lnTo>
                          <a:lnTo>
                            <a:pt x="493826" y="152029"/>
                          </a:lnTo>
                          <a:cubicBezTo>
                            <a:pt x="559157" y="202937"/>
                            <a:pt x="591307" y="289748"/>
                            <a:pt x="568523" y="374782"/>
                          </a:cubicBezTo>
                          <a:lnTo>
                            <a:pt x="519351" y="558293"/>
                          </a:lnTo>
                          <a:lnTo>
                            <a:pt x="0" y="558293"/>
                          </a:lnTo>
                          <a:lnTo>
                            <a:pt x="83962" y="244944"/>
                          </a:lnTo>
                          <a:cubicBezTo>
                            <a:pt x="103898" y="170540"/>
                            <a:pt x="160941" y="115987"/>
                            <a:pt x="229845" y="95860"/>
                          </a:cubicBezTo>
                          <a:lnTo>
                            <a:pt x="278737" y="9034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1" name="フリーフォーム: 図形 770">
                      <a:extLst>
                        <a:ext uri="{FF2B5EF4-FFF2-40B4-BE49-F238E27FC236}">
                          <a16:creationId xmlns:a16="http://schemas.microsoft.com/office/drawing/2014/main" id="{0E1847F5-D95D-4EFE-BBB6-DBAD7BE1AE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04643" y="4061771"/>
                      <a:ext cx="615241" cy="240557"/>
                    </a:xfrm>
                    <a:custGeom>
                      <a:avLst/>
                      <a:gdLst>
                        <a:gd name="connsiteX0" fmla="*/ 96656 w 615241"/>
                        <a:gd name="connsiteY0" fmla="*/ 485 h 240557"/>
                        <a:gd name="connsiteX1" fmla="*/ 116920 w 615241"/>
                        <a:gd name="connsiteY1" fmla="*/ 1755 h 240557"/>
                        <a:gd name="connsiteX2" fmla="*/ 577333 w 615241"/>
                        <a:gd name="connsiteY2" fmla="*/ 125122 h 240557"/>
                        <a:gd name="connsiteX3" fmla="*/ 613487 w 615241"/>
                        <a:gd name="connsiteY3" fmla="*/ 187743 h 240557"/>
                        <a:gd name="connsiteX4" fmla="*/ 599336 w 615241"/>
                        <a:gd name="connsiteY4" fmla="*/ 240557 h 240557"/>
                        <a:gd name="connsiteX5" fmla="*/ 0 w 615241"/>
                        <a:gd name="connsiteY5" fmla="*/ 240557 h 240557"/>
                        <a:gd name="connsiteX6" fmla="*/ 54299 w 615241"/>
                        <a:gd name="connsiteY6" fmla="*/ 37909 h 240557"/>
                        <a:gd name="connsiteX7" fmla="*/ 96656 w 615241"/>
                        <a:gd name="connsiteY7" fmla="*/ 485 h 240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5241" h="240557">
                          <a:moveTo>
                            <a:pt x="96656" y="485"/>
                          </a:moveTo>
                          <a:cubicBezTo>
                            <a:pt x="103234" y="-431"/>
                            <a:pt x="110101" y="-73"/>
                            <a:pt x="116920" y="1755"/>
                          </a:cubicBezTo>
                          <a:lnTo>
                            <a:pt x="577333" y="125122"/>
                          </a:lnTo>
                          <a:cubicBezTo>
                            <a:pt x="604608" y="132431"/>
                            <a:pt x="620796" y="160468"/>
                            <a:pt x="613487" y="187743"/>
                          </a:cubicBezTo>
                          <a:lnTo>
                            <a:pt x="599336" y="240557"/>
                          </a:lnTo>
                          <a:lnTo>
                            <a:pt x="0" y="240557"/>
                          </a:lnTo>
                          <a:lnTo>
                            <a:pt x="54299" y="37909"/>
                          </a:lnTo>
                          <a:cubicBezTo>
                            <a:pt x="59780" y="17453"/>
                            <a:pt x="76922" y="3233"/>
                            <a:pt x="96656" y="485"/>
                          </a:cubicBezTo>
                          <a:close/>
                        </a:path>
                      </a:pathLst>
                    </a:custGeom>
                    <a:solidFill>
                      <a:srgbClr val="FF66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2" name="フリーフォーム: 図形 771">
                      <a:extLst>
                        <a:ext uri="{FF2B5EF4-FFF2-40B4-BE49-F238E27FC236}">
                          <a16:creationId xmlns:a16="http://schemas.microsoft.com/office/drawing/2014/main" id="{9BEC2E95-1D12-4E4B-8E59-127F0123AB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78862" y="3873766"/>
                      <a:ext cx="669423" cy="428562"/>
                    </a:xfrm>
                    <a:custGeom>
                      <a:avLst/>
                      <a:gdLst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669423 w 669423"/>
                        <a:gd name="connsiteY15" fmla="*/ 228658 h 428562"/>
                        <a:gd name="connsiteX16" fmla="*/ 469522 w 669423"/>
                        <a:gd name="connsiteY16" fmla="*/ 428561 h 428562"/>
                        <a:gd name="connsiteX17" fmla="*/ 123294 w 669423"/>
                        <a:gd name="connsiteY17" fmla="*/ 428562 h 428562"/>
                        <a:gd name="connsiteX18" fmla="*/ 5652 w 669423"/>
                        <a:gd name="connsiteY18" fmla="*/ 123657 h 428562"/>
                        <a:gd name="connsiteX19" fmla="*/ 53768 w 669423"/>
                        <a:gd name="connsiteY19" fmla="*/ 15086 h 428562"/>
                        <a:gd name="connsiteX20" fmla="*/ 63595 w 669423"/>
                        <a:gd name="connsiteY20" fmla="*/ 13409 h 428562"/>
                        <a:gd name="connsiteX21" fmla="*/ 85985 w 669423"/>
                        <a:gd name="connsiteY21" fmla="*/ 5142 h 428562"/>
                        <a:gd name="connsiteX22" fmla="*/ 132489 w 669423"/>
                        <a:gd name="connsiteY22" fmla="*/ 0 h 428562"/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592938 w 669423"/>
                        <a:gd name="connsiteY15" fmla="*/ 157690 h 428562"/>
                        <a:gd name="connsiteX16" fmla="*/ 669423 w 669423"/>
                        <a:gd name="connsiteY16" fmla="*/ 228658 h 428562"/>
                        <a:gd name="connsiteX17" fmla="*/ 469522 w 669423"/>
                        <a:gd name="connsiteY17" fmla="*/ 428561 h 428562"/>
                        <a:gd name="connsiteX18" fmla="*/ 123294 w 669423"/>
                        <a:gd name="connsiteY18" fmla="*/ 428562 h 428562"/>
                        <a:gd name="connsiteX19" fmla="*/ 5652 w 669423"/>
                        <a:gd name="connsiteY19" fmla="*/ 123657 h 428562"/>
                        <a:gd name="connsiteX20" fmla="*/ 53768 w 669423"/>
                        <a:gd name="connsiteY20" fmla="*/ 15086 h 428562"/>
                        <a:gd name="connsiteX21" fmla="*/ 63595 w 669423"/>
                        <a:gd name="connsiteY21" fmla="*/ 13409 h 428562"/>
                        <a:gd name="connsiteX22" fmla="*/ 85985 w 669423"/>
                        <a:gd name="connsiteY22" fmla="*/ 5142 h 428562"/>
                        <a:gd name="connsiteX23" fmla="*/ 132489 w 669423"/>
                        <a:gd name="connsiteY23" fmla="*/ 0 h 428562"/>
                        <a:gd name="connsiteX0" fmla="*/ 592938 w 684378"/>
                        <a:gd name="connsiteY0" fmla="*/ 157690 h 428562"/>
                        <a:gd name="connsiteX1" fmla="*/ 669423 w 684378"/>
                        <a:gd name="connsiteY1" fmla="*/ 228658 h 428562"/>
                        <a:gd name="connsiteX2" fmla="*/ 469522 w 684378"/>
                        <a:gd name="connsiteY2" fmla="*/ 428561 h 428562"/>
                        <a:gd name="connsiteX3" fmla="*/ 123294 w 684378"/>
                        <a:gd name="connsiteY3" fmla="*/ 428562 h 428562"/>
                        <a:gd name="connsiteX4" fmla="*/ 5652 w 684378"/>
                        <a:gd name="connsiteY4" fmla="*/ 123657 h 428562"/>
                        <a:gd name="connsiteX5" fmla="*/ 53768 w 684378"/>
                        <a:gd name="connsiteY5" fmla="*/ 15086 h 428562"/>
                        <a:gd name="connsiteX6" fmla="*/ 63595 w 684378"/>
                        <a:gd name="connsiteY6" fmla="*/ 13409 h 428562"/>
                        <a:gd name="connsiteX7" fmla="*/ 85985 w 684378"/>
                        <a:gd name="connsiteY7" fmla="*/ 5142 h 428562"/>
                        <a:gd name="connsiteX8" fmla="*/ 132489 w 684378"/>
                        <a:gd name="connsiteY8" fmla="*/ 0 h 428562"/>
                        <a:gd name="connsiteX9" fmla="*/ 242572 w 684378"/>
                        <a:gd name="connsiteY9" fmla="*/ 39962 h 428562"/>
                        <a:gd name="connsiteX10" fmla="*/ 247695 w 684378"/>
                        <a:gd name="connsiteY10" fmla="*/ 53861 h 428562"/>
                        <a:gd name="connsiteX11" fmla="*/ 276594 w 684378"/>
                        <a:gd name="connsiteY11" fmla="*/ 103914 h 428562"/>
                        <a:gd name="connsiteX12" fmla="*/ 268226 w 684378"/>
                        <a:gd name="connsiteY12" fmla="*/ 135142 h 428562"/>
                        <a:gd name="connsiteX13" fmla="*/ 268226 w 684378"/>
                        <a:gd name="connsiteY13" fmla="*/ 135141 h 428562"/>
                        <a:gd name="connsiteX14" fmla="*/ 252647 w 684378"/>
                        <a:gd name="connsiteY14" fmla="*/ 137192 h 428562"/>
                        <a:gd name="connsiteX15" fmla="*/ 262306 w 684378"/>
                        <a:gd name="connsiteY15" fmla="*/ 153921 h 428562"/>
                        <a:gd name="connsiteX16" fmla="*/ 253939 w 684378"/>
                        <a:gd name="connsiteY16" fmla="*/ 185148 h 428562"/>
                        <a:gd name="connsiteX17" fmla="*/ 253938 w 684378"/>
                        <a:gd name="connsiteY17" fmla="*/ 185147 h 428562"/>
                        <a:gd name="connsiteX18" fmla="*/ 222711 w 684378"/>
                        <a:gd name="connsiteY18" fmla="*/ 176780 h 428562"/>
                        <a:gd name="connsiteX19" fmla="*/ 190731 w 684378"/>
                        <a:gd name="connsiteY19" fmla="*/ 121388 h 428562"/>
                        <a:gd name="connsiteX20" fmla="*/ 185530 w 684378"/>
                        <a:gd name="connsiteY20" fmla="*/ 123308 h 428562"/>
                        <a:gd name="connsiteX21" fmla="*/ 271657 w 684378"/>
                        <a:gd name="connsiteY21" fmla="*/ 346530 h 428562"/>
                        <a:gd name="connsiteX22" fmla="*/ 529478 w 684378"/>
                        <a:gd name="connsiteY22" fmla="*/ 88712 h 428562"/>
                        <a:gd name="connsiteX23" fmla="*/ 684378 w 684378"/>
                        <a:gd name="connsiteY23" fmla="*/ 249130 h 428562"/>
                        <a:gd name="connsiteX0" fmla="*/ 669423 w 684378"/>
                        <a:gd name="connsiteY0" fmla="*/ 228658 h 428562"/>
                        <a:gd name="connsiteX1" fmla="*/ 469522 w 684378"/>
                        <a:gd name="connsiteY1" fmla="*/ 428561 h 428562"/>
                        <a:gd name="connsiteX2" fmla="*/ 123294 w 684378"/>
                        <a:gd name="connsiteY2" fmla="*/ 428562 h 428562"/>
                        <a:gd name="connsiteX3" fmla="*/ 5652 w 684378"/>
                        <a:gd name="connsiteY3" fmla="*/ 123657 h 428562"/>
                        <a:gd name="connsiteX4" fmla="*/ 53768 w 684378"/>
                        <a:gd name="connsiteY4" fmla="*/ 15086 h 428562"/>
                        <a:gd name="connsiteX5" fmla="*/ 63595 w 684378"/>
                        <a:gd name="connsiteY5" fmla="*/ 13409 h 428562"/>
                        <a:gd name="connsiteX6" fmla="*/ 85985 w 684378"/>
                        <a:gd name="connsiteY6" fmla="*/ 5142 h 428562"/>
                        <a:gd name="connsiteX7" fmla="*/ 132489 w 684378"/>
                        <a:gd name="connsiteY7" fmla="*/ 0 h 428562"/>
                        <a:gd name="connsiteX8" fmla="*/ 242572 w 684378"/>
                        <a:gd name="connsiteY8" fmla="*/ 39962 h 428562"/>
                        <a:gd name="connsiteX9" fmla="*/ 247695 w 684378"/>
                        <a:gd name="connsiteY9" fmla="*/ 53861 h 428562"/>
                        <a:gd name="connsiteX10" fmla="*/ 276594 w 684378"/>
                        <a:gd name="connsiteY10" fmla="*/ 103914 h 428562"/>
                        <a:gd name="connsiteX11" fmla="*/ 268226 w 684378"/>
                        <a:gd name="connsiteY11" fmla="*/ 135142 h 428562"/>
                        <a:gd name="connsiteX12" fmla="*/ 268226 w 684378"/>
                        <a:gd name="connsiteY12" fmla="*/ 135141 h 428562"/>
                        <a:gd name="connsiteX13" fmla="*/ 252647 w 684378"/>
                        <a:gd name="connsiteY13" fmla="*/ 137192 h 428562"/>
                        <a:gd name="connsiteX14" fmla="*/ 262306 w 684378"/>
                        <a:gd name="connsiteY14" fmla="*/ 153921 h 428562"/>
                        <a:gd name="connsiteX15" fmla="*/ 253939 w 684378"/>
                        <a:gd name="connsiteY15" fmla="*/ 185148 h 428562"/>
                        <a:gd name="connsiteX16" fmla="*/ 253938 w 684378"/>
                        <a:gd name="connsiteY16" fmla="*/ 185147 h 428562"/>
                        <a:gd name="connsiteX17" fmla="*/ 222711 w 684378"/>
                        <a:gd name="connsiteY17" fmla="*/ 176780 h 428562"/>
                        <a:gd name="connsiteX18" fmla="*/ 190731 w 684378"/>
                        <a:gd name="connsiteY18" fmla="*/ 121388 h 428562"/>
                        <a:gd name="connsiteX19" fmla="*/ 185530 w 684378"/>
                        <a:gd name="connsiteY19" fmla="*/ 123308 h 428562"/>
                        <a:gd name="connsiteX20" fmla="*/ 271657 w 684378"/>
                        <a:gd name="connsiteY20" fmla="*/ 346530 h 428562"/>
                        <a:gd name="connsiteX21" fmla="*/ 529478 w 684378"/>
                        <a:gd name="connsiteY21" fmla="*/ 88712 h 428562"/>
                        <a:gd name="connsiteX22" fmla="*/ 684378 w 684378"/>
                        <a:gd name="connsiteY22" fmla="*/ 249130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85530 w 669423"/>
                        <a:gd name="connsiteY19" fmla="*/ 123308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49811 w 669423"/>
                        <a:gd name="connsiteY19" fmla="*/ 130451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669423" h="428562">
                          <a:moveTo>
                            <a:pt x="669423" y="228658"/>
                          </a:moveTo>
                          <a:lnTo>
                            <a:pt x="469522" y="428561"/>
                          </a:lnTo>
                          <a:lnTo>
                            <a:pt x="123294" y="428562"/>
                          </a:lnTo>
                          <a:lnTo>
                            <a:pt x="5652" y="123657"/>
                          </a:lnTo>
                          <a:cubicBezTo>
                            <a:pt x="-11043" y="80390"/>
                            <a:pt x="10500" y="31780"/>
                            <a:pt x="53768" y="15086"/>
                          </a:cubicBezTo>
                          <a:lnTo>
                            <a:pt x="63595" y="13409"/>
                          </a:lnTo>
                          <a:lnTo>
                            <a:pt x="85985" y="5142"/>
                          </a:lnTo>
                          <a:cubicBezTo>
                            <a:pt x="100278" y="1831"/>
                            <a:pt x="115993" y="0"/>
                            <a:pt x="132489" y="0"/>
                          </a:cubicBezTo>
                          <a:cubicBezTo>
                            <a:pt x="181977" y="0"/>
                            <a:pt x="224436" y="16478"/>
                            <a:pt x="242572" y="39962"/>
                          </a:cubicBezTo>
                          <a:lnTo>
                            <a:pt x="247695" y="53861"/>
                          </a:lnTo>
                          <a:lnTo>
                            <a:pt x="276594" y="103914"/>
                          </a:lnTo>
                          <a:cubicBezTo>
                            <a:pt x="282906" y="114848"/>
                            <a:pt x="279160" y="128829"/>
                            <a:pt x="268226" y="135142"/>
                          </a:cubicBezTo>
                          <a:lnTo>
                            <a:pt x="268226" y="135141"/>
                          </a:lnTo>
                          <a:lnTo>
                            <a:pt x="252647" y="137192"/>
                          </a:lnTo>
                          <a:lnTo>
                            <a:pt x="262306" y="153921"/>
                          </a:lnTo>
                          <a:cubicBezTo>
                            <a:pt x="268618" y="164854"/>
                            <a:pt x="264872" y="178836"/>
                            <a:pt x="253939" y="185148"/>
                          </a:cubicBezTo>
                          <a:lnTo>
                            <a:pt x="253938" y="185147"/>
                          </a:lnTo>
                          <a:cubicBezTo>
                            <a:pt x="243005" y="191459"/>
                            <a:pt x="229023" y="187713"/>
                            <a:pt x="222711" y="176780"/>
                          </a:cubicBezTo>
                          <a:lnTo>
                            <a:pt x="190731" y="121388"/>
                          </a:lnTo>
                          <a:lnTo>
                            <a:pt x="149811" y="130451"/>
                          </a:lnTo>
                          <a:lnTo>
                            <a:pt x="271657" y="346530"/>
                          </a:lnTo>
                          <a:lnTo>
                            <a:pt x="529478" y="8871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69" name="フリーフォーム: 図形 768">
                    <a:extLst>
                      <a:ext uri="{FF2B5EF4-FFF2-40B4-BE49-F238E27FC236}">
                        <a16:creationId xmlns:a16="http://schemas.microsoft.com/office/drawing/2014/main" id="{98162200-1BD9-47E3-8318-229AB7A722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69367" y="2584136"/>
                    <a:ext cx="272357" cy="112639"/>
                  </a:xfrm>
                  <a:custGeom>
                    <a:avLst/>
                    <a:gdLst>
                      <a:gd name="connsiteX0" fmla="*/ 142815 w 326634"/>
                      <a:gd name="connsiteY0" fmla="*/ 0 h 135087"/>
                      <a:gd name="connsiteX1" fmla="*/ 226006 w 326634"/>
                      <a:gd name="connsiteY1" fmla="*/ 34459 h 135087"/>
                      <a:gd name="connsiteX2" fmla="*/ 326634 w 326634"/>
                      <a:gd name="connsiteY2" fmla="*/ 135087 h 135087"/>
                      <a:gd name="connsiteX3" fmla="*/ 0 w 326634"/>
                      <a:gd name="connsiteY3" fmla="*/ 135087 h 135087"/>
                      <a:gd name="connsiteX4" fmla="*/ 32841 w 326634"/>
                      <a:gd name="connsiteY4" fmla="*/ 78204 h 135087"/>
                      <a:gd name="connsiteX5" fmla="*/ 33780 w 326634"/>
                      <a:gd name="connsiteY5" fmla="*/ 73379 h 135087"/>
                      <a:gd name="connsiteX6" fmla="*/ 59624 w 326634"/>
                      <a:gd name="connsiteY6" fmla="*/ 34459 h 135087"/>
                      <a:gd name="connsiteX7" fmla="*/ 142815 w 326634"/>
                      <a:gd name="connsiteY7" fmla="*/ 0 h 135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6634" h="135087">
                        <a:moveTo>
                          <a:pt x="142815" y="0"/>
                        </a:moveTo>
                        <a:cubicBezTo>
                          <a:pt x="172924" y="0"/>
                          <a:pt x="203034" y="11487"/>
                          <a:pt x="226006" y="34459"/>
                        </a:cubicBezTo>
                        <a:lnTo>
                          <a:pt x="326634" y="135087"/>
                        </a:lnTo>
                        <a:lnTo>
                          <a:pt x="0" y="135087"/>
                        </a:lnTo>
                        <a:lnTo>
                          <a:pt x="32841" y="78204"/>
                        </a:lnTo>
                        <a:lnTo>
                          <a:pt x="33780" y="73379"/>
                        </a:lnTo>
                        <a:cubicBezTo>
                          <a:pt x="39523" y="59216"/>
                          <a:pt x="48138" y="45946"/>
                          <a:pt x="59624" y="34459"/>
                        </a:cubicBezTo>
                        <a:cubicBezTo>
                          <a:pt x="82597" y="11487"/>
                          <a:pt x="112706" y="0"/>
                          <a:pt x="142815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A8773349-F05A-4E06-A77F-3DCF5D243465}"/>
                    </a:ext>
                  </a:extLst>
                </p:cNvPr>
                <p:cNvGrpSpPr/>
                <p:nvPr/>
              </p:nvGrpSpPr>
              <p:grpSpPr>
                <a:xfrm rot="21207834">
                  <a:off x="8870613" y="995194"/>
                  <a:ext cx="495190" cy="524744"/>
                  <a:chOff x="5416050" y="3521636"/>
                  <a:chExt cx="881098" cy="933684"/>
                </a:xfrm>
              </p:grpSpPr>
              <p:sp>
                <p:nvSpPr>
                  <p:cNvPr id="753" name="フリーフォーム 2697">
                    <a:extLst>
                      <a:ext uri="{FF2B5EF4-FFF2-40B4-BE49-F238E27FC236}">
                        <a16:creationId xmlns:a16="http://schemas.microsoft.com/office/drawing/2014/main" id="{DCD709B6-80A8-4163-A736-A045A78ED456}"/>
                      </a:ext>
                    </a:extLst>
                  </p:cNvPr>
                  <p:cNvSpPr/>
                  <p:nvPr/>
                </p:nvSpPr>
                <p:spPr>
                  <a:xfrm>
                    <a:off x="5417860" y="3521636"/>
                    <a:ext cx="879288" cy="933684"/>
                  </a:xfrm>
                  <a:custGeom>
                    <a:avLst/>
                    <a:gdLst>
                      <a:gd name="connsiteX0" fmla="*/ 388699 w 777399"/>
                      <a:gd name="connsiteY0" fmla="*/ 0 h 902898"/>
                      <a:gd name="connsiteX1" fmla="*/ 647465 w 777399"/>
                      <a:gd name="connsiteY1" fmla="*/ 109540 h 902898"/>
                      <a:gd name="connsiteX2" fmla="*/ 647464 w 777399"/>
                      <a:gd name="connsiteY2" fmla="*/ 109540 h 902898"/>
                      <a:gd name="connsiteX3" fmla="*/ 694357 w 777399"/>
                      <a:gd name="connsiteY3" fmla="*/ 579777 h 902898"/>
                      <a:gd name="connsiteX4" fmla="*/ 669750 w 777399"/>
                      <a:gd name="connsiteY4" fmla="*/ 610564 h 902898"/>
                      <a:gd name="connsiteX5" fmla="*/ 676187 w 777399"/>
                      <a:gd name="connsiteY5" fmla="*/ 612251 h 902898"/>
                      <a:gd name="connsiteX6" fmla="*/ 774010 w 777399"/>
                      <a:gd name="connsiteY6" fmla="*/ 609731 h 902898"/>
                      <a:gd name="connsiteX7" fmla="*/ 672789 w 777399"/>
                      <a:gd name="connsiteY7" fmla="*/ 676818 h 902898"/>
                      <a:gd name="connsiteX8" fmla="*/ 614847 w 777399"/>
                      <a:gd name="connsiteY8" fmla="*/ 676103 h 902898"/>
                      <a:gd name="connsiteX9" fmla="*/ 630982 w 777399"/>
                      <a:gd name="connsiteY9" fmla="*/ 688395 h 902898"/>
                      <a:gd name="connsiteX10" fmla="*/ 777399 w 777399"/>
                      <a:gd name="connsiteY10" fmla="*/ 731780 h 902898"/>
                      <a:gd name="connsiteX11" fmla="*/ 656169 w 777399"/>
                      <a:gd name="connsiteY11" fmla="*/ 769582 h 902898"/>
                      <a:gd name="connsiteX12" fmla="*/ 597307 w 777399"/>
                      <a:gd name="connsiteY12" fmla="*/ 754882 h 902898"/>
                      <a:gd name="connsiteX13" fmla="*/ 629659 w 777399"/>
                      <a:gd name="connsiteY13" fmla="*/ 777146 h 902898"/>
                      <a:gd name="connsiteX14" fmla="*/ 727066 w 777399"/>
                      <a:gd name="connsiteY14" fmla="*/ 811041 h 902898"/>
                      <a:gd name="connsiteX15" fmla="*/ 532253 w 777399"/>
                      <a:gd name="connsiteY15" fmla="*/ 804200 h 902898"/>
                      <a:gd name="connsiteX16" fmla="*/ 506636 w 777399"/>
                      <a:gd name="connsiteY16" fmla="*/ 782369 h 902898"/>
                      <a:gd name="connsiteX17" fmla="*/ 388699 w 777399"/>
                      <a:gd name="connsiteY17" fmla="*/ 902898 h 902898"/>
                      <a:gd name="connsiteX18" fmla="*/ 270763 w 777399"/>
                      <a:gd name="connsiteY18" fmla="*/ 782371 h 902898"/>
                      <a:gd name="connsiteX19" fmla="*/ 245145 w 777399"/>
                      <a:gd name="connsiteY19" fmla="*/ 804202 h 902898"/>
                      <a:gd name="connsiteX20" fmla="*/ 50333 w 777399"/>
                      <a:gd name="connsiteY20" fmla="*/ 811043 h 902898"/>
                      <a:gd name="connsiteX21" fmla="*/ 147740 w 777399"/>
                      <a:gd name="connsiteY21" fmla="*/ 777148 h 902898"/>
                      <a:gd name="connsiteX22" fmla="*/ 180091 w 777399"/>
                      <a:gd name="connsiteY22" fmla="*/ 754884 h 902898"/>
                      <a:gd name="connsiteX23" fmla="*/ 121229 w 777399"/>
                      <a:gd name="connsiteY23" fmla="*/ 769584 h 902898"/>
                      <a:gd name="connsiteX24" fmla="*/ 0 w 777399"/>
                      <a:gd name="connsiteY24" fmla="*/ 731782 h 902898"/>
                      <a:gd name="connsiteX25" fmla="*/ 146417 w 777399"/>
                      <a:gd name="connsiteY25" fmla="*/ 688397 h 902898"/>
                      <a:gd name="connsiteX26" fmla="*/ 162551 w 777399"/>
                      <a:gd name="connsiteY26" fmla="*/ 676105 h 902898"/>
                      <a:gd name="connsiteX27" fmla="*/ 104609 w 777399"/>
                      <a:gd name="connsiteY27" fmla="*/ 676820 h 902898"/>
                      <a:gd name="connsiteX28" fmla="*/ 3389 w 777399"/>
                      <a:gd name="connsiteY28" fmla="*/ 609733 h 902898"/>
                      <a:gd name="connsiteX29" fmla="*/ 101212 w 777399"/>
                      <a:gd name="connsiteY29" fmla="*/ 612253 h 902898"/>
                      <a:gd name="connsiteX30" fmla="*/ 107649 w 777399"/>
                      <a:gd name="connsiteY30" fmla="*/ 610565 h 902898"/>
                      <a:gd name="connsiteX31" fmla="*/ 83040 w 777399"/>
                      <a:gd name="connsiteY31" fmla="*/ 579776 h 902898"/>
                      <a:gd name="connsiteX32" fmla="*/ 129933 w 777399"/>
                      <a:gd name="connsiteY32" fmla="*/ 109540 h 902898"/>
                      <a:gd name="connsiteX33" fmla="*/ 388699 w 777399"/>
                      <a:gd name="connsiteY33" fmla="*/ 0 h 902898"/>
                      <a:gd name="connsiteX0" fmla="*/ 388699 w 777399"/>
                      <a:gd name="connsiteY0" fmla="*/ 0 h 834724"/>
                      <a:gd name="connsiteX1" fmla="*/ 647465 w 777399"/>
                      <a:gd name="connsiteY1" fmla="*/ 109540 h 834724"/>
                      <a:gd name="connsiteX2" fmla="*/ 647464 w 777399"/>
                      <a:gd name="connsiteY2" fmla="*/ 109540 h 834724"/>
                      <a:gd name="connsiteX3" fmla="*/ 694357 w 777399"/>
                      <a:gd name="connsiteY3" fmla="*/ 579777 h 834724"/>
                      <a:gd name="connsiteX4" fmla="*/ 669750 w 777399"/>
                      <a:gd name="connsiteY4" fmla="*/ 610564 h 834724"/>
                      <a:gd name="connsiteX5" fmla="*/ 676187 w 777399"/>
                      <a:gd name="connsiteY5" fmla="*/ 612251 h 834724"/>
                      <a:gd name="connsiteX6" fmla="*/ 774010 w 777399"/>
                      <a:gd name="connsiteY6" fmla="*/ 609731 h 834724"/>
                      <a:gd name="connsiteX7" fmla="*/ 672789 w 777399"/>
                      <a:gd name="connsiteY7" fmla="*/ 676818 h 834724"/>
                      <a:gd name="connsiteX8" fmla="*/ 614847 w 777399"/>
                      <a:gd name="connsiteY8" fmla="*/ 676103 h 834724"/>
                      <a:gd name="connsiteX9" fmla="*/ 630982 w 777399"/>
                      <a:gd name="connsiteY9" fmla="*/ 688395 h 834724"/>
                      <a:gd name="connsiteX10" fmla="*/ 777399 w 777399"/>
                      <a:gd name="connsiteY10" fmla="*/ 731780 h 834724"/>
                      <a:gd name="connsiteX11" fmla="*/ 656169 w 777399"/>
                      <a:gd name="connsiteY11" fmla="*/ 769582 h 834724"/>
                      <a:gd name="connsiteX12" fmla="*/ 597307 w 777399"/>
                      <a:gd name="connsiteY12" fmla="*/ 754882 h 834724"/>
                      <a:gd name="connsiteX13" fmla="*/ 629659 w 777399"/>
                      <a:gd name="connsiteY13" fmla="*/ 777146 h 834724"/>
                      <a:gd name="connsiteX14" fmla="*/ 727066 w 777399"/>
                      <a:gd name="connsiteY14" fmla="*/ 811041 h 834724"/>
                      <a:gd name="connsiteX15" fmla="*/ 532253 w 777399"/>
                      <a:gd name="connsiteY15" fmla="*/ 804200 h 834724"/>
                      <a:gd name="connsiteX16" fmla="*/ 506636 w 777399"/>
                      <a:gd name="connsiteY16" fmla="*/ 782369 h 834724"/>
                      <a:gd name="connsiteX17" fmla="*/ 270763 w 777399"/>
                      <a:gd name="connsiteY17" fmla="*/ 782371 h 834724"/>
                      <a:gd name="connsiteX18" fmla="*/ 245145 w 777399"/>
                      <a:gd name="connsiteY18" fmla="*/ 804202 h 834724"/>
                      <a:gd name="connsiteX19" fmla="*/ 50333 w 777399"/>
                      <a:gd name="connsiteY19" fmla="*/ 811043 h 834724"/>
                      <a:gd name="connsiteX20" fmla="*/ 147740 w 777399"/>
                      <a:gd name="connsiteY20" fmla="*/ 777148 h 834724"/>
                      <a:gd name="connsiteX21" fmla="*/ 180091 w 777399"/>
                      <a:gd name="connsiteY21" fmla="*/ 754884 h 834724"/>
                      <a:gd name="connsiteX22" fmla="*/ 121229 w 777399"/>
                      <a:gd name="connsiteY22" fmla="*/ 769584 h 834724"/>
                      <a:gd name="connsiteX23" fmla="*/ 0 w 777399"/>
                      <a:gd name="connsiteY23" fmla="*/ 731782 h 834724"/>
                      <a:gd name="connsiteX24" fmla="*/ 146417 w 777399"/>
                      <a:gd name="connsiteY24" fmla="*/ 688397 h 834724"/>
                      <a:gd name="connsiteX25" fmla="*/ 162551 w 777399"/>
                      <a:gd name="connsiteY25" fmla="*/ 676105 h 834724"/>
                      <a:gd name="connsiteX26" fmla="*/ 104609 w 777399"/>
                      <a:gd name="connsiteY26" fmla="*/ 676820 h 834724"/>
                      <a:gd name="connsiteX27" fmla="*/ 3389 w 777399"/>
                      <a:gd name="connsiteY27" fmla="*/ 609733 h 834724"/>
                      <a:gd name="connsiteX28" fmla="*/ 101212 w 777399"/>
                      <a:gd name="connsiteY28" fmla="*/ 612253 h 834724"/>
                      <a:gd name="connsiteX29" fmla="*/ 107649 w 777399"/>
                      <a:gd name="connsiteY29" fmla="*/ 610565 h 834724"/>
                      <a:gd name="connsiteX30" fmla="*/ 83040 w 777399"/>
                      <a:gd name="connsiteY30" fmla="*/ 579776 h 834724"/>
                      <a:gd name="connsiteX31" fmla="*/ 129933 w 777399"/>
                      <a:gd name="connsiteY31" fmla="*/ 109540 h 834724"/>
                      <a:gd name="connsiteX32" fmla="*/ 388699 w 777399"/>
                      <a:gd name="connsiteY32" fmla="*/ 0 h 834724"/>
                      <a:gd name="connsiteX0" fmla="*/ 388699 w 777399"/>
                      <a:gd name="connsiteY0" fmla="*/ 0 h 834724"/>
                      <a:gd name="connsiteX1" fmla="*/ 647465 w 777399"/>
                      <a:gd name="connsiteY1" fmla="*/ 109540 h 834724"/>
                      <a:gd name="connsiteX2" fmla="*/ 647464 w 777399"/>
                      <a:gd name="connsiteY2" fmla="*/ 109540 h 834724"/>
                      <a:gd name="connsiteX3" fmla="*/ 694357 w 777399"/>
                      <a:gd name="connsiteY3" fmla="*/ 579777 h 834724"/>
                      <a:gd name="connsiteX4" fmla="*/ 669750 w 777399"/>
                      <a:gd name="connsiteY4" fmla="*/ 610564 h 834724"/>
                      <a:gd name="connsiteX5" fmla="*/ 676187 w 777399"/>
                      <a:gd name="connsiteY5" fmla="*/ 612251 h 834724"/>
                      <a:gd name="connsiteX6" fmla="*/ 774010 w 777399"/>
                      <a:gd name="connsiteY6" fmla="*/ 609731 h 834724"/>
                      <a:gd name="connsiteX7" fmla="*/ 672789 w 777399"/>
                      <a:gd name="connsiteY7" fmla="*/ 676818 h 834724"/>
                      <a:gd name="connsiteX8" fmla="*/ 614847 w 777399"/>
                      <a:gd name="connsiteY8" fmla="*/ 676103 h 834724"/>
                      <a:gd name="connsiteX9" fmla="*/ 630982 w 777399"/>
                      <a:gd name="connsiteY9" fmla="*/ 688395 h 834724"/>
                      <a:gd name="connsiteX10" fmla="*/ 777399 w 777399"/>
                      <a:gd name="connsiteY10" fmla="*/ 731780 h 834724"/>
                      <a:gd name="connsiteX11" fmla="*/ 656169 w 777399"/>
                      <a:gd name="connsiteY11" fmla="*/ 769582 h 834724"/>
                      <a:gd name="connsiteX12" fmla="*/ 597307 w 777399"/>
                      <a:gd name="connsiteY12" fmla="*/ 754882 h 834724"/>
                      <a:gd name="connsiteX13" fmla="*/ 629659 w 777399"/>
                      <a:gd name="connsiteY13" fmla="*/ 777146 h 834724"/>
                      <a:gd name="connsiteX14" fmla="*/ 727066 w 777399"/>
                      <a:gd name="connsiteY14" fmla="*/ 811041 h 834724"/>
                      <a:gd name="connsiteX15" fmla="*/ 532253 w 777399"/>
                      <a:gd name="connsiteY15" fmla="*/ 804200 h 834724"/>
                      <a:gd name="connsiteX16" fmla="*/ 506636 w 777399"/>
                      <a:gd name="connsiteY16" fmla="*/ 782369 h 834724"/>
                      <a:gd name="connsiteX17" fmla="*/ 270763 w 777399"/>
                      <a:gd name="connsiteY17" fmla="*/ 782371 h 834724"/>
                      <a:gd name="connsiteX18" fmla="*/ 245145 w 777399"/>
                      <a:gd name="connsiteY18" fmla="*/ 804202 h 834724"/>
                      <a:gd name="connsiteX19" fmla="*/ 50333 w 777399"/>
                      <a:gd name="connsiteY19" fmla="*/ 811043 h 834724"/>
                      <a:gd name="connsiteX20" fmla="*/ 147740 w 777399"/>
                      <a:gd name="connsiteY20" fmla="*/ 777148 h 834724"/>
                      <a:gd name="connsiteX21" fmla="*/ 180091 w 777399"/>
                      <a:gd name="connsiteY21" fmla="*/ 754884 h 834724"/>
                      <a:gd name="connsiteX22" fmla="*/ 121229 w 777399"/>
                      <a:gd name="connsiteY22" fmla="*/ 769584 h 834724"/>
                      <a:gd name="connsiteX23" fmla="*/ 0 w 777399"/>
                      <a:gd name="connsiteY23" fmla="*/ 731782 h 834724"/>
                      <a:gd name="connsiteX24" fmla="*/ 146417 w 777399"/>
                      <a:gd name="connsiteY24" fmla="*/ 688397 h 834724"/>
                      <a:gd name="connsiteX25" fmla="*/ 162551 w 777399"/>
                      <a:gd name="connsiteY25" fmla="*/ 676105 h 834724"/>
                      <a:gd name="connsiteX26" fmla="*/ 104609 w 777399"/>
                      <a:gd name="connsiteY26" fmla="*/ 676820 h 834724"/>
                      <a:gd name="connsiteX27" fmla="*/ 101212 w 777399"/>
                      <a:gd name="connsiteY27" fmla="*/ 612253 h 834724"/>
                      <a:gd name="connsiteX28" fmla="*/ 107649 w 777399"/>
                      <a:gd name="connsiteY28" fmla="*/ 610565 h 834724"/>
                      <a:gd name="connsiteX29" fmla="*/ 83040 w 777399"/>
                      <a:gd name="connsiteY29" fmla="*/ 579776 h 834724"/>
                      <a:gd name="connsiteX30" fmla="*/ 129933 w 777399"/>
                      <a:gd name="connsiteY30" fmla="*/ 109540 h 834724"/>
                      <a:gd name="connsiteX31" fmla="*/ 388699 w 777399"/>
                      <a:gd name="connsiteY31" fmla="*/ 0 h 834724"/>
                      <a:gd name="connsiteX0" fmla="*/ 365950 w 754650"/>
                      <a:gd name="connsiteY0" fmla="*/ 0 h 834724"/>
                      <a:gd name="connsiteX1" fmla="*/ 624716 w 754650"/>
                      <a:gd name="connsiteY1" fmla="*/ 109540 h 834724"/>
                      <a:gd name="connsiteX2" fmla="*/ 624715 w 754650"/>
                      <a:gd name="connsiteY2" fmla="*/ 109540 h 834724"/>
                      <a:gd name="connsiteX3" fmla="*/ 671608 w 754650"/>
                      <a:gd name="connsiteY3" fmla="*/ 579777 h 834724"/>
                      <a:gd name="connsiteX4" fmla="*/ 647001 w 754650"/>
                      <a:gd name="connsiteY4" fmla="*/ 610564 h 834724"/>
                      <a:gd name="connsiteX5" fmla="*/ 653438 w 754650"/>
                      <a:gd name="connsiteY5" fmla="*/ 612251 h 834724"/>
                      <a:gd name="connsiteX6" fmla="*/ 751261 w 754650"/>
                      <a:gd name="connsiteY6" fmla="*/ 609731 h 834724"/>
                      <a:gd name="connsiteX7" fmla="*/ 650040 w 754650"/>
                      <a:gd name="connsiteY7" fmla="*/ 676818 h 834724"/>
                      <a:gd name="connsiteX8" fmla="*/ 592098 w 754650"/>
                      <a:gd name="connsiteY8" fmla="*/ 676103 h 834724"/>
                      <a:gd name="connsiteX9" fmla="*/ 608233 w 754650"/>
                      <a:gd name="connsiteY9" fmla="*/ 688395 h 834724"/>
                      <a:gd name="connsiteX10" fmla="*/ 754650 w 754650"/>
                      <a:gd name="connsiteY10" fmla="*/ 731780 h 834724"/>
                      <a:gd name="connsiteX11" fmla="*/ 633420 w 754650"/>
                      <a:gd name="connsiteY11" fmla="*/ 769582 h 834724"/>
                      <a:gd name="connsiteX12" fmla="*/ 574558 w 754650"/>
                      <a:gd name="connsiteY12" fmla="*/ 754882 h 834724"/>
                      <a:gd name="connsiteX13" fmla="*/ 606910 w 754650"/>
                      <a:gd name="connsiteY13" fmla="*/ 777146 h 834724"/>
                      <a:gd name="connsiteX14" fmla="*/ 704317 w 754650"/>
                      <a:gd name="connsiteY14" fmla="*/ 811041 h 834724"/>
                      <a:gd name="connsiteX15" fmla="*/ 509504 w 754650"/>
                      <a:gd name="connsiteY15" fmla="*/ 804200 h 834724"/>
                      <a:gd name="connsiteX16" fmla="*/ 483887 w 754650"/>
                      <a:gd name="connsiteY16" fmla="*/ 782369 h 834724"/>
                      <a:gd name="connsiteX17" fmla="*/ 248014 w 754650"/>
                      <a:gd name="connsiteY17" fmla="*/ 782371 h 834724"/>
                      <a:gd name="connsiteX18" fmla="*/ 222396 w 754650"/>
                      <a:gd name="connsiteY18" fmla="*/ 804202 h 834724"/>
                      <a:gd name="connsiteX19" fmla="*/ 27584 w 754650"/>
                      <a:gd name="connsiteY19" fmla="*/ 811043 h 834724"/>
                      <a:gd name="connsiteX20" fmla="*/ 124991 w 754650"/>
                      <a:gd name="connsiteY20" fmla="*/ 777148 h 834724"/>
                      <a:gd name="connsiteX21" fmla="*/ 157342 w 754650"/>
                      <a:gd name="connsiteY21" fmla="*/ 754884 h 834724"/>
                      <a:gd name="connsiteX22" fmla="*/ 98480 w 754650"/>
                      <a:gd name="connsiteY22" fmla="*/ 769584 h 834724"/>
                      <a:gd name="connsiteX23" fmla="*/ 123668 w 754650"/>
                      <a:gd name="connsiteY23" fmla="*/ 688397 h 834724"/>
                      <a:gd name="connsiteX24" fmla="*/ 139802 w 754650"/>
                      <a:gd name="connsiteY24" fmla="*/ 676105 h 834724"/>
                      <a:gd name="connsiteX25" fmla="*/ 81860 w 754650"/>
                      <a:gd name="connsiteY25" fmla="*/ 676820 h 834724"/>
                      <a:gd name="connsiteX26" fmla="*/ 78463 w 754650"/>
                      <a:gd name="connsiteY26" fmla="*/ 612253 h 834724"/>
                      <a:gd name="connsiteX27" fmla="*/ 84900 w 754650"/>
                      <a:gd name="connsiteY27" fmla="*/ 610565 h 834724"/>
                      <a:gd name="connsiteX28" fmla="*/ 60291 w 754650"/>
                      <a:gd name="connsiteY28" fmla="*/ 579776 h 834724"/>
                      <a:gd name="connsiteX29" fmla="*/ 107184 w 754650"/>
                      <a:gd name="connsiteY29" fmla="*/ 109540 h 834724"/>
                      <a:gd name="connsiteX30" fmla="*/ 365950 w 754650"/>
                      <a:gd name="connsiteY30" fmla="*/ 0 h 834724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98480 w 754650"/>
                      <a:gd name="connsiteY21" fmla="*/ 769584 h 834722"/>
                      <a:gd name="connsiteX22" fmla="*/ 123668 w 754650"/>
                      <a:gd name="connsiteY22" fmla="*/ 688397 h 834722"/>
                      <a:gd name="connsiteX23" fmla="*/ 139802 w 754650"/>
                      <a:gd name="connsiteY23" fmla="*/ 676105 h 834722"/>
                      <a:gd name="connsiteX24" fmla="*/ 81860 w 754650"/>
                      <a:gd name="connsiteY24" fmla="*/ 676820 h 834722"/>
                      <a:gd name="connsiteX25" fmla="*/ 78463 w 754650"/>
                      <a:gd name="connsiteY25" fmla="*/ 612253 h 834722"/>
                      <a:gd name="connsiteX26" fmla="*/ 84900 w 754650"/>
                      <a:gd name="connsiteY26" fmla="*/ 610565 h 834722"/>
                      <a:gd name="connsiteX27" fmla="*/ 60291 w 754650"/>
                      <a:gd name="connsiteY27" fmla="*/ 579776 h 834722"/>
                      <a:gd name="connsiteX28" fmla="*/ 107184 w 754650"/>
                      <a:gd name="connsiteY28" fmla="*/ 109540 h 834722"/>
                      <a:gd name="connsiteX29" fmla="*/ 365950 w 754650"/>
                      <a:gd name="connsiteY29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98480 w 754650"/>
                      <a:gd name="connsiteY21" fmla="*/ 769584 h 834722"/>
                      <a:gd name="connsiteX22" fmla="*/ 123668 w 754650"/>
                      <a:gd name="connsiteY22" fmla="*/ 688397 h 834722"/>
                      <a:gd name="connsiteX23" fmla="*/ 139802 w 754650"/>
                      <a:gd name="connsiteY23" fmla="*/ 676105 h 834722"/>
                      <a:gd name="connsiteX24" fmla="*/ 81860 w 754650"/>
                      <a:gd name="connsiteY24" fmla="*/ 676820 h 834722"/>
                      <a:gd name="connsiteX25" fmla="*/ 78463 w 754650"/>
                      <a:gd name="connsiteY25" fmla="*/ 612253 h 834722"/>
                      <a:gd name="connsiteX26" fmla="*/ 60291 w 754650"/>
                      <a:gd name="connsiteY26" fmla="*/ 579776 h 834722"/>
                      <a:gd name="connsiteX27" fmla="*/ 107184 w 754650"/>
                      <a:gd name="connsiteY27" fmla="*/ 109540 h 834722"/>
                      <a:gd name="connsiteX28" fmla="*/ 365950 w 754650"/>
                      <a:gd name="connsiteY28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98480 w 754650"/>
                      <a:gd name="connsiteY21" fmla="*/ 769584 h 834722"/>
                      <a:gd name="connsiteX22" fmla="*/ 123668 w 754650"/>
                      <a:gd name="connsiteY22" fmla="*/ 688397 h 834722"/>
                      <a:gd name="connsiteX23" fmla="*/ 139802 w 754650"/>
                      <a:gd name="connsiteY23" fmla="*/ 676105 h 834722"/>
                      <a:gd name="connsiteX24" fmla="*/ 81860 w 754650"/>
                      <a:gd name="connsiteY24" fmla="*/ 676820 h 834722"/>
                      <a:gd name="connsiteX25" fmla="*/ 60291 w 754650"/>
                      <a:gd name="connsiteY25" fmla="*/ 579776 h 834722"/>
                      <a:gd name="connsiteX26" fmla="*/ 107184 w 754650"/>
                      <a:gd name="connsiteY26" fmla="*/ 109540 h 834722"/>
                      <a:gd name="connsiteX27" fmla="*/ 365950 w 754650"/>
                      <a:gd name="connsiteY27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98480 w 754650"/>
                      <a:gd name="connsiteY21" fmla="*/ 769584 h 834722"/>
                      <a:gd name="connsiteX22" fmla="*/ 123668 w 754650"/>
                      <a:gd name="connsiteY22" fmla="*/ 688397 h 834722"/>
                      <a:gd name="connsiteX23" fmla="*/ 139802 w 754650"/>
                      <a:gd name="connsiteY23" fmla="*/ 676105 h 834722"/>
                      <a:gd name="connsiteX24" fmla="*/ 60291 w 754650"/>
                      <a:gd name="connsiteY24" fmla="*/ 579776 h 834722"/>
                      <a:gd name="connsiteX25" fmla="*/ 107184 w 754650"/>
                      <a:gd name="connsiteY25" fmla="*/ 109540 h 834722"/>
                      <a:gd name="connsiteX26" fmla="*/ 365950 w 754650"/>
                      <a:gd name="connsiteY26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123668 w 754650"/>
                      <a:gd name="connsiteY21" fmla="*/ 688397 h 834722"/>
                      <a:gd name="connsiteX22" fmla="*/ 139802 w 754650"/>
                      <a:gd name="connsiteY22" fmla="*/ 676105 h 834722"/>
                      <a:gd name="connsiteX23" fmla="*/ 60291 w 754650"/>
                      <a:gd name="connsiteY23" fmla="*/ 579776 h 834722"/>
                      <a:gd name="connsiteX24" fmla="*/ 107184 w 754650"/>
                      <a:gd name="connsiteY24" fmla="*/ 109540 h 834722"/>
                      <a:gd name="connsiteX25" fmla="*/ 365950 w 754650"/>
                      <a:gd name="connsiteY25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123668 w 754650"/>
                      <a:gd name="connsiteY21" fmla="*/ 688397 h 834722"/>
                      <a:gd name="connsiteX22" fmla="*/ 60291 w 754650"/>
                      <a:gd name="connsiteY22" fmla="*/ 579776 h 834722"/>
                      <a:gd name="connsiteX23" fmla="*/ 107184 w 754650"/>
                      <a:gd name="connsiteY23" fmla="*/ 109540 h 834722"/>
                      <a:gd name="connsiteX24" fmla="*/ 365950 w 754650"/>
                      <a:gd name="connsiteY24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60291 w 754650"/>
                      <a:gd name="connsiteY21" fmla="*/ 579776 h 834722"/>
                      <a:gd name="connsiteX22" fmla="*/ 107184 w 754650"/>
                      <a:gd name="connsiteY22" fmla="*/ 109540 h 834722"/>
                      <a:gd name="connsiteX23" fmla="*/ 365950 w 754650"/>
                      <a:gd name="connsiteY23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57342 w 754650"/>
                      <a:gd name="connsiteY19" fmla="*/ 754884 h 834722"/>
                      <a:gd name="connsiteX20" fmla="*/ 60291 w 754650"/>
                      <a:gd name="connsiteY20" fmla="*/ 579776 h 834722"/>
                      <a:gd name="connsiteX21" fmla="*/ 107184 w 754650"/>
                      <a:gd name="connsiteY21" fmla="*/ 109540 h 834722"/>
                      <a:gd name="connsiteX22" fmla="*/ 365950 w 754650"/>
                      <a:gd name="connsiteY22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60291 w 754650"/>
                      <a:gd name="connsiteY19" fmla="*/ 579776 h 834722"/>
                      <a:gd name="connsiteX20" fmla="*/ 107184 w 754650"/>
                      <a:gd name="connsiteY20" fmla="*/ 109540 h 834722"/>
                      <a:gd name="connsiteX21" fmla="*/ 365950 w 754650"/>
                      <a:gd name="connsiteY21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60291 w 754650"/>
                      <a:gd name="connsiteY18" fmla="*/ 579776 h 834722"/>
                      <a:gd name="connsiteX19" fmla="*/ 107184 w 754650"/>
                      <a:gd name="connsiteY19" fmla="*/ 109540 h 834722"/>
                      <a:gd name="connsiteX20" fmla="*/ 365950 w 754650"/>
                      <a:gd name="connsiteY20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60291 w 754650"/>
                      <a:gd name="connsiteY17" fmla="*/ 579776 h 834722"/>
                      <a:gd name="connsiteX18" fmla="*/ 107184 w 754650"/>
                      <a:gd name="connsiteY18" fmla="*/ 109540 h 834722"/>
                      <a:gd name="connsiteX19" fmla="*/ 365950 w 754650"/>
                      <a:gd name="connsiteY19" fmla="*/ 0 h 834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54650" h="834722">
                        <a:moveTo>
                          <a:pt x="365950" y="0"/>
                        </a:moveTo>
                        <a:cubicBezTo>
                          <a:pt x="459605" y="0"/>
                          <a:pt x="553259" y="36513"/>
                          <a:pt x="624716" y="109540"/>
                        </a:cubicBezTo>
                        <a:lnTo>
                          <a:pt x="624715" y="109540"/>
                        </a:lnTo>
                        <a:cubicBezTo>
                          <a:pt x="749763" y="237336"/>
                          <a:pt x="765394" y="434611"/>
                          <a:pt x="671608" y="579777"/>
                        </a:cubicBezTo>
                        <a:lnTo>
                          <a:pt x="647001" y="610564"/>
                        </a:lnTo>
                        <a:lnTo>
                          <a:pt x="653438" y="612251"/>
                        </a:lnTo>
                        <a:cubicBezTo>
                          <a:pt x="686619" y="617786"/>
                          <a:pt x="719974" y="617071"/>
                          <a:pt x="751261" y="609731"/>
                        </a:cubicBezTo>
                        <a:cubicBezTo>
                          <a:pt x="730034" y="646497"/>
                          <a:pt x="692907" y="669442"/>
                          <a:pt x="650040" y="676818"/>
                        </a:cubicBezTo>
                        <a:lnTo>
                          <a:pt x="592098" y="676103"/>
                        </a:lnTo>
                        <a:lnTo>
                          <a:pt x="608233" y="688395"/>
                        </a:lnTo>
                        <a:cubicBezTo>
                          <a:pt x="652634" y="716234"/>
                          <a:pt x="704007" y="731722"/>
                          <a:pt x="754650" y="731780"/>
                        </a:cubicBezTo>
                        <a:cubicBezTo>
                          <a:pt x="722710" y="760690"/>
                          <a:pt x="678720" y="773020"/>
                          <a:pt x="633420" y="769582"/>
                        </a:cubicBezTo>
                        <a:lnTo>
                          <a:pt x="574558" y="754882"/>
                        </a:lnTo>
                        <a:lnTo>
                          <a:pt x="606910" y="777146"/>
                        </a:lnTo>
                        <a:cubicBezTo>
                          <a:pt x="637085" y="794188"/>
                          <a:pt x="670252" y="805880"/>
                          <a:pt x="704317" y="811041"/>
                        </a:cubicBezTo>
                        <a:cubicBezTo>
                          <a:pt x="648359" y="845963"/>
                          <a:pt x="571345" y="841073"/>
                          <a:pt x="509504" y="804200"/>
                        </a:cubicBezTo>
                        <a:lnTo>
                          <a:pt x="483887" y="782369"/>
                        </a:lnTo>
                        <a:lnTo>
                          <a:pt x="60291" y="579776"/>
                        </a:lnTo>
                        <a:cubicBezTo>
                          <a:pt x="-33494" y="434610"/>
                          <a:pt x="-17863" y="237336"/>
                          <a:pt x="107184" y="109540"/>
                        </a:cubicBezTo>
                        <a:cubicBezTo>
                          <a:pt x="178640" y="36513"/>
                          <a:pt x="272296" y="0"/>
                          <a:pt x="3659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4" name="フリーフォーム: 図形 753">
                    <a:extLst>
                      <a:ext uri="{FF2B5EF4-FFF2-40B4-BE49-F238E27FC236}">
                        <a16:creationId xmlns:a16="http://schemas.microsoft.com/office/drawing/2014/main" id="{C1E3ABF1-2A57-4D14-ADDE-1D0398BA7E7D}"/>
                      </a:ext>
                    </a:extLst>
                  </p:cNvPr>
                  <p:cNvSpPr/>
                  <p:nvPr/>
                </p:nvSpPr>
                <p:spPr>
                  <a:xfrm>
                    <a:off x="5416050" y="3601581"/>
                    <a:ext cx="704423" cy="773194"/>
                  </a:xfrm>
                  <a:custGeom>
                    <a:avLst/>
                    <a:gdLst>
                      <a:gd name="connsiteX0" fmla="*/ 367044 w 704423"/>
                      <a:gd name="connsiteY0" fmla="*/ 0 h 773194"/>
                      <a:gd name="connsiteX1" fmla="*/ 704423 w 704423"/>
                      <a:gd name="connsiteY1" fmla="*/ 386597 h 773194"/>
                      <a:gd name="connsiteX2" fmla="*/ 367044 w 704423"/>
                      <a:gd name="connsiteY2" fmla="*/ 773194 h 773194"/>
                      <a:gd name="connsiteX3" fmla="*/ 206229 w 704423"/>
                      <a:gd name="connsiteY3" fmla="*/ 726534 h 773194"/>
                      <a:gd name="connsiteX4" fmla="*/ 153179 w 704423"/>
                      <a:gd name="connsiteY4" fmla="*/ 683334 h 773194"/>
                      <a:gd name="connsiteX5" fmla="*/ 166529 w 704423"/>
                      <a:gd name="connsiteY5" fmla="*/ 615402 h 773194"/>
                      <a:gd name="connsiteX6" fmla="*/ 105073 w 704423"/>
                      <a:gd name="connsiteY6" fmla="*/ 626286 h 773194"/>
                      <a:gd name="connsiteX7" fmla="*/ 87284 w 704423"/>
                      <a:gd name="connsiteY7" fmla="*/ 602747 h 773194"/>
                      <a:gd name="connsiteX8" fmla="*/ 67610 w 704423"/>
                      <a:gd name="connsiteY8" fmla="*/ 561213 h 773194"/>
                      <a:gd name="connsiteX9" fmla="*/ 42946 w 704423"/>
                      <a:gd name="connsiteY9" fmla="*/ 563273 h 773194"/>
                      <a:gd name="connsiteX10" fmla="*/ 117 w 704423"/>
                      <a:gd name="connsiteY10" fmla="*/ 546969 h 773194"/>
                      <a:gd name="connsiteX11" fmla="*/ 19484 w 704423"/>
                      <a:gd name="connsiteY11" fmla="*/ 490926 h 773194"/>
                      <a:gd name="connsiteX12" fmla="*/ 36326 w 704423"/>
                      <a:gd name="connsiteY12" fmla="*/ 462310 h 773194"/>
                      <a:gd name="connsiteX13" fmla="*/ 29665 w 704423"/>
                      <a:gd name="connsiteY13" fmla="*/ 386597 h 773194"/>
                      <a:gd name="connsiteX14" fmla="*/ 367044 w 704423"/>
                      <a:gd name="connsiteY14" fmla="*/ 0 h 773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04423" h="773194">
                        <a:moveTo>
                          <a:pt x="367044" y="0"/>
                        </a:moveTo>
                        <a:cubicBezTo>
                          <a:pt x="553373" y="0"/>
                          <a:pt x="704423" y="173085"/>
                          <a:pt x="704423" y="386597"/>
                        </a:cubicBezTo>
                        <a:cubicBezTo>
                          <a:pt x="704423" y="600109"/>
                          <a:pt x="553373" y="773194"/>
                          <a:pt x="367044" y="773194"/>
                        </a:cubicBezTo>
                        <a:cubicBezTo>
                          <a:pt x="308816" y="773194"/>
                          <a:pt x="254034" y="756292"/>
                          <a:pt x="206229" y="726534"/>
                        </a:cubicBezTo>
                        <a:lnTo>
                          <a:pt x="153179" y="683334"/>
                        </a:lnTo>
                        <a:lnTo>
                          <a:pt x="166529" y="615402"/>
                        </a:lnTo>
                        <a:lnTo>
                          <a:pt x="105073" y="626286"/>
                        </a:lnTo>
                        <a:lnTo>
                          <a:pt x="87284" y="602747"/>
                        </a:lnTo>
                        <a:lnTo>
                          <a:pt x="67610" y="561213"/>
                        </a:lnTo>
                        <a:lnTo>
                          <a:pt x="42946" y="563273"/>
                        </a:lnTo>
                        <a:cubicBezTo>
                          <a:pt x="20202" y="563273"/>
                          <a:pt x="-1803" y="565990"/>
                          <a:pt x="117" y="546969"/>
                        </a:cubicBezTo>
                        <a:cubicBezTo>
                          <a:pt x="1078" y="537459"/>
                          <a:pt x="8979" y="513004"/>
                          <a:pt x="19484" y="490926"/>
                        </a:cubicBezTo>
                        <a:lnTo>
                          <a:pt x="36326" y="462310"/>
                        </a:lnTo>
                        <a:lnTo>
                          <a:pt x="29665" y="386597"/>
                        </a:lnTo>
                        <a:cubicBezTo>
                          <a:pt x="29665" y="173085"/>
                          <a:pt x="180715" y="0"/>
                          <a:pt x="367044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55" name="グループ化 754">
                    <a:extLst>
                      <a:ext uri="{FF2B5EF4-FFF2-40B4-BE49-F238E27FC236}">
                        <a16:creationId xmlns:a16="http://schemas.microsoft.com/office/drawing/2014/main" id="{9DB55A6E-5213-4856-9EF5-5660606954FF}"/>
                      </a:ext>
                    </a:extLst>
                  </p:cNvPr>
                  <p:cNvGrpSpPr/>
                  <p:nvPr/>
                </p:nvGrpSpPr>
                <p:grpSpPr>
                  <a:xfrm>
                    <a:off x="5455657" y="3702186"/>
                    <a:ext cx="383795" cy="222926"/>
                    <a:chOff x="8185150" y="3036368"/>
                    <a:chExt cx="293635" cy="222935"/>
                  </a:xfrm>
                </p:grpSpPr>
                <p:sp>
                  <p:nvSpPr>
                    <p:cNvPr id="762" name="月 761">
                      <a:extLst>
                        <a:ext uri="{FF2B5EF4-FFF2-40B4-BE49-F238E27FC236}">
                          <a16:creationId xmlns:a16="http://schemas.microsoft.com/office/drawing/2014/main" id="{80D52786-0944-48F9-B5BB-10FEA4B92F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3" name="月 762">
                      <a:extLst>
                        <a:ext uri="{FF2B5EF4-FFF2-40B4-BE49-F238E27FC236}">
                          <a16:creationId xmlns:a16="http://schemas.microsoft.com/office/drawing/2014/main" id="{44865A46-D3F0-4EF9-8BA8-2F662C3FF2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4" name="月 763">
                      <a:extLst>
                        <a:ext uri="{FF2B5EF4-FFF2-40B4-BE49-F238E27FC236}">
                          <a16:creationId xmlns:a16="http://schemas.microsoft.com/office/drawing/2014/main" id="{0F66B77E-877E-45E5-82EB-D81ABCDC36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5" name="月 764">
                      <a:extLst>
                        <a:ext uri="{FF2B5EF4-FFF2-40B4-BE49-F238E27FC236}">
                          <a16:creationId xmlns:a16="http://schemas.microsoft.com/office/drawing/2014/main" id="{8F5FBF7C-14E7-4FA9-B8D8-D0ABCA93E1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6" name="月 765">
                      <a:extLst>
                        <a:ext uri="{FF2B5EF4-FFF2-40B4-BE49-F238E27FC236}">
                          <a16:creationId xmlns:a16="http://schemas.microsoft.com/office/drawing/2014/main" id="{8C68314E-BECC-4A6F-86C9-D747FF0925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7" name="月 766">
                      <a:extLst>
                        <a:ext uri="{FF2B5EF4-FFF2-40B4-BE49-F238E27FC236}">
                          <a16:creationId xmlns:a16="http://schemas.microsoft.com/office/drawing/2014/main" id="{3C015988-F361-46DE-B20C-4C3671782A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56" name="月 755">
                    <a:extLst>
                      <a:ext uri="{FF2B5EF4-FFF2-40B4-BE49-F238E27FC236}">
                        <a16:creationId xmlns:a16="http://schemas.microsoft.com/office/drawing/2014/main" id="{0C98A851-6572-4A1F-B12C-8823DACFE4F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578717" y="3744727"/>
                    <a:ext cx="55825" cy="22315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7" name="月 756">
                    <a:extLst>
                      <a:ext uri="{FF2B5EF4-FFF2-40B4-BE49-F238E27FC236}">
                        <a16:creationId xmlns:a16="http://schemas.microsoft.com/office/drawing/2014/main" id="{C58BDDA1-F1AF-4621-96D7-5B8D79880F4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90094" y="3906259"/>
                    <a:ext cx="45719" cy="1855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8" name="月 757">
                    <a:extLst>
                      <a:ext uri="{FF2B5EF4-FFF2-40B4-BE49-F238E27FC236}">
                        <a16:creationId xmlns:a16="http://schemas.microsoft.com/office/drawing/2014/main" id="{674BF916-398A-498E-B002-AF882C99E651}"/>
                      </a:ext>
                    </a:extLst>
                  </p:cNvPr>
                  <p:cNvSpPr/>
                  <p:nvPr/>
                </p:nvSpPr>
                <p:spPr bwMode="auto">
                  <a:xfrm rot="10393054">
                    <a:off x="5860849" y="3544955"/>
                    <a:ext cx="291465" cy="80079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9" name="フリーフォーム: 図形 758">
                    <a:extLst>
                      <a:ext uri="{FF2B5EF4-FFF2-40B4-BE49-F238E27FC236}">
                        <a16:creationId xmlns:a16="http://schemas.microsoft.com/office/drawing/2014/main" id="{2682CCAC-2D22-4E4F-A89C-29F36A0F000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870764" y="3888603"/>
                    <a:ext cx="149914" cy="261682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0" name="月 759">
                    <a:extLst>
                      <a:ext uri="{FF2B5EF4-FFF2-40B4-BE49-F238E27FC236}">
                        <a16:creationId xmlns:a16="http://schemas.microsoft.com/office/drawing/2014/main" id="{8ECDE6ED-0241-4748-8A09-3815B64DB8D1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5803867" y="3709930"/>
                    <a:ext cx="130484" cy="297699"/>
                  </a:xfrm>
                  <a:prstGeom prst="moon">
                    <a:avLst>
                      <a:gd name="adj" fmla="val 6814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1" name="月 760">
                    <a:extLst>
                      <a:ext uri="{FF2B5EF4-FFF2-40B4-BE49-F238E27FC236}">
                        <a16:creationId xmlns:a16="http://schemas.microsoft.com/office/drawing/2014/main" id="{0D1D135F-E0E2-41CA-B332-1585C862706C}"/>
                      </a:ext>
                    </a:extLst>
                  </p:cNvPr>
                  <p:cNvSpPr/>
                  <p:nvPr/>
                </p:nvSpPr>
                <p:spPr bwMode="auto">
                  <a:xfrm rot="6663410">
                    <a:off x="5664794" y="3440381"/>
                    <a:ext cx="296542" cy="561068"/>
                  </a:xfrm>
                  <a:prstGeom prst="moon">
                    <a:avLst>
                      <a:gd name="adj" fmla="val 6507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02" name="グループ化 1601">
              <a:extLst>
                <a:ext uri="{FF2B5EF4-FFF2-40B4-BE49-F238E27FC236}">
                  <a16:creationId xmlns:a16="http://schemas.microsoft.com/office/drawing/2014/main" id="{1E487B70-3E3C-4A2D-A4F6-C8554A62BF3E}"/>
                </a:ext>
              </a:extLst>
            </p:cNvPr>
            <p:cNvGrpSpPr/>
            <p:nvPr/>
          </p:nvGrpSpPr>
          <p:grpSpPr>
            <a:xfrm>
              <a:off x="8152883" y="1289345"/>
              <a:ext cx="854254" cy="612303"/>
              <a:chOff x="662423" y="3302295"/>
              <a:chExt cx="854254" cy="612303"/>
            </a:xfrm>
          </p:grpSpPr>
          <p:grpSp>
            <p:nvGrpSpPr>
              <p:cNvPr id="1603" name="グループ化 1602">
                <a:extLst>
                  <a:ext uri="{FF2B5EF4-FFF2-40B4-BE49-F238E27FC236}">
                    <a16:creationId xmlns:a16="http://schemas.microsoft.com/office/drawing/2014/main" id="{57BCE616-F0DA-4B24-ACB0-2C560F14B83B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1613" name="フリーフォーム: 図形 1612">
                  <a:extLst>
                    <a:ext uri="{FF2B5EF4-FFF2-40B4-BE49-F238E27FC236}">
                      <a16:creationId xmlns:a16="http://schemas.microsoft.com/office/drawing/2014/main" id="{D28B9D58-1AA9-418E-8078-FE51C11F930C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4" name="フリーフォーム: 図形 1613">
                  <a:extLst>
                    <a:ext uri="{FF2B5EF4-FFF2-40B4-BE49-F238E27FC236}">
                      <a16:creationId xmlns:a16="http://schemas.microsoft.com/office/drawing/2014/main" id="{DA91A09C-8C5E-42FC-AEBF-8EEA6E7DDC15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4" name="グループ化 1603">
                <a:extLst>
                  <a:ext uri="{FF2B5EF4-FFF2-40B4-BE49-F238E27FC236}">
                    <a16:creationId xmlns:a16="http://schemas.microsoft.com/office/drawing/2014/main" id="{9FCA0AED-7BE5-44E2-B310-041AF1B42728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11" name="フリーフォーム: 図形 1610">
                  <a:extLst>
                    <a:ext uri="{FF2B5EF4-FFF2-40B4-BE49-F238E27FC236}">
                      <a16:creationId xmlns:a16="http://schemas.microsoft.com/office/drawing/2014/main" id="{B21409EB-D0C3-44DD-99A3-7F43DBD3FC6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2" name="フリーフォーム: 図形 1611">
                  <a:extLst>
                    <a:ext uri="{FF2B5EF4-FFF2-40B4-BE49-F238E27FC236}">
                      <a16:creationId xmlns:a16="http://schemas.microsoft.com/office/drawing/2014/main" id="{8B1E8C27-21C1-4DAA-9AC9-F0133AFD281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5" name="グループ化 1604">
                <a:extLst>
                  <a:ext uri="{FF2B5EF4-FFF2-40B4-BE49-F238E27FC236}">
                    <a16:creationId xmlns:a16="http://schemas.microsoft.com/office/drawing/2014/main" id="{7C07AE3E-0C44-4522-B3DE-BF6EF740D179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09" name="フリーフォーム: 図形 1608">
                  <a:extLst>
                    <a:ext uri="{FF2B5EF4-FFF2-40B4-BE49-F238E27FC236}">
                      <a16:creationId xmlns:a16="http://schemas.microsoft.com/office/drawing/2014/main" id="{88F833FF-07D7-4407-AFFF-73DEC16A275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0" name="フリーフォーム: 図形 1609">
                  <a:extLst>
                    <a:ext uri="{FF2B5EF4-FFF2-40B4-BE49-F238E27FC236}">
                      <a16:creationId xmlns:a16="http://schemas.microsoft.com/office/drawing/2014/main" id="{EEE363EE-88F5-4476-BC40-DC889291D7B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6" name="グループ化 1605">
                <a:extLst>
                  <a:ext uri="{FF2B5EF4-FFF2-40B4-BE49-F238E27FC236}">
                    <a16:creationId xmlns:a16="http://schemas.microsoft.com/office/drawing/2014/main" id="{97ABAA9C-EDB1-456D-850B-27E628B0745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07" name="フリーフォーム: 図形 1606">
                  <a:extLst>
                    <a:ext uri="{FF2B5EF4-FFF2-40B4-BE49-F238E27FC236}">
                      <a16:creationId xmlns:a16="http://schemas.microsoft.com/office/drawing/2014/main" id="{F947F677-E574-4627-9ECE-B706F2A5FF0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8" name="フリーフォーム: 図形 1607">
                  <a:extLst>
                    <a:ext uri="{FF2B5EF4-FFF2-40B4-BE49-F238E27FC236}">
                      <a16:creationId xmlns:a16="http://schemas.microsoft.com/office/drawing/2014/main" id="{0EC051E6-B2B5-4432-9E17-F2AE3EE57E2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131C1C1-DB93-415E-B8F5-DA9668F7DB3C}"/>
              </a:ext>
            </a:extLst>
          </p:cNvPr>
          <p:cNvGrpSpPr/>
          <p:nvPr/>
        </p:nvGrpSpPr>
        <p:grpSpPr>
          <a:xfrm>
            <a:off x="7848608" y="4890932"/>
            <a:ext cx="1730260" cy="1290919"/>
            <a:chOff x="7848608" y="4890932"/>
            <a:chExt cx="1730260" cy="1290919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D583D37-63CB-4097-8C14-95ABCC6DF173}"/>
                </a:ext>
              </a:extLst>
            </p:cNvPr>
            <p:cNvGrpSpPr/>
            <p:nvPr/>
          </p:nvGrpSpPr>
          <p:grpSpPr>
            <a:xfrm>
              <a:off x="7848608" y="4890932"/>
              <a:ext cx="1730260" cy="1290919"/>
              <a:chOff x="7848608" y="4890932"/>
              <a:chExt cx="1730260" cy="1290919"/>
            </a:xfrm>
          </p:grpSpPr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E81E6DF3-922C-40F7-9690-412F78CBF83A}"/>
                  </a:ext>
                </a:extLst>
              </p:cNvPr>
              <p:cNvSpPr/>
              <p:nvPr/>
            </p:nvSpPr>
            <p:spPr bwMode="auto">
              <a:xfrm>
                <a:off x="8418222" y="4890932"/>
                <a:ext cx="589262" cy="4421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A9B1063B-79E8-4A3C-B716-0B3D31BCF816}"/>
                  </a:ext>
                </a:extLst>
              </p:cNvPr>
              <p:cNvSpPr/>
              <p:nvPr/>
            </p:nvSpPr>
            <p:spPr bwMode="auto">
              <a:xfrm>
                <a:off x="8815105" y="5071404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87DC57E9-048A-4C18-9457-90523DF33070}"/>
                  </a:ext>
                </a:extLst>
              </p:cNvPr>
              <p:cNvSpPr/>
              <p:nvPr/>
            </p:nvSpPr>
            <p:spPr bwMode="auto">
              <a:xfrm>
                <a:off x="8183133" y="5070241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0DCFDF21-3DCA-45D4-9F15-997F6CEAB64D}"/>
                  </a:ext>
                </a:extLst>
              </p:cNvPr>
              <p:cNvGrpSpPr/>
              <p:nvPr/>
            </p:nvGrpSpPr>
            <p:grpSpPr>
              <a:xfrm>
                <a:off x="7903368" y="5208767"/>
                <a:ext cx="1644971" cy="468050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86" name="楕円 2">
                  <a:extLst>
                    <a:ext uri="{FF2B5EF4-FFF2-40B4-BE49-F238E27FC236}">
                      <a16:creationId xmlns:a16="http://schemas.microsoft.com/office/drawing/2014/main" id="{973F7969-E5C9-45C8-BE09-494442577370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楕円 2">
                  <a:extLst>
                    <a:ext uri="{FF2B5EF4-FFF2-40B4-BE49-F238E27FC236}">
                      <a16:creationId xmlns:a16="http://schemas.microsoft.com/office/drawing/2014/main" id="{FAB97B1D-B4BE-40B6-B9EA-0B18EF3D84C3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楕円 2">
                  <a:extLst>
                    <a:ext uri="{FF2B5EF4-FFF2-40B4-BE49-F238E27FC236}">
                      <a16:creationId xmlns:a16="http://schemas.microsoft.com/office/drawing/2014/main" id="{8EBED10A-68B5-4847-98A4-75B8F913B9BF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楕円 2">
                  <a:extLst>
                    <a:ext uri="{FF2B5EF4-FFF2-40B4-BE49-F238E27FC236}">
                      <a16:creationId xmlns:a16="http://schemas.microsoft.com/office/drawing/2014/main" id="{E9CB30EE-5221-4DD1-807E-20617B6BE490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楕円 2">
                  <a:extLst>
                    <a:ext uri="{FF2B5EF4-FFF2-40B4-BE49-F238E27FC236}">
                      <a16:creationId xmlns:a16="http://schemas.microsoft.com/office/drawing/2014/main" id="{14AA880F-F93F-46E1-A79B-8EAC84B83535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楕円 2">
                  <a:extLst>
                    <a:ext uri="{FF2B5EF4-FFF2-40B4-BE49-F238E27FC236}">
                      <a16:creationId xmlns:a16="http://schemas.microsoft.com/office/drawing/2014/main" id="{F11DA6FF-7C54-4997-B524-7693BB1A10F0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楕円 2">
                  <a:extLst>
                    <a:ext uri="{FF2B5EF4-FFF2-40B4-BE49-F238E27FC236}">
                      <a16:creationId xmlns:a16="http://schemas.microsoft.com/office/drawing/2014/main" id="{146FB51D-95F4-4A14-996D-3569212B92EA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楕円 2">
                  <a:extLst>
                    <a:ext uri="{FF2B5EF4-FFF2-40B4-BE49-F238E27FC236}">
                      <a16:creationId xmlns:a16="http://schemas.microsoft.com/office/drawing/2014/main" id="{FC33BA4D-FC87-4F65-B1F9-8B922FF260D5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楕円 2">
                  <a:extLst>
                    <a:ext uri="{FF2B5EF4-FFF2-40B4-BE49-F238E27FC236}">
                      <a16:creationId xmlns:a16="http://schemas.microsoft.com/office/drawing/2014/main" id="{856BA4A7-F709-400B-9AB1-149B1D7B458B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楕円 2">
                  <a:extLst>
                    <a:ext uri="{FF2B5EF4-FFF2-40B4-BE49-F238E27FC236}">
                      <a16:creationId xmlns:a16="http://schemas.microsoft.com/office/drawing/2014/main" id="{D8C5813C-AFDE-4276-8C4D-9E466DBC3EEA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楕円 2">
                  <a:extLst>
                    <a:ext uri="{FF2B5EF4-FFF2-40B4-BE49-F238E27FC236}">
                      <a16:creationId xmlns:a16="http://schemas.microsoft.com/office/drawing/2014/main" id="{F7ADA179-6E98-4E50-BB9B-B28E5EED7167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楕円 2">
                  <a:extLst>
                    <a:ext uri="{FF2B5EF4-FFF2-40B4-BE49-F238E27FC236}">
                      <a16:creationId xmlns:a16="http://schemas.microsoft.com/office/drawing/2014/main" id="{D2D351C2-9B29-45C1-B622-72D6E91205A4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楕円 2">
                  <a:extLst>
                    <a:ext uri="{FF2B5EF4-FFF2-40B4-BE49-F238E27FC236}">
                      <a16:creationId xmlns:a16="http://schemas.microsoft.com/office/drawing/2014/main" id="{EB4A8124-B52A-4336-B6BA-4F61739DFF9B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2" name="楕円 971">
                <a:extLst>
                  <a:ext uri="{FF2B5EF4-FFF2-40B4-BE49-F238E27FC236}">
                    <a16:creationId xmlns:a16="http://schemas.microsoft.com/office/drawing/2014/main" id="{4EB2C265-04DE-4608-A17C-B94857565EE5}"/>
                  </a:ext>
                </a:extLst>
              </p:cNvPr>
              <p:cNvSpPr/>
              <p:nvPr/>
            </p:nvSpPr>
            <p:spPr bwMode="auto">
              <a:xfrm>
                <a:off x="7944774" y="5388843"/>
                <a:ext cx="1538595" cy="681824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 1125">
                <a:extLst>
                  <a:ext uri="{FF2B5EF4-FFF2-40B4-BE49-F238E27FC236}">
                    <a16:creationId xmlns:a16="http://schemas.microsoft.com/office/drawing/2014/main" id="{FDC8B4BD-EBF1-408E-B01B-D9F35953E719}"/>
                  </a:ext>
                </a:extLst>
              </p:cNvPr>
              <p:cNvSpPr/>
              <p:nvPr/>
            </p:nvSpPr>
            <p:spPr>
              <a:xfrm>
                <a:off x="8451750" y="5326935"/>
                <a:ext cx="500130" cy="55271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FF43839A-8ED6-410A-8D7A-3B2B0EE5FBB2}"/>
                  </a:ext>
                </a:extLst>
              </p:cNvPr>
              <p:cNvSpPr/>
              <p:nvPr/>
            </p:nvSpPr>
            <p:spPr bwMode="auto">
              <a:xfrm>
                <a:off x="8507495" y="5772489"/>
                <a:ext cx="388641" cy="199877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653CFAA1-D6C7-4E47-9508-9E932EE70090}"/>
                  </a:ext>
                </a:extLst>
              </p:cNvPr>
              <p:cNvGrpSpPr/>
              <p:nvPr/>
            </p:nvGrpSpPr>
            <p:grpSpPr>
              <a:xfrm>
                <a:off x="8515555" y="5426639"/>
                <a:ext cx="372521" cy="378908"/>
                <a:chOff x="5274321" y="3781001"/>
                <a:chExt cx="579044" cy="588972"/>
              </a:xfrm>
            </p:grpSpPr>
            <p:sp>
              <p:nvSpPr>
                <p:cNvPr id="1058" name="円/楕円 238">
                  <a:extLst>
                    <a:ext uri="{FF2B5EF4-FFF2-40B4-BE49-F238E27FC236}">
                      <a16:creationId xmlns:a16="http://schemas.microsoft.com/office/drawing/2014/main" id="{297E5DDF-8100-4965-B576-0718C459B48E}"/>
                    </a:ext>
                  </a:extLst>
                </p:cNvPr>
                <p:cNvSpPr/>
                <p:nvPr/>
              </p:nvSpPr>
              <p:spPr>
                <a:xfrm>
                  <a:off x="5274321" y="3862474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9" name="月 1058">
                  <a:extLst>
                    <a:ext uri="{FF2B5EF4-FFF2-40B4-BE49-F238E27FC236}">
                      <a16:creationId xmlns:a16="http://schemas.microsoft.com/office/drawing/2014/main" id="{B61DA07F-0F4E-4901-A447-C2C5B057C4BA}"/>
                    </a:ext>
                  </a:extLst>
                </p:cNvPr>
                <p:cNvSpPr/>
                <p:nvPr/>
              </p:nvSpPr>
              <p:spPr>
                <a:xfrm rot="16200000">
                  <a:off x="5551144" y="4148065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0" name="円/楕円 1134">
                  <a:extLst>
                    <a:ext uri="{FF2B5EF4-FFF2-40B4-BE49-F238E27FC236}">
                      <a16:creationId xmlns:a16="http://schemas.microsoft.com/office/drawing/2014/main" id="{9B4CF3D0-04CE-49A9-BAC1-6121DFF218D8}"/>
                    </a:ext>
                  </a:extLst>
                </p:cNvPr>
                <p:cNvSpPr/>
                <p:nvPr/>
              </p:nvSpPr>
              <p:spPr>
                <a:xfrm>
                  <a:off x="5402261" y="4019216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1" name="円/楕円 1136">
                  <a:extLst>
                    <a:ext uri="{FF2B5EF4-FFF2-40B4-BE49-F238E27FC236}">
                      <a16:creationId xmlns:a16="http://schemas.microsoft.com/office/drawing/2014/main" id="{8E73C180-857E-43F0-A904-969430972541}"/>
                    </a:ext>
                  </a:extLst>
                </p:cNvPr>
                <p:cNvSpPr/>
                <p:nvPr/>
              </p:nvSpPr>
              <p:spPr>
                <a:xfrm>
                  <a:off x="5678486" y="4019216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663F9C0B-77C5-44F4-8C67-EBD7231C054E}"/>
                    </a:ext>
                  </a:extLst>
                </p:cNvPr>
                <p:cNvGrpSpPr/>
                <p:nvPr/>
              </p:nvGrpSpPr>
              <p:grpSpPr>
                <a:xfrm>
                  <a:off x="5308717" y="3781001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073" name="月 1072">
                    <a:extLst>
                      <a:ext uri="{FF2B5EF4-FFF2-40B4-BE49-F238E27FC236}">
                        <a16:creationId xmlns:a16="http://schemas.microsoft.com/office/drawing/2014/main" id="{1C3E9CF6-B9D7-43EE-8B2B-A426E4ADC98E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4" name="月 1073">
                    <a:extLst>
                      <a:ext uri="{FF2B5EF4-FFF2-40B4-BE49-F238E27FC236}">
                        <a16:creationId xmlns:a16="http://schemas.microsoft.com/office/drawing/2014/main" id="{C7FDDF6F-759E-4931-BA29-DBB8B430FDD3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5" name="月 1074">
                    <a:extLst>
                      <a:ext uri="{FF2B5EF4-FFF2-40B4-BE49-F238E27FC236}">
                        <a16:creationId xmlns:a16="http://schemas.microsoft.com/office/drawing/2014/main" id="{5F46B91A-7342-42AF-BBF9-7EB8FAF1A338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6" name="月 1075">
                    <a:extLst>
                      <a:ext uri="{FF2B5EF4-FFF2-40B4-BE49-F238E27FC236}">
                        <a16:creationId xmlns:a16="http://schemas.microsoft.com/office/drawing/2014/main" id="{07A41141-E2A2-42BB-A82F-EDAD806EFD40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7" name="月 1076">
                    <a:extLst>
                      <a:ext uri="{FF2B5EF4-FFF2-40B4-BE49-F238E27FC236}">
                        <a16:creationId xmlns:a16="http://schemas.microsoft.com/office/drawing/2014/main" id="{06571826-E208-4B77-A522-57A01A2C5733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8" name="月 1077">
                    <a:extLst>
                      <a:ext uri="{FF2B5EF4-FFF2-40B4-BE49-F238E27FC236}">
                        <a16:creationId xmlns:a16="http://schemas.microsoft.com/office/drawing/2014/main" id="{68C34D73-51D8-431A-A9C3-ABB7E5360842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63" name="グループ化 1062">
                  <a:extLst>
                    <a:ext uri="{FF2B5EF4-FFF2-40B4-BE49-F238E27FC236}">
                      <a16:creationId xmlns:a16="http://schemas.microsoft.com/office/drawing/2014/main" id="{65728D27-B356-4F97-8A5C-30126823F2D0}"/>
                    </a:ext>
                  </a:extLst>
                </p:cNvPr>
                <p:cNvGrpSpPr/>
                <p:nvPr/>
              </p:nvGrpSpPr>
              <p:grpSpPr>
                <a:xfrm>
                  <a:off x="5567058" y="3781001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067" name="月 1066">
                    <a:extLst>
                      <a:ext uri="{FF2B5EF4-FFF2-40B4-BE49-F238E27FC236}">
                        <a16:creationId xmlns:a16="http://schemas.microsoft.com/office/drawing/2014/main" id="{04BBB357-1673-45E0-BE8C-5239989F7739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8" name="月 1067">
                    <a:extLst>
                      <a:ext uri="{FF2B5EF4-FFF2-40B4-BE49-F238E27FC236}">
                        <a16:creationId xmlns:a16="http://schemas.microsoft.com/office/drawing/2014/main" id="{96079722-9B67-4C34-8E80-4385133033CA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9" name="月 1068">
                    <a:extLst>
                      <a:ext uri="{FF2B5EF4-FFF2-40B4-BE49-F238E27FC236}">
                        <a16:creationId xmlns:a16="http://schemas.microsoft.com/office/drawing/2014/main" id="{5CB911F5-9847-46BA-8F00-1FF32A82C879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0" name="月 1069">
                    <a:extLst>
                      <a:ext uri="{FF2B5EF4-FFF2-40B4-BE49-F238E27FC236}">
                        <a16:creationId xmlns:a16="http://schemas.microsoft.com/office/drawing/2014/main" id="{56ECCB5A-D4DB-4491-B57B-FF5A4DFEF8AB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1" name="月 1070">
                    <a:extLst>
                      <a:ext uri="{FF2B5EF4-FFF2-40B4-BE49-F238E27FC236}">
                        <a16:creationId xmlns:a16="http://schemas.microsoft.com/office/drawing/2014/main" id="{8DF2BBD5-692B-492D-B775-01FC8B9E35C0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2" name="月 1071">
                    <a:extLst>
                      <a:ext uri="{FF2B5EF4-FFF2-40B4-BE49-F238E27FC236}">
                        <a16:creationId xmlns:a16="http://schemas.microsoft.com/office/drawing/2014/main" id="{79B61130-F648-4225-9927-BBF75B8AA310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64" name="月 1063">
                  <a:extLst>
                    <a:ext uri="{FF2B5EF4-FFF2-40B4-BE49-F238E27FC236}">
                      <a16:creationId xmlns:a16="http://schemas.microsoft.com/office/drawing/2014/main" id="{39D5DA4C-D0FB-43DA-B012-6AC8BBDAA524}"/>
                    </a:ext>
                  </a:extLst>
                </p:cNvPr>
                <p:cNvSpPr/>
                <p:nvPr/>
              </p:nvSpPr>
              <p:spPr>
                <a:xfrm rot="5400000">
                  <a:off x="5393706" y="3829448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5" name="月 1064">
                  <a:extLst>
                    <a:ext uri="{FF2B5EF4-FFF2-40B4-BE49-F238E27FC236}">
                      <a16:creationId xmlns:a16="http://schemas.microsoft.com/office/drawing/2014/main" id="{8981618A-D6E2-40BD-9A52-F7BC3AD4A629}"/>
                    </a:ext>
                  </a:extLst>
                </p:cNvPr>
                <p:cNvSpPr/>
                <p:nvPr/>
              </p:nvSpPr>
              <p:spPr>
                <a:xfrm rot="5400000">
                  <a:off x="5684219" y="3829448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6" name="円/楕円 4">
                  <a:extLst>
                    <a:ext uri="{FF2B5EF4-FFF2-40B4-BE49-F238E27FC236}">
                      <a16:creationId xmlns:a16="http://schemas.microsoft.com/office/drawing/2014/main" id="{F5A7D3A4-A03D-4321-A1EE-9099FEF118D1}"/>
                    </a:ext>
                  </a:extLst>
                </p:cNvPr>
                <p:cNvSpPr/>
                <p:nvPr/>
              </p:nvSpPr>
              <p:spPr>
                <a:xfrm>
                  <a:off x="5489738" y="4236941"/>
                  <a:ext cx="148210" cy="804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rPr>
                    <a:t>　</a:t>
                  </a:r>
                </a:p>
              </p:txBody>
            </p:sp>
          </p:grpSp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97DA1848-3608-4996-B211-50ADB022ECE9}"/>
                  </a:ext>
                </a:extLst>
              </p:cNvPr>
              <p:cNvGrpSpPr/>
              <p:nvPr/>
            </p:nvGrpSpPr>
            <p:grpSpPr>
              <a:xfrm>
                <a:off x="8382167" y="5268548"/>
                <a:ext cx="639298" cy="211622"/>
                <a:chOff x="849631" y="361615"/>
                <a:chExt cx="1113596" cy="441091"/>
              </a:xfrm>
            </p:grpSpPr>
            <p:sp>
              <p:nvSpPr>
                <p:cNvPr id="1050" name="月 1049">
                  <a:extLst>
                    <a:ext uri="{FF2B5EF4-FFF2-40B4-BE49-F238E27FC236}">
                      <a16:creationId xmlns:a16="http://schemas.microsoft.com/office/drawing/2014/main" id="{48EF4063-D329-4380-AD23-DEBFD3D7BA98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51" name="月 1050">
                  <a:extLst>
                    <a:ext uri="{FF2B5EF4-FFF2-40B4-BE49-F238E27FC236}">
                      <a16:creationId xmlns:a16="http://schemas.microsoft.com/office/drawing/2014/main" id="{B1384F56-F533-457C-864D-BF4D3D29B0FF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052" name="グループ化 1051">
                  <a:extLst>
                    <a:ext uri="{FF2B5EF4-FFF2-40B4-BE49-F238E27FC236}">
                      <a16:creationId xmlns:a16="http://schemas.microsoft.com/office/drawing/2014/main" id="{5641909D-33EF-4EAE-BE90-CFA5B948C416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1056" name="楕円 1888">
                    <a:extLst>
                      <a:ext uri="{FF2B5EF4-FFF2-40B4-BE49-F238E27FC236}">
                        <a16:creationId xmlns:a16="http://schemas.microsoft.com/office/drawing/2014/main" id="{22A044A0-8C8A-4552-9618-9F701145AB25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7" name="楕円 1888">
                    <a:extLst>
                      <a:ext uri="{FF2B5EF4-FFF2-40B4-BE49-F238E27FC236}">
                        <a16:creationId xmlns:a16="http://schemas.microsoft.com/office/drawing/2014/main" id="{F52DF046-742F-43C8-B9F1-6ECD0982D6A0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8816D11B-C17E-487C-AD52-09986ED4869B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54" name="楕円 1888">
                  <a:extLst>
                    <a:ext uri="{FF2B5EF4-FFF2-40B4-BE49-F238E27FC236}">
                      <a16:creationId xmlns:a16="http://schemas.microsoft.com/office/drawing/2014/main" id="{C9BEDF03-A764-4B06-9FE9-8DA387E75950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5" name="楕円 1888">
                  <a:extLst>
                    <a:ext uri="{FF2B5EF4-FFF2-40B4-BE49-F238E27FC236}">
                      <a16:creationId xmlns:a16="http://schemas.microsoft.com/office/drawing/2014/main" id="{C65CF454-A15F-4424-8AF4-B4909D01F43C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CF1198D1-F1E8-47F9-A3EC-AF856FD9A91E}"/>
                  </a:ext>
                </a:extLst>
              </p:cNvPr>
              <p:cNvGrpSpPr/>
              <p:nvPr/>
            </p:nvGrpSpPr>
            <p:grpSpPr>
              <a:xfrm>
                <a:off x="7848608" y="5619419"/>
                <a:ext cx="1730260" cy="562432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74" name="楕円 2">
                  <a:extLst>
                    <a:ext uri="{FF2B5EF4-FFF2-40B4-BE49-F238E27FC236}">
                      <a16:creationId xmlns:a16="http://schemas.microsoft.com/office/drawing/2014/main" id="{8024D080-4E8D-4B05-B1BD-96A61E912592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5" name="楕円 2">
                  <a:extLst>
                    <a:ext uri="{FF2B5EF4-FFF2-40B4-BE49-F238E27FC236}">
                      <a16:creationId xmlns:a16="http://schemas.microsoft.com/office/drawing/2014/main" id="{1E9061F8-34CD-40BA-BB37-4843E8D86A89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楕円 2">
                  <a:extLst>
                    <a:ext uri="{FF2B5EF4-FFF2-40B4-BE49-F238E27FC236}">
                      <a16:creationId xmlns:a16="http://schemas.microsoft.com/office/drawing/2014/main" id="{11D78976-0D8F-4FAC-B237-1A9DB64F2BC7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楕円 2">
                  <a:extLst>
                    <a:ext uri="{FF2B5EF4-FFF2-40B4-BE49-F238E27FC236}">
                      <a16:creationId xmlns:a16="http://schemas.microsoft.com/office/drawing/2014/main" id="{1F8768A4-E7BE-4953-AB26-CD83B2A2BB96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楕円 2">
                  <a:extLst>
                    <a:ext uri="{FF2B5EF4-FFF2-40B4-BE49-F238E27FC236}">
                      <a16:creationId xmlns:a16="http://schemas.microsoft.com/office/drawing/2014/main" id="{4CD25685-618B-4B78-B26A-427A4632CC4D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楕円 2">
                  <a:extLst>
                    <a:ext uri="{FF2B5EF4-FFF2-40B4-BE49-F238E27FC236}">
                      <a16:creationId xmlns:a16="http://schemas.microsoft.com/office/drawing/2014/main" id="{7AC1D257-767A-4BF7-9092-7F1A1CB9864F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楕円 2">
                  <a:extLst>
                    <a:ext uri="{FF2B5EF4-FFF2-40B4-BE49-F238E27FC236}">
                      <a16:creationId xmlns:a16="http://schemas.microsoft.com/office/drawing/2014/main" id="{561D2AF9-BF13-4B25-8301-35A011EF18A3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楕円 2">
                  <a:extLst>
                    <a:ext uri="{FF2B5EF4-FFF2-40B4-BE49-F238E27FC236}">
                      <a16:creationId xmlns:a16="http://schemas.microsoft.com/office/drawing/2014/main" id="{76C2E764-F8C9-4550-B2F7-8FAE7837A9DF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楕円 2">
                  <a:extLst>
                    <a:ext uri="{FF2B5EF4-FFF2-40B4-BE49-F238E27FC236}">
                      <a16:creationId xmlns:a16="http://schemas.microsoft.com/office/drawing/2014/main" id="{E936EAD0-7DD6-4CFB-95C2-E76926096BD7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楕円 2">
                  <a:extLst>
                    <a:ext uri="{FF2B5EF4-FFF2-40B4-BE49-F238E27FC236}">
                      <a16:creationId xmlns:a16="http://schemas.microsoft.com/office/drawing/2014/main" id="{7E86124F-7E18-472E-AF31-47303F08EB4A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4" name="楕円 2">
                  <a:extLst>
                    <a:ext uri="{FF2B5EF4-FFF2-40B4-BE49-F238E27FC236}">
                      <a16:creationId xmlns:a16="http://schemas.microsoft.com/office/drawing/2014/main" id="{D08BCD4A-1499-4C90-B3D8-D243904B2BE8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楕円 2">
                  <a:extLst>
                    <a:ext uri="{FF2B5EF4-FFF2-40B4-BE49-F238E27FC236}">
                      <a16:creationId xmlns:a16="http://schemas.microsoft.com/office/drawing/2014/main" id="{DAB5949F-7D3E-41AB-AB98-A9E9C5393934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7" name="グループ化 1046">
                <a:extLst>
                  <a:ext uri="{FF2B5EF4-FFF2-40B4-BE49-F238E27FC236}">
                    <a16:creationId xmlns:a16="http://schemas.microsoft.com/office/drawing/2014/main" id="{B2BD7CA1-A4AE-4AE2-BFFD-5ADB49135E9E}"/>
                  </a:ext>
                </a:extLst>
              </p:cNvPr>
              <p:cNvGrpSpPr/>
              <p:nvPr/>
            </p:nvGrpSpPr>
            <p:grpSpPr>
              <a:xfrm>
                <a:off x="8407121" y="5639834"/>
                <a:ext cx="589391" cy="405809"/>
                <a:chOff x="7527601" y="2362437"/>
                <a:chExt cx="761945" cy="524617"/>
              </a:xfrm>
            </p:grpSpPr>
            <p:grpSp>
              <p:nvGrpSpPr>
                <p:cNvPr id="1079" name="グループ化 1078">
                  <a:extLst>
                    <a:ext uri="{FF2B5EF4-FFF2-40B4-BE49-F238E27FC236}">
                      <a16:creationId xmlns:a16="http://schemas.microsoft.com/office/drawing/2014/main" id="{B2743E44-EBED-4D23-96E4-C288ACEC549C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1083" name="角丸四角形 515">
                    <a:extLst>
                      <a:ext uri="{FF2B5EF4-FFF2-40B4-BE49-F238E27FC236}">
                        <a16:creationId xmlns:a16="http://schemas.microsoft.com/office/drawing/2014/main" id="{538199B6-1CF1-4975-A35F-CD412F34F046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4" name="フリーフォーム: 図形 1083">
                    <a:extLst>
                      <a:ext uri="{FF2B5EF4-FFF2-40B4-BE49-F238E27FC236}">
                        <a16:creationId xmlns:a16="http://schemas.microsoft.com/office/drawing/2014/main" id="{4C358ABE-5284-4367-B6E0-B9BF269187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80" name="グループ化 1079">
                  <a:extLst>
                    <a:ext uri="{FF2B5EF4-FFF2-40B4-BE49-F238E27FC236}">
                      <a16:creationId xmlns:a16="http://schemas.microsoft.com/office/drawing/2014/main" id="{025D994B-ABDA-4863-BEED-CC5F87FAD10F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1081" name="角丸四角形 515">
                    <a:extLst>
                      <a:ext uri="{FF2B5EF4-FFF2-40B4-BE49-F238E27FC236}">
                        <a16:creationId xmlns:a16="http://schemas.microsoft.com/office/drawing/2014/main" id="{9D79AA30-FED0-43AE-8963-26E168E56B07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2" name="フリーフォーム: 図形 1081">
                    <a:extLst>
                      <a:ext uri="{FF2B5EF4-FFF2-40B4-BE49-F238E27FC236}">
                        <a16:creationId xmlns:a16="http://schemas.microsoft.com/office/drawing/2014/main" id="{733E0FC5-A790-4FE3-9DE1-9CAD8F3963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15" name="グループ化 1614">
              <a:extLst>
                <a:ext uri="{FF2B5EF4-FFF2-40B4-BE49-F238E27FC236}">
                  <a16:creationId xmlns:a16="http://schemas.microsoft.com/office/drawing/2014/main" id="{9BFC9938-DA4A-47F6-974A-D71B2B1663BC}"/>
                </a:ext>
              </a:extLst>
            </p:cNvPr>
            <p:cNvGrpSpPr/>
            <p:nvPr/>
          </p:nvGrpSpPr>
          <p:grpSpPr>
            <a:xfrm>
              <a:off x="8152883" y="5334573"/>
              <a:ext cx="1108891" cy="463095"/>
              <a:chOff x="662423" y="3416873"/>
              <a:chExt cx="1108891" cy="463095"/>
            </a:xfrm>
          </p:grpSpPr>
          <p:grpSp>
            <p:nvGrpSpPr>
              <p:cNvPr id="1616" name="グループ化 1615">
                <a:extLst>
                  <a:ext uri="{FF2B5EF4-FFF2-40B4-BE49-F238E27FC236}">
                    <a16:creationId xmlns:a16="http://schemas.microsoft.com/office/drawing/2014/main" id="{D24F46E8-7C61-4BCD-9B8B-BC8374DDF29B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25" name="フリーフォーム: 図形 1624">
                  <a:extLst>
                    <a:ext uri="{FF2B5EF4-FFF2-40B4-BE49-F238E27FC236}">
                      <a16:creationId xmlns:a16="http://schemas.microsoft.com/office/drawing/2014/main" id="{EB312F11-27E1-4AB0-B383-E862EA65F20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6" name="フリーフォーム: 図形 1625">
                  <a:extLst>
                    <a:ext uri="{FF2B5EF4-FFF2-40B4-BE49-F238E27FC236}">
                      <a16:creationId xmlns:a16="http://schemas.microsoft.com/office/drawing/2014/main" id="{305BFEC9-D2A3-4E06-AC25-FB756F633DC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7" name="グループ化 1616">
                <a:extLst>
                  <a:ext uri="{FF2B5EF4-FFF2-40B4-BE49-F238E27FC236}">
                    <a16:creationId xmlns:a16="http://schemas.microsoft.com/office/drawing/2014/main" id="{319AF639-C2BA-4A54-844A-D147945CFE63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23" name="フリーフォーム: 図形 1622">
                  <a:extLst>
                    <a:ext uri="{FF2B5EF4-FFF2-40B4-BE49-F238E27FC236}">
                      <a16:creationId xmlns:a16="http://schemas.microsoft.com/office/drawing/2014/main" id="{8BECC2B5-FA58-450E-8E2D-E773E01D28C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4" name="フリーフォーム: 図形 1623">
                  <a:extLst>
                    <a:ext uri="{FF2B5EF4-FFF2-40B4-BE49-F238E27FC236}">
                      <a16:creationId xmlns:a16="http://schemas.microsoft.com/office/drawing/2014/main" id="{3E9BFB71-CF94-406F-8FBA-A66DFBEFB3F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8" name="グループ化 1617">
                <a:extLst>
                  <a:ext uri="{FF2B5EF4-FFF2-40B4-BE49-F238E27FC236}">
                    <a16:creationId xmlns:a16="http://schemas.microsoft.com/office/drawing/2014/main" id="{18DB94CF-B6B8-4BE2-B1F1-B5BC0250E12E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1619" name="フリーフォーム: 図形 1618">
                  <a:extLst>
                    <a:ext uri="{FF2B5EF4-FFF2-40B4-BE49-F238E27FC236}">
                      <a16:creationId xmlns:a16="http://schemas.microsoft.com/office/drawing/2014/main" id="{16A8E209-9207-4D8B-978C-8B5BD4502668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0" name="フリーフォーム: 図形 1619">
                  <a:extLst>
                    <a:ext uri="{FF2B5EF4-FFF2-40B4-BE49-F238E27FC236}">
                      <a16:creationId xmlns:a16="http://schemas.microsoft.com/office/drawing/2014/main" id="{3C1AE1E0-BDD8-439C-9B88-6AA590A09C1B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1" name="フリーフォーム: 図形 1620">
                  <a:extLst>
                    <a:ext uri="{FF2B5EF4-FFF2-40B4-BE49-F238E27FC236}">
                      <a16:creationId xmlns:a16="http://schemas.microsoft.com/office/drawing/2014/main" id="{FCAAE7DB-811E-4E60-B57C-BBE333B1C42F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フリーフォーム: 図形 1621">
                  <a:extLst>
                    <a:ext uri="{FF2B5EF4-FFF2-40B4-BE49-F238E27FC236}">
                      <a16:creationId xmlns:a16="http://schemas.microsoft.com/office/drawing/2014/main" id="{3B77E3DB-DA03-4191-A756-1ED32F41AF53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FE732417-3E8D-4136-BFC2-92B71306AC6D}"/>
              </a:ext>
            </a:extLst>
          </p:cNvPr>
          <p:cNvGrpSpPr/>
          <p:nvPr/>
        </p:nvGrpSpPr>
        <p:grpSpPr>
          <a:xfrm>
            <a:off x="5942895" y="2915910"/>
            <a:ext cx="1730260" cy="1308954"/>
            <a:chOff x="5942895" y="2915910"/>
            <a:chExt cx="1730260" cy="130895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0F51B20E-0EE2-4265-9039-5C8A7A1457D7}"/>
                </a:ext>
              </a:extLst>
            </p:cNvPr>
            <p:cNvGrpSpPr/>
            <p:nvPr/>
          </p:nvGrpSpPr>
          <p:grpSpPr>
            <a:xfrm>
              <a:off x="5942895" y="2915910"/>
              <a:ext cx="1730260" cy="1308954"/>
              <a:chOff x="5942895" y="2915910"/>
              <a:chExt cx="1730260" cy="1308954"/>
            </a:xfrm>
          </p:grpSpPr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3A6928F2-D220-4FF9-9D19-C9EC65BC286B}"/>
                  </a:ext>
                </a:extLst>
              </p:cNvPr>
              <p:cNvGrpSpPr/>
              <p:nvPr/>
            </p:nvGrpSpPr>
            <p:grpSpPr>
              <a:xfrm>
                <a:off x="5942895" y="293394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4C06D302-6186-4839-9A87-DDCDCC704B36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74E8EDD3-4D01-48CA-92B7-4B0FE36032AF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7EB20EA0-01A7-4950-889D-A212E192DA36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9" name="グループ化 618">
                  <a:extLst>
                    <a:ext uri="{FF2B5EF4-FFF2-40B4-BE49-F238E27FC236}">
                      <a16:creationId xmlns:a16="http://schemas.microsoft.com/office/drawing/2014/main" id="{FFEEDC36-7B2C-4AF4-BAEE-90C1783610F9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634" name="楕円 2">
                    <a:extLst>
                      <a:ext uri="{FF2B5EF4-FFF2-40B4-BE49-F238E27FC236}">
                        <a16:creationId xmlns:a16="http://schemas.microsoft.com/office/drawing/2014/main" id="{F8EA548E-240E-4961-8387-AD66EDA384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5" name="楕円 2">
                    <a:extLst>
                      <a:ext uri="{FF2B5EF4-FFF2-40B4-BE49-F238E27FC236}">
                        <a16:creationId xmlns:a16="http://schemas.microsoft.com/office/drawing/2014/main" id="{43331B9F-0CC3-495A-B816-7AF8ACDDFF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楕円 2">
                    <a:extLst>
                      <a:ext uri="{FF2B5EF4-FFF2-40B4-BE49-F238E27FC236}">
                        <a16:creationId xmlns:a16="http://schemas.microsoft.com/office/drawing/2014/main" id="{05118975-5D8A-4C96-9681-BB943F3C1E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7" name="楕円 2">
                    <a:extLst>
                      <a:ext uri="{FF2B5EF4-FFF2-40B4-BE49-F238E27FC236}">
                        <a16:creationId xmlns:a16="http://schemas.microsoft.com/office/drawing/2014/main" id="{4159B84D-B3E9-49CD-8D13-5475B7B53C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8" name="楕円 2">
                    <a:extLst>
                      <a:ext uri="{FF2B5EF4-FFF2-40B4-BE49-F238E27FC236}">
                        <a16:creationId xmlns:a16="http://schemas.microsoft.com/office/drawing/2014/main" id="{0AA32819-FA09-479B-982A-8A70F482A7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楕円 2">
                    <a:extLst>
                      <a:ext uri="{FF2B5EF4-FFF2-40B4-BE49-F238E27FC236}">
                        <a16:creationId xmlns:a16="http://schemas.microsoft.com/office/drawing/2014/main" id="{7C0D625D-0DA5-463E-B5D8-5102EBE9EA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楕円 2">
                    <a:extLst>
                      <a:ext uri="{FF2B5EF4-FFF2-40B4-BE49-F238E27FC236}">
                        <a16:creationId xmlns:a16="http://schemas.microsoft.com/office/drawing/2014/main" id="{DD38F5E3-5AA1-4E3C-883D-9EE7FDEAFE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1" name="楕円 2">
                    <a:extLst>
                      <a:ext uri="{FF2B5EF4-FFF2-40B4-BE49-F238E27FC236}">
                        <a16:creationId xmlns:a16="http://schemas.microsoft.com/office/drawing/2014/main" id="{3CE83DCF-75F3-4EE1-B92B-498834C928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楕円 2">
                    <a:extLst>
                      <a:ext uri="{FF2B5EF4-FFF2-40B4-BE49-F238E27FC236}">
                        <a16:creationId xmlns:a16="http://schemas.microsoft.com/office/drawing/2014/main" id="{9025B501-BEE7-4A65-89F1-9F6DF80AF4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3" name="楕円 2">
                    <a:extLst>
                      <a:ext uri="{FF2B5EF4-FFF2-40B4-BE49-F238E27FC236}">
                        <a16:creationId xmlns:a16="http://schemas.microsoft.com/office/drawing/2014/main" id="{B34C2503-459B-4A92-B607-5BB1ADD3B2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4" name="楕円 2">
                    <a:extLst>
                      <a:ext uri="{FF2B5EF4-FFF2-40B4-BE49-F238E27FC236}">
                        <a16:creationId xmlns:a16="http://schemas.microsoft.com/office/drawing/2014/main" id="{4058FA36-00CB-4B07-855E-1C00739221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5" name="楕円 2">
                    <a:extLst>
                      <a:ext uri="{FF2B5EF4-FFF2-40B4-BE49-F238E27FC236}">
                        <a16:creationId xmlns:a16="http://schemas.microsoft.com/office/drawing/2014/main" id="{2E36923C-1FEF-402C-8276-76962745B3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楕円 2">
                    <a:extLst>
                      <a:ext uri="{FF2B5EF4-FFF2-40B4-BE49-F238E27FC236}">
                        <a16:creationId xmlns:a16="http://schemas.microsoft.com/office/drawing/2014/main" id="{BC6FEB3E-5229-43DA-8E8C-25F13CF943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0" name="楕円 619">
                  <a:extLst>
                    <a:ext uri="{FF2B5EF4-FFF2-40B4-BE49-F238E27FC236}">
                      <a16:creationId xmlns:a16="http://schemas.microsoft.com/office/drawing/2014/main" id="{AD43D2B9-D99E-44FB-B287-E41BF1D8AC0E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1" name="グループ化 620">
                  <a:extLst>
                    <a:ext uri="{FF2B5EF4-FFF2-40B4-BE49-F238E27FC236}">
                      <a16:creationId xmlns:a16="http://schemas.microsoft.com/office/drawing/2014/main" id="{EB3D00BD-C7B2-4C71-B815-8FABE36D5F3A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622" name="楕円 2">
                    <a:extLst>
                      <a:ext uri="{FF2B5EF4-FFF2-40B4-BE49-F238E27FC236}">
                        <a16:creationId xmlns:a16="http://schemas.microsoft.com/office/drawing/2014/main" id="{4DBE1B62-4795-4E26-A06C-4BDBEA22ED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楕円 2">
                    <a:extLst>
                      <a:ext uri="{FF2B5EF4-FFF2-40B4-BE49-F238E27FC236}">
                        <a16:creationId xmlns:a16="http://schemas.microsoft.com/office/drawing/2014/main" id="{93A10573-9ABC-44BB-B9D4-0CBE263E42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楕円 2">
                    <a:extLst>
                      <a:ext uri="{FF2B5EF4-FFF2-40B4-BE49-F238E27FC236}">
                        <a16:creationId xmlns:a16="http://schemas.microsoft.com/office/drawing/2014/main" id="{98B41F31-15A6-448B-A961-7A737A32E7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楕円 2">
                    <a:extLst>
                      <a:ext uri="{FF2B5EF4-FFF2-40B4-BE49-F238E27FC236}">
                        <a16:creationId xmlns:a16="http://schemas.microsoft.com/office/drawing/2014/main" id="{285021D3-12DA-4FD4-B904-615AC17558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楕円 2">
                    <a:extLst>
                      <a:ext uri="{FF2B5EF4-FFF2-40B4-BE49-F238E27FC236}">
                        <a16:creationId xmlns:a16="http://schemas.microsoft.com/office/drawing/2014/main" id="{703084AC-934D-4045-8EB4-8089F0F676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楕円 2">
                    <a:extLst>
                      <a:ext uri="{FF2B5EF4-FFF2-40B4-BE49-F238E27FC236}">
                        <a16:creationId xmlns:a16="http://schemas.microsoft.com/office/drawing/2014/main" id="{94D6EDB9-6ED5-483B-B4B1-DE473CFADF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8" name="楕円 2">
                    <a:extLst>
                      <a:ext uri="{FF2B5EF4-FFF2-40B4-BE49-F238E27FC236}">
                        <a16:creationId xmlns:a16="http://schemas.microsoft.com/office/drawing/2014/main" id="{A3E8DF0F-80E0-4244-B717-EBF1DFED5A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9" name="楕円 2">
                    <a:extLst>
                      <a:ext uri="{FF2B5EF4-FFF2-40B4-BE49-F238E27FC236}">
                        <a16:creationId xmlns:a16="http://schemas.microsoft.com/office/drawing/2014/main" id="{B72AD363-4B40-4C9B-9C3E-AD95BF02ED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楕円 2">
                    <a:extLst>
                      <a:ext uri="{FF2B5EF4-FFF2-40B4-BE49-F238E27FC236}">
                        <a16:creationId xmlns:a16="http://schemas.microsoft.com/office/drawing/2014/main" id="{5963CCF9-44ED-4A94-ABEC-F9B1BB9BB8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1" name="楕円 2">
                    <a:extLst>
                      <a:ext uri="{FF2B5EF4-FFF2-40B4-BE49-F238E27FC236}">
                        <a16:creationId xmlns:a16="http://schemas.microsoft.com/office/drawing/2014/main" id="{FB7B04A6-2C0A-413E-9ECC-A43A3BE66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2" name="楕円 2">
                    <a:extLst>
                      <a:ext uri="{FF2B5EF4-FFF2-40B4-BE49-F238E27FC236}">
                        <a16:creationId xmlns:a16="http://schemas.microsoft.com/office/drawing/2014/main" id="{2EADDD77-5451-4647-A89D-B18F8AB47F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楕円 2">
                    <a:extLst>
                      <a:ext uri="{FF2B5EF4-FFF2-40B4-BE49-F238E27FC236}">
                        <a16:creationId xmlns:a16="http://schemas.microsoft.com/office/drawing/2014/main" id="{68375ED2-D6D1-4A8A-89C5-179620E384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28" name="グループ化 1227">
                <a:extLst>
                  <a:ext uri="{FF2B5EF4-FFF2-40B4-BE49-F238E27FC236}">
                    <a16:creationId xmlns:a16="http://schemas.microsoft.com/office/drawing/2014/main" id="{3AFACC1D-7146-41E1-96DA-2E4109591523}"/>
                  </a:ext>
                </a:extLst>
              </p:cNvPr>
              <p:cNvGrpSpPr/>
              <p:nvPr/>
            </p:nvGrpSpPr>
            <p:grpSpPr>
              <a:xfrm>
                <a:off x="6529839" y="2915910"/>
                <a:ext cx="619997" cy="859956"/>
                <a:chOff x="6529839" y="2915910"/>
                <a:chExt cx="619997" cy="859956"/>
              </a:xfrm>
            </p:grpSpPr>
            <p:grpSp>
              <p:nvGrpSpPr>
                <p:cNvPr id="1229" name="グループ化 1228">
                  <a:extLst>
                    <a:ext uri="{FF2B5EF4-FFF2-40B4-BE49-F238E27FC236}">
                      <a16:creationId xmlns:a16="http://schemas.microsoft.com/office/drawing/2014/main" id="{86B5FB0D-43B9-4C10-9F4E-55D3271236A6}"/>
                    </a:ext>
                  </a:extLst>
                </p:cNvPr>
                <p:cNvGrpSpPr/>
                <p:nvPr/>
              </p:nvGrpSpPr>
              <p:grpSpPr>
                <a:xfrm>
                  <a:off x="6634037" y="3084547"/>
                  <a:ext cx="411601" cy="490370"/>
                  <a:chOff x="4289700" y="3775963"/>
                  <a:chExt cx="639790" cy="762229"/>
                </a:xfrm>
              </p:grpSpPr>
              <p:sp>
                <p:nvSpPr>
                  <p:cNvPr id="1266" name="円/楕円 1086">
                    <a:extLst>
                      <a:ext uri="{FF2B5EF4-FFF2-40B4-BE49-F238E27FC236}">
                        <a16:creationId xmlns:a16="http://schemas.microsoft.com/office/drawing/2014/main" id="{F39FB35D-1E86-4BF4-91CE-5A4EDDD87FF2}"/>
                      </a:ext>
                    </a:extLst>
                  </p:cNvPr>
                  <p:cNvSpPr/>
                  <p:nvPr/>
                </p:nvSpPr>
                <p:spPr>
                  <a:xfrm>
                    <a:off x="4306781" y="3775963"/>
                    <a:ext cx="596330" cy="628719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267" name="グループ化 1266">
                    <a:extLst>
                      <a:ext uri="{FF2B5EF4-FFF2-40B4-BE49-F238E27FC236}">
                        <a16:creationId xmlns:a16="http://schemas.microsoft.com/office/drawing/2014/main" id="{E34B393A-289F-433C-AFDB-25299E8FFFC1}"/>
                      </a:ext>
                    </a:extLst>
                  </p:cNvPr>
                  <p:cNvGrpSpPr/>
                  <p:nvPr/>
                </p:nvGrpSpPr>
                <p:grpSpPr>
                  <a:xfrm>
                    <a:off x="4289700" y="3965763"/>
                    <a:ext cx="639790" cy="572429"/>
                    <a:chOff x="4289700" y="3965763"/>
                    <a:chExt cx="639790" cy="572429"/>
                  </a:xfrm>
                </p:grpSpPr>
                <p:sp>
                  <p:nvSpPr>
                    <p:cNvPr id="1268" name="月 1267">
                      <a:extLst>
                        <a:ext uri="{FF2B5EF4-FFF2-40B4-BE49-F238E27FC236}">
                          <a16:creationId xmlns:a16="http://schemas.microsoft.com/office/drawing/2014/main" id="{8EB9E1EB-0EC8-487C-B397-6AF8649BFD6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289700" y="3965763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69" name="月 1268">
                      <a:extLst>
                        <a:ext uri="{FF2B5EF4-FFF2-40B4-BE49-F238E27FC236}">
                          <a16:creationId xmlns:a16="http://schemas.microsoft.com/office/drawing/2014/main" id="{1554651D-26F4-4B8F-BA91-BD31B3EA35E5}"/>
                        </a:ext>
                      </a:extLst>
                    </p:cNvPr>
                    <p:cNvSpPr/>
                    <p:nvPr/>
                  </p:nvSpPr>
                  <p:spPr>
                    <a:xfrm rot="709480" flipH="1">
                      <a:off x="4326596" y="3975649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0" name="月 1269">
                      <a:extLst>
                        <a:ext uri="{FF2B5EF4-FFF2-40B4-BE49-F238E27FC236}">
                          <a16:creationId xmlns:a16="http://schemas.microsoft.com/office/drawing/2014/main" id="{7EBD0926-BCAA-43BD-B1DF-AF2A1FC76C77}"/>
                        </a:ext>
                      </a:extLst>
                    </p:cNvPr>
                    <p:cNvSpPr/>
                    <p:nvPr/>
                  </p:nvSpPr>
                  <p:spPr>
                    <a:xfrm rot="462998" flipH="1">
                      <a:off x="4361006" y="3984868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1" name="月 1270">
                      <a:extLst>
                        <a:ext uri="{FF2B5EF4-FFF2-40B4-BE49-F238E27FC236}">
                          <a16:creationId xmlns:a16="http://schemas.microsoft.com/office/drawing/2014/main" id="{B6BF278D-6A74-4AA5-BB22-54F0CC6D6F1D}"/>
                        </a:ext>
                      </a:extLst>
                    </p:cNvPr>
                    <p:cNvSpPr/>
                    <p:nvPr/>
                  </p:nvSpPr>
                  <p:spPr>
                    <a:xfrm rot="500641" flipH="1">
                      <a:off x="4400798" y="4011408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2" name="月 1271">
                      <a:extLst>
                        <a:ext uri="{FF2B5EF4-FFF2-40B4-BE49-F238E27FC236}">
                          <a16:creationId xmlns:a16="http://schemas.microsoft.com/office/drawing/2014/main" id="{4B69A222-60DF-49B6-8546-466467942C68}"/>
                        </a:ext>
                      </a:extLst>
                    </p:cNvPr>
                    <p:cNvSpPr/>
                    <p:nvPr/>
                  </p:nvSpPr>
                  <p:spPr>
                    <a:xfrm rot="310121" flipH="1">
                      <a:off x="4438591" y="4016952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3" name="月 1272">
                      <a:extLst>
                        <a:ext uri="{FF2B5EF4-FFF2-40B4-BE49-F238E27FC236}">
                          <a16:creationId xmlns:a16="http://schemas.microsoft.com/office/drawing/2014/main" id="{AFF04EF8-1F55-4A73-B3C8-16784722F49B}"/>
                        </a:ext>
                      </a:extLst>
                    </p:cNvPr>
                    <p:cNvSpPr/>
                    <p:nvPr/>
                  </p:nvSpPr>
                  <p:spPr>
                    <a:xfrm rot="63639" flipH="1">
                      <a:off x="4473838" y="4022120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4" name="月 1273">
                      <a:extLst>
                        <a:ext uri="{FF2B5EF4-FFF2-40B4-BE49-F238E27FC236}">
                          <a16:creationId xmlns:a16="http://schemas.microsoft.com/office/drawing/2014/main" id="{12F5545C-C064-4B92-A667-0B7E8B4ECC7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95279" y="3965763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5" name="月 1274">
                      <a:extLst>
                        <a:ext uri="{FF2B5EF4-FFF2-40B4-BE49-F238E27FC236}">
                          <a16:creationId xmlns:a16="http://schemas.microsoft.com/office/drawing/2014/main" id="{29BA8FAB-1018-498E-B159-F75CFDBB23E2}"/>
                        </a:ext>
                      </a:extLst>
                    </p:cNvPr>
                    <p:cNvSpPr/>
                    <p:nvPr/>
                  </p:nvSpPr>
                  <p:spPr>
                    <a:xfrm rot="20890520">
                      <a:off x="4758383" y="3975649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6" name="月 1275">
                      <a:extLst>
                        <a:ext uri="{FF2B5EF4-FFF2-40B4-BE49-F238E27FC236}">
                          <a16:creationId xmlns:a16="http://schemas.microsoft.com/office/drawing/2014/main" id="{57561F69-9EDF-4A78-BFF3-04544449AF95}"/>
                        </a:ext>
                      </a:extLst>
                    </p:cNvPr>
                    <p:cNvSpPr/>
                    <p:nvPr/>
                  </p:nvSpPr>
                  <p:spPr>
                    <a:xfrm rot="21137002">
                      <a:off x="4723973" y="3984868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7" name="月 1276">
                      <a:extLst>
                        <a:ext uri="{FF2B5EF4-FFF2-40B4-BE49-F238E27FC236}">
                          <a16:creationId xmlns:a16="http://schemas.microsoft.com/office/drawing/2014/main" id="{C64E7BD2-5D16-4EDB-A0C1-DE23E6A2F4A6}"/>
                        </a:ext>
                      </a:extLst>
                    </p:cNvPr>
                    <p:cNvSpPr/>
                    <p:nvPr/>
                  </p:nvSpPr>
                  <p:spPr>
                    <a:xfrm rot="21099359">
                      <a:off x="4684181" y="4011408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8" name="月 1277">
                      <a:extLst>
                        <a:ext uri="{FF2B5EF4-FFF2-40B4-BE49-F238E27FC236}">
                          <a16:creationId xmlns:a16="http://schemas.microsoft.com/office/drawing/2014/main" id="{20FAC0ED-0C91-4FED-B07F-CAA9D046985D}"/>
                        </a:ext>
                      </a:extLst>
                    </p:cNvPr>
                    <p:cNvSpPr/>
                    <p:nvPr/>
                  </p:nvSpPr>
                  <p:spPr>
                    <a:xfrm rot="21289879">
                      <a:off x="4646388" y="4016952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9" name="月 1278">
                      <a:extLst>
                        <a:ext uri="{FF2B5EF4-FFF2-40B4-BE49-F238E27FC236}">
                          <a16:creationId xmlns:a16="http://schemas.microsoft.com/office/drawing/2014/main" id="{7A9EEA50-30DD-4ACB-A5B4-A217AD475EC1}"/>
                        </a:ext>
                      </a:extLst>
                    </p:cNvPr>
                    <p:cNvSpPr/>
                    <p:nvPr/>
                  </p:nvSpPr>
                  <p:spPr>
                    <a:xfrm rot="21536361">
                      <a:off x="4611141" y="4022120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230" name="グループ化 1229">
                  <a:extLst>
                    <a:ext uri="{FF2B5EF4-FFF2-40B4-BE49-F238E27FC236}">
                      <a16:creationId xmlns:a16="http://schemas.microsoft.com/office/drawing/2014/main" id="{28C03B9E-003D-4B54-9095-FFC7091B28E6}"/>
                    </a:ext>
                  </a:extLst>
                </p:cNvPr>
                <p:cNvGrpSpPr/>
                <p:nvPr/>
              </p:nvGrpSpPr>
              <p:grpSpPr>
                <a:xfrm>
                  <a:off x="6617091" y="3430412"/>
                  <a:ext cx="445493" cy="345454"/>
                  <a:chOff x="5436737" y="2250781"/>
                  <a:chExt cx="575919" cy="446592"/>
                </a:xfrm>
              </p:grpSpPr>
              <p:sp>
                <p:nvSpPr>
                  <p:cNvPr id="1263" name="楕円 1262">
                    <a:extLst>
                      <a:ext uri="{FF2B5EF4-FFF2-40B4-BE49-F238E27FC236}">
                        <a16:creationId xmlns:a16="http://schemas.microsoft.com/office/drawing/2014/main" id="{282CD9BB-070A-4AC4-A05E-16CC9F955A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36737" y="2609851"/>
                    <a:ext cx="575919" cy="87522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4" name="フリーフォーム: 図形 1263">
                    <a:extLst>
                      <a:ext uri="{FF2B5EF4-FFF2-40B4-BE49-F238E27FC236}">
                        <a16:creationId xmlns:a16="http://schemas.microsoft.com/office/drawing/2014/main" id="{FD845653-599B-4B2E-A1E0-B36F045AD7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989" y="2250781"/>
                    <a:ext cx="502422" cy="387976"/>
                  </a:xfrm>
                  <a:custGeom>
                    <a:avLst/>
                    <a:gdLst>
                      <a:gd name="connsiteX0" fmla="*/ 198851 w 502422"/>
                      <a:gd name="connsiteY0" fmla="*/ 0 h 387976"/>
                      <a:gd name="connsiteX1" fmla="*/ 280512 w 502422"/>
                      <a:gd name="connsiteY1" fmla="*/ 0 h 387976"/>
                      <a:gd name="connsiteX2" fmla="*/ 303218 w 502422"/>
                      <a:gd name="connsiteY2" fmla="*/ 90824 h 387976"/>
                      <a:gd name="connsiteX3" fmla="*/ 353846 w 502422"/>
                      <a:gd name="connsiteY3" fmla="*/ 90824 h 387976"/>
                      <a:gd name="connsiteX4" fmla="*/ 502422 w 502422"/>
                      <a:gd name="connsiteY4" fmla="*/ 239400 h 387976"/>
                      <a:gd name="connsiteX5" fmla="*/ 502422 w 502422"/>
                      <a:gd name="connsiteY5" fmla="*/ 387976 h 387976"/>
                      <a:gd name="connsiteX6" fmla="*/ 0 w 502422"/>
                      <a:gd name="connsiteY6" fmla="*/ 387976 h 387976"/>
                      <a:gd name="connsiteX7" fmla="*/ 0 w 502422"/>
                      <a:gd name="connsiteY7" fmla="*/ 239400 h 387976"/>
                      <a:gd name="connsiteX8" fmla="*/ 148576 w 502422"/>
                      <a:gd name="connsiteY8" fmla="*/ 90824 h 387976"/>
                      <a:gd name="connsiteX9" fmla="*/ 176145 w 502422"/>
                      <a:gd name="connsiteY9" fmla="*/ 90824 h 387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2422" h="387976">
                        <a:moveTo>
                          <a:pt x="198851" y="0"/>
                        </a:moveTo>
                        <a:lnTo>
                          <a:pt x="280512" y="0"/>
                        </a:lnTo>
                        <a:lnTo>
                          <a:pt x="303218" y="90824"/>
                        </a:lnTo>
                        <a:lnTo>
                          <a:pt x="353846" y="90824"/>
                        </a:lnTo>
                        <a:cubicBezTo>
                          <a:pt x="435902" y="90824"/>
                          <a:pt x="502422" y="157344"/>
                          <a:pt x="502422" y="239400"/>
                        </a:cubicBezTo>
                        <a:lnTo>
                          <a:pt x="502422" y="387976"/>
                        </a:lnTo>
                        <a:lnTo>
                          <a:pt x="0" y="387976"/>
                        </a:lnTo>
                        <a:lnTo>
                          <a:pt x="0" y="239400"/>
                        </a:lnTo>
                        <a:cubicBezTo>
                          <a:pt x="0" y="157344"/>
                          <a:pt x="66520" y="90824"/>
                          <a:pt x="148576" y="90824"/>
                        </a:cubicBezTo>
                        <a:lnTo>
                          <a:pt x="176145" y="9082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5" name="四角形: 上の 2 つの角を丸める 1264">
                    <a:extLst>
                      <a:ext uri="{FF2B5EF4-FFF2-40B4-BE49-F238E27FC236}">
                        <a16:creationId xmlns:a16="http://schemas.microsoft.com/office/drawing/2014/main" id="{3C30331A-071A-41A9-8647-5C53A43CA4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827" y="2486173"/>
                    <a:ext cx="544748" cy="165284"/>
                  </a:xfrm>
                  <a:prstGeom prst="round2SameRect">
                    <a:avLst>
                      <a:gd name="adj1" fmla="val 19265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31" name="円/楕円 1089">
                  <a:extLst>
                    <a:ext uri="{FF2B5EF4-FFF2-40B4-BE49-F238E27FC236}">
                      <a16:creationId xmlns:a16="http://schemas.microsoft.com/office/drawing/2014/main" id="{72714BA1-7F91-47D9-A3DE-10AD39053968}"/>
                    </a:ext>
                  </a:extLst>
                </p:cNvPr>
                <p:cNvSpPr/>
                <p:nvPr/>
              </p:nvSpPr>
              <p:spPr>
                <a:xfrm>
                  <a:off x="6627663" y="2996116"/>
                  <a:ext cx="424349" cy="42253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232" name="グループ化 1231">
                  <a:extLst>
                    <a:ext uri="{FF2B5EF4-FFF2-40B4-BE49-F238E27FC236}">
                      <a16:creationId xmlns:a16="http://schemas.microsoft.com/office/drawing/2014/main" id="{A5496BA4-8CBD-40E9-B213-8370B47F5052}"/>
                    </a:ext>
                  </a:extLst>
                </p:cNvPr>
                <p:cNvGrpSpPr/>
                <p:nvPr/>
              </p:nvGrpSpPr>
              <p:grpSpPr>
                <a:xfrm>
                  <a:off x="6608364" y="3047325"/>
                  <a:ext cx="462947" cy="419371"/>
                  <a:chOff x="4246099" y="3718105"/>
                  <a:chExt cx="719603" cy="651868"/>
                </a:xfrm>
              </p:grpSpPr>
              <p:sp>
                <p:nvSpPr>
                  <p:cNvPr id="1244" name="円/楕円 689">
                    <a:extLst>
                      <a:ext uri="{FF2B5EF4-FFF2-40B4-BE49-F238E27FC236}">
                        <a16:creationId xmlns:a16="http://schemas.microsoft.com/office/drawing/2014/main" id="{0702BFDB-0E45-4A6E-836D-93F2D26913F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46099" y="397167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5" name="円/楕円 690">
                    <a:extLst>
                      <a:ext uri="{FF2B5EF4-FFF2-40B4-BE49-F238E27FC236}">
                        <a16:creationId xmlns:a16="http://schemas.microsoft.com/office/drawing/2014/main" id="{535B2318-E9EA-4A52-ABC5-BD4DE4B7AE2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790767" y="397167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6" name="円/楕円 691">
                    <a:extLst>
                      <a:ext uri="{FF2B5EF4-FFF2-40B4-BE49-F238E27FC236}">
                        <a16:creationId xmlns:a16="http://schemas.microsoft.com/office/drawing/2014/main" id="{517D52FE-5788-4810-B0F4-40C055B3C206}"/>
                      </a:ext>
                    </a:extLst>
                  </p:cNvPr>
                  <p:cNvSpPr/>
                  <p:nvPr/>
                </p:nvSpPr>
                <p:spPr>
                  <a:xfrm>
                    <a:off x="4316378" y="3718105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7" name="円/楕円 632">
                    <a:extLst>
                      <a:ext uri="{FF2B5EF4-FFF2-40B4-BE49-F238E27FC236}">
                        <a16:creationId xmlns:a16="http://schemas.microsoft.com/office/drawing/2014/main" id="{7BE4E59F-A329-416E-AC95-FF850AF0F9CE}"/>
                      </a:ext>
                    </a:extLst>
                  </p:cNvPr>
                  <p:cNvSpPr/>
                  <p:nvPr/>
                </p:nvSpPr>
                <p:spPr>
                  <a:xfrm>
                    <a:off x="4561526" y="4170592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8" name="円/楕円 1109">
                    <a:extLst>
                      <a:ext uri="{FF2B5EF4-FFF2-40B4-BE49-F238E27FC236}">
                        <a16:creationId xmlns:a16="http://schemas.microsoft.com/office/drawing/2014/main" id="{E14290A1-A5C0-4E88-87AE-CD20CF5F4E57}"/>
                      </a:ext>
                    </a:extLst>
                  </p:cNvPr>
                  <p:cNvSpPr/>
                  <p:nvPr/>
                </p:nvSpPr>
                <p:spPr>
                  <a:xfrm>
                    <a:off x="4386337" y="3943111"/>
                    <a:ext cx="136141" cy="17947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9" name="円/楕円 1110">
                    <a:extLst>
                      <a:ext uri="{FF2B5EF4-FFF2-40B4-BE49-F238E27FC236}">
                        <a16:creationId xmlns:a16="http://schemas.microsoft.com/office/drawing/2014/main" id="{D7E82035-020F-4C34-9AB1-BD93F294EAD6}"/>
                      </a:ext>
                    </a:extLst>
                  </p:cNvPr>
                  <p:cNvSpPr/>
                  <p:nvPr/>
                </p:nvSpPr>
                <p:spPr>
                  <a:xfrm>
                    <a:off x="4407098" y="3983491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0" name="フリーフォーム 1111">
                    <a:extLst>
                      <a:ext uri="{FF2B5EF4-FFF2-40B4-BE49-F238E27FC236}">
                        <a16:creationId xmlns:a16="http://schemas.microsoft.com/office/drawing/2014/main" id="{F5CC66F5-0D0F-4EC7-8CF5-D04DD85D3012}"/>
                      </a:ext>
                    </a:extLst>
                  </p:cNvPr>
                  <p:cNvSpPr/>
                  <p:nvPr/>
                </p:nvSpPr>
                <p:spPr>
                  <a:xfrm>
                    <a:off x="4391011" y="3928598"/>
                    <a:ext cx="126794" cy="71160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1" name="円/楕円 1112">
                    <a:extLst>
                      <a:ext uri="{FF2B5EF4-FFF2-40B4-BE49-F238E27FC236}">
                        <a16:creationId xmlns:a16="http://schemas.microsoft.com/office/drawing/2014/main" id="{1BE6111B-1B49-46EC-B096-82ED05224629}"/>
                      </a:ext>
                    </a:extLst>
                  </p:cNvPr>
                  <p:cNvSpPr/>
                  <p:nvPr/>
                </p:nvSpPr>
                <p:spPr>
                  <a:xfrm>
                    <a:off x="4423251" y="3997703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2" name="円/楕円 1113">
                    <a:extLst>
                      <a:ext uri="{FF2B5EF4-FFF2-40B4-BE49-F238E27FC236}">
                        <a16:creationId xmlns:a16="http://schemas.microsoft.com/office/drawing/2014/main" id="{9E622D00-B2F2-4B8F-A04C-59488A59C6FF}"/>
                      </a:ext>
                    </a:extLst>
                  </p:cNvPr>
                  <p:cNvSpPr/>
                  <p:nvPr/>
                </p:nvSpPr>
                <p:spPr>
                  <a:xfrm>
                    <a:off x="4431605" y="3990234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3" name="円/楕円 1114">
                    <a:extLst>
                      <a:ext uri="{FF2B5EF4-FFF2-40B4-BE49-F238E27FC236}">
                        <a16:creationId xmlns:a16="http://schemas.microsoft.com/office/drawing/2014/main" id="{C5A7F336-76AF-44F8-8BF8-ECD9347B6380}"/>
                      </a:ext>
                    </a:extLst>
                  </p:cNvPr>
                  <p:cNvSpPr/>
                  <p:nvPr/>
                </p:nvSpPr>
                <p:spPr>
                  <a:xfrm flipV="1">
                    <a:off x="4421950" y="4033783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4" name="円/楕円 1115">
                    <a:extLst>
                      <a:ext uri="{FF2B5EF4-FFF2-40B4-BE49-F238E27FC236}">
                        <a16:creationId xmlns:a16="http://schemas.microsoft.com/office/drawing/2014/main" id="{B68A6864-BF47-40E4-841A-04EB376BA6D6}"/>
                      </a:ext>
                    </a:extLst>
                  </p:cNvPr>
                  <p:cNvSpPr/>
                  <p:nvPr/>
                </p:nvSpPr>
                <p:spPr>
                  <a:xfrm flipH="1">
                    <a:off x="4681028" y="3943111"/>
                    <a:ext cx="136141" cy="17947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5" name="円/楕円 1116">
                    <a:extLst>
                      <a:ext uri="{FF2B5EF4-FFF2-40B4-BE49-F238E27FC236}">
                        <a16:creationId xmlns:a16="http://schemas.microsoft.com/office/drawing/2014/main" id="{DAC8F82E-FC9D-401C-8BEC-8E6EA6595285}"/>
                      </a:ext>
                    </a:extLst>
                  </p:cNvPr>
                  <p:cNvSpPr/>
                  <p:nvPr/>
                </p:nvSpPr>
                <p:spPr>
                  <a:xfrm flipH="1">
                    <a:off x="4701788" y="3983491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6" name="フリーフォーム 1117">
                    <a:extLst>
                      <a:ext uri="{FF2B5EF4-FFF2-40B4-BE49-F238E27FC236}">
                        <a16:creationId xmlns:a16="http://schemas.microsoft.com/office/drawing/2014/main" id="{5106F9DB-FFEB-4649-8BE9-41EB2569A8ED}"/>
                      </a:ext>
                    </a:extLst>
                  </p:cNvPr>
                  <p:cNvSpPr/>
                  <p:nvPr/>
                </p:nvSpPr>
                <p:spPr>
                  <a:xfrm flipH="1">
                    <a:off x="4685701" y="3928598"/>
                    <a:ext cx="126794" cy="71160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7" name="円/楕円 1118">
                    <a:extLst>
                      <a:ext uri="{FF2B5EF4-FFF2-40B4-BE49-F238E27FC236}">
                        <a16:creationId xmlns:a16="http://schemas.microsoft.com/office/drawing/2014/main" id="{855B06CD-DB18-4225-8A56-F7484FAA82FB}"/>
                      </a:ext>
                    </a:extLst>
                  </p:cNvPr>
                  <p:cNvSpPr/>
                  <p:nvPr/>
                </p:nvSpPr>
                <p:spPr>
                  <a:xfrm flipH="1">
                    <a:off x="4717941" y="3997703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8" name="円/楕円 1119">
                    <a:extLst>
                      <a:ext uri="{FF2B5EF4-FFF2-40B4-BE49-F238E27FC236}">
                        <a16:creationId xmlns:a16="http://schemas.microsoft.com/office/drawing/2014/main" id="{871F3143-9BC8-4304-A527-72831EEDAF05}"/>
                      </a:ext>
                    </a:extLst>
                  </p:cNvPr>
                  <p:cNvSpPr/>
                  <p:nvPr/>
                </p:nvSpPr>
                <p:spPr>
                  <a:xfrm flipH="1">
                    <a:off x="4727596" y="3990234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9" name="円/楕円 1120">
                    <a:extLst>
                      <a:ext uri="{FF2B5EF4-FFF2-40B4-BE49-F238E27FC236}">
                        <a16:creationId xmlns:a16="http://schemas.microsoft.com/office/drawing/2014/main" id="{1E639A18-CC31-4226-BF9F-5CA5DA27DE41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4752984" y="4033783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0" name="月 316">
                    <a:extLst>
                      <a:ext uri="{FF2B5EF4-FFF2-40B4-BE49-F238E27FC236}">
                        <a16:creationId xmlns:a16="http://schemas.microsoft.com/office/drawing/2014/main" id="{30CE907D-16AD-479A-903D-8E152027D2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24474" y="3800184"/>
                    <a:ext cx="45719" cy="177146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1" name="月 316">
                    <a:extLst>
                      <a:ext uri="{FF2B5EF4-FFF2-40B4-BE49-F238E27FC236}">
                        <a16:creationId xmlns:a16="http://schemas.microsoft.com/office/drawing/2014/main" id="{B314EAE0-3103-4576-BDA2-993FC62B2F8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31655" y="3800184"/>
                    <a:ext cx="45719" cy="177146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2" name="円/楕円 4">
                    <a:extLst>
                      <a:ext uri="{FF2B5EF4-FFF2-40B4-BE49-F238E27FC236}">
                        <a16:creationId xmlns:a16="http://schemas.microsoft.com/office/drawing/2014/main" id="{7F454C50-A4FB-4FDD-82A3-A7DCA7EC2A41}"/>
                      </a:ext>
                    </a:extLst>
                  </p:cNvPr>
                  <p:cNvSpPr/>
                  <p:nvPr/>
                </p:nvSpPr>
                <p:spPr>
                  <a:xfrm>
                    <a:off x="4529257" y="4229698"/>
                    <a:ext cx="162612" cy="549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33" name="グループ化 1232">
                  <a:extLst>
                    <a:ext uri="{FF2B5EF4-FFF2-40B4-BE49-F238E27FC236}">
                      <a16:creationId xmlns:a16="http://schemas.microsoft.com/office/drawing/2014/main" id="{7373944A-1601-4EF1-9AFA-497881ED0598}"/>
                    </a:ext>
                  </a:extLst>
                </p:cNvPr>
                <p:cNvGrpSpPr/>
                <p:nvPr/>
              </p:nvGrpSpPr>
              <p:grpSpPr>
                <a:xfrm>
                  <a:off x="6529839" y="2915910"/>
                  <a:ext cx="619997" cy="211622"/>
                  <a:chOff x="849631" y="361615"/>
                  <a:chExt cx="1113596" cy="441091"/>
                </a:xfrm>
              </p:grpSpPr>
              <p:sp>
                <p:nvSpPr>
                  <p:cNvPr id="1236" name="月 1235">
                    <a:extLst>
                      <a:ext uri="{FF2B5EF4-FFF2-40B4-BE49-F238E27FC236}">
                        <a16:creationId xmlns:a16="http://schemas.microsoft.com/office/drawing/2014/main" id="{BF9323A7-9285-47A8-88FD-165BF32C0392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486749" y="229596"/>
                    <a:ext cx="240360" cy="622355"/>
                  </a:xfrm>
                  <a:prstGeom prst="moon">
                    <a:avLst>
                      <a:gd name="adj" fmla="val 87500"/>
                    </a:avLst>
                  </a:prstGeom>
                  <a:pattFill prst="sm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37" name="月 1236">
                    <a:extLst>
                      <a:ext uri="{FF2B5EF4-FFF2-40B4-BE49-F238E27FC236}">
                        <a16:creationId xmlns:a16="http://schemas.microsoft.com/office/drawing/2014/main" id="{7B5E1806-86BF-443E-92BB-589433DBA1FB}"/>
                      </a:ext>
                    </a:extLst>
                  </p:cNvPr>
                  <p:cNvSpPr/>
                  <p:nvPr/>
                </p:nvSpPr>
                <p:spPr bwMode="auto">
                  <a:xfrm rot="14400000" flipH="1">
                    <a:off x="1087815" y="123431"/>
                    <a:ext cx="427913" cy="904282"/>
                  </a:xfrm>
                  <a:prstGeom prst="moon">
                    <a:avLst>
                      <a:gd name="adj" fmla="val 87500"/>
                    </a:avLst>
                  </a:pr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238" name="グループ化 1237">
                    <a:extLst>
                      <a:ext uri="{FF2B5EF4-FFF2-40B4-BE49-F238E27FC236}">
                        <a16:creationId xmlns:a16="http://schemas.microsoft.com/office/drawing/2014/main" id="{EEF48737-B713-4209-882A-6DA61878697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918759" y="531164"/>
                    <a:ext cx="724435" cy="205850"/>
                    <a:chOff x="1057822" y="531164"/>
                    <a:chExt cx="724435" cy="205850"/>
                  </a:xfrm>
                </p:grpSpPr>
                <p:sp>
                  <p:nvSpPr>
                    <p:cNvPr id="1242" name="楕円 1888">
                      <a:extLst>
                        <a:ext uri="{FF2B5EF4-FFF2-40B4-BE49-F238E27FC236}">
                          <a16:creationId xmlns:a16="http://schemas.microsoft.com/office/drawing/2014/main" id="{4B43C8A9-3AD0-41C6-B5B9-3D189E20F6BE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057822" y="531164"/>
                      <a:ext cx="724435" cy="79785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43" name="楕円 1888">
                      <a:extLst>
                        <a:ext uri="{FF2B5EF4-FFF2-40B4-BE49-F238E27FC236}">
                          <a16:creationId xmlns:a16="http://schemas.microsoft.com/office/drawing/2014/main" id="{3260A71D-45A0-4E79-B110-9CD5C7D59DB3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256143" y="683195"/>
                      <a:ext cx="488671" cy="53819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239" name="フリーフォーム: 図形 1238">
                    <a:extLst>
                      <a:ext uri="{FF2B5EF4-FFF2-40B4-BE49-F238E27FC236}">
                        <a16:creationId xmlns:a16="http://schemas.microsoft.com/office/drawing/2014/main" id="{98019726-E75F-455D-9A0E-F0C473B7F865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312034" y="151514"/>
                    <a:ext cx="386575" cy="915810"/>
                  </a:xfrm>
                  <a:custGeom>
                    <a:avLst/>
                    <a:gdLst>
                      <a:gd name="connsiteX0" fmla="*/ 27621 w 386575"/>
                      <a:gd name="connsiteY0" fmla="*/ 739070 h 915810"/>
                      <a:gd name="connsiteX1" fmla="*/ 10710 w 386575"/>
                      <a:gd name="connsiteY1" fmla="*/ 654971 h 915810"/>
                      <a:gd name="connsiteX2" fmla="*/ 0 w 386575"/>
                      <a:gd name="connsiteY2" fmla="*/ 490965 h 915810"/>
                      <a:gd name="connsiteX3" fmla="*/ 41426 w 386575"/>
                      <a:gd name="connsiteY3" fmla="*/ 174204 h 915810"/>
                      <a:gd name="connsiteX4" fmla="*/ 50125 w 386575"/>
                      <a:gd name="connsiteY4" fmla="*/ 149464 h 915810"/>
                      <a:gd name="connsiteX5" fmla="*/ 62787 w 386575"/>
                      <a:gd name="connsiteY5" fmla="*/ 134117 h 915810"/>
                      <a:gd name="connsiteX6" fmla="*/ 386575 w 386575"/>
                      <a:gd name="connsiteY6" fmla="*/ 0 h 915810"/>
                      <a:gd name="connsiteX7" fmla="*/ 386575 w 386575"/>
                      <a:gd name="connsiteY7" fmla="*/ 915809 h 915810"/>
                      <a:gd name="connsiteX8" fmla="*/ 386575 w 386575"/>
                      <a:gd name="connsiteY8" fmla="*/ 915810 h 915810"/>
                      <a:gd name="connsiteX9" fmla="*/ 62787 w 386575"/>
                      <a:gd name="connsiteY9" fmla="*/ 781692 h 915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6575" h="915810">
                        <a:moveTo>
                          <a:pt x="27621" y="739070"/>
                        </a:moveTo>
                        <a:lnTo>
                          <a:pt x="10710" y="654971"/>
                        </a:lnTo>
                        <a:cubicBezTo>
                          <a:pt x="3688" y="601995"/>
                          <a:pt x="0" y="547145"/>
                          <a:pt x="0" y="490965"/>
                        </a:cubicBezTo>
                        <a:cubicBezTo>
                          <a:pt x="0" y="378605"/>
                          <a:pt x="14751" y="271563"/>
                          <a:pt x="41426" y="174204"/>
                        </a:cubicBezTo>
                        <a:lnTo>
                          <a:pt x="50125" y="149464"/>
                        </a:lnTo>
                        <a:lnTo>
                          <a:pt x="62787" y="134117"/>
                        </a:lnTo>
                        <a:cubicBezTo>
                          <a:pt x="145652" y="51252"/>
                          <a:pt x="260128" y="0"/>
                          <a:pt x="386575" y="0"/>
                        </a:cubicBezTo>
                        <a:cubicBezTo>
                          <a:pt x="310258" y="300500"/>
                          <a:pt x="310258" y="615309"/>
                          <a:pt x="386575" y="915809"/>
                        </a:cubicBezTo>
                        <a:lnTo>
                          <a:pt x="386575" y="915810"/>
                        </a:lnTo>
                        <a:cubicBezTo>
                          <a:pt x="260128" y="915810"/>
                          <a:pt x="145652" y="864557"/>
                          <a:pt x="62787" y="78169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40" name="楕円 1888">
                    <a:extLst>
                      <a:ext uri="{FF2B5EF4-FFF2-40B4-BE49-F238E27FC236}">
                        <a16:creationId xmlns:a16="http://schemas.microsoft.com/office/drawing/2014/main" id="{F8845A48-78DC-4426-92E3-D413A953E0B0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14037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1" name="楕円 1888">
                    <a:extLst>
                      <a:ext uri="{FF2B5EF4-FFF2-40B4-BE49-F238E27FC236}">
                        <a16:creationId xmlns:a16="http://schemas.microsoft.com/office/drawing/2014/main" id="{5D33EEE7-D0E6-425C-B684-52389390E59E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33869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34" name="楕円 1233">
                  <a:extLst>
                    <a:ext uri="{FF2B5EF4-FFF2-40B4-BE49-F238E27FC236}">
                      <a16:creationId xmlns:a16="http://schemas.microsoft.com/office/drawing/2014/main" id="{A188CEE7-59F1-471C-B86D-5CC9625CAB04}"/>
                    </a:ext>
                  </a:extLst>
                </p:cNvPr>
                <p:cNvSpPr/>
                <p:nvPr/>
              </p:nvSpPr>
              <p:spPr bwMode="auto">
                <a:xfrm flipV="1">
                  <a:off x="6685737" y="3322991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楕円 1234">
                  <a:extLst>
                    <a:ext uri="{FF2B5EF4-FFF2-40B4-BE49-F238E27FC236}">
                      <a16:creationId xmlns:a16="http://schemas.microsoft.com/office/drawing/2014/main" id="{0292330F-188D-44A7-8882-2325C6A8D924}"/>
                    </a:ext>
                  </a:extLst>
                </p:cNvPr>
                <p:cNvSpPr/>
                <p:nvPr/>
              </p:nvSpPr>
              <p:spPr bwMode="auto">
                <a:xfrm flipV="1">
                  <a:off x="6919669" y="3322991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27" name="グループ化 1626">
              <a:extLst>
                <a:ext uri="{FF2B5EF4-FFF2-40B4-BE49-F238E27FC236}">
                  <a16:creationId xmlns:a16="http://schemas.microsoft.com/office/drawing/2014/main" id="{FB3F1033-4E7E-4A5E-A338-6D25D6D1C4D7}"/>
                </a:ext>
              </a:extLst>
            </p:cNvPr>
            <p:cNvGrpSpPr/>
            <p:nvPr/>
          </p:nvGrpSpPr>
          <p:grpSpPr>
            <a:xfrm>
              <a:off x="6278363" y="3416873"/>
              <a:ext cx="1063804" cy="497725"/>
              <a:chOff x="662423" y="3416873"/>
              <a:chExt cx="1063804" cy="497725"/>
            </a:xfrm>
          </p:grpSpPr>
          <p:grpSp>
            <p:nvGrpSpPr>
              <p:cNvPr id="1628" name="グループ化 1627">
                <a:extLst>
                  <a:ext uri="{FF2B5EF4-FFF2-40B4-BE49-F238E27FC236}">
                    <a16:creationId xmlns:a16="http://schemas.microsoft.com/office/drawing/2014/main" id="{8D174219-87F8-46AC-A621-8E245BA1BA53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38" name="フリーフォーム: 図形 1637">
                  <a:extLst>
                    <a:ext uri="{FF2B5EF4-FFF2-40B4-BE49-F238E27FC236}">
                      <a16:creationId xmlns:a16="http://schemas.microsoft.com/office/drawing/2014/main" id="{84E3EA8B-F8B3-4A95-BF02-3D3E0EA6A37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9" name="フリーフォーム: 図形 1638">
                  <a:extLst>
                    <a:ext uri="{FF2B5EF4-FFF2-40B4-BE49-F238E27FC236}">
                      <a16:creationId xmlns:a16="http://schemas.microsoft.com/office/drawing/2014/main" id="{688119B2-A2A9-4F73-918C-682A3DC7657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9" name="グループ化 1628">
                <a:extLst>
                  <a:ext uri="{FF2B5EF4-FFF2-40B4-BE49-F238E27FC236}">
                    <a16:creationId xmlns:a16="http://schemas.microsoft.com/office/drawing/2014/main" id="{5265A6B8-BF39-4DDE-B65F-3957C9EBB44B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36" name="フリーフォーム: 図形 1635">
                  <a:extLst>
                    <a:ext uri="{FF2B5EF4-FFF2-40B4-BE49-F238E27FC236}">
                      <a16:creationId xmlns:a16="http://schemas.microsoft.com/office/drawing/2014/main" id="{4B0B3F4B-5082-44EC-B15D-961DC5CC25C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7" name="フリーフォーム: 図形 1636">
                  <a:extLst>
                    <a:ext uri="{FF2B5EF4-FFF2-40B4-BE49-F238E27FC236}">
                      <a16:creationId xmlns:a16="http://schemas.microsoft.com/office/drawing/2014/main" id="{D2524BE4-C5B4-4653-95E6-9D0982C14DC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0" name="グループ化 1629">
                <a:extLst>
                  <a:ext uri="{FF2B5EF4-FFF2-40B4-BE49-F238E27FC236}">
                    <a16:creationId xmlns:a16="http://schemas.microsoft.com/office/drawing/2014/main" id="{33876988-DCEA-4950-81E3-D53285F19550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34" name="フリーフォーム: 図形 1633">
                  <a:extLst>
                    <a:ext uri="{FF2B5EF4-FFF2-40B4-BE49-F238E27FC236}">
                      <a16:creationId xmlns:a16="http://schemas.microsoft.com/office/drawing/2014/main" id="{7133882B-E6BB-4206-B178-FB0BB3773D1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5" name="フリーフォーム: 図形 1634">
                  <a:extLst>
                    <a:ext uri="{FF2B5EF4-FFF2-40B4-BE49-F238E27FC236}">
                      <a16:creationId xmlns:a16="http://schemas.microsoft.com/office/drawing/2014/main" id="{326D2DA0-CE51-409E-997D-B8204F0B523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1" name="グループ化 1630">
                <a:extLst>
                  <a:ext uri="{FF2B5EF4-FFF2-40B4-BE49-F238E27FC236}">
                    <a16:creationId xmlns:a16="http://schemas.microsoft.com/office/drawing/2014/main" id="{9D0872EB-E536-4D58-9293-4EC67EA11B6F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32" name="フリーフォーム: 図形 1631">
                  <a:extLst>
                    <a:ext uri="{FF2B5EF4-FFF2-40B4-BE49-F238E27FC236}">
                      <a16:creationId xmlns:a16="http://schemas.microsoft.com/office/drawing/2014/main" id="{D4588C13-1F30-4F9D-9A3C-B5F65FEF0FE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3" name="フリーフォーム: 図形 1632">
                  <a:extLst>
                    <a:ext uri="{FF2B5EF4-FFF2-40B4-BE49-F238E27FC236}">
                      <a16:creationId xmlns:a16="http://schemas.microsoft.com/office/drawing/2014/main" id="{2AA747C1-8C72-478D-ADBE-29A4E77F198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B59B1111-D86F-49D1-B50A-A86956EF499C}"/>
              </a:ext>
            </a:extLst>
          </p:cNvPr>
          <p:cNvGrpSpPr/>
          <p:nvPr/>
        </p:nvGrpSpPr>
        <p:grpSpPr>
          <a:xfrm>
            <a:off x="5942895" y="910860"/>
            <a:ext cx="1730260" cy="1303005"/>
            <a:chOff x="5942895" y="910860"/>
            <a:chExt cx="1730260" cy="1303005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DC937C9-826A-45E9-AE3C-F3D3DC73D438}"/>
                </a:ext>
              </a:extLst>
            </p:cNvPr>
            <p:cNvGrpSpPr/>
            <p:nvPr/>
          </p:nvGrpSpPr>
          <p:grpSpPr>
            <a:xfrm>
              <a:off x="5942895" y="910860"/>
              <a:ext cx="1730260" cy="1303005"/>
              <a:chOff x="5942895" y="910860"/>
              <a:chExt cx="1730260" cy="1303005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E22C6CC5-19B2-42BD-B24B-75C727CF7613}"/>
                  </a:ext>
                </a:extLst>
              </p:cNvPr>
              <p:cNvGrpSpPr/>
              <p:nvPr/>
            </p:nvGrpSpPr>
            <p:grpSpPr>
              <a:xfrm>
                <a:off x="5942895" y="922946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BEC57E92-9887-409A-B096-2DDFBAA66898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B811E883-1D9C-4065-9513-FACAD068885C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62A0C181-4723-4488-8D53-86B8C388C3E1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912AFB9C-85D0-4FB6-ABCC-2E7CC98D0F5E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410" name="楕円 2">
                    <a:extLst>
                      <a:ext uri="{FF2B5EF4-FFF2-40B4-BE49-F238E27FC236}">
                        <a16:creationId xmlns:a16="http://schemas.microsoft.com/office/drawing/2014/main" id="{BCBFEFF9-346D-405D-9882-753114691C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楕円 2">
                    <a:extLst>
                      <a:ext uri="{FF2B5EF4-FFF2-40B4-BE49-F238E27FC236}">
                        <a16:creationId xmlns:a16="http://schemas.microsoft.com/office/drawing/2014/main" id="{2B0762F1-FE64-439D-B517-72DC0835D9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楕円 2">
                    <a:extLst>
                      <a:ext uri="{FF2B5EF4-FFF2-40B4-BE49-F238E27FC236}">
                        <a16:creationId xmlns:a16="http://schemas.microsoft.com/office/drawing/2014/main" id="{91A961E4-4BCB-4D92-8E25-01F3716D6C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楕円 2">
                    <a:extLst>
                      <a:ext uri="{FF2B5EF4-FFF2-40B4-BE49-F238E27FC236}">
                        <a16:creationId xmlns:a16="http://schemas.microsoft.com/office/drawing/2014/main" id="{C5B81146-4A7D-4B6C-8CF4-06DD8BC55C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楕円 2">
                    <a:extLst>
                      <a:ext uri="{FF2B5EF4-FFF2-40B4-BE49-F238E27FC236}">
                        <a16:creationId xmlns:a16="http://schemas.microsoft.com/office/drawing/2014/main" id="{EF5B89E0-2511-4FD0-BB0A-F57EFFD34E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楕円 2">
                    <a:extLst>
                      <a:ext uri="{FF2B5EF4-FFF2-40B4-BE49-F238E27FC236}">
                        <a16:creationId xmlns:a16="http://schemas.microsoft.com/office/drawing/2014/main" id="{E25DDFD2-0D08-4551-9E0C-0AF593908E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楕円 2">
                    <a:extLst>
                      <a:ext uri="{FF2B5EF4-FFF2-40B4-BE49-F238E27FC236}">
                        <a16:creationId xmlns:a16="http://schemas.microsoft.com/office/drawing/2014/main" id="{DAF2E3B1-581E-4D86-94C0-5BC1CDD3EC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楕円 2">
                    <a:extLst>
                      <a:ext uri="{FF2B5EF4-FFF2-40B4-BE49-F238E27FC236}">
                        <a16:creationId xmlns:a16="http://schemas.microsoft.com/office/drawing/2014/main" id="{AECBB460-8EB8-42AE-8376-C69B6ACB18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楕円 2">
                    <a:extLst>
                      <a:ext uri="{FF2B5EF4-FFF2-40B4-BE49-F238E27FC236}">
                        <a16:creationId xmlns:a16="http://schemas.microsoft.com/office/drawing/2014/main" id="{4C66A407-9617-41B0-93BE-5059ACEB50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楕円 2">
                    <a:extLst>
                      <a:ext uri="{FF2B5EF4-FFF2-40B4-BE49-F238E27FC236}">
                        <a16:creationId xmlns:a16="http://schemas.microsoft.com/office/drawing/2014/main" id="{845130A1-E938-4932-ACE1-EF091C3C54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楕円 2">
                    <a:extLst>
                      <a:ext uri="{FF2B5EF4-FFF2-40B4-BE49-F238E27FC236}">
                        <a16:creationId xmlns:a16="http://schemas.microsoft.com/office/drawing/2014/main" id="{8D591ECD-587F-4B47-A4DC-67623F28D0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楕円 2">
                    <a:extLst>
                      <a:ext uri="{FF2B5EF4-FFF2-40B4-BE49-F238E27FC236}">
                        <a16:creationId xmlns:a16="http://schemas.microsoft.com/office/drawing/2014/main" id="{B365FCA5-4CF8-4A59-8494-4EA7AD6FDC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楕円 2">
                    <a:extLst>
                      <a:ext uri="{FF2B5EF4-FFF2-40B4-BE49-F238E27FC236}">
                        <a16:creationId xmlns:a16="http://schemas.microsoft.com/office/drawing/2014/main" id="{F760D729-7AF3-41F8-893A-4E5A502B1A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1D865921-8A8A-456E-9619-0463C248BA18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B4C44B11-B11C-4ECD-A2A9-A7BAF83510A8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398" name="楕円 2">
                    <a:extLst>
                      <a:ext uri="{FF2B5EF4-FFF2-40B4-BE49-F238E27FC236}">
                        <a16:creationId xmlns:a16="http://schemas.microsoft.com/office/drawing/2014/main" id="{4A7BB6CF-3AEC-48AF-8142-CF2CF68E17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楕円 2">
                    <a:extLst>
                      <a:ext uri="{FF2B5EF4-FFF2-40B4-BE49-F238E27FC236}">
                        <a16:creationId xmlns:a16="http://schemas.microsoft.com/office/drawing/2014/main" id="{FA04CA62-FEE4-44F8-A7A3-963FF0B8D3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楕円 2">
                    <a:extLst>
                      <a:ext uri="{FF2B5EF4-FFF2-40B4-BE49-F238E27FC236}">
                        <a16:creationId xmlns:a16="http://schemas.microsoft.com/office/drawing/2014/main" id="{8F8BF3FD-C441-47DD-A432-89BE0C0978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楕円 2">
                    <a:extLst>
                      <a:ext uri="{FF2B5EF4-FFF2-40B4-BE49-F238E27FC236}">
                        <a16:creationId xmlns:a16="http://schemas.microsoft.com/office/drawing/2014/main" id="{1351A190-2010-46F3-87AB-A0568D7B90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楕円 2">
                    <a:extLst>
                      <a:ext uri="{FF2B5EF4-FFF2-40B4-BE49-F238E27FC236}">
                        <a16:creationId xmlns:a16="http://schemas.microsoft.com/office/drawing/2014/main" id="{3D1F1D33-5972-471A-AEB6-9D57C623EB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楕円 2">
                    <a:extLst>
                      <a:ext uri="{FF2B5EF4-FFF2-40B4-BE49-F238E27FC236}">
                        <a16:creationId xmlns:a16="http://schemas.microsoft.com/office/drawing/2014/main" id="{D6E8F6B5-5BE9-41E9-A897-0EF4CD99D1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楕円 2">
                    <a:extLst>
                      <a:ext uri="{FF2B5EF4-FFF2-40B4-BE49-F238E27FC236}">
                        <a16:creationId xmlns:a16="http://schemas.microsoft.com/office/drawing/2014/main" id="{18789AA1-BCF5-42C3-B8AC-C00A4FFB15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楕円 2">
                    <a:extLst>
                      <a:ext uri="{FF2B5EF4-FFF2-40B4-BE49-F238E27FC236}">
                        <a16:creationId xmlns:a16="http://schemas.microsoft.com/office/drawing/2014/main" id="{093E8DD4-6C3E-4326-8A9B-0B84AE53EB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楕円 2">
                    <a:extLst>
                      <a:ext uri="{FF2B5EF4-FFF2-40B4-BE49-F238E27FC236}">
                        <a16:creationId xmlns:a16="http://schemas.microsoft.com/office/drawing/2014/main" id="{6AE088B9-D162-4228-BF25-BCA3E6BB46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楕円 2">
                    <a:extLst>
                      <a:ext uri="{FF2B5EF4-FFF2-40B4-BE49-F238E27FC236}">
                        <a16:creationId xmlns:a16="http://schemas.microsoft.com/office/drawing/2014/main" id="{686CE8FD-ED1F-44DB-885B-0C358E555A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楕円 2">
                    <a:extLst>
                      <a:ext uri="{FF2B5EF4-FFF2-40B4-BE49-F238E27FC236}">
                        <a16:creationId xmlns:a16="http://schemas.microsoft.com/office/drawing/2014/main" id="{2912EE39-6C62-46C3-8D35-6416712E46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楕円 2">
                    <a:extLst>
                      <a:ext uri="{FF2B5EF4-FFF2-40B4-BE49-F238E27FC236}">
                        <a16:creationId xmlns:a16="http://schemas.microsoft.com/office/drawing/2014/main" id="{E01BBD09-5A6B-4D19-B17F-503F5D9AF3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1DE2A7F9-62D3-49FD-87E7-C81D7931C34F}"/>
                  </a:ext>
                </a:extLst>
              </p:cNvPr>
              <p:cNvGrpSpPr/>
              <p:nvPr/>
            </p:nvGrpSpPr>
            <p:grpSpPr>
              <a:xfrm>
                <a:off x="6522463" y="910860"/>
                <a:ext cx="963285" cy="892933"/>
                <a:chOff x="6522463" y="910860"/>
                <a:chExt cx="963285" cy="892933"/>
              </a:xfrm>
            </p:grpSpPr>
            <p:grpSp>
              <p:nvGrpSpPr>
                <p:cNvPr id="724" name="グループ化 723">
                  <a:extLst>
                    <a:ext uri="{FF2B5EF4-FFF2-40B4-BE49-F238E27FC236}">
                      <a16:creationId xmlns:a16="http://schemas.microsoft.com/office/drawing/2014/main" id="{83E65A6C-CCB4-4F58-8FD3-FE12609EFC87}"/>
                    </a:ext>
                  </a:extLst>
                </p:cNvPr>
                <p:cNvGrpSpPr/>
                <p:nvPr/>
              </p:nvGrpSpPr>
              <p:grpSpPr>
                <a:xfrm>
                  <a:off x="6522463" y="1428006"/>
                  <a:ext cx="890894" cy="375787"/>
                  <a:chOff x="3169367" y="2210970"/>
                  <a:chExt cx="1151719" cy="485805"/>
                </a:xfrm>
              </p:grpSpPr>
              <p:grpSp>
                <p:nvGrpSpPr>
                  <p:cNvPr id="745" name="グループ化 744">
                    <a:extLst>
                      <a:ext uri="{FF2B5EF4-FFF2-40B4-BE49-F238E27FC236}">
                        <a16:creationId xmlns:a16="http://schemas.microsoft.com/office/drawing/2014/main" id="{2A19FCDA-C812-4886-96BB-D7113AB1AF31}"/>
                      </a:ext>
                    </a:extLst>
                  </p:cNvPr>
                  <p:cNvGrpSpPr/>
                  <p:nvPr/>
                </p:nvGrpSpPr>
                <p:grpSpPr>
                  <a:xfrm>
                    <a:off x="3592153" y="2210970"/>
                    <a:ext cx="728933" cy="483559"/>
                    <a:chOff x="2378862" y="3744035"/>
                    <a:chExt cx="841590" cy="558293"/>
                  </a:xfrm>
                </p:grpSpPr>
                <p:sp>
                  <p:nvSpPr>
                    <p:cNvPr id="747" name="フリーフォーム: 図形 746">
                      <a:extLst>
                        <a:ext uri="{FF2B5EF4-FFF2-40B4-BE49-F238E27FC236}">
                          <a16:creationId xmlns:a16="http://schemas.microsoft.com/office/drawing/2014/main" id="{5FF0C060-B28D-4360-9B45-648388EA5E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635" y="3744035"/>
                      <a:ext cx="575817" cy="558293"/>
                    </a:xfrm>
                    <a:custGeom>
                      <a:avLst/>
                      <a:gdLst>
                        <a:gd name="connsiteX0" fmla="*/ 301323 w 575817"/>
                        <a:gd name="connsiteY0" fmla="*/ 0 h 558293"/>
                        <a:gd name="connsiteX1" fmla="*/ 426164 w 575817"/>
                        <a:gd name="connsiteY1" fmla="*/ 0 h 558293"/>
                        <a:gd name="connsiteX2" fmla="*/ 458619 w 575817"/>
                        <a:gd name="connsiteY2" fmla="*/ 129819 h 558293"/>
                        <a:gd name="connsiteX3" fmla="*/ 493826 w 575817"/>
                        <a:gd name="connsiteY3" fmla="*/ 152029 h 558293"/>
                        <a:gd name="connsiteX4" fmla="*/ 568523 w 575817"/>
                        <a:gd name="connsiteY4" fmla="*/ 374782 h 558293"/>
                        <a:gd name="connsiteX5" fmla="*/ 519351 w 575817"/>
                        <a:gd name="connsiteY5" fmla="*/ 558293 h 558293"/>
                        <a:gd name="connsiteX6" fmla="*/ 0 w 575817"/>
                        <a:gd name="connsiteY6" fmla="*/ 558293 h 558293"/>
                        <a:gd name="connsiteX7" fmla="*/ 83962 w 575817"/>
                        <a:gd name="connsiteY7" fmla="*/ 244944 h 558293"/>
                        <a:gd name="connsiteX8" fmla="*/ 229845 w 575817"/>
                        <a:gd name="connsiteY8" fmla="*/ 95860 h 558293"/>
                        <a:gd name="connsiteX9" fmla="*/ 278737 w 575817"/>
                        <a:gd name="connsiteY9" fmla="*/ 90345 h 558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5817" h="558293">
                          <a:moveTo>
                            <a:pt x="301323" y="0"/>
                          </a:moveTo>
                          <a:lnTo>
                            <a:pt x="426164" y="0"/>
                          </a:lnTo>
                          <a:lnTo>
                            <a:pt x="458619" y="129819"/>
                          </a:lnTo>
                          <a:lnTo>
                            <a:pt x="493826" y="152029"/>
                          </a:lnTo>
                          <a:cubicBezTo>
                            <a:pt x="559157" y="202937"/>
                            <a:pt x="591307" y="289748"/>
                            <a:pt x="568523" y="374782"/>
                          </a:cubicBezTo>
                          <a:lnTo>
                            <a:pt x="519351" y="558293"/>
                          </a:lnTo>
                          <a:lnTo>
                            <a:pt x="0" y="558293"/>
                          </a:lnTo>
                          <a:lnTo>
                            <a:pt x="83962" y="244944"/>
                          </a:lnTo>
                          <a:cubicBezTo>
                            <a:pt x="103898" y="170540"/>
                            <a:pt x="160941" y="115987"/>
                            <a:pt x="229845" y="95860"/>
                          </a:cubicBezTo>
                          <a:lnTo>
                            <a:pt x="278737" y="9034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8" name="フリーフォーム: 図形 747">
                      <a:extLst>
                        <a:ext uri="{FF2B5EF4-FFF2-40B4-BE49-F238E27FC236}">
                          <a16:creationId xmlns:a16="http://schemas.microsoft.com/office/drawing/2014/main" id="{6ACED53F-2958-4500-AE12-CEAA62E70E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04643" y="4061771"/>
                      <a:ext cx="615241" cy="240557"/>
                    </a:xfrm>
                    <a:custGeom>
                      <a:avLst/>
                      <a:gdLst>
                        <a:gd name="connsiteX0" fmla="*/ 96656 w 615241"/>
                        <a:gd name="connsiteY0" fmla="*/ 485 h 240557"/>
                        <a:gd name="connsiteX1" fmla="*/ 116920 w 615241"/>
                        <a:gd name="connsiteY1" fmla="*/ 1755 h 240557"/>
                        <a:gd name="connsiteX2" fmla="*/ 577333 w 615241"/>
                        <a:gd name="connsiteY2" fmla="*/ 125122 h 240557"/>
                        <a:gd name="connsiteX3" fmla="*/ 613487 w 615241"/>
                        <a:gd name="connsiteY3" fmla="*/ 187743 h 240557"/>
                        <a:gd name="connsiteX4" fmla="*/ 599336 w 615241"/>
                        <a:gd name="connsiteY4" fmla="*/ 240557 h 240557"/>
                        <a:gd name="connsiteX5" fmla="*/ 0 w 615241"/>
                        <a:gd name="connsiteY5" fmla="*/ 240557 h 240557"/>
                        <a:gd name="connsiteX6" fmla="*/ 54299 w 615241"/>
                        <a:gd name="connsiteY6" fmla="*/ 37909 h 240557"/>
                        <a:gd name="connsiteX7" fmla="*/ 96656 w 615241"/>
                        <a:gd name="connsiteY7" fmla="*/ 485 h 240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5241" h="240557">
                          <a:moveTo>
                            <a:pt x="96656" y="485"/>
                          </a:moveTo>
                          <a:cubicBezTo>
                            <a:pt x="103234" y="-431"/>
                            <a:pt x="110101" y="-73"/>
                            <a:pt x="116920" y="1755"/>
                          </a:cubicBezTo>
                          <a:lnTo>
                            <a:pt x="577333" y="125122"/>
                          </a:lnTo>
                          <a:cubicBezTo>
                            <a:pt x="604608" y="132431"/>
                            <a:pt x="620796" y="160468"/>
                            <a:pt x="613487" y="187743"/>
                          </a:cubicBezTo>
                          <a:lnTo>
                            <a:pt x="599336" y="240557"/>
                          </a:lnTo>
                          <a:lnTo>
                            <a:pt x="0" y="240557"/>
                          </a:lnTo>
                          <a:lnTo>
                            <a:pt x="54299" y="37909"/>
                          </a:lnTo>
                          <a:cubicBezTo>
                            <a:pt x="59780" y="17453"/>
                            <a:pt x="76922" y="3233"/>
                            <a:pt x="96656" y="485"/>
                          </a:cubicBezTo>
                          <a:close/>
                        </a:path>
                      </a:pathLst>
                    </a:custGeom>
                    <a:solidFill>
                      <a:srgbClr val="FF66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9" name="フリーフォーム: 図形 748">
                      <a:extLst>
                        <a:ext uri="{FF2B5EF4-FFF2-40B4-BE49-F238E27FC236}">
                          <a16:creationId xmlns:a16="http://schemas.microsoft.com/office/drawing/2014/main" id="{A7A3B656-184B-417F-9CCB-8BD102D31B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78862" y="3873766"/>
                      <a:ext cx="669423" cy="428562"/>
                    </a:xfrm>
                    <a:custGeom>
                      <a:avLst/>
                      <a:gdLst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669423 w 669423"/>
                        <a:gd name="connsiteY15" fmla="*/ 228658 h 428562"/>
                        <a:gd name="connsiteX16" fmla="*/ 469522 w 669423"/>
                        <a:gd name="connsiteY16" fmla="*/ 428561 h 428562"/>
                        <a:gd name="connsiteX17" fmla="*/ 123294 w 669423"/>
                        <a:gd name="connsiteY17" fmla="*/ 428562 h 428562"/>
                        <a:gd name="connsiteX18" fmla="*/ 5652 w 669423"/>
                        <a:gd name="connsiteY18" fmla="*/ 123657 h 428562"/>
                        <a:gd name="connsiteX19" fmla="*/ 53768 w 669423"/>
                        <a:gd name="connsiteY19" fmla="*/ 15086 h 428562"/>
                        <a:gd name="connsiteX20" fmla="*/ 63595 w 669423"/>
                        <a:gd name="connsiteY20" fmla="*/ 13409 h 428562"/>
                        <a:gd name="connsiteX21" fmla="*/ 85985 w 669423"/>
                        <a:gd name="connsiteY21" fmla="*/ 5142 h 428562"/>
                        <a:gd name="connsiteX22" fmla="*/ 132489 w 669423"/>
                        <a:gd name="connsiteY22" fmla="*/ 0 h 428562"/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592938 w 669423"/>
                        <a:gd name="connsiteY15" fmla="*/ 157690 h 428562"/>
                        <a:gd name="connsiteX16" fmla="*/ 669423 w 669423"/>
                        <a:gd name="connsiteY16" fmla="*/ 228658 h 428562"/>
                        <a:gd name="connsiteX17" fmla="*/ 469522 w 669423"/>
                        <a:gd name="connsiteY17" fmla="*/ 428561 h 428562"/>
                        <a:gd name="connsiteX18" fmla="*/ 123294 w 669423"/>
                        <a:gd name="connsiteY18" fmla="*/ 428562 h 428562"/>
                        <a:gd name="connsiteX19" fmla="*/ 5652 w 669423"/>
                        <a:gd name="connsiteY19" fmla="*/ 123657 h 428562"/>
                        <a:gd name="connsiteX20" fmla="*/ 53768 w 669423"/>
                        <a:gd name="connsiteY20" fmla="*/ 15086 h 428562"/>
                        <a:gd name="connsiteX21" fmla="*/ 63595 w 669423"/>
                        <a:gd name="connsiteY21" fmla="*/ 13409 h 428562"/>
                        <a:gd name="connsiteX22" fmla="*/ 85985 w 669423"/>
                        <a:gd name="connsiteY22" fmla="*/ 5142 h 428562"/>
                        <a:gd name="connsiteX23" fmla="*/ 132489 w 669423"/>
                        <a:gd name="connsiteY23" fmla="*/ 0 h 428562"/>
                        <a:gd name="connsiteX0" fmla="*/ 592938 w 684378"/>
                        <a:gd name="connsiteY0" fmla="*/ 157690 h 428562"/>
                        <a:gd name="connsiteX1" fmla="*/ 669423 w 684378"/>
                        <a:gd name="connsiteY1" fmla="*/ 228658 h 428562"/>
                        <a:gd name="connsiteX2" fmla="*/ 469522 w 684378"/>
                        <a:gd name="connsiteY2" fmla="*/ 428561 h 428562"/>
                        <a:gd name="connsiteX3" fmla="*/ 123294 w 684378"/>
                        <a:gd name="connsiteY3" fmla="*/ 428562 h 428562"/>
                        <a:gd name="connsiteX4" fmla="*/ 5652 w 684378"/>
                        <a:gd name="connsiteY4" fmla="*/ 123657 h 428562"/>
                        <a:gd name="connsiteX5" fmla="*/ 53768 w 684378"/>
                        <a:gd name="connsiteY5" fmla="*/ 15086 h 428562"/>
                        <a:gd name="connsiteX6" fmla="*/ 63595 w 684378"/>
                        <a:gd name="connsiteY6" fmla="*/ 13409 h 428562"/>
                        <a:gd name="connsiteX7" fmla="*/ 85985 w 684378"/>
                        <a:gd name="connsiteY7" fmla="*/ 5142 h 428562"/>
                        <a:gd name="connsiteX8" fmla="*/ 132489 w 684378"/>
                        <a:gd name="connsiteY8" fmla="*/ 0 h 428562"/>
                        <a:gd name="connsiteX9" fmla="*/ 242572 w 684378"/>
                        <a:gd name="connsiteY9" fmla="*/ 39962 h 428562"/>
                        <a:gd name="connsiteX10" fmla="*/ 247695 w 684378"/>
                        <a:gd name="connsiteY10" fmla="*/ 53861 h 428562"/>
                        <a:gd name="connsiteX11" fmla="*/ 276594 w 684378"/>
                        <a:gd name="connsiteY11" fmla="*/ 103914 h 428562"/>
                        <a:gd name="connsiteX12" fmla="*/ 268226 w 684378"/>
                        <a:gd name="connsiteY12" fmla="*/ 135142 h 428562"/>
                        <a:gd name="connsiteX13" fmla="*/ 268226 w 684378"/>
                        <a:gd name="connsiteY13" fmla="*/ 135141 h 428562"/>
                        <a:gd name="connsiteX14" fmla="*/ 252647 w 684378"/>
                        <a:gd name="connsiteY14" fmla="*/ 137192 h 428562"/>
                        <a:gd name="connsiteX15" fmla="*/ 262306 w 684378"/>
                        <a:gd name="connsiteY15" fmla="*/ 153921 h 428562"/>
                        <a:gd name="connsiteX16" fmla="*/ 253939 w 684378"/>
                        <a:gd name="connsiteY16" fmla="*/ 185148 h 428562"/>
                        <a:gd name="connsiteX17" fmla="*/ 253938 w 684378"/>
                        <a:gd name="connsiteY17" fmla="*/ 185147 h 428562"/>
                        <a:gd name="connsiteX18" fmla="*/ 222711 w 684378"/>
                        <a:gd name="connsiteY18" fmla="*/ 176780 h 428562"/>
                        <a:gd name="connsiteX19" fmla="*/ 190731 w 684378"/>
                        <a:gd name="connsiteY19" fmla="*/ 121388 h 428562"/>
                        <a:gd name="connsiteX20" fmla="*/ 185530 w 684378"/>
                        <a:gd name="connsiteY20" fmla="*/ 123308 h 428562"/>
                        <a:gd name="connsiteX21" fmla="*/ 271657 w 684378"/>
                        <a:gd name="connsiteY21" fmla="*/ 346530 h 428562"/>
                        <a:gd name="connsiteX22" fmla="*/ 529478 w 684378"/>
                        <a:gd name="connsiteY22" fmla="*/ 88712 h 428562"/>
                        <a:gd name="connsiteX23" fmla="*/ 684378 w 684378"/>
                        <a:gd name="connsiteY23" fmla="*/ 249130 h 428562"/>
                        <a:gd name="connsiteX0" fmla="*/ 669423 w 684378"/>
                        <a:gd name="connsiteY0" fmla="*/ 228658 h 428562"/>
                        <a:gd name="connsiteX1" fmla="*/ 469522 w 684378"/>
                        <a:gd name="connsiteY1" fmla="*/ 428561 h 428562"/>
                        <a:gd name="connsiteX2" fmla="*/ 123294 w 684378"/>
                        <a:gd name="connsiteY2" fmla="*/ 428562 h 428562"/>
                        <a:gd name="connsiteX3" fmla="*/ 5652 w 684378"/>
                        <a:gd name="connsiteY3" fmla="*/ 123657 h 428562"/>
                        <a:gd name="connsiteX4" fmla="*/ 53768 w 684378"/>
                        <a:gd name="connsiteY4" fmla="*/ 15086 h 428562"/>
                        <a:gd name="connsiteX5" fmla="*/ 63595 w 684378"/>
                        <a:gd name="connsiteY5" fmla="*/ 13409 h 428562"/>
                        <a:gd name="connsiteX6" fmla="*/ 85985 w 684378"/>
                        <a:gd name="connsiteY6" fmla="*/ 5142 h 428562"/>
                        <a:gd name="connsiteX7" fmla="*/ 132489 w 684378"/>
                        <a:gd name="connsiteY7" fmla="*/ 0 h 428562"/>
                        <a:gd name="connsiteX8" fmla="*/ 242572 w 684378"/>
                        <a:gd name="connsiteY8" fmla="*/ 39962 h 428562"/>
                        <a:gd name="connsiteX9" fmla="*/ 247695 w 684378"/>
                        <a:gd name="connsiteY9" fmla="*/ 53861 h 428562"/>
                        <a:gd name="connsiteX10" fmla="*/ 276594 w 684378"/>
                        <a:gd name="connsiteY10" fmla="*/ 103914 h 428562"/>
                        <a:gd name="connsiteX11" fmla="*/ 268226 w 684378"/>
                        <a:gd name="connsiteY11" fmla="*/ 135142 h 428562"/>
                        <a:gd name="connsiteX12" fmla="*/ 268226 w 684378"/>
                        <a:gd name="connsiteY12" fmla="*/ 135141 h 428562"/>
                        <a:gd name="connsiteX13" fmla="*/ 252647 w 684378"/>
                        <a:gd name="connsiteY13" fmla="*/ 137192 h 428562"/>
                        <a:gd name="connsiteX14" fmla="*/ 262306 w 684378"/>
                        <a:gd name="connsiteY14" fmla="*/ 153921 h 428562"/>
                        <a:gd name="connsiteX15" fmla="*/ 253939 w 684378"/>
                        <a:gd name="connsiteY15" fmla="*/ 185148 h 428562"/>
                        <a:gd name="connsiteX16" fmla="*/ 253938 w 684378"/>
                        <a:gd name="connsiteY16" fmla="*/ 185147 h 428562"/>
                        <a:gd name="connsiteX17" fmla="*/ 222711 w 684378"/>
                        <a:gd name="connsiteY17" fmla="*/ 176780 h 428562"/>
                        <a:gd name="connsiteX18" fmla="*/ 190731 w 684378"/>
                        <a:gd name="connsiteY18" fmla="*/ 121388 h 428562"/>
                        <a:gd name="connsiteX19" fmla="*/ 185530 w 684378"/>
                        <a:gd name="connsiteY19" fmla="*/ 123308 h 428562"/>
                        <a:gd name="connsiteX20" fmla="*/ 271657 w 684378"/>
                        <a:gd name="connsiteY20" fmla="*/ 346530 h 428562"/>
                        <a:gd name="connsiteX21" fmla="*/ 529478 w 684378"/>
                        <a:gd name="connsiteY21" fmla="*/ 88712 h 428562"/>
                        <a:gd name="connsiteX22" fmla="*/ 684378 w 684378"/>
                        <a:gd name="connsiteY22" fmla="*/ 249130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85530 w 669423"/>
                        <a:gd name="connsiteY19" fmla="*/ 123308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49811 w 669423"/>
                        <a:gd name="connsiteY19" fmla="*/ 130451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669423" h="428562">
                          <a:moveTo>
                            <a:pt x="669423" y="228658"/>
                          </a:moveTo>
                          <a:lnTo>
                            <a:pt x="469522" y="428561"/>
                          </a:lnTo>
                          <a:lnTo>
                            <a:pt x="123294" y="428562"/>
                          </a:lnTo>
                          <a:lnTo>
                            <a:pt x="5652" y="123657"/>
                          </a:lnTo>
                          <a:cubicBezTo>
                            <a:pt x="-11043" y="80390"/>
                            <a:pt x="10500" y="31780"/>
                            <a:pt x="53768" y="15086"/>
                          </a:cubicBezTo>
                          <a:lnTo>
                            <a:pt x="63595" y="13409"/>
                          </a:lnTo>
                          <a:lnTo>
                            <a:pt x="85985" y="5142"/>
                          </a:lnTo>
                          <a:cubicBezTo>
                            <a:pt x="100278" y="1831"/>
                            <a:pt x="115993" y="0"/>
                            <a:pt x="132489" y="0"/>
                          </a:cubicBezTo>
                          <a:cubicBezTo>
                            <a:pt x="181977" y="0"/>
                            <a:pt x="224436" y="16478"/>
                            <a:pt x="242572" y="39962"/>
                          </a:cubicBezTo>
                          <a:lnTo>
                            <a:pt x="247695" y="53861"/>
                          </a:lnTo>
                          <a:lnTo>
                            <a:pt x="276594" y="103914"/>
                          </a:lnTo>
                          <a:cubicBezTo>
                            <a:pt x="282906" y="114848"/>
                            <a:pt x="279160" y="128829"/>
                            <a:pt x="268226" y="135142"/>
                          </a:cubicBezTo>
                          <a:lnTo>
                            <a:pt x="268226" y="135141"/>
                          </a:lnTo>
                          <a:lnTo>
                            <a:pt x="252647" y="137192"/>
                          </a:lnTo>
                          <a:lnTo>
                            <a:pt x="262306" y="153921"/>
                          </a:lnTo>
                          <a:cubicBezTo>
                            <a:pt x="268618" y="164854"/>
                            <a:pt x="264872" y="178836"/>
                            <a:pt x="253939" y="185148"/>
                          </a:cubicBezTo>
                          <a:lnTo>
                            <a:pt x="253938" y="185147"/>
                          </a:lnTo>
                          <a:cubicBezTo>
                            <a:pt x="243005" y="191459"/>
                            <a:pt x="229023" y="187713"/>
                            <a:pt x="222711" y="176780"/>
                          </a:cubicBezTo>
                          <a:lnTo>
                            <a:pt x="190731" y="121388"/>
                          </a:lnTo>
                          <a:lnTo>
                            <a:pt x="149811" y="130451"/>
                          </a:lnTo>
                          <a:lnTo>
                            <a:pt x="271657" y="346530"/>
                          </a:lnTo>
                          <a:lnTo>
                            <a:pt x="529478" y="8871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46" name="フリーフォーム: 図形 745">
                    <a:extLst>
                      <a:ext uri="{FF2B5EF4-FFF2-40B4-BE49-F238E27FC236}">
                        <a16:creationId xmlns:a16="http://schemas.microsoft.com/office/drawing/2014/main" id="{8A7353AE-28B2-4178-87E1-A0F0D1579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69367" y="2584136"/>
                    <a:ext cx="272357" cy="112639"/>
                  </a:xfrm>
                  <a:custGeom>
                    <a:avLst/>
                    <a:gdLst>
                      <a:gd name="connsiteX0" fmla="*/ 142815 w 326634"/>
                      <a:gd name="connsiteY0" fmla="*/ 0 h 135087"/>
                      <a:gd name="connsiteX1" fmla="*/ 226006 w 326634"/>
                      <a:gd name="connsiteY1" fmla="*/ 34459 h 135087"/>
                      <a:gd name="connsiteX2" fmla="*/ 326634 w 326634"/>
                      <a:gd name="connsiteY2" fmla="*/ 135087 h 135087"/>
                      <a:gd name="connsiteX3" fmla="*/ 0 w 326634"/>
                      <a:gd name="connsiteY3" fmla="*/ 135087 h 135087"/>
                      <a:gd name="connsiteX4" fmla="*/ 32841 w 326634"/>
                      <a:gd name="connsiteY4" fmla="*/ 78204 h 135087"/>
                      <a:gd name="connsiteX5" fmla="*/ 33780 w 326634"/>
                      <a:gd name="connsiteY5" fmla="*/ 73379 h 135087"/>
                      <a:gd name="connsiteX6" fmla="*/ 59624 w 326634"/>
                      <a:gd name="connsiteY6" fmla="*/ 34459 h 135087"/>
                      <a:gd name="connsiteX7" fmla="*/ 142815 w 326634"/>
                      <a:gd name="connsiteY7" fmla="*/ 0 h 135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6634" h="135087">
                        <a:moveTo>
                          <a:pt x="142815" y="0"/>
                        </a:moveTo>
                        <a:cubicBezTo>
                          <a:pt x="172924" y="0"/>
                          <a:pt x="203034" y="11487"/>
                          <a:pt x="226006" y="34459"/>
                        </a:cubicBezTo>
                        <a:lnTo>
                          <a:pt x="326634" y="135087"/>
                        </a:lnTo>
                        <a:lnTo>
                          <a:pt x="0" y="135087"/>
                        </a:lnTo>
                        <a:lnTo>
                          <a:pt x="32841" y="78204"/>
                        </a:lnTo>
                        <a:lnTo>
                          <a:pt x="33780" y="73379"/>
                        </a:lnTo>
                        <a:cubicBezTo>
                          <a:pt x="39523" y="59216"/>
                          <a:pt x="48138" y="45946"/>
                          <a:pt x="59624" y="34459"/>
                        </a:cubicBezTo>
                        <a:cubicBezTo>
                          <a:pt x="82597" y="11487"/>
                          <a:pt x="112706" y="0"/>
                          <a:pt x="142815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5" name="グループ化 724">
                  <a:extLst>
                    <a:ext uri="{FF2B5EF4-FFF2-40B4-BE49-F238E27FC236}">
                      <a16:creationId xmlns:a16="http://schemas.microsoft.com/office/drawing/2014/main" id="{64DA44CF-5FA1-4A1C-A21D-82F91919A826}"/>
                    </a:ext>
                  </a:extLst>
                </p:cNvPr>
                <p:cNvGrpSpPr/>
                <p:nvPr/>
              </p:nvGrpSpPr>
              <p:grpSpPr>
                <a:xfrm rot="21207834">
                  <a:off x="7008569" y="910860"/>
                  <a:ext cx="477179" cy="622741"/>
                  <a:chOff x="4319941" y="3377693"/>
                  <a:chExt cx="849052" cy="1108052"/>
                </a:xfrm>
              </p:grpSpPr>
              <p:sp>
                <p:nvSpPr>
                  <p:cNvPr id="726" name="月 725">
                    <a:extLst>
                      <a:ext uri="{FF2B5EF4-FFF2-40B4-BE49-F238E27FC236}">
                        <a16:creationId xmlns:a16="http://schemas.microsoft.com/office/drawing/2014/main" id="{68EF77F2-9223-47D2-B739-914CBA730D34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4669187" y="3377693"/>
                    <a:ext cx="405189" cy="810377"/>
                  </a:xfrm>
                  <a:prstGeom prst="moon">
                    <a:avLst>
                      <a:gd name="adj" fmla="val 60493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727" name="グループ化 726">
                    <a:extLst>
                      <a:ext uri="{FF2B5EF4-FFF2-40B4-BE49-F238E27FC236}">
                        <a16:creationId xmlns:a16="http://schemas.microsoft.com/office/drawing/2014/main" id="{2F2705C1-56A1-4E71-9FE8-611CA5727602}"/>
                      </a:ext>
                    </a:extLst>
                  </p:cNvPr>
                  <p:cNvGrpSpPr/>
                  <p:nvPr/>
                </p:nvGrpSpPr>
                <p:grpSpPr>
                  <a:xfrm>
                    <a:off x="4319941" y="3452609"/>
                    <a:ext cx="849052" cy="1033136"/>
                    <a:chOff x="4319941" y="3452609"/>
                    <a:chExt cx="849052" cy="1033136"/>
                  </a:xfrm>
                </p:grpSpPr>
                <p:sp>
                  <p:nvSpPr>
                    <p:cNvPr id="728" name="円/楕円 2609">
                      <a:extLst>
                        <a:ext uri="{FF2B5EF4-FFF2-40B4-BE49-F238E27FC236}">
                          <a16:creationId xmlns:a16="http://schemas.microsoft.com/office/drawing/2014/main" id="{2F2FFCC5-3828-4227-8698-71DEA74178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9941" y="3533775"/>
                      <a:ext cx="801230" cy="720333"/>
                    </a:xfrm>
                    <a:prstGeom prst="ellipse">
                      <a:avLst/>
                    </a:pr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9" name="フリーフォーム: 図形 728">
                      <a:extLst>
                        <a:ext uri="{FF2B5EF4-FFF2-40B4-BE49-F238E27FC236}">
                          <a16:creationId xmlns:a16="http://schemas.microsoft.com/office/drawing/2014/main" id="{6F107BC2-8DBF-4706-985C-142210A4AB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0675" y="3601581"/>
                      <a:ext cx="704423" cy="773194"/>
                    </a:xfrm>
                    <a:custGeom>
                      <a:avLst/>
                      <a:gdLst>
                        <a:gd name="connsiteX0" fmla="*/ 367044 w 704423"/>
                        <a:gd name="connsiteY0" fmla="*/ 0 h 773194"/>
                        <a:gd name="connsiteX1" fmla="*/ 704423 w 704423"/>
                        <a:gd name="connsiteY1" fmla="*/ 386597 h 773194"/>
                        <a:gd name="connsiteX2" fmla="*/ 367044 w 704423"/>
                        <a:gd name="connsiteY2" fmla="*/ 773194 h 773194"/>
                        <a:gd name="connsiteX3" fmla="*/ 206229 w 704423"/>
                        <a:gd name="connsiteY3" fmla="*/ 726534 h 773194"/>
                        <a:gd name="connsiteX4" fmla="*/ 153179 w 704423"/>
                        <a:gd name="connsiteY4" fmla="*/ 683334 h 773194"/>
                        <a:gd name="connsiteX5" fmla="*/ 166529 w 704423"/>
                        <a:gd name="connsiteY5" fmla="*/ 615402 h 773194"/>
                        <a:gd name="connsiteX6" fmla="*/ 105073 w 704423"/>
                        <a:gd name="connsiteY6" fmla="*/ 626286 h 773194"/>
                        <a:gd name="connsiteX7" fmla="*/ 87284 w 704423"/>
                        <a:gd name="connsiteY7" fmla="*/ 602747 h 773194"/>
                        <a:gd name="connsiteX8" fmla="*/ 67610 w 704423"/>
                        <a:gd name="connsiteY8" fmla="*/ 561213 h 773194"/>
                        <a:gd name="connsiteX9" fmla="*/ 42946 w 704423"/>
                        <a:gd name="connsiteY9" fmla="*/ 563273 h 773194"/>
                        <a:gd name="connsiteX10" fmla="*/ 117 w 704423"/>
                        <a:gd name="connsiteY10" fmla="*/ 546969 h 773194"/>
                        <a:gd name="connsiteX11" fmla="*/ 19484 w 704423"/>
                        <a:gd name="connsiteY11" fmla="*/ 490926 h 773194"/>
                        <a:gd name="connsiteX12" fmla="*/ 36326 w 704423"/>
                        <a:gd name="connsiteY12" fmla="*/ 462310 h 773194"/>
                        <a:gd name="connsiteX13" fmla="*/ 29665 w 704423"/>
                        <a:gd name="connsiteY13" fmla="*/ 386597 h 773194"/>
                        <a:gd name="connsiteX14" fmla="*/ 367044 w 704423"/>
                        <a:gd name="connsiteY14" fmla="*/ 0 h 773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04423" h="773194">
                          <a:moveTo>
                            <a:pt x="367044" y="0"/>
                          </a:moveTo>
                          <a:cubicBezTo>
                            <a:pt x="553373" y="0"/>
                            <a:pt x="704423" y="173085"/>
                            <a:pt x="704423" y="386597"/>
                          </a:cubicBezTo>
                          <a:cubicBezTo>
                            <a:pt x="704423" y="600109"/>
                            <a:pt x="553373" y="773194"/>
                            <a:pt x="367044" y="773194"/>
                          </a:cubicBezTo>
                          <a:cubicBezTo>
                            <a:pt x="308816" y="773194"/>
                            <a:pt x="254034" y="756292"/>
                            <a:pt x="206229" y="726534"/>
                          </a:cubicBezTo>
                          <a:lnTo>
                            <a:pt x="153179" y="683334"/>
                          </a:lnTo>
                          <a:lnTo>
                            <a:pt x="166529" y="615402"/>
                          </a:lnTo>
                          <a:lnTo>
                            <a:pt x="105073" y="626286"/>
                          </a:lnTo>
                          <a:lnTo>
                            <a:pt x="87284" y="602747"/>
                          </a:lnTo>
                          <a:lnTo>
                            <a:pt x="67610" y="561213"/>
                          </a:lnTo>
                          <a:lnTo>
                            <a:pt x="42946" y="563273"/>
                          </a:lnTo>
                          <a:cubicBezTo>
                            <a:pt x="20202" y="563273"/>
                            <a:pt x="-1803" y="565990"/>
                            <a:pt x="117" y="546969"/>
                          </a:cubicBezTo>
                          <a:cubicBezTo>
                            <a:pt x="1078" y="537459"/>
                            <a:pt x="8979" y="513004"/>
                            <a:pt x="19484" y="490926"/>
                          </a:cubicBezTo>
                          <a:lnTo>
                            <a:pt x="36326" y="462310"/>
                          </a:lnTo>
                          <a:lnTo>
                            <a:pt x="29665" y="386597"/>
                          </a:lnTo>
                          <a:cubicBezTo>
                            <a:pt x="29665" y="173085"/>
                            <a:pt x="180715" y="0"/>
                            <a:pt x="367044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730" name="グループ化 729">
                      <a:extLst>
                        <a:ext uri="{FF2B5EF4-FFF2-40B4-BE49-F238E27FC236}">
                          <a16:creationId xmlns:a16="http://schemas.microsoft.com/office/drawing/2014/main" id="{3DDA1DDF-AB06-4140-B479-76826ECA340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80281" y="3862311"/>
                      <a:ext cx="388712" cy="623434"/>
                      <a:chOff x="6032706" y="4409764"/>
                      <a:chExt cx="388712" cy="623434"/>
                    </a:xfrm>
                  </p:grpSpPr>
                  <p:sp>
                    <p:nvSpPr>
                      <p:cNvPr id="739" name="月 738">
                        <a:extLst>
                          <a:ext uri="{FF2B5EF4-FFF2-40B4-BE49-F238E27FC236}">
                            <a16:creationId xmlns:a16="http://schemas.microsoft.com/office/drawing/2014/main" id="{3F8004EB-EB1C-4E17-878A-BFD43422CE24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6257543" y="4409764"/>
                        <a:ext cx="163875" cy="562058"/>
                      </a:xfrm>
                      <a:prstGeom prst="moon">
                        <a:avLst>
                          <a:gd name="adj" fmla="val 37581"/>
                        </a:avLst>
                      </a:pr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40" name="月 739">
                        <a:extLst>
                          <a:ext uri="{FF2B5EF4-FFF2-40B4-BE49-F238E27FC236}">
                            <a16:creationId xmlns:a16="http://schemas.microsoft.com/office/drawing/2014/main" id="{E8CB0686-2857-4752-896A-07EF5A09EE7C}"/>
                          </a:ext>
                        </a:extLst>
                      </p:cNvPr>
                      <p:cNvSpPr/>
                      <p:nvPr/>
                    </p:nvSpPr>
                    <p:spPr>
                      <a:xfrm rot="20890520">
                        <a:off x="6212492" y="4420531"/>
                        <a:ext cx="163875" cy="562058"/>
                      </a:xfrm>
                      <a:prstGeom prst="moon">
                        <a:avLst>
                          <a:gd name="adj" fmla="val 37581"/>
                        </a:avLst>
                      </a:prstGeom>
                      <a:solidFill>
                        <a:srgbClr val="6633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41" name="月 740">
                        <a:extLst>
                          <a:ext uri="{FF2B5EF4-FFF2-40B4-BE49-F238E27FC236}">
                            <a16:creationId xmlns:a16="http://schemas.microsoft.com/office/drawing/2014/main" id="{9F097056-1A90-464F-B702-ECCDFF4E83E8}"/>
                          </a:ext>
                        </a:extLst>
                      </p:cNvPr>
                      <p:cNvSpPr/>
                      <p:nvPr/>
                    </p:nvSpPr>
                    <p:spPr>
                      <a:xfrm rot="21137002">
                        <a:off x="6170477" y="4430572"/>
                        <a:ext cx="163875" cy="562058"/>
                      </a:xfrm>
                      <a:prstGeom prst="moon">
                        <a:avLst>
                          <a:gd name="adj" fmla="val 37581"/>
                        </a:avLst>
                      </a:pr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42" name="月 741">
                        <a:extLst>
                          <a:ext uri="{FF2B5EF4-FFF2-40B4-BE49-F238E27FC236}">
                            <a16:creationId xmlns:a16="http://schemas.microsoft.com/office/drawing/2014/main" id="{5A0FE087-C8CB-4CC9-99CE-1EA9CB26D920}"/>
                          </a:ext>
                        </a:extLst>
                      </p:cNvPr>
                      <p:cNvSpPr/>
                      <p:nvPr/>
                    </p:nvSpPr>
                    <p:spPr>
                      <a:xfrm rot="21099359">
                        <a:off x="6121890" y="4459477"/>
                        <a:ext cx="163875" cy="562058"/>
                      </a:xfrm>
                      <a:prstGeom prst="moon">
                        <a:avLst>
                          <a:gd name="adj" fmla="val 37581"/>
                        </a:avLst>
                      </a:prstGeom>
                      <a:solidFill>
                        <a:srgbClr val="6633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43" name="月 742">
                        <a:extLst>
                          <a:ext uri="{FF2B5EF4-FFF2-40B4-BE49-F238E27FC236}">
                            <a16:creationId xmlns:a16="http://schemas.microsoft.com/office/drawing/2014/main" id="{CA766F1D-FF54-4674-ACC9-8C22E2D5F13E}"/>
                          </a:ext>
                        </a:extLst>
                      </p:cNvPr>
                      <p:cNvSpPr/>
                      <p:nvPr/>
                    </p:nvSpPr>
                    <p:spPr>
                      <a:xfrm rot="21289879">
                        <a:off x="6075743" y="4465515"/>
                        <a:ext cx="163875" cy="562058"/>
                      </a:xfrm>
                      <a:prstGeom prst="moon">
                        <a:avLst>
                          <a:gd name="adj" fmla="val 37581"/>
                        </a:avLst>
                      </a:pr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44" name="月 743">
                        <a:extLst>
                          <a:ext uri="{FF2B5EF4-FFF2-40B4-BE49-F238E27FC236}">
                            <a16:creationId xmlns:a16="http://schemas.microsoft.com/office/drawing/2014/main" id="{589C749E-72FE-4FF4-BDD5-8CA9D3A2DF13}"/>
                          </a:ext>
                        </a:extLst>
                      </p:cNvPr>
                      <p:cNvSpPr/>
                      <p:nvPr/>
                    </p:nvSpPr>
                    <p:spPr>
                      <a:xfrm rot="21536361">
                        <a:off x="6032706" y="4471141"/>
                        <a:ext cx="163875" cy="562057"/>
                      </a:xfrm>
                      <a:prstGeom prst="moon">
                        <a:avLst>
                          <a:gd name="adj" fmla="val 37581"/>
                        </a:avLst>
                      </a:prstGeom>
                      <a:solidFill>
                        <a:srgbClr val="6633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31" name="フリーフォーム: 図形 730">
                      <a:extLst>
                        <a:ext uri="{FF2B5EF4-FFF2-40B4-BE49-F238E27FC236}">
                          <a16:creationId xmlns:a16="http://schemas.microsoft.com/office/drawing/2014/main" id="{C11969FC-12F7-4C65-8247-97DB82431CE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775389" y="3888603"/>
                      <a:ext cx="149914" cy="261682"/>
                    </a:xfrm>
                    <a:custGeom>
                      <a:avLst/>
                      <a:gdLst>
                        <a:gd name="connsiteX0" fmla="*/ 148373 w 149914"/>
                        <a:gd name="connsiteY0" fmla="*/ 10282 h 261682"/>
                        <a:gd name="connsiteX1" fmla="*/ 106801 w 149914"/>
                        <a:gd name="connsiteY1" fmla="*/ 0 h 261682"/>
                        <a:gd name="connsiteX2" fmla="*/ 0 w 149914"/>
                        <a:gd name="connsiteY2" fmla="*/ 130841 h 261682"/>
                        <a:gd name="connsiteX3" fmla="*/ 106801 w 149914"/>
                        <a:gd name="connsiteY3" fmla="*/ 261682 h 261682"/>
                        <a:gd name="connsiteX4" fmla="*/ 133504 w 149914"/>
                        <a:gd name="connsiteY4" fmla="*/ 255077 h 261682"/>
                        <a:gd name="connsiteX5" fmla="*/ 125740 w 149914"/>
                        <a:gd name="connsiteY5" fmla="*/ 164532 h 261682"/>
                        <a:gd name="connsiteX6" fmla="*/ 134133 w 149914"/>
                        <a:gd name="connsiteY6" fmla="*/ 66663 h 261682"/>
                        <a:gd name="connsiteX7" fmla="*/ 149914 w 149914"/>
                        <a:gd name="connsiteY7" fmla="*/ 11556 h 261682"/>
                        <a:gd name="connsiteX0" fmla="*/ 125740 w 217180"/>
                        <a:gd name="connsiteY0" fmla="*/ 164532 h 261682"/>
                        <a:gd name="connsiteX1" fmla="*/ 134133 w 217180"/>
                        <a:gd name="connsiteY1" fmla="*/ 66663 h 261682"/>
                        <a:gd name="connsiteX2" fmla="*/ 149914 w 217180"/>
                        <a:gd name="connsiteY2" fmla="*/ 11556 h 261682"/>
                        <a:gd name="connsiteX3" fmla="*/ 148373 w 217180"/>
                        <a:gd name="connsiteY3" fmla="*/ 10282 h 261682"/>
                        <a:gd name="connsiteX4" fmla="*/ 106801 w 217180"/>
                        <a:gd name="connsiteY4" fmla="*/ 0 h 261682"/>
                        <a:gd name="connsiteX5" fmla="*/ 0 w 217180"/>
                        <a:gd name="connsiteY5" fmla="*/ 130841 h 261682"/>
                        <a:gd name="connsiteX6" fmla="*/ 106801 w 217180"/>
                        <a:gd name="connsiteY6" fmla="*/ 261682 h 261682"/>
                        <a:gd name="connsiteX7" fmla="*/ 133504 w 217180"/>
                        <a:gd name="connsiteY7" fmla="*/ 255077 h 261682"/>
                        <a:gd name="connsiteX8" fmla="*/ 217180 w 217180"/>
                        <a:gd name="connsiteY8" fmla="*/ 255972 h 261682"/>
                        <a:gd name="connsiteX0" fmla="*/ 134133 w 217180"/>
                        <a:gd name="connsiteY0" fmla="*/ 66663 h 261682"/>
                        <a:gd name="connsiteX1" fmla="*/ 149914 w 217180"/>
                        <a:gd name="connsiteY1" fmla="*/ 11556 h 261682"/>
                        <a:gd name="connsiteX2" fmla="*/ 148373 w 217180"/>
                        <a:gd name="connsiteY2" fmla="*/ 10282 h 261682"/>
                        <a:gd name="connsiteX3" fmla="*/ 106801 w 217180"/>
                        <a:gd name="connsiteY3" fmla="*/ 0 h 261682"/>
                        <a:gd name="connsiteX4" fmla="*/ 0 w 217180"/>
                        <a:gd name="connsiteY4" fmla="*/ 130841 h 261682"/>
                        <a:gd name="connsiteX5" fmla="*/ 106801 w 217180"/>
                        <a:gd name="connsiteY5" fmla="*/ 261682 h 261682"/>
                        <a:gd name="connsiteX6" fmla="*/ 133504 w 217180"/>
                        <a:gd name="connsiteY6" fmla="*/ 255077 h 261682"/>
                        <a:gd name="connsiteX7" fmla="*/ 217180 w 217180"/>
                        <a:gd name="connsiteY7" fmla="*/ 255972 h 261682"/>
                        <a:gd name="connsiteX0" fmla="*/ 149914 w 217180"/>
                        <a:gd name="connsiteY0" fmla="*/ 11556 h 261682"/>
                        <a:gd name="connsiteX1" fmla="*/ 148373 w 217180"/>
                        <a:gd name="connsiteY1" fmla="*/ 10282 h 261682"/>
                        <a:gd name="connsiteX2" fmla="*/ 106801 w 217180"/>
                        <a:gd name="connsiteY2" fmla="*/ 0 h 261682"/>
                        <a:gd name="connsiteX3" fmla="*/ 0 w 217180"/>
                        <a:gd name="connsiteY3" fmla="*/ 130841 h 261682"/>
                        <a:gd name="connsiteX4" fmla="*/ 106801 w 217180"/>
                        <a:gd name="connsiteY4" fmla="*/ 261682 h 261682"/>
                        <a:gd name="connsiteX5" fmla="*/ 133504 w 217180"/>
                        <a:gd name="connsiteY5" fmla="*/ 255077 h 261682"/>
                        <a:gd name="connsiteX6" fmla="*/ 217180 w 217180"/>
                        <a:gd name="connsiteY6" fmla="*/ 255972 h 261682"/>
                        <a:gd name="connsiteX0" fmla="*/ 149914 w 149914"/>
                        <a:gd name="connsiteY0" fmla="*/ 11556 h 261682"/>
                        <a:gd name="connsiteX1" fmla="*/ 148373 w 149914"/>
                        <a:gd name="connsiteY1" fmla="*/ 10282 h 261682"/>
                        <a:gd name="connsiteX2" fmla="*/ 106801 w 149914"/>
                        <a:gd name="connsiteY2" fmla="*/ 0 h 261682"/>
                        <a:gd name="connsiteX3" fmla="*/ 0 w 149914"/>
                        <a:gd name="connsiteY3" fmla="*/ 130841 h 261682"/>
                        <a:gd name="connsiteX4" fmla="*/ 106801 w 149914"/>
                        <a:gd name="connsiteY4" fmla="*/ 261682 h 261682"/>
                        <a:gd name="connsiteX5" fmla="*/ 133504 w 149914"/>
                        <a:gd name="connsiteY5" fmla="*/ 255077 h 2616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49914" h="261682">
                          <a:moveTo>
                            <a:pt x="149914" y="11556"/>
                          </a:moveTo>
                          <a:lnTo>
                            <a:pt x="148373" y="10282"/>
                          </a:lnTo>
                          <a:cubicBezTo>
                            <a:pt x="135595" y="3661"/>
                            <a:pt x="121547" y="0"/>
                            <a:pt x="106801" y="0"/>
                          </a:cubicBezTo>
                          <a:cubicBezTo>
                            <a:pt x="47816" y="0"/>
                            <a:pt x="0" y="58580"/>
                            <a:pt x="0" y="130841"/>
                          </a:cubicBezTo>
                          <a:cubicBezTo>
                            <a:pt x="0" y="203102"/>
                            <a:pt x="47816" y="261682"/>
                            <a:pt x="106801" y="261682"/>
                          </a:cubicBezTo>
                          <a:lnTo>
                            <a:pt x="133504" y="255077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2" name="月 731">
                      <a:extLst>
                        <a:ext uri="{FF2B5EF4-FFF2-40B4-BE49-F238E27FC236}">
                          <a16:creationId xmlns:a16="http://schemas.microsoft.com/office/drawing/2014/main" id="{F6E984BA-E3DD-4FFD-BE67-7A453361F4B3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723284" y="3647915"/>
                      <a:ext cx="130484" cy="516827"/>
                    </a:xfrm>
                    <a:prstGeom prst="moon">
                      <a:avLst>
                        <a:gd name="adj" fmla="val 57092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33" name="月 732">
                      <a:extLst>
                        <a:ext uri="{FF2B5EF4-FFF2-40B4-BE49-F238E27FC236}">
                          <a16:creationId xmlns:a16="http://schemas.microsoft.com/office/drawing/2014/main" id="{374AADC8-7379-4CFC-973D-149BE986D526}"/>
                        </a:ext>
                      </a:extLst>
                    </p:cNvPr>
                    <p:cNvSpPr/>
                    <p:nvPr/>
                  </p:nvSpPr>
                  <p:spPr bwMode="auto">
                    <a:xfrm rot="8100000">
                      <a:off x="4685110" y="3452609"/>
                      <a:ext cx="327426" cy="654851"/>
                    </a:xfrm>
                    <a:prstGeom prst="moon">
                      <a:avLst>
                        <a:gd name="adj" fmla="val 66664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34" name="月 316">
                      <a:extLst>
                        <a:ext uri="{FF2B5EF4-FFF2-40B4-BE49-F238E27FC236}">
                          <a16:creationId xmlns:a16="http://schemas.microsoft.com/office/drawing/2014/main" id="{57B10CA2-14FB-460B-8445-34A349ACEA2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75030" y="3715528"/>
                      <a:ext cx="58933" cy="183370"/>
                    </a:xfrm>
                    <a:custGeom>
                      <a:avLst/>
                      <a:gdLst>
                        <a:gd name="connsiteX0" fmla="*/ 45719 w 45719"/>
                        <a:gd name="connsiteY0" fmla="*/ 182762 h 182762"/>
                        <a:gd name="connsiteX1" fmla="*/ 0 w 45719"/>
                        <a:gd name="connsiteY1" fmla="*/ 91381 h 182762"/>
                        <a:gd name="connsiteX2" fmla="*/ 45719 w 45719"/>
                        <a:gd name="connsiteY2" fmla="*/ 0 h 182762"/>
                        <a:gd name="connsiteX3" fmla="*/ 13270 w 45719"/>
                        <a:gd name="connsiteY3" fmla="*/ 91381 h 182762"/>
                        <a:gd name="connsiteX4" fmla="*/ 45719 w 45719"/>
                        <a:gd name="connsiteY4" fmla="*/ 182762 h 182762"/>
                        <a:gd name="connsiteX0" fmla="*/ 45719 w 46081"/>
                        <a:gd name="connsiteY0" fmla="*/ 182762 h 187468"/>
                        <a:gd name="connsiteX1" fmla="*/ 0 w 46081"/>
                        <a:gd name="connsiteY1" fmla="*/ 91381 h 187468"/>
                        <a:gd name="connsiteX2" fmla="*/ 45719 w 46081"/>
                        <a:gd name="connsiteY2" fmla="*/ 0 h 187468"/>
                        <a:gd name="connsiteX3" fmla="*/ 13270 w 46081"/>
                        <a:gd name="connsiteY3" fmla="*/ 91381 h 187468"/>
                        <a:gd name="connsiteX4" fmla="*/ 45719 w 46081"/>
                        <a:gd name="connsiteY4" fmla="*/ 182762 h 187468"/>
                        <a:gd name="connsiteX0" fmla="*/ 45719 w 46362"/>
                        <a:gd name="connsiteY0" fmla="*/ 182762 h 183687"/>
                        <a:gd name="connsiteX1" fmla="*/ 0 w 46362"/>
                        <a:gd name="connsiteY1" fmla="*/ 91381 h 183687"/>
                        <a:gd name="connsiteX2" fmla="*/ 45719 w 46362"/>
                        <a:gd name="connsiteY2" fmla="*/ 0 h 183687"/>
                        <a:gd name="connsiteX3" fmla="*/ 13270 w 46362"/>
                        <a:gd name="connsiteY3" fmla="*/ 91381 h 183687"/>
                        <a:gd name="connsiteX4" fmla="*/ 45719 w 46362"/>
                        <a:gd name="connsiteY4" fmla="*/ 182762 h 183687"/>
                        <a:gd name="connsiteX0" fmla="*/ 45719 w 46391"/>
                        <a:gd name="connsiteY0" fmla="*/ 183470 h 184395"/>
                        <a:gd name="connsiteX1" fmla="*/ 0 w 46391"/>
                        <a:gd name="connsiteY1" fmla="*/ 92089 h 184395"/>
                        <a:gd name="connsiteX2" fmla="*/ 45719 w 46391"/>
                        <a:gd name="connsiteY2" fmla="*/ 708 h 184395"/>
                        <a:gd name="connsiteX3" fmla="*/ 13270 w 46391"/>
                        <a:gd name="connsiteY3" fmla="*/ 92089 h 184395"/>
                        <a:gd name="connsiteX4" fmla="*/ 45719 w 46391"/>
                        <a:gd name="connsiteY4" fmla="*/ 183470 h 184395"/>
                        <a:gd name="connsiteX0" fmla="*/ 45719 w 46441"/>
                        <a:gd name="connsiteY0" fmla="*/ 183470 h 184395"/>
                        <a:gd name="connsiteX1" fmla="*/ 0 w 46441"/>
                        <a:gd name="connsiteY1" fmla="*/ 92089 h 184395"/>
                        <a:gd name="connsiteX2" fmla="*/ 45719 w 46441"/>
                        <a:gd name="connsiteY2" fmla="*/ 708 h 184395"/>
                        <a:gd name="connsiteX3" fmla="*/ 13270 w 46441"/>
                        <a:gd name="connsiteY3" fmla="*/ 92089 h 184395"/>
                        <a:gd name="connsiteX4" fmla="*/ 45719 w 46441"/>
                        <a:gd name="connsiteY4" fmla="*/ 183470 h 184395"/>
                        <a:gd name="connsiteX0" fmla="*/ 45719 w 46441"/>
                        <a:gd name="connsiteY0" fmla="*/ 184037 h 185644"/>
                        <a:gd name="connsiteX1" fmla="*/ 0 w 46441"/>
                        <a:gd name="connsiteY1" fmla="*/ 92656 h 185644"/>
                        <a:gd name="connsiteX2" fmla="*/ 45719 w 46441"/>
                        <a:gd name="connsiteY2" fmla="*/ 1275 h 185644"/>
                        <a:gd name="connsiteX3" fmla="*/ 13270 w 46441"/>
                        <a:gd name="connsiteY3" fmla="*/ 92656 h 185644"/>
                        <a:gd name="connsiteX4" fmla="*/ 45719 w 46441"/>
                        <a:gd name="connsiteY4" fmla="*/ 184037 h 185644"/>
                        <a:gd name="connsiteX0" fmla="*/ 45719 w 46399"/>
                        <a:gd name="connsiteY0" fmla="*/ 184037 h 185644"/>
                        <a:gd name="connsiteX1" fmla="*/ 0 w 46399"/>
                        <a:gd name="connsiteY1" fmla="*/ 92656 h 185644"/>
                        <a:gd name="connsiteX2" fmla="*/ 45719 w 46399"/>
                        <a:gd name="connsiteY2" fmla="*/ 1275 h 185644"/>
                        <a:gd name="connsiteX3" fmla="*/ 13270 w 46399"/>
                        <a:gd name="connsiteY3" fmla="*/ 92656 h 185644"/>
                        <a:gd name="connsiteX4" fmla="*/ 45719 w 46399"/>
                        <a:gd name="connsiteY4" fmla="*/ 184037 h 185644"/>
                        <a:gd name="connsiteX0" fmla="*/ 45719 w 46399"/>
                        <a:gd name="connsiteY0" fmla="*/ 184037 h 184841"/>
                        <a:gd name="connsiteX1" fmla="*/ 0 w 46399"/>
                        <a:gd name="connsiteY1" fmla="*/ 92656 h 184841"/>
                        <a:gd name="connsiteX2" fmla="*/ 45719 w 46399"/>
                        <a:gd name="connsiteY2" fmla="*/ 1275 h 184841"/>
                        <a:gd name="connsiteX3" fmla="*/ 13270 w 46399"/>
                        <a:gd name="connsiteY3" fmla="*/ 92656 h 184841"/>
                        <a:gd name="connsiteX4" fmla="*/ 45719 w 46399"/>
                        <a:gd name="connsiteY4" fmla="*/ 184037 h 184841"/>
                        <a:gd name="connsiteX0" fmla="*/ 45719 w 46053"/>
                        <a:gd name="connsiteY0" fmla="*/ 183466 h 184270"/>
                        <a:gd name="connsiteX1" fmla="*/ 0 w 46053"/>
                        <a:gd name="connsiteY1" fmla="*/ 92085 h 184270"/>
                        <a:gd name="connsiteX2" fmla="*/ 45719 w 46053"/>
                        <a:gd name="connsiteY2" fmla="*/ 704 h 184270"/>
                        <a:gd name="connsiteX3" fmla="*/ 13270 w 46053"/>
                        <a:gd name="connsiteY3" fmla="*/ 92085 h 184270"/>
                        <a:gd name="connsiteX4" fmla="*/ 45719 w 46053"/>
                        <a:gd name="connsiteY4" fmla="*/ 183466 h 1842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6053" h="184270">
                          <a:moveTo>
                            <a:pt x="45719" y="183466"/>
                          </a:moveTo>
                          <a:cubicBezTo>
                            <a:pt x="41497" y="188789"/>
                            <a:pt x="0" y="168747"/>
                            <a:pt x="0" y="92085"/>
                          </a:cubicBezTo>
                          <a:cubicBezTo>
                            <a:pt x="0" y="15423"/>
                            <a:pt x="41772" y="-4190"/>
                            <a:pt x="45719" y="704"/>
                          </a:cubicBezTo>
                          <a:cubicBezTo>
                            <a:pt x="49666" y="5598"/>
                            <a:pt x="13756" y="23769"/>
                            <a:pt x="13270" y="92085"/>
                          </a:cubicBezTo>
                          <a:cubicBezTo>
                            <a:pt x="12784" y="160401"/>
                            <a:pt x="49941" y="178143"/>
                            <a:pt x="45719" y="183466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735" name="グループ化 734">
                      <a:extLst>
                        <a:ext uri="{FF2B5EF4-FFF2-40B4-BE49-F238E27FC236}">
                          <a16:creationId xmlns:a16="http://schemas.microsoft.com/office/drawing/2014/main" id="{EB696B6B-CC9E-4D2C-9F77-3D7176D1DC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22299" y="3833571"/>
                      <a:ext cx="123160" cy="236859"/>
                      <a:chOff x="4422299" y="4129288"/>
                      <a:chExt cx="166233" cy="236859"/>
                    </a:xfrm>
                  </p:grpSpPr>
                  <p:sp>
                    <p:nvSpPr>
                      <p:cNvPr id="736" name="円/楕円 2788">
                        <a:extLst>
                          <a:ext uri="{FF2B5EF4-FFF2-40B4-BE49-F238E27FC236}">
                            <a16:creationId xmlns:a16="http://schemas.microsoft.com/office/drawing/2014/main" id="{ABDFCD9F-DE34-47D3-91D5-FA047D5F6F0F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422299" y="4147009"/>
                        <a:ext cx="166233" cy="219138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37" name="円/楕円 2789">
                        <a:extLst>
                          <a:ext uri="{FF2B5EF4-FFF2-40B4-BE49-F238E27FC236}">
                            <a16:creationId xmlns:a16="http://schemas.microsoft.com/office/drawing/2014/main" id="{99109BD2-535D-4CDC-B5A1-761987522FC2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428107" y="4173856"/>
                        <a:ext cx="115318" cy="109219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38" name="フリーフォーム 2790">
                        <a:extLst>
                          <a:ext uri="{FF2B5EF4-FFF2-40B4-BE49-F238E27FC236}">
                            <a16:creationId xmlns:a16="http://schemas.microsoft.com/office/drawing/2014/main" id="{CD54A2DD-3855-4812-A63E-A6E5F2C21222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428005" y="4129288"/>
                        <a:ext cx="154820" cy="86888"/>
                      </a:xfrm>
                      <a:custGeom>
                        <a:avLst/>
                        <a:gdLst>
                          <a:gd name="connsiteX0" fmla="*/ 57760 w 304206"/>
                          <a:gd name="connsiteY0" fmla="*/ 0 h 178653"/>
                          <a:gd name="connsiteX1" fmla="*/ 100474 w 304206"/>
                          <a:gd name="connsiteY1" fmla="*/ 28774 h 178653"/>
                          <a:gd name="connsiteX2" fmla="*/ 103539 w 304206"/>
                          <a:gd name="connsiteY2" fmla="*/ 26543 h 178653"/>
                          <a:gd name="connsiteX3" fmla="*/ 152103 w 304206"/>
                          <a:gd name="connsiteY3" fmla="*/ 15422 h 178653"/>
                          <a:gd name="connsiteX4" fmla="*/ 302586 w 304206"/>
                          <a:gd name="connsiteY4" fmla="*/ 166496 h 178653"/>
                          <a:gd name="connsiteX5" fmla="*/ 304206 w 304206"/>
                          <a:gd name="connsiteY5" fmla="*/ 178653 h 178653"/>
                          <a:gd name="connsiteX6" fmla="*/ 287175 w 304206"/>
                          <a:gd name="connsiteY6" fmla="*/ 145942 h 178653"/>
                          <a:gd name="connsiteX7" fmla="*/ 152103 w 304206"/>
                          <a:gd name="connsiteY7" fmla="*/ 73492 h 178653"/>
                          <a:gd name="connsiteX8" fmla="*/ 17033 w 304206"/>
                          <a:gd name="connsiteY8" fmla="*/ 145942 h 178653"/>
                          <a:gd name="connsiteX9" fmla="*/ 0 w 304206"/>
                          <a:gd name="connsiteY9" fmla="*/ 178653 h 178653"/>
                          <a:gd name="connsiteX10" fmla="*/ 1621 w 304206"/>
                          <a:gd name="connsiteY10" fmla="*/ 166496 h 178653"/>
                          <a:gd name="connsiteX11" fmla="*/ 24842 w 304206"/>
                          <a:gd name="connsiteY11" fmla="*/ 108529 h 178653"/>
                          <a:gd name="connsiteX12" fmla="*/ 8216 w 304206"/>
                          <a:gd name="connsiteY12" fmla="*/ 56904 h 178653"/>
                          <a:gd name="connsiteX13" fmla="*/ 49785 w 304206"/>
                          <a:gd name="connsiteY13" fmla="*/ 72815 h 178653"/>
                          <a:gd name="connsiteX14" fmla="*/ 60792 w 304206"/>
                          <a:gd name="connsiteY14" fmla="*/ 57667 h 178653"/>
                          <a:gd name="connsiteX15" fmla="*/ 61711 w 304206"/>
                          <a:gd name="connsiteY15" fmla="*/ 56998 h 178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304206" h="178653">
                            <a:moveTo>
                              <a:pt x="57760" y="0"/>
                            </a:moveTo>
                            <a:lnTo>
                              <a:pt x="100474" y="28774"/>
                            </a:lnTo>
                            <a:lnTo>
                              <a:pt x="103539" y="26543"/>
                            </a:lnTo>
                            <a:cubicBezTo>
                              <a:pt x="118880" y="19316"/>
                              <a:pt x="135192" y="15422"/>
                              <a:pt x="152103" y="15422"/>
                            </a:cubicBezTo>
                            <a:cubicBezTo>
                              <a:pt x="219752" y="15422"/>
                              <a:pt x="277794" y="77717"/>
                              <a:pt x="302586" y="166496"/>
                            </a:cubicBezTo>
                            <a:lnTo>
                              <a:pt x="304206" y="178653"/>
                            </a:lnTo>
                            <a:lnTo>
                              <a:pt x="287175" y="145942"/>
                            </a:lnTo>
                            <a:cubicBezTo>
                              <a:pt x="252607" y="101179"/>
                              <a:pt x="204853" y="73492"/>
                              <a:pt x="152103" y="73492"/>
                            </a:cubicBezTo>
                            <a:cubicBezTo>
                              <a:pt x="99355" y="73492"/>
                              <a:pt x="51599" y="101179"/>
                              <a:pt x="17033" y="145942"/>
                            </a:cubicBezTo>
                            <a:lnTo>
                              <a:pt x="0" y="178653"/>
                            </a:lnTo>
                            <a:lnTo>
                              <a:pt x="1621" y="166496"/>
                            </a:lnTo>
                            <a:lnTo>
                              <a:pt x="24842" y="108529"/>
                            </a:lnTo>
                            <a:lnTo>
                              <a:pt x="8216" y="56904"/>
                            </a:lnTo>
                            <a:lnTo>
                              <a:pt x="49785" y="72815"/>
                            </a:lnTo>
                            <a:lnTo>
                              <a:pt x="60792" y="57667"/>
                            </a:lnTo>
                            <a:lnTo>
                              <a:pt x="61711" y="56998"/>
                            </a:ln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</p:grpSp>
        <p:grpSp>
          <p:nvGrpSpPr>
            <p:cNvPr id="1640" name="グループ化 1639">
              <a:extLst>
                <a:ext uri="{FF2B5EF4-FFF2-40B4-BE49-F238E27FC236}">
                  <a16:creationId xmlns:a16="http://schemas.microsoft.com/office/drawing/2014/main" id="{73018FC2-0FA8-4C07-AD8B-AF36A37A0669}"/>
                </a:ext>
              </a:extLst>
            </p:cNvPr>
            <p:cNvGrpSpPr/>
            <p:nvPr/>
          </p:nvGrpSpPr>
          <p:grpSpPr>
            <a:xfrm>
              <a:off x="6278363" y="1289345"/>
              <a:ext cx="854254" cy="612303"/>
              <a:chOff x="662423" y="3302295"/>
              <a:chExt cx="854254" cy="612303"/>
            </a:xfrm>
          </p:grpSpPr>
          <p:grpSp>
            <p:nvGrpSpPr>
              <p:cNvPr id="1641" name="グループ化 1640">
                <a:extLst>
                  <a:ext uri="{FF2B5EF4-FFF2-40B4-BE49-F238E27FC236}">
                    <a16:creationId xmlns:a16="http://schemas.microsoft.com/office/drawing/2014/main" id="{6EEA3452-FFD4-4D65-AA1C-F4DB996D3AA1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1651" name="フリーフォーム: 図形 1650">
                  <a:extLst>
                    <a:ext uri="{FF2B5EF4-FFF2-40B4-BE49-F238E27FC236}">
                      <a16:creationId xmlns:a16="http://schemas.microsoft.com/office/drawing/2014/main" id="{4A221B51-A38C-4BE2-9099-F22B7C080C3D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2" name="フリーフォーム: 図形 1651">
                  <a:extLst>
                    <a:ext uri="{FF2B5EF4-FFF2-40B4-BE49-F238E27FC236}">
                      <a16:creationId xmlns:a16="http://schemas.microsoft.com/office/drawing/2014/main" id="{8F013E5C-2C43-49AF-8478-88226D920F4A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2" name="グループ化 1641">
                <a:extLst>
                  <a:ext uri="{FF2B5EF4-FFF2-40B4-BE49-F238E27FC236}">
                    <a16:creationId xmlns:a16="http://schemas.microsoft.com/office/drawing/2014/main" id="{ED95151B-6FAA-4404-BC86-9D6007B07870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49" name="フリーフォーム: 図形 1648">
                  <a:extLst>
                    <a:ext uri="{FF2B5EF4-FFF2-40B4-BE49-F238E27FC236}">
                      <a16:creationId xmlns:a16="http://schemas.microsoft.com/office/drawing/2014/main" id="{3531F0A1-EB1E-46CA-9AC0-84483088EF8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0" name="フリーフォーム: 図形 1649">
                  <a:extLst>
                    <a:ext uri="{FF2B5EF4-FFF2-40B4-BE49-F238E27FC236}">
                      <a16:creationId xmlns:a16="http://schemas.microsoft.com/office/drawing/2014/main" id="{CFA904AE-DA83-493C-9737-2FEBEFCE51C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3" name="グループ化 1642">
                <a:extLst>
                  <a:ext uri="{FF2B5EF4-FFF2-40B4-BE49-F238E27FC236}">
                    <a16:creationId xmlns:a16="http://schemas.microsoft.com/office/drawing/2014/main" id="{D1FEB0D1-3321-4900-9A0A-AC89EED563E9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47" name="フリーフォーム: 図形 1646">
                  <a:extLst>
                    <a:ext uri="{FF2B5EF4-FFF2-40B4-BE49-F238E27FC236}">
                      <a16:creationId xmlns:a16="http://schemas.microsoft.com/office/drawing/2014/main" id="{726B51E8-FB4B-4BA3-97C8-1DD641C57C4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8" name="フリーフォーム: 図形 1647">
                  <a:extLst>
                    <a:ext uri="{FF2B5EF4-FFF2-40B4-BE49-F238E27FC236}">
                      <a16:creationId xmlns:a16="http://schemas.microsoft.com/office/drawing/2014/main" id="{92964226-BC83-4714-8EBE-18034BCE2BB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4" name="グループ化 1643">
                <a:extLst>
                  <a:ext uri="{FF2B5EF4-FFF2-40B4-BE49-F238E27FC236}">
                    <a16:creationId xmlns:a16="http://schemas.microsoft.com/office/drawing/2014/main" id="{FC7B57F5-9713-4DE6-9BC5-1E5C7337B8EE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45" name="フリーフォーム: 図形 1644">
                  <a:extLst>
                    <a:ext uri="{FF2B5EF4-FFF2-40B4-BE49-F238E27FC236}">
                      <a16:creationId xmlns:a16="http://schemas.microsoft.com/office/drawing/2014/main" id="{DCBAEAE7-A17D-4B18-9936-646EEF6E6B8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6" name="フリーフォーム: 図形 1645">
                  <a:extLst>
                    <a:ext uri="{FF2B5EF4-FFF2-40B4-BE49-F238E27FC236}">
                      <a16:creationId xmlns:a16="http://schemas.microsoft.com/office/drawing/2014/main" id="{8B2E602E-7C7F-4318-B616-70C0131AB2B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E990287D-D9EF-4F9E-AE6B-24BB50AC66DD}"/>
              </a:ext>
            </a:extLst>
          </p:cNvPr>
          <p:cNvGrpSpPr/>
          <p:nvPr/>
        </p:nvGrpSpPr>
        <p:grpSpPr>
          <a:xfrm>
            <a:off x="5942895" y="4890932"/>
            <a:ext cx="1730260" cy="1290919"/>
            <a:chOff x="5942895" y="4890932"/>
            <a:chExt cx="1730260" cy="1290919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F119E76-DB87-443D-967A-A8618F4B79DC}"/>
                </a:ext>
              </a:extLst>
            </p:cNvPr>
            <p:cNvGrpSpPr/>
            <p:nvPr/>
          </p:nvGrpSpPr>
          <p:grpSpPr>
            <a:xfrm>
              <a:off x="5942895" y="4890932"/>
              <a:ext cx="1730260" cy="1290919"/>
              <a:chOff x="5942895" y="4890932"/>
              <a:chExt cx="1730260" cy="1290919"/>
            </a:xfrm>
          </p:grpSpPr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A4B7DD6E-DED7-4850-84BC-309F0A94B541}"/>
                  </a:ext>
                </a:extLst>
              </p:cNvPr>
              <p:cNvSpPr/>
              <p:nvPr/>
            </p:nvSpPr>
            <p:spPr bwMode="auto">
              <a:xfrm>
                <a:off x="6512509" y="4890932"/>
                <a:ext cx="589262" cy="4421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09447737-0DA8-4B94-B6FE-2428BFA876C3}"/>
                  </a:ext>
                </a:extLst>
              </p:cNvPr>
              <p:cNvSpPr/>
              <p:nvPr/>
            </p:nvSpPr>
            <p:spPr bwMode="auto">
              <a:xfrm>
                <a:off x="6909392" y="5071404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A67BD16D-EFEE-417F-8B8F-C9BE0DE4A20D}"/>
                  </a:ext>
                </a:extLst>
              </p:cNvPr>
              <p:cNvSpPr/>
              <p:nvPr/>
            </p:nvSpPr>
            <p:spPr bwMode="auto">
              <a:xfrm>
                <a:off x="6277420" y="5070241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9" name="グループ化 938">
                <a:extLst>
                  <a:ext uri="{FF2B5EF4-FFF2-40B4-BE49-F238E27FC236}">
                    <a16:creationId xmlns:a16="http://schemas.microsoft.com/office/drawing/2014/main" id="{8D149E64-3664-4993-84C5-9E316FD55128}"/>
                  </a:ext>
                </a:extLst>
              </p:cNvPr>
              <p:cNvGrpSpPr/>
              <p:nvPr/>
            </p:nvGrpSpPr>
            <p:grpSpPr>
              <a:xfrm>
                <a:off x="5997655" y="5208767"/>
                <a:ext cx="1644971" cy="468050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54" name="楕円 2">
                  <a:extLst>
                    <a:ext uri="{FF2B5EF4-FFF2-40B4-BE49-F238E27FC236}">
                      <a16:creationId xmlns:a16="http://schemas.microsoft.com/office/drawing/2014/main" id="{F5894A04-805C-4EBF-94DE-2C56FDF417FF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楕円 2">
                  <a:extLst>
                    <a:ext uri="{FF2B5EF4-FFF2-40B4-BE49-F238E27FC236}">
                      <a16:creationId xmlns:a16="http://schemas.microsoft.com/office/drawing/2014/main" id="{B46C38ED-0B68-473B-98C1-6185D29DED1E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楕円 2">
                  <a:extLst>
                    <a:ext uri="{FF2B5EF4-FFF2-40B4-BE49-F238E27FC236}">
                      <a16:creationId xmlns:a16="http://schemas.microsoft.com/office/drawing/2014/main" id="{CEC383C5-46AF-412D-8521-506CA4DAA8B6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楕円 2">
                  <a:extLst>
                    <a:ext uri="{FF2B5EF4-FFF2-40B4-BE49-F238E27FC236}">
                      <a16:creationId xmlns:a16="http://schemas.microsoft.com/office/drawing/2014/main" id="{8E43AF1A-59AA-40FF-8D68-A6EDCCC50CB4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楕円 2">
                  <a:extLst>
                    <a:ext uri="{FF2B5EF4-FFF2-40B4-BE49-F238E27FC236}">
                      <a16:creationId xmlns:a16="http://schemas.microsoft.com/office/drawing/2014/main" id="{C741132E-02F6-42E3-8AAC-14331E56189D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楕円 2">
                  <a:extLst>
                    <a:ext uri="{FF2B5EF4-FFF2-40B4-BE49-F238E27FC236}">
                      <a16:creationId xmlns:a16="http://schemas.microsoft.com/office/drawing/2014/main" id="{D951B166-E523-4DD2-B64B-55094BC70575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楕円 2">
                  <a:extLst>
                    <a:ext uri="{FF2B5EF4-FFF2-40B4-BE49-F238E27FC236}">
                      <a16:creationId xmlns:a16="http://schemas.microsoft.com/office/drawing/2014/main" id="{02DE2094-DE67-42A8-82E9-639DB1E50898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1" name="楕円 2">
                  <a:extLst>
                    <a:ext uri="{FF2B5EF4-FFF2-40B4-BE49-F238E27FC236}">
                      <a16:creationId xmlns:a16="http://schemas.microsoft.com/office/drawing/2014/main" id="{327AF8AC-7C1E-484E-A992-8144F8124E6C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楕円 2">
                  <a:extLst>
                    <a:ext uri="{FF2B5EF4-FFF2-40B4-BE49-F238E27FC236}">
                      <a16:creationId xmlns:a16="http://schemas.microsoft.com/office/drawing/2014/main" id="{D00B57AA-CC71-400F-9C20-1A8AC65AA3CD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楕円 2">
                  <a:extLst>
                    <a:ext uri="{FF2B5EF4-FFF2-40B4-BE49-F238E27FC236}">
                      <a16:creationId xmlns:a16="http://schemas.microsoft.com/office/drawing/2014/main" id="{CD2332CD-5480-4E86-8EF8-831E648E51DF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楕円 2">
                  <a:extLst>
                    <a:ext uri="{FF2B5EF4-FFF2-40B4-BE49-F238E27FC236}">
                      <a16:creationId xmlns:a16="http://schemas.microsoft.com/office/drawing/2014/main" id="{E7045C8D-06D3-4E69-A865-D1269D1DDFAC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楕円 2">
                  <a:extLst>
                    <a:ext uri="{FF2B5EF4-FFF2-40B4-BE49-F238E27FC236}">
                      <a16:creationId xmlns:a16="http://schemas.microsoft.com/office/drawing/2014/main" id="{B9630EE9-D4C7-4475-9443-41D382009988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楕円 2">
                  <a:extLst>
                    <a:ext uri="{FF2B5EF4-FFF2-40B4-BE49-F238E27FC236}">
                      <a16:creationId xmlns:a16="http://schemas.microsoft.com/office/drawing/2014/main" id="{27B9F2C7-201D-4E51-9F34-13469EE4FFA4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0" name="楕円 939">
                <a:extLst>
                  <a:ext uri="{FF2B5EF4-FFF2-40B4-BE49-F238E27FC236}">
                    <a16:creationId xmlns:a16="http://schemas.microsoft.com/office/drawing/2014/main" id="{CBA8EF75-D557-4063-826D-BF038044C0F9}"/>
                  </a:ext>
                </a:extLst>
              </p:cNvPr>
              <p:cNvSpPr/>
              <p:nvPr/>
            </p:nvSpPr>
            <p:spPr bwMode="auto">
              <a:xfrm>
                <a:off x="6039061" y="5388843"/>
                <a:ext cx="1538595" cy="681824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31242577-F4DD-4704-87A6-753C4B1EA356}"/>
                  </a:ext>
                </a:extLst>
              </p:cNvPr>
              <p:cNvGrpSpPr/>
              <p:nvPr/>
            </p:nvGrpSpPr>
            <p:grpSpPr>
              <a:xfrm>
                <a:off x="6634037" y="5423399"/>
                <a:ext cx="411601" cy="490371"/>
                <a:chOff x="4289700" y="3775963"/>
                <a:chExt cx="639790" cy="762229"/>
              </a:xfrm>
            </p:grpSpPr>
            <p:sp>
              <p:nvSpPr>
                <p:cNvPr id="1030" name="円/楕円 1086">
                  <a:extLst>
                    <a:ext uri="{FF2B5EF4-FFF2-40B4-BE49-F238E27FC236}">
                      <a16:creationId xmlns:a16="http://schemas.microsoft.com/office/drawing/2014/main" id="{D83D460B-93B8-40D8-89A6-C863A1EED351}"/>
                    </a:ext>
                  </a:extLst>
                </p:cNvPr>
                <p:cNvSpPr/>
                <p:nvPr/>
              </p:nvSpPr>
              <p:spPr>
                <a:xfrm>
                  <a:off x="4306781" y="3775963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31" name="グループ化 1030">
                  <a:extLst>
                    <a:ext uri="{FF2B5EF4-FFF2-40B4-BE49-F238E27FC236}">
                      <a16:creationId xmlns:a16="http://schemas.microsoft.com/office/drawing/2014/main" id="{4E95874B-D48F-4EA2-8665-B82FC6E1CBE3}"/>
                    </a:ext>
                  </a:extLst>
                </p:cNvPr>
                <p:cNvGrpSpPr/>
                <p:nvPr/>
              </p:nvGrpSpPr>
              <p:grpSpPr>
                <a:xfrm>
                  <a:off x="4289700" y="3965763"/>
                  <a:ext cx="639790" cy="572429"/>
                  <a:chOff x="4289700" y="3965763"/>
                  <a:chExt cx="639790" cy="572429"/>
                </a:xfrm>
              </p:grpSpPr>
              <p:sp>
                <p:nvSpPr>
                  <p:cNvPr id="1032" name="月 1031">
                    <a:extLst>
                      <a:ext uri="{FF2B5EF4-FFF2-40B4-BE49-F238E27FC236}">
                        <a16:creationId xmlns:a16="http://schemas.microsoft.com/office/drawing/2014/main" id="{5CCC3854-B8B0-4511-B743-390E303F6D3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289700" y="3965763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3" name="月 1032">
                    <a:extLst>
                      <a:ext uri="{FF2B5EF4-FFF2-40B4-BE49-F238E27FC236}">
                        <a16:creationId xmlns:a16="http://schemas.microsoft.com/office/drawing/2014/main" id="{BA9318F0-92B2-402E-95C3-4AC249F4B8EA}"/>
                      </a:ext>
                    </a:extLst>
                  </p:cNvPr>
                  <p:cNvSpPr/>
                  <p:nvPr/>
                </p:nvSpPr>
                <p:spPr>
                  <a:xfrm rot="709480" flipH="1">
                    <a:off x="4326596" y="3975649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4" name="月 1033">
                    <a:extLst>
                      <a:ext uri="{FF2B5EF4-FFF2-40B4-BE49-F238E27FC236}">
                        <a16:creationId xmlns:a16="http://schemas.microsoft.com/office/drawing/2014/main" id="{9AB56D33-1151-4C5A-B9CB-691E32D07D91}"/>
                      </a:ext>
                    </a:extLst>
                  </p:cNvPr>
                  <p:cNvSpPr/>
                  <p:nvPr/>
                </p:nvSpPr>
                <p:spPr>
                  <a:xfrm rot="462998" flipH="1">
                    <a:off x="4361006" y="398486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5" name="月 1034">
                    <a:extLst>
                      <a:ext uri="{FF2B5EF4-FFF2-40B4-BE49-F238E27FC236}">
                        <a16:creationId xmlns:a16="http://schemas.microsoft.com/office/drawing/2014/main" id="{4A6D94CD-5270-41A3-A26E-07C0A3BFB289}"/>
                      </a:ext>
                    </a:extLst>
                  </p:cNvPr>
                  <p:cNvSpPr/>
                  <p:nvPr/>
                </p:nvSpPr>
                <p:spPr>
                  <a:xfrm rot="500641" flipH="1">
                    <a:off x="4400798" y="401140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6" name="月 1035">
                    <a:extLst>
                      <a:ext uri="{FF2B5EF4-FFF2-40B4-BE49-F238E27FC236}">
                        <a16:creationId xmlns:a16="http://schemas.microsoft.com/office/drawing/2014/main" id="{4BD6AC55-F818-4ED9-92EA-2F79F36568F4}"/>
                      </a:ext>
                    </a:extLst>
                  </p:cNvPr>
                  <p:cNvSpPr/>
                  <p:nvPr/>
                </p:nvSpPr>
                <p:spPr>
                  <a:xfrm rot="310121" flipH="1">
                    <a:off x="4438591" y="4016952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7" name="月 1036">
                    <a:extLst>
                      <a:ext uri="{FF2B5EF4-FFF2-40B4-BE49-F238E27FC236}">
                        <a16:creationId xmlns:a16="http://schemas.microsoft.com/office/drawing/2014/main" id="{B0D7F28F-98E5-404C-BEBF-25BF31C7C25E}"/>
                      </a:ext>
                    </a:extLst>
                  </p:cNvPr>
                  <p:cNvSpPr/>
                  <p:nvPr/>
                </p:nvSpPr>
                <p:spPr>
                  <a:xfrm rot="63639" flipH="1">
                    <a:off x="4473838" y="4022120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8" name="月 1037">
                    <a:extLst>
                      <a:ext uri="{FF2B5EF4-FFF2-40B4-BE49-F238E27FC236}">
                        <a16:creationId xmlns:a16="http://schemas.microsoft.com/office/drawing/2014/main" id="{09452FA4-D571-414F-A521-745A4CAE057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95279" y="3965763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9" name="月 1038">
                    <a:extLst>
                      <a:ext uri="{FF2B5EF4-FFF2-40B4-BE49-F238E27FC236}">
                        <a16:creationId xmlns:a16="http://schemas.microsoft.com/office/drawing/2014/main" id="{D4A1C039-79AF-4288-A0AF-1098EA974C8D}"/>
                      </a:ext>
                    </a:extLst>
                  </p:cNvPr>
                  <p:cNvSpPr/>
                  <p:nvPr/>
                </p:nvSpPr>
                <p:spPr>
                  <a:xfrm rot="20890520">
                    <a:off x="4758383" y="3975649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0" name="月 1039">
                    <a:extLst>
                      <a:ext uri="{FF2B5EF4-FFF2-40B4-BE49-F238E27FC236}">
                        <a16:creationId xmlns:a16="http://schemas.microsoft.com/office/drawing/2014/main" id="{0165CA62-6FFA-483E-9008-9AD0DC2EE4C1}"/>
                      </a:ext>
                    </a:extLst>
                  </p:cNvPr>
                  <p:cNvSpPr/>
                  <p:nvPr/>
                </p:nvSpPr>
                <p:spPr>
                  <a:xfrm rot="21137002">
                    <a:off x="4723973" y="398486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1" name="月 1040">
                    <a:extLst>
                      <a:ext uri="{FF2B5EF4-FFF2-40B4-BE49-F238E27FC236}">
                        <a16:creationId xmlns:a16="http://schemas.microsoft.com/office/drawing/2014/main" id="{8967ACA7-5A47-45F7-B025-C6CDA1B0C06F}"/>
                      </a:ext>
                    </a:extLst>
                  </p:cNvPr>
                  <p:cNvSpPr/>
                  <p:nvPr/>
                </p:nvSpPr>
                <p:spPr>
                  <a:xfrm rot="21099359">
                    <a:off x="4684181" y="401140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2" name="月 1041">
                    <a:extLst>
                      <a:ext uri="{FF2B5EF4-FFF2-40B4-BE49-F238E27FC236}">
                        <a16:creationId xmlns:a16="http://schemas.microsoft.com/office/drawing/2014/main" id="{25DBC620-2FF6-49F1-B213-211F8974CE1B}"/>
                      </a:ext>
                    </a:extLst>
                  </p:cNvPr>
                  <p:cNvSpPr/>
                  <p:nvPr/>
                </p:nvSpPr>
                <p:spPr>
                  <a:xfrm rot="21289879">
                    <a:off x="4646388" y="4016952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3" name="月 1042">
                    <a:extLst>
                      <a:ext uri="{FF2B5EF4-FFF2-40B4-BE49-F238E27FC236}">
                        <a16:creationId xmlns:a16="http://schemas.microsoft.com/office/drawing/2014/main" id="{3FFA692C-A9A5-4184-B440-797BA4AB39F4}"/>
                      </a:ext>
                    </a:extLst>
                  </p:cNvPr>
                  <p:cNvSpPr/>
                  <p:nvPr/>
                </p:nvSpPr>
                <p:spPr>
                  <a:xfrm rot="21536361">
                    <a:off x="4611141" y="4022120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443529A5-83CE-4051-951D-C7CB3F06F3D2}"/>
                  </a:ext>
                </a:extLst>
              </p:cNvPr>
              <p:cNvSpPr/>
              <p:nvPr/>
            </p:nvSpPr>
            <p:spPr bwMode="auto">
              <a:xfrm>
                <a:off x="6645517" y="5772489"/>
                <a:ext cx="388641" cy="199877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4" name="円/楕円 1089">
                <a:extLst>
                  <a:ext uri="{FF2B5EF4-FFF2-40B4-BE49-F238E27FC236}">
                    <a16:creationId xmlns:a16="http://schemas.microsoft.com/office/drawing/2014/main" id="{AA30EA52-DF1C-4706-97A2-6D45F29F48C3}"/>
                  </a:ext>
                </a:extLst>
              </p:cNvPr>
              <p:cNvSpPr/>
              <p:nvPr/>
            </p:nvSpPr>
            <p:spPr>
              <a:xfrm>
                <a:off x="6627663" y="5334968"/>
                <a:ext cx="424349" cy="42253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7FAC75BB-4F5A-4A36-BF2A-1B3D0378BA0C}"/>
                  </a:ext>
                </a:extLst>
              </p:cNvPr>
              <p:cNvGrpSpPr/>
              <p:nvPr/>
            </p:nvGrpSpPr>
            <p:grpSpPr>
              <a:xfrm>
                <a:off x="6608364" y="5386177"/>
                <a:ext cx="462947" cy="419371"/>
                <a:chOff x="4246099" y="3718105"/>
                <a:chExt cx="719603" cy="651868"/>
              </a:xfrm>
            </p:grpSpPr>
            <p:sp>
              <p:nvSpPr>
                <p:cNvPr id="1005" name="円/楕円 689">
                  <a:extLst>
                    <a:ext uri="{FF2B5EF4-FFF2-40B4-BE49-F238E27FC236}">
                      <a16:creationId xmlns:a16="http://schemas.microsoft.com/office/drawing/2014/main" id="{956B3428-97E1-4D11-A1AC-830F6B8CEACD}"/>
                    </a:ext>
                  </a:extLst>
                </p:cNvPr>
                <p:cNvSpPr/>
                <p:nvPr/>
              </p:nvSpPr>
              <p:spPr>
                <a:xfrm rot="20700000">
                  <a:off x="4246099" y="397167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6" name="円/楕円 690">
                  <a:extLst>
                    <a:ext uri="{FF2B5EF4-FFF2-40B4-BE49-F238E27FC236}">
                      <a16:creationId xmlns:a16="http://schemas.microsoft.com/office/drawing/2014/main" id="{16F2CD68-4B0D-434A-A7AB-86CB9613E415}"/>
                    </a:ext>
                  </a:extLst>
                </p:cNvPr>
                <p:cNvSpPr/>
                <p:nvPr/>
              </p:nvSpPr>
              <p:spPr>
                <a:xfrm rot="900000" flipH="1">
                  <a:off x="4790767" y="397167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7" name="円/楕円 691">
                  <a:extLst>
                    <a:ext uri="{FF2B5EF4-FFF2-40B4-BE49-F238E27FC236}">
                      <a16:creationId xmlns:a16="http://schemas.microsoft.com/office/drawing/2014/main" id="{93CC6A22-6A53-472B-80F4-66F9E1DABCC0}"/>
                    </a:ext>
                  </a:extLst>
                </p:cNvPr>
                <p:cNvSpPr/>
                <p:nvPr/>
              </p:nvSpPr>
              <p:spPr>
                <a:xfrm>
                  <a:off x="4316378" y="3718105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8" name="円/楕円 632">
                  <a:extLst>
                    <a:ext uri="{FF2B5EF4-FFF2-40B4-BE49-F238E27FC236}">
                      <a16:creationId xmlns:a16="http://schemas.microsoft.com/office/drawing/2014/main" id="{48D50D4D-DEFC-49AE-B949-B05CCC31AD18}"/>
                    </a:ext>
                  </a:extLst>
                </p:cNvPr>
                <p:cNvSpPr/>
                <p:nvPr/>
              </p:nvSpPr>
              <p:spPr>
                <a:xfrm>
                  <a:off x="4561526" y="4170592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9" name="円/楕円 1109">
                  <a:extLst>
                    <a:ext uri="{FF2B5EF4-FFF2-40B4-BE49-F238E27FC236}">
                      <a16:creationId xmlns:a16="http://schemas.microsoft.com/office/drawing/2014/main" id="{2EBC9A0D-3CDF-4972-9A78-EC85CCD9648C}"/>
                    </a:ext>
                  </a:extLst>
                </p:cNvPr>
                <p:cNvSpPr/>
                <p:nvPr/>
              </p:nvSpPr>
              <p:spPr>
                <a:xfrm>
                  <a:off x="4386337" y="3943111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0" name="円/楕円 1110">
                  <a:extLst>
                    <a:ext uri="{FF2B5EF4-FFF2-40B4-BE49-F238E27FC236}">
                      <a16:creationId xmlns:a16="http://schemas.microsoft.com/office/drawing/2014/main" id="{5E4C564B-8FA0-4DFD-91A3-B84B3227DB8A}"/>
                    </a:ext>
                  </a:extLst>
                </p:cNvPr>
                <p:cNvSpPr/>
                <p:nvPr/>
              </p:nvSpPr>
              <p:spPr>
                <a:xfrm>
                  <a:off x="4407098" y="3983491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1" name="フリーフォーム 1111">
                  <a:extLst>
                    <a:ext uri="{FF2B5EF4-FFF2-40B4-BE49-F238E27FC236}">
                      <a16:creationId xmlns:a16="http://schemas.microsoft.com/office/drawing/2014/main" id="{25466B05-F4B5-4EA9-B10C-E62E28641ACB}"/>
                    </a:ext>
                  </a:extLst>
                </p:cNvPr>
                <p:cNvSpPr/>
                <p:nvPr/>
              </p:nvSpPr>
              <p:spPr>
                <a:xfrm>
                  <a:off x="4391011" y="3928598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2" name="円/楕円 1112">
                  <a:extLst>
                    <a:ext uri="{FF2B5EF4-FFF2-40B4-BE49-F238E27FC236}">
                      <a16:creationId xmlns:a16="http://schemas.microsoft.com/office/drawing/2014/main" id="{7336F778-B8B6-4CBA-B275-9CBE73BEF9AF}"/>
                    </a:ext>
                  </a:extLst>
                </p:cNvPr>
                <p:cNvSpPr/>
                <p:nvPr/>
              </p:nvSpPr>
              <p:spPr>
                <a:xfrm>
                  <a:off x="4423251" y="3997703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3" name="円/楕円 1113">
                  <a:extLst>
                    <a:ext uri="{FF2B5EF4-FFF2-40B4-BE49-F238E27FC236}">
                      <a16:creationId xmlns:a16="http://schemas.microsoft.com/office/drawing/2014/main" id="{8FDBDEA1-BC47-47C8-AFCA-195070BBBB34}"/>
                    </a:ext>
                  </a:extLst>
                </p:cNvPr>
                <p:cNvSpPr/>
                <p:nvPr/>
              </p:nvSpPr>
              <p:spPr>
                <a:xfrm>
                  <a:off x="4431605" y="3990234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4" name="円/楕円 1114">
                  <a:extLst>
                    <a:ext uri="{FF2B5EF4-FFF2-40B4-BE49-F238E27FC236}">
                      <a16:creationId xmlns:a16="http://schemas.microsoft.com/office/drawing/2014/main" id="{414A8B67-E748-4998-A299-09E4171B14AB}"/>
                    </a:ext>
                  </a:extLst>
                </p:cNvPr>
                <p:cNvSpPr/>
                <p:nvPr/>
              </p:nvSpPr>
              <p:spPr>
                <a:xfrm flipV="1">
                  <a:off x="4421950" y="4033783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5" name="円/楕円 1115">
                  <a:extLst>
                    <a:ext uri="{FF2B5EF4-FFF2-40B4-BE49-F238E27FC236}">
                      <a16:creationId xmlns:a16="http://schemas.microsoft.com/office/drawing/2014/main" id="{32E4A863-10DA-44E9-BD99-5DF34872FA5B}"/>
                    </a:ext>
                  </a:extLst>
                </p:cNvPr>
                <p:cNvSpPr/>
                <p:nvPr/>
              </p:nvSpPr>
              <p:spPr>
                <a:xfrm flipH="1">
                  <a:off x="4681028" y="3943111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6" name="円/楕円 1116">
                  <a:extLst>
                    <a:ext uri="{FF2B5EF4-FFF2-40B4-BE49-F238E27FC236}">
                      <a16:creationId xmlns:a16="http://schemas.microsoft.com/office/drawing/2014/main" id="{90384129-5BC5-4E86-8CC5-1D768E922D99}"/>
                    </a:ext>
                  </a:extLst>
                </p:cNvPr>
                <p:cNvSpPr/>
                <p:nvPr/>
              </p:nvSpPr>
              <p:spPr>
                <a:xfrm flipH="1">
                  <a:off x="4701788" y="3983491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7" name="フリーフォーム 1117">
                  <a:extLst>
                    <a:ext uri="{FF2B5EF4-FFF2-40B4-BE49-F238E27FC236}">
                      <a16:creationId xmlns:a16="http://schemas.microsoft.com/office/drawing/2014/main" id="{8021281E-B9A9-4473-AFE4-8EE39ABAB5BB}"/>
                    </a:ext>
                  </a:extLst>
                </p:cNvPr>
                <p:cNvSpPr/>
                <p:nvPr/>
              </p:nvSpPr>
              <p:spPr>
                <a:xfrm flipH="1">
                  <a:off x="4685701" y="3928598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8" name="円/楕円 1118">
                  <a:extLst>
                    <a:ext uri="{FF2B5EF4-FFF2-40B4-BE49-F238E27FC236}">
                      <a16:creationId xmlns:a16="http://schemas.microsoft.com/office/drawing/2014/main" id="{25B6B011-E2C1-4E49-BC01-302F962E4105}"/>
                    </a:ext>
                  </a:extLst>
                </p:cNvPr>
                <p:cNvSpPr/>
                <p:nvPr/>
              </p:nvSpPr>
              <p:spPr>
                <a:xfrm flipH="1">
                  <a:off x="4717941" y="3997703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9" name="円/楕円 1119">
                  <a:extLst>
                    <a:ext uri="{FF2B5EF4-FFF2-40B4-BE49-F238E27FC236}">
                      <a16:creationId xmlns:a16="http://schemas.microsoft.com/office/drawing/2014/main" id="{8C73EA2A-F9F6-445A-9A72-C15D63250053}"/>
                    </a:ext>
                  </a:extLst>
                </p:cNvPr>
                <p:cNvSpPr/>
                <p:nvPr/>
              </p:nvSpPr>
              <p:spPr>
                <a:xfrm flipH="1">
                  <a:off x="4727596" y="3990234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0" name="円/楕円 1120">
                  <a:extLst>
                    <a:ext uri="{FF2B5EF4-FFF2-40B4-BE49-F238E27FC236}">
                      <a16:creationId xmlns:a16="http://schemas.microsoft.com/office/drawing/2014/main" id="{CFE1CAE8-DA43-49D2-986C-FE89C151CC27}"/>
                    </a:ext>
                  </a:extLst>
                </p:cNvPr>
                <p:cNvSpPr/>
                <p:nvPr/>
              </p:nvSpPr>
              <p:spPr>
                <a:xfrm flipH="1" flipV="1">
                  <a:off x="4752984" y="4033783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1" name="月 316">
                  <a:extLst>
                    <a:ext uri="{FF2B5EF4-FFF2-40B4-BE49-F238E27FC236}">
                      <a16:creationId xmlns:a16="http://schemas.microsoft.com/office/drawing/2014/main" id="{F0E60C7E-39CB-453F-8FFD-2D5862CB52FE}"/>
                    </a:ext>
                  </a:extLst>
                </p:cNvPr>
                <p:cNvSpPr/>
                <p:nvPr/>
              </p:nvSpPr>
              <p:spPr>
                <a:xfrm rot="5400000">
                  <a:off x="4424474" y="3827135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2" name="月 316">
                  <a:extLst>
                    <a:ext uri="{FF2B5EF4-FFF2-40B4-BE49-F238E27FC236}">
                      <a16:creationId xmlns:a16="http://schemas.microsoft.com/office/drawing/2014/main" id="{2E831530-96F3-4ABB-B53A-E6B0892B920F}"/>
                    </a:ext>
                  </a:extLst>
                </p:cNvPr>
                <p:cNvSpPr/>
                <p:nvPr/>
              </p:nvSpPr>
              <p:spPr>
                <a:xfrm rot="5400000">
                  <a:off x="4731655" y="3827135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3" name="円/楕円 4">
                  <a:extLst>
                    <a:ext uri="{FF2B5EF4-FFF2-40B4-BE49-F238E27FC236}">
                      <a16:creationId xmlns:a16="http://schemas.microsoft.com/office/drawing/2014/main" id="{2F47B43B-FA63-4D43-9ACE-87422CE4DAE8}"/>
                    </a:ext>
                  </a:extLst>
                </p:cNvPr>
                <p:cNvSpPr/>
                <p:nvPr/>
              </p:nvSpPr>
              <p:spPr>
                <a:xfrm>
                  <a:off x="4529257" y="4229698"/>
                  <a:ext cx="162612" cy="87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829080E7-6ED9-4008-A0D3-49317921B60F}"/>
                  </a:ext>
                </a:extLst>
              </p:cNvPr>
              <p:cNvGrpSpPr/>
              <p:nvPr/>
            </p:nvGrpSpPr>
            <p:grpSpPr>
              <a:xfrm>
                <a:off x="6529839" y="5254762"/>
                <a:ext cx="619997" cy="211622"/>
                <a:chOff x="849631" y="361615"/>
                <a:chExt cx="1113596" cy="441091"/>
              </a:xfrm>
            </p:grpSpPr>
            <p:sp>
              <p:nvSpPr>
                <p:cNvPr id="837" name="月 836">
                  <a:extLst>
                    <a:ext uri="{FF2B5EF4-FFF2-40B4-BE49-F238E27FC236}">
                      <a16:creationId xmlns:a16="http://schemas.microsoft.com/office/drawing/2014/main" id="{F1B24E5E-5E15-4730-A5CB-16FAD66A8375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8" name="月 837">
                  <a:extLst>
                    <a:ext uri="{FF2B5EF4-FFF2-40B4-BE49-F238E27FC236}">
                      <a16:creationId xmlns:a16="http://schemas.microsoft.com/office/drawing/2014/main" id="{8369C429-7E13-45B5-B237-22A3A725053E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999" name="グループ化 998">
                  <a:extLst>
                    <a:ext uri="{FF2B5EF4-FFF2-40B4-BE49-F238E27FC236}">
                      <a16:creationId xmlns:a16="http://schemas.microsoft.com/office/drawing/2014/main" id="{85A72C69-636B-4927-8757-3740F42C7AC2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1003" name="楕円 1888">
                    <a:extLst>
                      <a:ext uri="{FF2B5EF4-FFF2-40B4-BE49-F238E27FC236}">
                        <a16:creationId xmlns:a16="http://schemas.microsoft.com/office/drawing/2014/main" id="{9773F4F3-0E8A-44A6-BD85-44A5068C6C4E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04" name="楕円 1888">
                    <a:extLst>
                      <a:ext uri="{FF2B5EF4-FFF2-40B4-BE49-F238E27FC236}">
                        <a16:creationId xmlns:a16="http://schemas.microsoft.com/office/drawing/2014/main" id="{EEDC3E16-0677-4E9C-96D6-10772D96B0DA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7161A6CF-FBB4-4056-80DC-6EAA479BBA3D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01" name="楕円 1888">
                  <a:extLst>
                    <a:ext uri="{FF2B5EF4-FFF2-40B4-BE49-F238E27FC236}">
                      <a16:creationId xmlns:a16="http://schemas.microsoft.com/office/drawing/2014/main" id="{EEB0750B-63F9-40C9-93AA-BE6D67DDE09B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2" name="楕円 1888">
                  <a:extLst>
                    <a:ext uri="{FF2B5EF4-FFF2-40B4-BE49-F238E27FC236}">
                      <a16:creationId xmlns:a16="http://schemas.microsoft.com/office/drawing/2014/main" id="{E3933651-0309-42F5-8CA1-E5D7988B713A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5CEA6A2C-0A95-4F36-B448-72E68968F6CA}"/>
                  </a:ext>
                </a:extLst>
              </p:cNvPr>
              <p:cNvGrpSpPr/>
              <p:nvPr/>
            </p:nvGrpSpPr>
            <p:grpSpPr>
              <a:xfrm>
                <a:off x="5942895" y="5619419"/>
                <a:ext cx="1730260" cy="562432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42" name="楕円 2">
                  <a:extLst>
                    <a:ext uri="{FF2B5EF4-FFF2-40B4-BE49-F238E27FC236}">
                      <a16:creationId xmlns:a16="http://schemas.microsoft.com/office/drawing/2014/main" id="{F1779C70-BB7C-4F52-9681-95C34495854B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楕円 2">
                  <a:extLst>
                    <a:ext uri="{FF2B5EF4-FFF2-40B4-BE49-F238E27FC236}">
                      <a16:creationId xmlns:a16="http://schemas.microsoft.com/office/drawing/2014/main" id="{7D5FE944-4D52-4F4F-AB62-FBCED893847C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楕円 2">
                  <a:extLst>
                    <a:ext uri="{FF2B5EF4-FFF2-40B4-BE49-F238E27FC236}">
                      <a16:creationId xmlns:a16="http://schemas.microsoft.com/office/drawing/2014/main" id="{A65EE143-89E5-451C-BD8D-D117C862AB56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楕円 2">
                  <a:extLst>
                    <a:ext uri="{FF2B5EF4-FFF2-40B4-BE49-F238E27FC236}">
                      <a16:creationId xmlns:a16="http://schemas.microsoft.com/office/drawing/2014/main" id="{0221B88C-C7E3-4058-A303-58F73A3730F3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楕円 2">
                  <a:extLst>
                    <a:ext uri="{FF2B5EF4-FFF2-40B4-BE49-F238E27FC236}">
                      <a16:creationId xmlns:a16="http://schemas.microsoft.com/office/drawing/2014/main" id="{DD23CB98-6D58-4A45-8701-0B0A85A6010F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楕円 2">
                  <a:extLst>
                    <a:ext uri="{FF2B5EF4-FFF2-40B4-BE49-F238E27FC236}">
                      <a16:creationId xmlns:a16="http://schemas.microsoft.com/office/drawing/2014/main" id="{5DBC6D69-AD6F-4FA9-ACAD-EB785D857624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楕円 2">
                  <a:extLst>
                    <a:ext uri="{FF2B5EF4-FFF2-40B4-BE49-F238E27FC236}">
                      <a16:creationId xmlns:a16="http://schemas.microsoft.com/office/drawing/2014/main" id="{5047BA0B-C223-4DBB-BB83-56F01C2D8339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楕円 2">
                  <a:extLst>
                    <a:ext uri="{FF2B5EF4-FFF2-40B4-BE49-F238E27FC236}">
                      <a16:creationId xmlns:a16="http://schemas.microsoft.com/office/drawing/2014/main" id="{F9C98C31-1D6A-4300-A16E-7D3CCD0E7E3B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楕円 2">
                  <a:extLst>
                    <a:ext uri="{FF2B5EF4-FFF2-40B4-BE49-F238E27FC236}">
                      <a16:creationId xmlns:a16="http://schemas.microsoft.com/office/drawing/2014/main" id="{A5CC4352-21B0-45D9-A3E6-0886C5BDFDFB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楕円 2">
                  <a:extLst>
                    <a:ext uri="{FF2B5EF4-FFF2-40B4-BE49-F238E27FC236}">
                      <a16:creationId xmlns:a16="http://schemas.microsoft.com/office/drawing/2014/main" id="{961DEF68-9097-4182-939B-086E79D85089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楕円 2">
                  <a:extLst>
                    <a:ext uri="{FF2B5EF4-FFF2-40B4-BE49-F238E27FC236}">
                      <a16:creationId xmlns:a16="http://schemas.microsoft.com/office/drawing/2014/main" id="{6D69C343-D6EA-4DC2-818E-4D9ECA8A3444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楕円 2">
                  <a:extLst>
                    <a:ext uri="{FF2B5EF4-FFF2-40B4-BE49-F238E27FC236}">
                      <a16:creationId xmlns:a16="http://schemas.microsoft.com/office/drawing/2014/main" id="{8A9451A3-1F27-4FFB-A83B-6AAE997D965F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1F8FCC11-C783-4410-A66B-6DD45F25ECD8}"/>
                  </a:ext>
                </a:extLst>
              </p:cNvPr>
              <p:cNvGrpSpPr/>
              <p:nvPr/>
            </p:nvGrpSpPr>
            <p:grpSpPr>
              <a:xfrm>
                <a:off x="6545143" y="5639835"/>
                <a:ext cx="589391" cy="405809"/>
                <a:chOff x="7527601" y="2362437"/>
                <a:chExt cx="761945" cy="524617"/>
              </a:xfrm>
            </p:grpSpPr>
            <p:grpSp>
              <p:nvGrpSpPr>
                <p:cNvPr id="1024" name="グループ化 1023">
                  <a:extLst>
                    <a:ext uri="{FF2B5EF4-FFF2-40B4-BE49-F238E27FC236}">
                      <a16:creationId xmlns:a16="http://schemas.microsoft.com/office/drawing/2014/main" id="{524CCEAD-99B6-4602-B1E1-2823322D0B24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1028" name="角丸四角形 515">
                    <a:extLst>
                      <a:ext uri="{FF2B5EF4-FFF2-40B4-BE49-F238E27FC236}">
                        <a16:creationId xmlns:a16="http://schemas.microsoft.com/office/drawing/2014/main" id="{19F1BF37-A14C-4518-B487-8BD4A9C4EEF6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9" name="フリーフォーム: 図形 1028">
                    <a:extLst>
                      <a:ext uri="{FF2B5EF4-FFF2-40B4-BE49-F238E27FC236}">
                        <a16:creationId xmlns:a16="http://schemas.microsoft.com/office/drawing/2014/main" id="{35F64EB9-1A2C-4219-BCF0-11C2374090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25" name="グループ化 1024">
                  <a:extLst>
                    <a:ext uri="{FF2B5EF4-FFF2-40B4-BE49-F238E27FC236}">
                      <a16:creationId xmlns:a16="http://schemas.microsoft.com/office/drawing/2014/main" id="{342E594D-71A1-4F99-9335-7A3091BEE3EC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1026" name="角丸四角形 515">
                    <a:extLst>
                      <a:ext uri="{FF2B5EF4-FFF2-40B4-BE49-F238E27FC236}">
                        <a16:creationId xmlns:a16="http://schemas.microsoft.com/office/drawing/2014/main" id="{0BA290AD-0508-450A-92B3-3781921170FA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7" name="フリーフォーム: 図形 1026">
                    <a:extLst>
                      <a:ext uri="{FF2B5EF4-FFF2-40B4-BE49-F238E27FC236}">
                        <a16:creationId xmlns:a16="http://schemas.microsoft.com/office/drawing/2014/main" id="{FDAC5FB6-3C52-4348-89C6-737501D4F8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53" name="グループ化 1652">
              <a:extLst>
                <a:ext uri="{FF2B5EF4-FFF2-40B4-BE49-F238E27FC236}">
                  <a16:creationId xmlns:a16="http://schemas.microsoft.com/office/drawing/2014/main" id="{BDBC17A4-1AC0-499D-9928-E2028B1ED6DD}"/>
                </a:ext>
              </a:extLst>
            </p:cNvPr>
            <p:cNvGrpSpPr/>
            <p:nvPr/>
          </p:nvGrpSpPr>
          <p:grpSpPr>
            <a:xfrm>
              <a:off x="6278363" y="5334573"/>
              <a:ext cx="1108891" cy="463095"/>
              <a:chOff x="662423" y="3416873"/>
              <a:chExt cx="1108891" cy="463095"/>
            </a:xfrm>
          </p:grpSpPr>
          <p:grpSp>
            <p:nvGrpSpPr>
              <p:cNvPr id="1654" name="グループ化 1653">
                <a:extLst>
                  <a:ext uri="{FF2B5EF4-FFF2-40B4-BE49-F238E27FC236}">
                    <a16:creationId xmlns:a16="http://schemas.microsoft.com/office/drawing/2014/main" id="{A02FB1FF-90BC-4E7A-AD48-71BD272B0F8B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63" name="フリーフォーム: 図形 1662">
                  <a:extLst>
                    <a:ext uri="{FF2B5EF4-FFF2-40B4-BE49-F238E27FC236}">
                      <a16:creationId xmlns:a16="http://schemas.microsoft.com/office/drawing/2014/main" id="{36754645-254B-43DC-B0C1-25162973EFE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4" name="フリーフォーム: 図形 1663">
                  <a:extLst>
                    <a:ext uri="{FF2B5EF4-FFF2-40B4-BE49-F238E27FC236}">
                      <a16:creationId xmlns:a16="http://schemas.microsoft.com/office/drawing/2014/main" id="{D065D42B-5C2F-4DE5-9162-7C05D596791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5" name="グループ化 1654">
                <a:extLst>
                  <a:ext uri="{FF2B5EF4-FFF2-40B4-BE49-F238E27FC236}">
                    <a16:creationId xmlns:a16="http://schemas.microsoft.com/office/drawing/2014/main" id="{9B9D00BC-B6A9-4E3F-A00A-EF8774C7EB56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61" name="フリーフォーム: 図形 1660">
                  <a:extLst>
                    <a:ext uri="{FF2B5EF4-FFF2-40B4-BE49-F238E27FC236}">
                      <a16:creationId xmlns:a16="http://schemas.microsoft.com/office/drawing/2014/main" id="{D9550320-D182-4262-A543-9433DD36E07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2" name="フリーフォーム: 図形 1661">
                  <a:extLst>
                    <a:ext uri="{FF2B5EF4-FFF2-40B4-BE49-F238E27FC236}">
                      <a16:creationId xmlns:a16="http://schemas.microsoft.com/office/drawing/2014/main" id="{09B34AF4-DF29-40DE-A138-891B3199DC1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6" name="グループ化 1655">
                <a:extLst>
                  <a:ext uri="{FF2B5EF4-FFF2-40B4-BE49-F238E27FC236}">
                    <a16:creationId xmlns:a16="http://schemas.microsoft.com/office/drawing/2014/main" id="{F1F4F8ED-2BE6-463C-84FB-B1DD536E9709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1657" name="フリーフォーム: 図形 1656">
                  <a:extLst>
                    <a:ext uri="{FF2B5EF4-FFF2-40B4-BE49-F238E27FC236}">
                      <a16:creationId xmlns:a16="http://schemas.microsoft.com/office/drawing/2014/main" id="{19274034-50F3-4CC9-BDDB-54CEBB4396AF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8" name="フリーフォーム: 図形 1657">
                  <a:extLst>
                    <a:ext uri="{FF2B5EF4-FFF2-40B4-BE49-F238E27FC236}">
                      <a16:creationId xmlns:a16="http://schemas.microsoft.com/office/drawing/2014/main" id="{F9E46A2D-1946-4945-9480-96EE7CD5125D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9" name="フリーフォーム: 図形 1658">
                  <a:extLst>
                    <a:ext uri="{FF2B5EF4-FFF2-40B4-BE49-F238E27FC236}">
                      <a16:creationId xmlns:a16="http://schemas.microsoft.com/office/drawing/2014/main" id="{D6C5DF20-9885-4E16-A0B4-8DA3D66F68F7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0" name="フリーフォーム: 図形 1659">
                  <a:extLst>
                    <a:ext uri="{FF2B5EF4-FFF2-40B4-BE49-F238E27FC236}">
                      <a16:creationId xmlns:a16="http://schemas.microsoft.com/office/drawing/2014/main" id="{B7B61FA9-AF74-46B3-99B1-B23231ECEE04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193A676D-7460-44D2-8012-8FCD115B33C3}"/>
              </a:ext>
            </a:extLst>
          </p:cNvPr>
          <p:cNvGrpSpPr/>
          <p:nvPr/>
        </p:nvGrpSpPr>
        <p:grpSpPr>
          <a:xfrm>
            <a:off x="4088457" y="2900374"/>
            <a:ext cx="1730260" cy="1324490"/>
            <a:chOff x="4088457" y="2900374"/>
            <a:chExt cx="1730260" cy="1324490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EC55D6D-F355-4377-A996-49CE148D9956}"/>
                </a:ext>
              </a:extLst>
            </p:cNvPr>
            <p:cNvGrpSpPr/>
            <p:nvPr/>
          </p:nvGrpSpPr>
          <p:grpSpPr>
            <a:xfrm>
              <a:off x="4088457" y="2900374"/>
              <a:ext cx="1730260" cy="1324490"/>
              <a:chOff x="4088457" y="2900374"/>
              <a:chExt cx="1730260" cy="1324490"/>
            </a:xfrm>
          </p:grpSpPr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8E20E5FB-72CE-4ACD-9FA6-7A64334F5FBB}"/>
                  </a:ext>
                </a:extLst>
              </p:cNvPr>
              <p:cNvGrpSpPr/>
              <p:nvPr/>
            </p:nvGrpSpPr>
            <p:grpSpPr>
              <a:xfrm>
                <a:off x="4088457" y="293394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DE3F77A1-1799-4E0B-8826-2E307221235D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268AD80A-51F6-4716-8DC5-041712F247C6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99314BC8-D58B-451A-8E09-D5984BDFB850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7" name="グループ化 586">
                  <a:extLst>
                    <a:ext uri="{FF2B5EF4-FFF2-40B4-BE49-F238E27FC236}">
                      <a16:creationId xmlns:a16="http://schemas.microsoft.com/office/drawing/2014/main" id="{CA69A486-359E-470F-80A4-BE9CBB81447C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602" name="楕円 2">
                    <a:extLst>
                      <a:ext uri="{FF2B5EF4-FFF2-40B4-BE49-F238E27FC236}">
                        <a16:creationId xmlns:a16="http://schemas.microsoft.com/office/drawing/2014/main" id="{6A911D33-3F8D-40C8-9448-6682F21055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楕円 2">
                    <a:extLst>
                      <a:ext uri="{FF2B5EF4-FFF2-40B4-BE49-F238E27FC236}">
                        <a16:creationId xmlns:a16="http://schemas.microsoft.com/office/drawing/2014/main" id="{BA56C02A-32CA-4A04-A8FA-415888241A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楕円 2">
                    <a:extLst>
                      <a:ext uri="{FF2B5EF4-FFF2-40B4-BE49-F238E27FC236}">
                        <a16:creationId xmlns:a16="http://schemas.microsoft.com/office/drawing/2014/main" id="{4FA6AC90-EC35-4A33-9FED-198380CB90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楕円 2">
                    <a:extLst>
                      <a:ext uri="{FF2B5EF4-FFF2-40B4-BE49-F238E27FC236}">
                        <a16:creationId xmlns:a16="http://schemas.microsoft.com/office/drawing/2014/main" id="{4C504A63-52AA-4FD9-B6C9-7370FE5987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楕円 2">
                    <a:extLst>
                      <a:ext uri="{FF2B5EF4-FFF2-40B4-BE49-F238E27FC236}">
                        <a16:creationId xmlns:a16="http://schemas.microsoft.com/office/drawing/2014/main" id="{DF3DA9C7-42B3-45A4-B76B-114F4AAC86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楕円 2">
                    <a:extLst>
                      <a:ext uri="{FF2B5EF4-FFF2-40B4-BE49-F238E27FC236}">
                        <a16:creationId xmlns:a16="http://schemas.microsoft.com/office/drawing/2014/main" id="{3257322E-DDCA-4D9E-A46A-644B9A134E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楕円 2">
                    <a:extLst>
                      <a:ext uri="{FF2B5EF4-FFF2-40B4-BE49-F238E27FC236}">
                        <a16:creationId xmlns:a16="http://schemas.microsoft.com/office/drawing/2014/main" id="{FD9888B9-FD78-414C-9E26-58B2A95BB9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楕円 2">
                    <a:extLst>
                      <a:ext uri="{FF2B5EF4-FFF2-40B4-BE49-F238E27FC236}">
                        <a16:creationId xmlns:a16="http://schemas.microsoft.com/office/drawing/2014/main" id="{D8FA3BDC-FFE7-469F-BB72-C1797F2B1C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楕円 2">
                    <a:extLst>
                      <a:ext uri="{FF2B5EF4-FFF2-40B4-BE49-F238E27FC236}">
                        <a16:creationId xmlns:a16="http://schemas.microsoft.com/office/drawing/2014/main" id="{0F1E0113-A908-4FB9-88EA-3E9D83C658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楕円 2">
                    <a:extLst>
                      <a:ext uri="{FF2B5EF4-FFF2-40B4-BE49-F238E27FC236}">
                        <a16:creationId xmlns:a16="http://schemas.microsoft.com/office/drawing/2014/main" id="{176A2945-3225-49EE-9325-5955F7B0EA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楕円 2">
                    <a:extLst>
                      <a:ext uri="{FF2B5EF4-FFF2-40B4-BE49-F238E27FC236}">
                        <a16:creationId xmlns:a16="http://schemas.microsoft.com/office/drawing/2014/main" id="{32C632D1-1F0F-4211-816A-9A6D3558BE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楕円 2">
                    <a:extLst>
                      <a:ext uri="{FF2B5EF4-FFF2-40B4-BE49-F238E27FC236}">
                        <a16:creationId xmlns:a16="http://schemas.microsoft.com/office/drawing/2014/main" id="{ABF56C70-F18C-493F-9A38-871F2A1F0F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4" name="楕円 2">
                    <a:extLst>
                      <a:ext uri="{FF2B5EF4-FFF2-40B4-BE49-F238E27FC236}">
                        <a16:creationId xmlns:a16="http://schemas.microsoft.com/office/drawing/2014/main" id="{2714349D-77AA-4E2A-BFB3-E118304CB4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8" name="楕円 587">
                  <a:extLst>
                    <a:ext uri="{FF2B5EF4-FFF2-40B4-BE49-F238E27FC236}">
                      <a16:creationId xmlns:a16="http://schemas.microsoft.com/office/drawing/2014/main" id="{09FFC03B-D8CC-4C03-B00C-E9133F67BD4A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9" name="グループ化 588">
                  <a:extLst>
                    <a:ext uri="{FF2B5EF4-FFF2-40B4-BE49-F238E27FC236}">
                      <a16:creationId xmlns:a16="http://schemas.microsoft.com/office/drawing/2014/main" id="{A221CE64-AD56-4D28-9946-E34DB0419547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590" name="楕円 2">
                    <a:extLst>
                      <a:ext uri="{FF2B5EF4-FFF2-40B4-BE49-F238E27FC236}">
                        <a16:creationId xmlns:a16="http://schemas.microsoft.com/office/drawing/2014/main" id="{66846A51-B615-449E-A3AA-4A52D8ECB4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楕円 2">
                    <a:extLst>
                      <a:ext uri="{FF2B5EF4-FFF2-40B4-BE49-F238E27FC236}">
                        <a16:creationId xmlns:a16="http://schemas.microsoft.com/office/drawing/2014/main" id="{BA0653E8-E90F-4765-AD0B-1A3B26AF73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楕円 2">
                    <a:extLst>
                      <a:ext uri="{FF2B5EF4-FFF2-40B4-BE49-F238E27FC236}">
                        <a16:creationId xmlns:a16="http://schemas.microsoft.com/office/drawing/2014/main" id="{D4701D5F-D970-4766-A9F2-6E89585721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楕円 2">
                    <a:extLst>
                      <a:ext uri="{FF2B5EF4-FFF2-40B4-BE49-F238E27FC236}">
                        <a16:creationId xmlns:a16="http://schemas.microsoft.com/office/drawing/2014/main" id="{9AD1632A-C4D4-4510-AFCC-871EE19129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楕円 2">
                    <a:extLst>
                      <a:ext uri="{FF2B5EF4-FFF2-40B4-BE49-F238E27FC236}">
                        <a16:creationId xmlns:a16="http://schemas.microsoft.com/office/drawing/2014/main" id="{F30DBC0A-B8E7-424B-B0E8-2F4190BB98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5" name="楕円 2">
                    <a:extLst>
                      <a:ext uri="{FF2B5EF4-FFF2-40B4-BE49-F238E27FC236}">
                        <a16:creationId xmlns:a16="http://schemas.microsoft.com/office/drawing/2014/main" id="{A31EC91C-7285-4E55-9805-C720A21B70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楕円 2">
                    <a:extLst>
                      <a:ext uri="{FF2B5EF4-FFF2-40B4-BE49-F238E27FC236}">
                        <a16:creationId xmlns:a16="http://schemas.microsoft.com/office/drawing/2014/main" id="{891FD769-AA07-4609-9F19-8A93C59CB3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楕円 2">
                    <a:extLst>
                      <a:ext uri="{FF2B5EF4-FFF2-40B4-BE49-F238E27FC236}">
                        <a16:creationId xmlns:a16="http://schemas.microsoft.com/office/drawing/2014/main" id="{9C63E315-7126-4DF8-BCDA-4AC3F72C84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楕円 2">
                    <a:extLst>
                      <a:ext uri="{FF2B5EF4-FFF2-40B4-BE49-F238E27FC236}">
                        <a16:creationId xmlns:a16="http://schemas.microsoft.com/office/drawing/2014/main" id="{55A95A02-301D-4583-AA85-773DA60E24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楕円 2">
                    <a:extLst>
                      <a:ext uri="{FF2B5EF4-FFF2-40B4-BE49-F238E27FC236}">
                        <a16:creationId xmlns:a16="http://schemas.microsoft.com/office/drawing/2014/main" id="{137AF4A6-6DDF-4C11-ACCF-886D98C1AB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楕円 2">
                    <a:extLst>
                      <a:ext uri="{FF2B5EF4-FFF2-40B4-BE49-F238E27FC236}">
                        <a16:creationId xmlns:a16="http://schemas.microsoft.com/office/drawing/2014/main" id="{11F37BF8-D379-44EC-AACF-CC25FCC5BE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楕円 2">
                    <a:extLst>
                      <a:ext uri="{FF2B5EF4-FFF2-40B4-BE49-F238E27FC236}">
                        <a16:creationId xmlns:a16="http://schemas.microsoft.com/office/drawing/2014/main" id="{32D9CA6A-57EB-47E7-A645-3CE6F41AC0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02" name="グループ化 1201">
                <a:extLst>
                  <a:ext uri="{FF2B5EF4-FFF2-40B4-BE49-F238E27FC236}">
                    <a16:creationId xmlns:a16="http://schemas.microsoft.com/office/drawing/2014/main" id="{F792E279-E23B-4EC2-8C0A-54257F4D4538}"/>
                  </a:ext>
                </a:extLst>
              </p:cNvPr>
              <p:cNvGrpSpPr/>
              <p:nvPr/>
            </p:nvGrpSpPr>
            <p:grpSpPr>
              <a:xfrm>
                <a:off x="4630433" y="2900374"/>
                <a:ext cx="643670" cy="875491"/>
                <a:chOff x="4630433" y="2900374"/>
                <a:chExt cx="643670" cy="875491"/>
              </a:xfrm>
            </p:grpSpPr>
            <p:sp>
              <p:nvSpPr>
                <p:cNvPr id="1203" name="フリーフォーム 1071">
                  <a:extLst>
                    <a:ext uri="{FF2B5EF4-FFF2-40B4-BE49-F238E27FC236}">
                      <a16:creationId xmlns:a16="http://schemas.microsoft.com/office/drawing/2014/main" id="{D7889958-2E9B-4B00-B839-990292B7BFED}"/>
                    </a:ext>
                  </a:extLst>
                </p:cNvPr>
                <p:cNvSpPr/>
                <p:nvPr/>
              </p:nvSpPr>
              <p:spPr>
                <a:xfrm>
                  <a:off x="4716840" y="2988084"/>
                  <a:ext cx="470857" cy="634728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04" name="グループ化 1203">
                  <a:extLst>
                    <a:ext uri="{FF2B5EF4-FFF2-40B4-BE49-F238E27FC236}">
                      <a16:creationId xmlns:a16="http://schemas.microsoft.com/office/drawing/2014/main" id="{1717A20C-A989-47BD-A3E8-C832C65212EA}"/>
                    </a:ext>
                  </a:extLst>
                </p:cNvPr>
                <p:cNvGrpSpPr/>
                <p:nvPr/>
              </p:nvGrpSpPr>
              <p:grpSpPr>
                <a:xfrm>
                  <a:off x="4729522" y="3430411"/>
                  <a:ext cx="445493" cy="345454"/>
                  <a:chOff x="5436737" y="2250781"/>
                  <a:chExt cx="575919" cy="446592"/>
                </a:xfrm>
              </p:grpSpPr>
              <p:sp>
                <p:nvSpPr>
                  <p:cNvPr id="1225" name="楕円 1224">
                    <a:extLst>
                      <a:ext uri="{FF2B5EF4-FFF2-40B4-BE49-F238E27FC236}">
                        <a16:creationId xmlns:a16="http://schemas.microsoft.com/office/drawing/2014/main" id="{6AD92072-ED2E-4312-AC52-F8F239916E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36737" y="2609851"/>
                    <a:ext cx="575919" cy="87522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6" name="フリーフォーム: 図形 1225">
                    <a:extLst>
                      <a:ext uri="{FF2B5EF4-FFF2-40B4-BE49-F238E27FC236}">
                        <a16:creationId xmlns:a16="http://schemas.microsoft.com/office/drawing/2014/main" id="{EE3B7844-C065-4B3E-8536-E0906949F3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989" y="2250781"/>
                    <a:ext cx="502422" cy="387976"/>
                  </a:xfrm>
                  <a:custGeom>
                    <a:avLst/>
                    <a:gdLst>
                      <a:gd name="connsiteX0" fmla="*/ 198851 w 502422"/>
                      <a:gd name="connsiteY0" fmla="*/ 0 h 387976"/>
                      <a:gd name="connsiteX1" fmla="*/ 280512 w 502422"/>
                      <a:gd name="connsiteY1" fmla="*/ 0 h 387976"/>
                      <a:gd name="connsiteX2" fmla="*/ 303218 w 502422"/>
                      <a:gd name="connsiteY2" fmla="*/ 90824 h 387976"/>
                      <a:gd name="connsiteX3" fmla="*/ 353846 w 502422"/>
                      <a:gd name="connsiteY3" fmla="*/ 90824 h 387976"/>
                      <a:gd name="connsiteX4" fmla="*/ 502422 w 502422"/>
                      <a:gd name="connsiteY4" fmla="*/ 239400 h 387976"/>
                      <a:gd name="connsiteX5" fmla="*/ 502422 w 502422"/>
                      <a:gd name="connsiteY5" fmla="*/ 387976 h 387976"/>
                      <a:gd name="connsiteX6" fmla="*/ 0 w 502422"/>
                      <a:gd name="connsiteY6" fmla="*/ 387976 h 387976"/>
                      <a:gd name="connsiteX7" fmla="*/ 0 w 502422"/>
                      <a:gd name="connsiteY7" fmla="*/ 239400 h 387976"/>
                      <a:gd name="connsiteX8" fmla="*/ 148576 w 502422"/>
                      <a:gd name="connsiteY8" fmla="*/ 90824 h 387976"/>
                      <a:gd name="connsiteX9" fmla="*/ 176145 w 502422"/>
                      <a:gd name="connsiteY9" fmla="*/ 90824 h 387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2422" h="387976">
                        <a:moveTo>
                          <a:pt x="198851" y="0"/>
                        </a:moveTo>
                        <a:lnTo>
                          <a:pt x="280512" y="0"/>
                        </a:lnTo>
                        <a:lnTo>
                          <a:pt x="303218" y="90824"/>
                        </a:lnTo>
                        <a:lnTo>
                          <a:pt x="353846" y="90824"/>
                        </a:lnTo>
                        <a:cubicBezTo>
                          <a:pt x="435902" y="90824"/>
                          <a:pt x="502422" y="157344"/>
                          <a:pt x="502422" y="239400"/>
                        </a:cubicBezTo>
                        <a:lnTo>
                          <a:pt x="502422" y="387976"/>
                        </a:lnTo>
                        <a:lnTo>
                          <a:pt x="0" y="387976"/>
                        </a:lnTo>
                        <a:lnTo>
                          <a:pt x="0" y="239400"/>
                        </a:lnTo>
                        <a:cubicBezTo>
                          <a:pt x="0" y="157344"/>
                          <a:pt x="66520" y="90824"/>
                          <a:pt x="148576" y="90824"/>
                        </a:cubicBezTo>
                        <a:lnTo>
                          <a:pt x="176145" y="9082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7" name="四角形: 上の 2 つの角を丸める 1226">
                    <a:extLst>
                      <a:ext uri="{FF2B5EF4-FFF2-40B4-BE49-F238E27FC236}">
                        <a16:creationId xmlns:a16="http://schemas.microsoft.com/office/drawing/2014/main" id="{03CA6B6A-26EB-484E-BD7F-6A7CD363C8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827" y="2486173"/>
                    <a:ext cx="544748" cy="165284"/>
                  </a:xfrm>
                  <a:prstGeom prst="round2SameRect">
                    <a:avLst>
                      <a:gd name="adj1" fmla="val 19265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05" name="グループ化 1204">
                  <a:extLst>
                    <a:ext uri="{FF2B5EF4-FFF2-40B4-BE49-F238E27FC236}">
                      <a16:creationId xmlns:a16="http://schemas.microsoft.com/office/drawing/2014/main" id="{323C39DA-CB8A-4863-B221-74C8C410A18E}"/>
                    </a:ext>
                  </a:extLst>
                </p:cNvPr>
                <p:cNvGrpSpPr/>
                <p:nvPr/>
              </p:nvGrpSpPr>
              <p:grpSpPr>
                <a:xfrm>
                  <a:off x="4766008" y="3106720"/>
                  <a:ext cx="372521" cy="359975"/>
                  <a:chOff x="3348456" y="3810430"/>
                  <a:chExt cx="579044" cy="559543"/>
                </a:xfrm>
              </p:grpSpPr>
              <p:sp>
                <p:nvSpPr>
                  <p:cNvPr id="1217" name="円/楕円 238">
                    <a:extLst>
                      <a:ext uri="{FF2B5EF4-FFF2-40B4-BE49-F238E27FC236}">
                        <a16:creationId xmlns:a16="http://schemas.microsoft.com/office/drawing/2014/main" id="{0D5EB0A8-1213-4C54-AE7C-CFCDA6BE15AC}"/>
                      </a:ext>
                    </a:extLst>
                  </p:cNvPr>
                  <p:cNvSpPr/>
                  <p:nvPr/>
                </p:nvSpPr>
                <p:spPr>
                  <a:xfrm>
                    <a:off x="3348456" y="3862474"/>
                    <a:ext cx="579044" cy="507499"/>
                  </a:xfrm>
                  <a:custGeom>
                    <a:avLst/>
                    <a:gdLst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80962 w 579044"/>
                      <a:gd name="connsiteY4" fmla="*/ 91440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42862 w 579044"/>
                      <a:gd name="connsiteY4" fmla="*/ 170815 h 636588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044" h="507499">
                        <a:moveTo>
                          <a:pt x="349847" y="39186"/>
                        </a:moveTo>
                        <a:cubicBezTo>
                          <a:pt x="497046" y="-33839"/>
                          <a:pt x="579044" y="13416"/>
                          <a:pt x="579044" y="189205"/>
                        </a:cubicBezTo>
                        <a:cubicBezTo>
                          <a:pt x="579044" y="364994"/>
                          <a:pt x="449421" y="507499"/>
                          <a:pt x="289522" y="507499"/>
                        </a:cubicBezTo>
                        <a:cubicBezTo>
                          <a:pt x="129623" y="507499"/>
                          <a:pt x="0" y="364994"/>
                          <a:pt x="0" y="189205"/>
                        </a:cubicBezTo>
                        <a:cubicBezTo>
                          <a:pt x="0" y="13416"/>
                          <a:pt x="91523" y="-49714"/>
                          <a:pt x="342862" y="41726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8" name="フリーフォーム 1074">
                    <a:extLst>
                      <a:ext uri="{FF2B5EF4-FFF2-40B4-BE49-F238E27FC236}">
                        <a16:creationId xmlns:a16="http://schemas.microsoft.com/office/drawing/2014/main" id="{41F92293-4209-4F10-85B4-938127BEA5AE}"/>
                      </a:ext>
                    </a:extLst>
                  </p:cNvPr>
                  <p:cNvSpPr/>
                  <p:nvPr/>
                </p:nvSpPr>
                <p:spPr>
                  <a:xfrm>
                    <a:off x="3352969" y="3810430"/>
                    <a:ext cx="574531" cy="154607"/>
                  </a:xfrm>
                  <a:custGeom>
                    <a:avLst/>
                    <a:gdLst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28" fmla="*/ 287487 w 574531"/>
                      <a:gd name="connsiteY28" fmla="*/ 0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28" fmla="*/ 378927 w 574531"/>
                      <a:gd name="connsiteY28" fmla="*/ 54626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0" fmla="*/ 541357 w 574531"/>
                      <a:gd name="connsiteY0" fmla="*/ 0 h 105121"/>
                      <a:gd name="connsiteX1" fmla="*/ 565729 w 574531"/>
                      <a:gd name="connsiteY1" fmla="*/ 12759 h 105121"/>
                      <a:gd name="connsiteX2" fmla="*/ 574531 w 574531"/>
                      <a:gd name="connsiteY2" fmla="*/ 105121 h 105121"/>
                      <a:gd name="connsiteX3" fmla="*/ 507831 w 574531"/>
                      <a:gd name="connsiteY3" fmla="*/ 68883 h 105121"/>
                      <a:gd name="connsiteX4" fmla="*/ 499725 w 574531"/>
                      <a:gd name="connsiteY4" fmla="*/ 53113 h 105121"/>
                      <a:gd name="connsiteX5" fmla="*/ 504681 w 574531"/>
                      <a:gd name="connsiteY5" fmla="*/ 105121 h 105121"/>
                      <a:gd name="connsiteX6" fmla="*/ 437981 w 574531"/>
                      <a:gd name="connsiteY6" fmla="*/ 68883 h 105121"/>
                      <a:gd name="connsiteX7" fmla="*/ 429875 w 574531"/>
                      <a:gd name="connsiteY7" fmla="*/ 53113 h 105121"/>
                      <a:gd name="connsiteX8" fmla="*/ 434831 w 574531"/>
                      <a:gd name="connsiteY8" fmla="*/ 105121 h 105121"/>
                      <a:gd name="connsiteX9" fmla="*/ 368131 w 574531"/>
                      <a:gd name="connsiteY9" fmla="*/ 68883 h 105121"/>
                      <a:gd name="connsiteX10" fmla="*/ 360025 w 574531"/>
                      <a:gd name="connsiteY10" fmla="*/ 53113 h 105121"/>
                      <a:gd name="connsiteX11" fmla="*/ 364981 w 574531"/>
                      <a:gd name="connsiteY11" fmla="*/ 105121 h 105121"/>
                      <a:gd name="connsiteX12" fmla="*/ 298281 w 574531"/>
                      <a:gd name="connsiteY12" fmla="*/ 68883 h 105121"/>
                      <a:gd name="connsiteX13" fmla="*/ 294073 w 574531"/>
                      <a:gd name="connsiteY13" fmla="*/ 60696 h 105121"/>
                      <a:gd name="connsiteX14" fmla="*/ 298306 w 574531"/>
                      <a:gd name="connsiteY14" fmla="*/ 105121 h 105121"/>
                      <a:gd name="connsiteX15" fmla="*/ 231606 w 574531"/>
                      <a:gd name="connsiteY15" fmla="*/ 68883 h 105121"/>
                      <a:gd name="connsiteX16" fmla="*/ 223500 w 574531"/>
                      <a:gd name="connsiteY16" fmla="*/ 53113 h 105121"/>
                      <a:gd name="connsiteX17" fmla="*/ 228456 w 574531"/>
                      <a:gd name="connsiteY17" fmla="*/ 105121 h 105121"/>
                      <a:gd name="connsiteX18" fmla="*/ 161756 w 574531"/>
                      <a:gd name="connsiteY18" fmla="*/ 68883 h 105121"/>
                      <a:gd name="connsiteX19" fmla="*/ 153650 w 574531"/>
                      <a:gd name="connsiteY19" fmla="*/ 53113 h 105121"/>
                      <a:gd name="connsiteX20" fmla="*/ 158606 w 574531"/>
                      <a:gd name="connsiteY20" fmla="*/ 105121 h 105121"/>
                      <a:gd name="connsiteX21" fmla="*/ 91906 w 574531"/>
                      <a:gd name="connsiteY21" fmla="*/ 68883 h 105121"/>
                      <a:gd name="connsiteX22" fmla="*/ 83800 w 574531"/>
                      <a:gd name="connsiteY22" fmla="*/ 53113 h 105121"/>
                      <a:gd name="connsiteX23" fmla="*/ 88756 w 574531"/>
                      <a:gd name="connsiteY23" fmla="*/ 105121 h 105121"/>
                      <a:gd name="connsiteX24" fmla="*/ 1841 w 574531"/>
                      <a:gd name="connsiteY24" fmla="*/ 29556 h 105121"/>
                      <a:gd name="connsiteX25" fmla="*/ 0 w 574531"/>
                      <a:gd name="connsiteY25" fmla="*/ 17599 h 105121"/>
                      <a:gd name="connsiteX0" fmla="*/ 565729 w 574531"/>
                      <a:gd name="connsiteY0" fmla="*/ 0 h 92362"/>
                      <a:gd name="connsiteX1" fmla="*/ 574531 w 574531"/>
                      <a:gd name="connsiteY1" fmla="*/ 92362 h 92362"/>
                      <a:gd name="connsiteX2" fmla="*/ 507831 w 574531"/>
                      <a:gd name="connsiteY2" fmla="*/ 56124 h 92362"/>
                      <a:gd name="connsiteX3" fmla="*/ 499725 w 574531"/>
                      <a:gd name="connsiteY3" fmla="*/ 40354 h 92362"/>
                      <a:gd name="connsiteX4" fmla="*/ 504681 w 574531"/>
                      <a:gd name="connsiteY4" fmla="*/ 92362 h 92362"/>
                      <a:gd name="connsiteX5" fmla="*/ 437981 w 574531"/>
                      <a:gd name="connsiteY5" fmla="*/ 56124 h 92362"/>
                      <a:gd name="connsiteX6" fmla="*/ 429875 w 574531"/>
                      <a:gd name="connsiteY6" fmla="*/ 40354 h 92362"/>
                      <a:gd name="connsiteX7" fmla="*/ 434831 w 574531"/>
                      <a:gd name="connsiteY7" fmla="*/ 92362 h 92362"/>
                      <a:gd name="connsiteX8" fmla="*/ 368131 w 574531"/>
                      <a:gd name="connsiteY8" fmla="*/ 56124 h 92362"/>
                      <a:gd name="connsiteX9" fmla="*/ 360025 w 574531"/>
                      <a:gd name="connsiteY9" fmla="*/ 40354 h 92362"/>
                      <a:gd name="connsiteX10" fmla="*/ 364981 w 574531"/>
                      <a:gd name="connsiteY10" fmla="*/ 92362 h 92362"/>
                      <a:gd name="connsiteX11" fmla="*/ 298281 w 574531"/>
                      <a:gd name="connsiteY11" fmla="*/ 56124 h 92362"/>
                      <a:gd name="connsiteX12" fmla="*/ 294073 w 574531"/>
                      <a:gd name="connsiteY12" fmla="*/ 47937 h 92362"/>
                      <a:gd name="connsiteX13" fmla="*/ 298306 w 574531"/>
                      <a:gd name="connsiteY13" fmla="*/ 92362 h 92362"/>
                      <a:gd name="connsiteX14" fmla="*/ 231606 w 574531"/>
                      <a:gd name="connsiteY14" fmla="*/ 56124 h 92362"/>
                      <a:gd name="connsiteX15" fmla="*/ 223500 w 574531"/>
                      <a:gd name="connsiteY15" fmla="*/ 40354 h 92362"/>
                      <a:gd name="connsiteX16" fmla="*/ 228456 w 574531"/>
                      <a:gd name="connsiteY16" fmla="*/ 92362 h 92362"/>
                      <a:gd name="connsiteX17" fmla="*/ 161756 w 574531"/>
                      <a:gd name="connsiteY17" fmla="*/ 56124 h 92362"/>
                      <a:gd name="connsiteX18" fmla="*/ 153650 w 574531"/>
                      <a:gd name="connsiteY18" fmla="*/ 40354 h 92362"/>
                      <a:gd name="connsiteX19" fmla="*/ 158606 w 574531"/>
                      <a:gd name="connsiteY19" fmla="*/ 92362 h 92362"/>
                      <a:gd name="connsiteX20" fmla="*/ 91906 w 574531"/>
                      <a:gd name="connsiteY20" fmla="*/ 56124 h 92362"/>
                      <a:gd name="connsiteX21" fmla="*/ 83800 w 574531"/>
                      <a:gd name="connsiteY21" fmla="*/ 40354 h 92362"/>
                      <a:gd name="connsiteX22" fmla="*/ 88756 w 574531"/>
                      <a:gd name="connsiteY22" fmla="*/ 92362 h 92362"/>
                      <a:gd name="connsiteX23" fmla="*/ 1841 w 574531"/>
                      <a:gd name="connsiteY23" fmla="*/ 16797 h 92362"/>
                      <a:gd name="connsiteX24" fmla="*/ 0 w 574531"/>
                      <a:gd name="connsiteY24" fmla="*/ 4840 h 92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74531" h="92362">
                        <a:moveTo>
                          <a:pt x="565729" y="0"/>
                        </a:moveTo>
                        <a:lnTo>
                          <a:pt x="574531" y="92362"/>
                        </a:lnTo>
                        <a:cubicBezTo>
                          <a:pt x="548483" y="92362"/>
                          <a:pt x="524901" y="78514"/>
                          <a:pt x="507831" y="56124"/>
                        </a:cubicBezTo>
                        <a:lnTo>
                          <a:pt x="499725" y="40354"/>
                        </a:lnTo>
                        <a:lnTo>
                          <a:pt x="504681" y="92362"/>
                        </a:lnTo>
                        <a:cubicBezTo>
                          <a:pt x="478633" y="92362"/>
                          <a:pt x="455051" y="78514"/>
                          <a:pt x="437981" y="56124"/>
                        </a:cubicBezTo>
                        <a:lnTo>
                          <a:pt x="429875" y="40354"/>
                        </a:lnTo>
                        <a:lnTo>
                          <a:pt x="434831" y="92362"/>
                        </a:lnTo>
                        <a:cubicBezTo>
                          <a:pt x="408783" y="92362"/>
                          <a:pt x="385201" y="78514"/>
                          <a:pt x="368131" y="56124"/>
                        </a:cubicBezTo>
                        <a:lnTo>
                          <a:pt x="360025" y="40354"/>
                        </a:lnTo>
                        <a:lnTo>
                          <a:pt x="364981" y="92362"/>
                        </a:lnTo>
                        <a:cubicBezTo>
                          <a:pt x="338933" y="92362"/>
                          <a:pt x="315351" y="78514"/>
                          <a:pt x="298281" y="56124"/>
                        </a:cubicBezTo>
                        <a:lnTo>
                          <a:pt x="294073" y="47937"/>
                        </a:lnTo>
                        <a:lnTo>
                          <a:pt x="298306" y="92362"/>
                        </a:lnTo>
                        <a:cubicBezTo>
                          <a:pt x="272258" y="92362"/>
                          <a:pt x="248676" y="78514"/>
                          <a:pt x="231606" y="56124"/>
                        </a:cubicBezTo>
                        <a:lnTo>
                          <a:pt x="223500" y="40354"/>
                        </a:lnTo>
                        <a:lnTo>
                          <a:pt x="228456" y="92362"/>
                        </a:lnTo>
                        <a:cubicBezTo>
                          <a:pt x="202408" y="92362"/>
                          <a:pt x="178826" y="78514"/>
                          <a:pt x="161756" y="56124"/>
                        </a:cubicBezTo>
                        <a:lnTo>
                          <a:pt x="153650" y="40354"/>
                        </a:lnTo>
                        <a:lnTo>
                          <a:pt x="158606" y="92362"/>
                        </a:lnTo>
                        <a:cubicBezTo>
                          <a:pt x="132558" y="92362"/>
                          <a:pt x="108976" y="78514"/>
                          <a:pt x="91906" y="56124"/>
                        </a:cubicBezTo>
                        <a:lnTo>
                          <a:pt x="83800" y="40354"/>
                        </a:lnTo>
                        <a:lnTo>
                          <a:pt x="88756" y="92362"/>
                        </a:lnTo>
                        <a:cubicBezTo>
                          <a:pt x="49684" y="92362"/>
                          <a:pt x="16161" y="61204"/>
                          <a:pt x="1841" y="16797"/>
                        </a:cubicBezTo>
                        <a:lnTo>
                          <a:pt x="0" y="484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9" name="角丸四角形 1075">
                    <a:extLst>
                      <a:ext uri="{FF2B5EF4-FFF2-40B4-BE49-F238E27FC236}">
                        <a16:creationId xmlns:a16="http://schemas.microsoft.com/office/drawing/2014/main" id="{A20F2414-7E7C-4D7C-A16D-00002BE72424}"/>
                      </a:ext>
                    </a:extLst>
                  </p:cNvPr>
                  <p:cNvSpPr/>
                  <p:nvPr/>
                </p:nvSpPr>
                <p:spPr>
                  <a:xfrm>
                    <a:off x="3418441" y="3952685"/>
                    <a:ext cx="119061" cy="1449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0" name="円/楕円 727">
                    <a:extLst>
                      <a:ext uri="{FF2B5EF4-FFF2-40B4-BE49-F238E27FC236}">
                        <a16:creationId xmlns:a16="http://schemas.microsoft.com/office/drawing/2014/main" id="{8C68437E-B6B8-4059-8D09-1DAC3316F1C6}"/>
                      </a:ext>
                    </a:extLst>
                  </p:cNvPr>
                  <p:cNvSpPr/>
                  <p:nvPr/>
                </p:nvSpPr>
                <p:spPr>
                  <a:xfrm>
                    <a:off x="3440417" y="3987402"/>
                    <a:ext cx="75108" cy="7510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1" name="角丸四角形 1077">
                    <a:extLst>
                      <a:ext uri="{FF2B5EF4-FFF2-40B4-BE49-F238E27FC236}">
                        <a16:creationId xmlns:a16="http://schemas.microsoft.com/office/drawing/2014/main" id="{D70ED60E-B361-40DC-9C25-C2953EF53EB1}"/>
                      </a:ext>
                    </a:extLst>
                  </p:cNvPr>
                  <p:cNvSpPr/>
                  <p:nvPr/>
                </p:nvSpPr>
                <p:spPr>
                  <a:xfrm>
                    <a:off x="3756579" y="3952685"/>
                    <a:ext cx="119061" cy="1449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2" name="円/楕円 729">
                    <a:extLst>
                      <a:ext uri="{FF2B5EF4-FFF2-40B4-BE49-F238E27FC236}">
                        <a16:creationId xmlns:a16="http://schemas.microsoft.com/office/drawing/2014/main" id="{284AED13-0709-4E4F-B5B4-C2ECF573560F}"/>
                      </a:ext>
                    </a:extLst>
                  </p:cNvPr>
                  <p:cNvSpPr/>
                  <p:nvPr/>
                </p:nvSpPr>
                <p:spPr>
                  <a:xfrm>
                    <a:off x="3778555" y="3987402"/>
                    <a:ext cx="75108" cy="7510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3" name="月 1222">
                    <a:extLst>
                      <a:ext uri="{FF2B5EF4-FFF2-40B4-BE49-F238E27FC236}">
                        <a16:creationId xmlns:a16="http://schemas.microsoft.com/office/drawing/2014/main" id="{005269F8-764E-43F5-A91C-0E9EE52B058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28136" y="4148065"/>
                    <a:ext cx="25398" cy="7541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4" name="円/楕円 4">
                    <a:extLst>
                      <a:ext uri="{FF2B5EF4-FFF2-40B4-BE49-F238E27FC236}">
                        <a16:creationId xmlns:a16="http://schemas.microsoft.com/office/drawing/2014/main" id="{39BB17C6-C4CB-4B6A-A9C8-83F19752A28A}"/>
                      </a:ext>
                    </a:extLst>
                  </p:cNvPr>
                  <p:cNvSpPr/>
                  <p:nvPr/>
                </p:nvSpPr>
                <p:spPr>
                  <a:xfrm>
                    <a:off x="3557939" y="4248463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06" name="グループ化 1205">
                  <a:extLst>
                    <a:ext uri="{FF2B5EF4-FFF2-40B4-BE49-F238E27FC236}">
                      <a16:creationId xmlns:a16="http://schemas.microsoft.com/office/drawing/2014/main" id="{DF47C86C-F143-41C3-B385-D914164B1846}"/>
                    </a:ext>
                  </a:extLst>
                </p:cNvPr>
                <p:cNvGrpSpPr/>
                <p:nvPr/>
              </p:nvGrpSpPr>
              <p:grpSpPr>
                <a:xfrm>
                  <a:off x="4630433" y="2900374"/>
                  <a:ext cx="643670" cy="219703"/>
                  <a:chOff x="849631" y="361615"/>
                  <a:chExt cx="1113596" cy="441091"/>
                </a:xfrm>
              </p:grpSpPr>
              <p:sp>
                <p:nvSpPr>
                  <p:cNvPr id="1209" name="月 1208">
                    <a:extLst>
                      <a:ext uri="{FF2B5EF4-FFF2-40B4-BE49-F238E27FC236}">
                        <a16:creationId xmlns:a16="http://schemas.microsoft.com/office/drawing/2014/main" id="{6002AC01-66E9-4E6A-91CF-F99AC26CCE5A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486749" y="229596"/>
                    <a:ext cx="240360" cy="622355"/>
                  </a:xfrm>
                  <a:prstGeom prst="moon">
                    <a:avLst>
                      <a:gd name="adj" fmla="val 87500"/>
                    </a:avLst>
                  </a:prstGeom>
                  <a:pattFill prst="sm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10" name="月 1209">
                    <a:extLst>
                      <a:ext uri="{FF2B5EF4-FFF2-40B4-BE49-F238E27FC236}">
                        <a16:creationId xmlns:a16="http://schemas.microsoft.com/office/drawing/2014/main" id="{B1328C50-BAD8-482F-8A00-16B6EAF5E546}"/>
                      </a:ext>
                    </a:extLst>
                  </p:cNvPr>
                  <p:cNvSpPr/>
                  <p:nvPr/>
                </p:nvSpPr>
                <p:spPr bwMode="auto">
                  <a:xfrm rot="14400000" flipH="1">
                    <a:off x="1087815" y="123431"/>
                    <a:ext cx="427913" cy="904282"/>
                  </a:xfrm>
                  <a:prstGeom prst="moon">
                    <a:avLst>
                      <a:gd name="adj" fmla="val 87500"/>
                    </a:avLst>
                  </a:pr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211" name="グループ化 1210">
                    <a:extLst>
                      <a:ext uri="{FF2B5EF4-FFF2-40B4-BE49-F238E27FC236}">
                        <a16:creationId xmlns:a16="http://schemas.microsoft.com/office/drawing/2014/main" id="{6081D15E-60E0-4C40-8CB1-A6405D732494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918759" y="531164"/>
                    <a:ext cx="724435" cy="205850"/>
                    <a:chOff x="1057822" y="531164"/>
                    <a:chExt cx="724435" cy="205850"/>
                  </a:xfrm>
                </p:grpSpPr>
                <p:sp>
                  <p:nvSpPr>
                    <p:cNvPr id="1215" name="楕円 1888">
                      <a:extLst>
                        <a:ext uri="{FF2B5EF4-FFF2-40B4-BE49-F238E27FC236}">
                          <a16:creationId xmlns:a16="http://schemas.microsoft.com/office/drawing/2014/main" id="{275CD53F-BDF5-4BEB-8076-C3F483C11FE6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057822" y="531164"/>
                      <a:ext cx="724435" cy="79785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16" name="楕円 1888">
                      <a:extLst>
                        <a:ext uri="{FF2B5EF4-FFF2-40B4-BE49-F238E27FC236}">
                          <a16:creationId xmlns:a16="http://schemas.microsoft.com/office/drawing/2014/main" id="{B4917610-A0E9-453A-8919-B8B52D32EDE8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256143" y="683195"/>
                      <a:ext cx="488671" cy="53819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212" name="フリーフォーム: 図形 1211">
                    <a:extLst>
                      <a:ext uri="{FF2B5EF4-FFF2-40B4-BE49-F238E27FC236}">
                        <a16:creationId xmlns:a16="http://schemas.microsoft.com/office/drawing/2014/main" id="{E10B9DD0-7FF2-440B-8A8B-48013BAACF2D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312034" y="151514"/>
                    <a:ext cx="386575" cy="915810"/>
                  </a:xfrm>
                  <a:custGeom>
                    <a:avLst/>
                    <a:gdLst>
                      <a:gd name="connsiteX0" fmla="*/ 27621 w 386575"/>
                      <a:gd name="connsiteY0" fmla="*/ 739070 h 915810"/>
                      <a:gd name="connsiteX1" fmla="*/ 10710 w 386575"/>
                      <a:gd name="connsiteY1" fmla="*/ 654971 h 915810"/>
                      <a:gd name="connsiteX2" fmla="*/ 0 w 386575"/>
                      <a:gd name="connsiteY2" fmla="*/ 490965 h 915810"/>
                      <a:gd name="connsiteX3" fmla="*/ 41426 w 386575"/>
                      <a:gd name="connsiteY3" fmla="*/ 174204 h 915810"/>
                      <a:gd name="connsiteX4" fmla="*/ 50125 w 386575"/>
                      <a:gd name="connsiteY4" fmla="*/ 149464 h 915810"/>
                      <a:gd name="connsiteX5" fmla="*/ 62787 w 386575"/>
                      <a:gd name="connsiteY5" fmla="*/ 134117 h 915810"/>
                      <a:gd name="connsiteX6" fmla="*/ 386575 w 386575"/>
                      <a:gd name="connsiteY6" fmla="*/ 0 h 915810"/>
                      <a:gd name="connsiteX7" fmla="*/ 386575 w 386575"/>
                      <a:gd name="connsiteY7" fmla="*/ 915809 h 915810"/>
                      <a:gd name="connsiteX8" fmla="*/ 386575 w 386575"/>
                      <a:gd name="connsiteY8" fmla="*/ 915810 h 915810"/>
                      <a:gd name="connsiteX9" fmla="*/ 62787 w 386575"/>
                      <a:gd name="connsiteY9" fmla="*/ 781692 h 915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6575" h="915810">
                        <a:moveTo>
                          <a:pt x="27621" y="739070"/>
                        </a:moveTo>
                        <a:lnTo>
                          <a:pt x="10710" y="654971"/>
                        </a:lnTo>
                        <a:cubicBezTo>
                          <a:pt x="3688" y="601995"/>
                          <a:pt x="0" y="547145"/>
                          <a:pt x="0" y="490965"/>
                        </a:cubicBezTo>
                        <a:cubicBezTo>
                          <a:pt x="0" y="378605"/>
                          <a:pt x="14751" y="271563"/>
                          <a:pt x="41426" y="174204"/>
                        </a:cubicBezTo>
                        <a:lnTo>
                          <a:pt x="50125" y="149464"/>
                        </a:lnTo>
                        <a:lnTo>
                          <a:pt x="62787" y="134117"/>
                        </a:lnTo>
                        <a:cubicBezTo>
                          <a:pt x="145652" y="51252"/>
                          <a:pt x="260128" y="0"/>
                          <a:pt x="386575" y="0"/>
                        </a:cubicBezTo>
                        <a:cubicBezTo>
                          <a:pt x="310258" y="300500"/>
                          <a:pt x="310258" y="615309"/>
                          <a:pt x="386575" y="915809"/>
                        </a:cubicBezTo>
                        <a:lnTo>
                          <a:pt x="386575" y="915810"/>
                        </a:lnTo>
                        <a:cubicBezTo>
                          <a:pt x="260128" y="915810"/>
                          <a:pt x="145652" y="864557"/>
                          <a:pt x="62787" y="78169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13" name="楕円 1888">
                    <a:extLst>
                      <a:ext uri="{FF2B5EF4-FFF2-40B4-BE49-F238E27FC236}">
                        <a16:creationId xmlns:a16="http://schemas.microsoft.com/office/drawing/2014/main" id="{5C7DDD60-AF2D-469B-820C-5175AE13EBA3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14037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4" name="楕円 1888">
                    <a:extLst>
                      <a:ext uri="{FF2B5EF4-FFF2-40B4-BE49-F238E27FC236}">
                        <a16:creationId xmlns:a16="http://schemas.microsoft.com/office/drawing/2014/main" id="{21DC3708-4F76-4BC3-82F9-141C96748751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33869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07" name="楕円 1206">
                  <a:extLst>
                    <a:ext uri="{FF2B5EF4-FFF2-40B4-BE49-F238E27FC236}">
                      <a16:creationId xmlns:a16="http://schemas.microsoft.com/office/drawing/2014/main" id="{CC400F48-0C84-4D7E-9B06-77B84DA05471}"/>
                    </a:ext>
                  </a:extLst>
                </p:cNvPr>
                <p:cNvSpPr/>
                <p:nvPr/>
              </p:nvSpPr>
              <p:spPr bwMode="auto">
                <a:xfrm flipV="1">
                  <a:off x="4794638" y="3307952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楕円 1207">
                  <a:extLst>
                    <a:ext uri="{FF2B5EF4-FFF2-40B4-BE49-F238E27FC236}">
                      <a16:creationId xmlns:a16="http://schemas.microsoft.com/office/drawing/2014/main" id="{D052433A-D0A8-40EF-846D-BE7938599060}"/>
                    </a:ext>
                  </a:extLst>
                </p:cNvPr>
                <p:cNvSpPr/>
                <p:nvPr/>
              </p:nvSpPr>
              <p:spPr bwMode="auto">
                <a:xfrm flipV="1">
                  <a:off x="5028569" y="3307952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65" name="グループ化 1664">
              <a:extLst>
                <a:ext uri="{FF2B5EF4-FFF2-40B4-BE49-F238E27FC236}">
                  <a16:creationId xmlns:a16="http://schemas.microsoft.com/office/drawing/2014/main" id="{387C5F70-8407-49A9-BAFD-210EBCEDBDF3}"/>
                </a:ext>
              </a:extLst>
            </p:cNvPr>
            <p:cNvGrpSpPr/>
            <p:nvPr/>
          </p:nvGrpSpPr>
          <p:grpSpPr>
            <a:xfrm>
              <a:off x="4396223" y="3416873"/>
              <a:ext cx="1063804" cy="497725"/>
              <a:chOff x="662423" y="3416873"/>
              <a:chExt cx="1063804" cy="497725"/>
            </a:xfrm>
          </p:grpSpPr>
          <p:grpSp>
            <p:nvGrpSpPr>
              <p:cNvPr id="1666" name="グループ化 1665">
                <a:extLst>
                  <a:ext uri="{FF2B5EF4-FFF2-40B4-BE49-F238E27FC236}">
                    <a16:creationId xmlns:a16="http://schemas.microsoft.com/office/drawing/2014/main" id="{D0625BFC-CA1C-4D07-B796-2DE33BE6A79E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76" name="フリーフォーム: 図形 1675">
                  <a:extLst>
                    <a:ext uri="{FF2B5EF4-FFF2-40B4-BE49-F238E27FC236}">
                      <a16:creationId xmlns:a16="http://schemas.microsoft.com/office/drawing/2014/main" id="{BEA1032A-536A-4D4C-A786-58D1E3CA1ED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7" name="フリーフォーム: 図形 1676">
                  <a:extLst>
                    <a:ext uri="{FF2B5EF4-FFF2-40B4-BE49-F238E27FC236}">
                      <a16:creationId xmlns:a16="http://schemas.microsoft.com/office/drawing/2014/main" id="{C6F47A74-ED6F-425F-9A6F-41658C1CB06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7" name="グループ化 1666">
                <a:extLst>
                  <a:ext uri="{FF2B5EF4-FFF2-40B4-BE49-F238E27FC236}">
                    <a16:creationId xmlns:a16="http://schemas.microsoft.com/office/drawing/2014/main" id="{C0DDD33A-FC5E-4EB6-97BB-98F084C1F94C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74" name="フリーフォーム: 図形 1673">
                  <a:extLst>
                    <a:ext uri="{FF2B5EF4-FFF2-40B4-BE49-F238E27FC236}">
                      <a16:creationId xmlns:a16="http://schemas.microsoft.com/office/drawing/2014/main" id="{9955F94F-D2AA-4257-AA0E-7E2E24141DD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5" name="フリーフォーム: 図形 1674">
                  <a:extLst>
                    <a:ext uri="{FF2B5EF4-FFF2-40B4-BE49-F238E27FC236}">
                      <a16:creationId xmlns:a16="http://schemas.microsoft.com/office/drawing/2014/main" id="{C657B558-E4D7-4DE9-928C-EE692E10B97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8" name="グループ化 1667">
                <a:extLst>
                  <a:ext uri="{FF2B5EF4-FFF2-40B4-BE49-F238E27FC236}">
                    <a16:creationId xmlns:a16="http://schemas.microsoft.com/office/drawing/2014/main" id="{D75AB33C-BD2D-40C4-9D3C-A7A13E33179E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72" name="フリーフォーム: 図形 1671">
                  <a:extLst>
                    <a:ext uri="{FF2B5EF4-FFF2-40B4-BE49-F238E27FC236}">
                      <a16:creationId xmlns:a16="http://schemas.microsoft.com/office/drawing/2014/main" id="{03ABACF6-9173-4B4D-A8DE-E207116C53C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3" name="フリーフォーム: 図形 1672">
                  <a:extLst>
                    <a:ext uri="{FF2B5EF4-FFF2-40B4-BE49-F238E27FC236}">
                      <a16:creationId xmlns:a16="http://schemas.microsoft.com/office/drawing/2014/main" id="{F97C248D-4368-47EF-AF27-D1AA338B390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9" name="グループ化 1668">
                <a:extLst>
                  <a:ext uri="{FF2B5EF4-FFF2-40B4-BE49-F238E27FC236}">
                    <a16:creationId xmlns:a16="http://schemas.microsoft.com/office/drawing/2014/main" id="{1B8E71FF-154B-4595-8056-8F46B846C72D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70" name="フリーフォーム: 図形 1669">
                  <a:extLst>
                    <a:ext uri="{FF2B5EF4-FFF2-40B4-BE49-F238E27FC236}">
                      <a16:creationId xmlns:a16="http://schemas.microsoft.com/office/drawing/2014/main" id="{E8640FA7-6E5B-489D-A5EB-FF8A216C593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1" name="フリーフォーム: 図形 1670">
                  <a:extLst>
                    <a:ext uri="{FF2B5EF4-FFF2-40B4-BE49-F238E27FC236}">
                      <a16:creationId xmlns:a16="http://schemas.microsoft.com/office/drawing/2014/main" id="{72BFFC99-B669-4366-894F-7C1CB10BC2D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1D9CC20-3AFE-4647-BEC8-86ADEF23ED54}"/>
              </a:ext>
            </a:extLst>
          </p:cNvPr>
          <p:cNvGrpSpPr/>
          <p:nvPr/>
        </p:nvGrpSpPr>
        <p:grpSpPr>
          <a:xfrm>
            <a:off x="4088457" y="922946"/>
            <a:ext cx="1730260" cy="1290919"/>
            <a:chOff x="4088457" y="922946"/>
            <a:chExt cx="1730260" cy="129091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2F40A19-F192-4C42-9BB3-1552007F7B38}"/>
                </a:ext>
              </a:extLst>
            </p:cNvPr>
            <p:cNvGrpSpPr/>
            <p:nvPr/>
          </p:nvGrpSpPr>
          <p:grpSpPr>
            <a:xfrm>
              <a:off x="4088457" y="922946"/>
              <a:ext cx="1730260" cy="1290919"/>
              <a:chOff x="4088457" y="922946"/>
              <a:chExt cx="1730260" cy="1290919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96FC243F-922A-400D-8C8B-50BB57816988}"/>
                  </a:ext>
                </a:extLst>
              </p:cNvPr>
              <p:cNvGrpSpPr/>
              <p:nvPr/>
            </p:nvGrpSpPr>
            <p:grpSpPr>
              <a:xfrm>
                <a:off x="4088457" y="922946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8E23C27D-F6AD-4567-8828-5BABC8713FCC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3D363A1D-44FA-479E-943F-514C84AC8199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4C811CBD-965C-4184-B3DD-A9ED4167B818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D482FF51-F9BE-4DB1-859A-F825A8A1DAD0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378" name="楕円 2">
                    <a:extLst>
                      <a:ext uri="{FF2B5EF4-FFF2-40B4-BE49-F238E27FC236}">
                        <a16:creationId xmlns:a16="http://schemas.microsoft.com/office/drawing/2014/main" id="{6B65D9BD-5536-4C43-8A12-91B3BA5601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楕円 2">
                    <a:extLst>
                      <a:ext uri="{FF2B5EF4-FFF2-40B4-BE49-F238E27FC236}">
                        <a16:creationId xmlns:a16="http://schemas.microsoft.com/office/drawing/2014/main" id="{08464140-E24F-4EB4-B7BD-1D08817F5F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楕円 2">
                    <a:extLst>
                      <a:ext uri="{FF2B5EF4-FFF2-40B4-BE49-F238E27FC236}">
                        <a16:creationId xmlns:a16="http://schemas.microsoft.com/office/drawing/2014/main" id="{5273E479-FDE9-4073-BCF3-C4D300D9FC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楕円 2">
                    <a:extLst>
                      <a:ext uri="{FF2B5EF4-FFF2-40B4-BE49-F238E27FC236}">
                        <a16:creationId xmlns:a16="http://schemas.microsoft.com/office/drawing/2014/main" id="{CAC39A25-64E3-44BC-8247-5683FA0F86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楕円 2">
                    <a:extLst>
                      <a:ext uri="{FF2B5EF4-FFF2-40B4-BE49-F238E27FC236}">
                        <a16:creationId xmlns:a16="http://schemas.microsoft.com/office/drawing/2014/main" id="{068C5D32-5244-4E1B-94AB-A71CEBA8FD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楕円 2">
                    <a:extLst>
                      <a:ext uri="{FF2B5EF4-FFF2-40B4-BE49-F238E27FC236}">
                        <a16:creationId xmlns:a16="http://schemas.microsoft.com/office/drawing/2014/main" id="{FBABD75D-6185-4EE3-8F68-5C9C39D743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楕円 2">
                    <a:extLst>
                      <a:ext uri="{FF2B5EF4-FFF2-40B4-BE49-F238E27FC236}">
                        <a16:creationId xmlns:a16="http://schemas.microsoft.com/office/drawing/2014/main" id="{D0EACDEF-9658-47D7-A790-17747A7629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楕円 2">
                    <a:extLst>
                      <a:ext uri="{FF2B5EF4-FFF2-40B4-BE49-F238E27FC236}">
                        <a16:creationId xmlns:a16="http://schemas.microsoft.com/office/drawing/2014/main" id="{9370A56C-E835-4CDD-A444-38D0D47AB0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楕円 2">
                    <a:extLst>
                      <a:ext uri="{FF2B5EF4-FFF2-40B4-BE49-F238E27FC236}">
                        <a16:creationId xmlns:a16="http://schemas.microsoft.com/office/drawing/2014/main" id="{92BD0E1B-1419-467F-9BA6-F565CBF6E3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楕円 2">
                    <a:extLst>
                      <a:ext uri="{FF2B5EF4-FFF2-40B4-BE49-F238E27FC236}">
                        <a16:creationId xmlns:a16="http://schemas.microsoft.com/office/drawing/2014/main" id="{13AB489A-0413-46DF-9E08-63A05F3D3A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楕円 2">
                    <a:extLst>
                      <a:ext uri="{FF2B5EF4-FFF2-40B4-BE49-F238E27FC236}">
                        <a16:creationId xmlns:a16="http://schemas.microsoft.com/office/drawing/2014/main" id="{8E18F3FC-D12D-43D3-A9A9-386C0F08B5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楕円 2">
                    <a:extLst>
                      <a:ext uri="{FF2B5EF4-FFF2-40B4-BE49-F238E27FC236}">
                        <a16:creationId xmlns:a16="http://schemas.microsoft.com/office/drawing/2014/main" id="{3FB388CC-0F53-4C24-A24C-BCCAF9AA2D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楕円 2">
                    <a:extLst>
                      <a:ext uri="{FF2B5EF4-FFF2-40B4-BE49-F238E27FC236}">
                        <a16:creationId xmlns:a16="http://schemas.microsoft.com/office/drawing/2014/main" id="{D7A273C9-823D-4E80-9097-31186FB489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CAD9FCE4-6CCB-45BC-B8D5-B5B81AD356E1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D3DE7882-3E98-4078-95C6-08ED5F4AD68B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366" name="楕円 2">
                    <a:extLst>
                      <a:ext uri="{FF2B5EF4-FFF2-40B4-BE49-F238E27FC236}">
                        <a16:creationId xmlns:a16="http://schemas.microsoft.com/office/drawing/2014/main" id="{ECF7D134-7BDA-4541-95BC-DBFB6E11C2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楕円 2">
                    <a:extLst>
                      <a:ext uri="{FF2B5EF4-FFF2-40B4-BE49-F238E27FC236}">
                        <a16:creationId xmlns:a16="http://schemas.microsoft.com/office/drawing/2014/main" id="{7A33F7D0-0BAE-4FC8-8D66-202973CF73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楕円 2">
                    <a:extLst>
                      <a:ext uri="{FF2B5EF4-FFF2-40B4-BE49-F238E27FC236}">
                        <a16:creationId xmlns:a16="http://schemas.microsoft.com/office/drawing/2014/main" id="{281E42FD-86ED-4FD0-83C4-C31CFC8F12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楕円 2">
                    <a:extLst>
                      <a:ext uri="{FF2B5EF4-FFF2-40B4-BE49-F238E27FC236}">
                        <a16:creationId xmlns:a16="http://schemas.microsoft.com/office/drawing/2014/main" id="{10CF22C0-F8FB-4320-8A79-1156549750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楕円 2">
                    <a:extLst>
                      <a:ext uri="{FF2B5EF4-FFF2-40B4-BE49-F238E27FC236}">
                        <a16:creationId xmlns:a16="http://schemas.microsoft.com/office/drawing/2014/main" id="{9F54AA49-7D24-4033-8996-7F329EEF6A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楕円 2">
                    <a:extLst>
                      <a:ext uri="{FF2B5EF4-FFF2-40B4-BE49-F238E27FC236}">
                        <a16:creationId xmlns:a16="http://schemas.microsoft.com/office/drawing/2014/main" id="{7C92DF3F-732C-4D7B-A4D5-EA135E9CE1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楕円 2">
                    <a:extLst>
                      <a:ext uri="{FF2B5EF4-FFF2-40B4-BE49-F238E27FC236}">
                        <a16:creationId xmlns:a16="http://schemas.microsoft.com/office/drawing/2014/main" id="{45FCC795-68E2-4A66-9908-BFA9D4D8B7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楕円 2">
                    <a:extLst>
                      <a:ext uri="{FF2B5EF4-FFF2-40B4-BE49-F238E27FC236}">
                        <a16:creationId xmlns:a16="http://schemas.microsoft.com/office/drawing/2014/main" id="{49D73C67-10D4-46A3-8FD2-C1423FB21D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楕円 2">
                    <a:extLst>
                      <a:ext uri="{FF2B5EF4-FFF2-40B4-BE49-F238E27FC236}">
                        <a16:creationId xmlns:a16="http://schemas.microsoft.com/office/drawing/2014/main" id="{CCCFD4FB-339C-4871-82CF-334823C681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楕円 2">
                    <a:extLst>
                      <a:ext uri="{FF2B5EF4-FFF2-40B4-BE49-F238E27FC236}">
                        <a16:creationId xmlns:a16="http://schemas.microsoft.com/office/drawing/2014/main" id="{CADC6151-31E6-4735-8D30-27B39C9634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楕円 2">
                    <a:extLst>
                      <a:ext uri="{FF2B5EF4-FFF2-40B4-BE49-F238E27FC236}">
                        <a16:creationId xmlns:a16="http://schemas.microsoft.com/office/drawing/2014/main" id="{C5818EC0-C4A2-43AE-A1E9-7EE2586519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楕円 2">
                    <a:extLst>
                      <a:ext uri="{FF2B5EF4-FFF2-40B4-BE49-F238E27FC236}">
                        <a16:creationId xmlns:a16="http://schemas.microsoft.com/office/drawing/2014/main" id="{BCE7D99F-A6B5-4C9E-8505-25CC604E2B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BEF28715-D001-4BF1-8835-0D252A8E7B68}"/>
                  </a:ext>
                </a:extLst>
              </p:cNvPr>
              <p:cNvGrpSpPr/>
              <p:nvPr/>
            </p:nvGrpSpPr>
            <p:grpSpPr>
              <a:xfrm>
                <a:off x="4650062" y="986782"/>
                <a:ext cx="1009824" cy="817011"/>
                <a:chOff x="4650062" y="986782"/>
                <a:chExt cx="1009824" cy="817011"/>
              </a:xfrm>
            </p:grpSpPr>
            <p:grpSp>
              <p:nvGrpSpPr>
                <p:cNvPr id="711" name="グループ化 710">
                  <a:extLst>
                    <a:ext uri="{FF2B5EF4-FFF2-40B4-BE49-F238E27FC236}">
                      <a16:creationId xmlns:a16="http://schemas.microsoft.com/office/drawing/2014/main" id="{08A52C05-64A0-4EFF-9FBD-C34BBE44F8F9}"/>
                    </a:ext>
                  </a:extLst>
                </p:cNvPr>
                <p:cNvGrpSpPr/>
                <p:nvPr/>
              </p:nvGrpSpPr>
              <p:grpSpPr>
                <a:xfrm>
                  <a:off x="4650062" y="1428006"/>
                  <a:ext cx="890894" cy="375787"/>
                  <a:chOff x="3169367" y="2210970"/>
                  <a:chExt cx="1151719" cy="485805"/>
                </a:xfrm>
              </p:grpSpPr>
              <p:grpSp>
                <p:nvGrpSpPr>
                  <p:cNvPr id="718" name="グループ化 717">
                    <a:extLst>
                      <a:ext uri="{FF2B5EF4-FFF2-40B4-BE49-F238E27FC236}">
                        <a16:creationId xmlns:a16="http://schemas.microsoft.com/office/drawing/2014/main" id="{02D5762E-1D3A-4A91-AB9F-303162F48D85}"/>
                      </a:ext>
                    </a:extLst>
                  </p:cNvPr>
                  <p:cNvGrpSpPr/>
                  <p:nvPr/>
                </p:nvGrpSpPr>
                <p:grpSpPr>
                  <a:xfrm>
                    <a:off x="3592153" y="2210970"/>
                    <a:ext cx="728933" cy="483559"/>
                    <a:chOff x="2378862" y="3744035"/>
                    <a:chExt cx="841590" cy="558293"/>
                  </a:xfrm>
                </p:grpSpPr>
                <p:sp>
                  <p:nvSpPr>
                    <p:cNvPr id="720" name="フリーフォーム: 図形 719">
                      <a:extLst>
                        <a:ext uri="{FF2B5EF4-FFF2-40B4-BE49-F238E27FC236}">
                          <a16:creationId xmlns:a16="http://schemas.microsoft.com/office/drawing/2014/main" id="{637858FC-769A-414E-B27B-0B12BB3C50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635" y="3744035"/>
                      <a:ext cx="575817" cy="558293"/>
                    </a:xfrm>
                    <a:custGeom>
                      <a:avLst/>
                      <a:gdLst>
                        <a:gd name="connsiteX0" fmla="*/ 301323 w 575817"/>
                        <a:gd name="connsiteY0" fmla="*/ 0 h 558293"/>
                        <a:gd name="connsiteX1" fmla="*/ 426164 w 575817"/>
                        <a:gd name="connsiteY1" fmla="*/ 0 h 558293"/>
                        <a:gd name="connsiteX2" fmla="*/ 458619 w 575817"/>
                        <a:gd name="connsiteY2" fmla="*/ 129819 h 558293"/>
                        <a:gd name="connsiteX3" fmla="*/ 493826 w 575817"/>
                        <a:gd name="connsiteY3" fmla="*/ 152029 h 558293"/>
                        <a:gd name="connsiteX4" fmla="*/ 568523 w 575817"/>
                        <a:gd name="connsiteY4" fmla="*/ 374782 h 558293"/>
                        <a:gd name="connsiteX5" fmla="*/ 519351 w 575817"/>
                        <a:gd name="connsiteY5" fmla="*/ 558293 h 558293"/>
                        <a:gd name="connsiteX6" fmla="*/ 0 w 575817"/>
                        <a:gd name="connsiteY6" fmla="*/ 558293 h 558293"/>
                        <a:gd name="connsiteX7" fmla="*/ 83962 w 575817"/>
                        <a:gd name="connsiteY7" fmla="*/ 244944 h 558293"/>
                        <a:gd name="connsiteX8" fmla="*/ 229845 w 575817"/>
                        <a:gd name="connsiteY8" fmla="*/ 95860 h 558293"/>
                        <a:gd name="connsiteX9" fmla="*/ 278737 w 575817"/>
                        <a:gd name="connsiteY9" fmla="*/ 90345 h 558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5817" h="558293">
                          <a:moveTo>
                            <a:pt x="301323" y="0"/>
                          </a:moveTo>
                          <a:lnTo>
                            <a:pt x="426164" y="0"/>
                          </a:lnTo>
                          <a:lnTo>
                            <a:pt x="458619" y="129819"/>
                          </a:lnTo>
                          <a:lnTo>
                            <a:pt x="493826" y="152029"/>
                          </a:lnTo>
                          <a:cubicBezTo>
                            <a:pt x="559157" y="202937"/>
                            <a:pt x="591307" y="289748"/>
                            <a:pt x="568523" y="374782"/>
                          </a:cubicBezTo>
                          <a:lnTo>
                            <a:pt x="519351" y="558293"/>
                          </a:lnTo>
                          <a:lnTo>
                            <a:pt x="0" y="558293"/>
                          </a:lnTo>
                          <a:lnTo>
                            <a:pt x="83962" y="244944"/>
                          </a:lnTo>
                          <a:cubicBezTo>
                            <a:pt x="103898" y="170540"/>
                            <a:pt x="160941" y="115987"/>
                            <a:pt x="229845" y="95860"/>
                          </a:cubicBezTo>
                          <a:lnTo>
                            <a:pt x="278737" y="9034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1" name="フリーフォーム: 図形 720">
                      <a:extLst>
                        <a:ext uri="{FF2B5EF4-FFF2-40B4-BE49-F238E27FC236}">
                          <a16:creationId xmlns:a16="http://schemas.microsoft.com/office/drawing/2014/main" id="{197AED0F-1243-43E5-9165-2D5AF1F91C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04643" y="4061771"/>
                      <a:ext cx="615241" cy="240557"/>
                    </a:xfrm>
                    <a:custGeom>
                      <a:avLst/>
                      <a:gdLst>
                        <a:gd name="connsiteX0" fmla="*/ 96656 w 615241"/>
                        <a:gd name="connsiteY0" fmla="*/ 485 h 240557"/>
                        <a:gd name="connsiteX1" fmla="*/ 116920 w 615241"/>
                        <a:gd name="connsiteY1" fmla="*/ 1755 h 240557"/>
                        <a:gd name="connsiteX2" fmla="*/ 577333 w 615241"/>
                        <a:gd name="connsiteY2" fmla="*/ 125122 h 240557"/>
                        <a:gd name="connsiteX3" fmla="*/ 613487 w 615241"/>
                        <a:gd name="connsiteY3" fmla="*/ 187743 h 240557"/>
                        <a:gd name="connsiteX4" fmla="*/ 599336 w 615241"/>
                        <a:gd name="connsiteY4" fmla="*/ 240557 h 240557"/>
                        <a:gd name="connsiteX5" fmla="*/ 0 w 615241"/>
                        <a:gd name="connsiteY5" fmla="*/ 240557 h 240557"/>
                        <a:gd name="connsiteX6" fmla="*/ 54299 w 615241"/>
                        <a:gd name="connsiteY6" fmla="*/ 37909 h 240557"/>
                        <a:gd name="connsiteX7" fmla="*/ 96656 w 615241"/>
                        <a:gd name="connsiteY7" fmla="*/ 485 h 240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5241" h="240557">
                          <a:moveTo>
                            <a:pt x="96656" y="485"/>
                          </a:moveTo>
                          <a:cubicBezTo>
                            <a:pt x="103234" y="-431"/>
                            <a:pt x="110101" y="-73"/>
                            <a:pt x="116920" y="1755"/>
                          </a:cubicBezTo>
                          <a:lnTo>
                            <a:pt x="577333" y="125122"/>
                          </a:lnTo>
                          <a:cubicBezTo>
                            <a:pt x="604608" y="132431"/>
                            <a:pt x="620796" y="160468"/>
                            <a:pt x="613487" y="187743"/>
                          </a:cubicBezTo>
                          <a:lnTo>
                            <a:pt x="599336" y="240557"/>
                          </a:lnTo>
                          <a:lnTo>
                            <a:pt x="0" y="240557"/>
                          </a:lnTo>
                          <a:lnTo>
                            <a:pt x="54299" y="37909"/>
                          </a:lnTo>
                          <a:cubicBezTo>
                            <a:pt x="59780" y="17453"/>
                            <a:pt x="76922" y="3233"/>
                            <a:pt x="96656" y="485"/>
                          </a:cubicBezTo>
                          <a:close/>
                        </a:path>
                      </a:pathLst>
                    </a:custGeom>
                    <a:solidFill>
                      <a:srgbClr val="FF66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2" name="フリーフォーム: 図形 721">
                      <a:extLst>
                        <a:ext uri="{FF2B5EF4-FFF2-40B4-BE49-F238E27FC236}">
                          <a16:creationId xmlns:a16="http://schemas.microsoft.com/office/drawing/2014/main" id="{E4197FF9-00BC-4892-B7A5-DD32462E7D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78862" y="3873766"/>
                      <a:ext cx="669423" cy="428562"/>
                    </a:xfrm>
                    <a:custGeom>
                      <a:avLst/>
                      <a:gdLst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669423 w 669423"/>
                        <a:gd name="connsiteY15" fmla="*/ 228658 h 428562"/>
                        <a:gd name="connsiteX16" fmla="*/ 469522 w 669423"/>
                        <a:gd name="connsiteY16" fmla="*/ 428561 h 428562"/>
                        <a:gd name="connsiteX17" fmla="*/ 123294 w 669423"/>
                        <a:gd name="connsiteY17" fmla="*/ 428562 h 428562"/>
                        <a:gd name="connsiteX18" fmla="*/ 5652 w 669423"/>
                        <a:gd name="connsiteY18" fmla="*/ 123657 h 428562"/>
                        <a:gd name="connsiteX19" fmla="*/ 53768 w 669423"/>
                        <a:gd name="connsiteY19" fmla="*/ 15086 h 428562"/>
                        <a:gd name="connsiteX20" fmla="*/ 63595 w 669423"/>
                        <a:gd name="connsiteY20" fmla="*/ 13409 h 428562"/>
                        <a:gd name="connsiteX21" fmla="*/ 85985 w 669423"/>
                        <a:gd name="connsiteY21" fmla="*/ 5142 h 428562"/>
                        <a:gd name="connsiteX22" fmla="*/ 132489 w 669423"/>
                        <a:gd name="connsiteY22" fmla="*/ 0 h 428562"/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592938 w 669423"/>
                        <a:gd name="connsiteY15" fmla="*/ 157690 h 428562"/>
                        <a:gd name="connsiteX16" fmla="*/ 669423 w 669423"/>
                        <a:gd name="connsiteY16" fmla="*/ 228658 h 428562"/>
                        <a:gd name="connsiteX17" fmla="*/ 469522 w 669423"/>
                        <a:gd name="connsiteY17" fmla="*/ 428561 h 428562"/>
                        <a:gd name="connsiteX18" fmla="*/ 123294 w 669423"/>
                        <a:gd name="connsiteY18" fmla="*/ 428562 h 428562"/>
                        <a:gd name="connsiteX19" fmla="*/ 5652 w 669423"/>
                        <a:gd name="connsiteY19" fmla="*/ 123657 h 428562"/>
                        <a:gd name="connsiteX20" fmla="*/ 53768 w 669423"/>
                        <a:gd name="connsiteY20" fmla="*/ 15086 h 428562"/>
                        <a:gd name="connsiteX21" fmla="*/ 63595 w 669423"/>
                        <a:gd name="connsiteY21" fmla="*/ 13409 h 428562"/>
                        <a:gd name="connsiteX22" fmla="*/ 85985 w 669423"/>
                        <a:gd name="connsiteY22" fmla="*/ 5142 h 428562"/>
                        <a:gd name="connsiteX23" fmla="*/ 132489 w 669423"/>
                        <a:gd name="connsiteY23" fmla="*/ 0 h 428562"/>
                        <a:gd name="connsiteX0" fmla="*/ 592938 w 684378"/>
                        <a:gd name="connsiteY0" fmla="*/ 157690 h 428562"/>
                        <a:gd name="connsiteX1" fmla="*/ 669423 w 684378"/>
                        <a:gd name="connsiteY1" fmla="*/ 228658 h 428562"/>
                        <a:gd name="connsiteX2" fmla="*/ 469522 w 684378"/>
                        <a:gd name="connsiteY2" fmla="*/ 428561 h 428562"/>
                        <a:gd name="connsiteX3" fmla="*/ 123294 w 684378"/>
                        <a:gd name="connsiteY3" fmla="*/ 428562 h 428562"/>
                        <a:gd name="connsiteX4" fmla="*/ 5652 w 684378"/>
                        <a:gd name="connsiteY4" fmla="*/ 123657 h 428562"/>
                        <a:gd name="connsiteX5" fmla="*/ 53768 w 684378"/>
                        <a:gd name="connsiteY5" fmla="*/ 15086 h 428562"/>
                        <a:gd name="connsiteX6" fmla="*/ 63595 w 684378"/>
                        <a:gd name="connsiteY6" fmla="*/ 13409 h 428562"/>
                        <a:gd name="connsiteX7" fmla="*/ 85985 w 684378"/>
                        <a:gd name="connsiteY7" fmla="*/ 5142 h 428562"/>
                        <a:gd name="connsiteX8" fmla="*/ 132489 w 684378"/>
                        <a:gd name="connsiteY8" fmla="*/ 0 h 428562"/>
                        <a:gd name="connsiteX9" fmla="*/ 242572 w 684378"/>
                        <a:gd name="connsiteY9" fmla="*/ 39962 h 428562"/>
                        <a:gd name="connsiteX10" fmla="*/ 247695 w 684378"/>
                        <a:gd name="connsiteY10" fmla="*/ 53861 h 428562"/>
                        <a:gd name="connsiteX11" fmla="*/ 276594 w 684378"/>
                        <a:gd name="connsiteY11" fmla="*/ 103914 h 428562"/>
                        <a:gd name="connsiteX12" fmla="*/ 268226 w 684378"/>
                        <a:gd name="connsiteY12" fmla="*/ 135142 h 428562"/>
                        <a:gd name="connsiteX13" fmla="*/ 268226 w 684378"/>
                        <a:gd name="connsiteY13" fmla="*/ 135141 h 428562"/>
                        <a:gd name="connsiteX14" fmla="*/ 252647 w 684378"/>
                        <a:gd name="connsiteY14" fmla="*/ 137192 h 428562"/>
                        <a:gd name="connsiteX15" fmla="*/ 262306 w 684378"/>
                        <a:gd name="connsiteY15" fmla="*/ 153921 h 428562"/>
                        <a:gd name="connsiteX16" fmla="*/ 253939 w 684378"/>
                        <a:gd name="connsiteY16" fmla="*/ 185148 h 428562"/>
                        <a:gd name="connsiteX17" fmla="*/ 253938 w 684378"/>
                        <a:gd name="connsiteY17" fmla="*/ 185147 h 428562"/>
                        <a:gd name="connsiteX18" fmla="*/ 222711 w 684378"/>
                        <a:gd name="connsiteY18" fmla="*/ 176780 h 428562"/>
                        <a:gd name="connsiteX19" fmla="*/ 190731 w 684378"/>
                        <a:gd name="connsiteY19" fmla="*/ 121388 h 428562"/>
                        <a:gd name="connsiteX20" fmla="*/ 185530 w 684378"/>
                        <a:gd name="connsiteY20" fmla="*/ 123308 h 428562"/>
                        <a:gd name="connsiteX21" fmla="*/ 271657 w 684378"/>
                        <a:gd name="connsiteY21" fmla="*/ 346530 h 428562"/>
                        <a:gd name="connsiteX22" fmla="*/ 529478 w 684378"/>
                        <a:gd name="connsiteY22" fmla="*/ 88712 h 428562"/>
                        <a:gd name="connsiteX23" fmla="*/ 684378 w 684378"/>
                        <a:gd name="connsiteY23" fmla="*/ 249130 h 428562"/>
                        <a:gd name="connsiteX0" fmla="*/ 669423 w 684378"/>
                        <a:gd name="connsiteY0" fmla="*/ 228658 h 428562"/>
                        <a:gd name="connsiteX1" fmla="*/ 469522 w 684378"/>
                        <a:gd name="connsiteY1" fmla="*/ 428561 h 428562"/>
                        <a:gd name="connsiteX2" fmla="*/ 123294 w 684378"/>
                        <a:gd name="connsiteY2" fmla="*/ 428562 h 428562"/>
                        <a:gd name="connsiteX3" fmla="*/ 5652 w 684378"/>
                        <a:gd name="connsiteY3" fmla="*/ 123657 h 428562"/>
                        <a:gd name="connsiteX4" fmla="*/ 53768 w 684378"/>
                        <a:gd name="connsiteY4" fmla="*/ 15086 h 428562"/>
                        <a:gd name="connsiteX5" fmla="*/ 63595 w 684378"/>
                        <a:gd name="connsiteY5" fmla="*/ 13409 h 428562"/>
                        <a:gd name="connsiteX6" fmla="*/ 85985 w 684378"/>
                        <a:gd name="connsiteY6" fmla="*/ 5142 h 428562"/>
                        <a:gd name="connsiteX7" fmla="*/ 132489 w 684378"/>
                        <a:gd name="connsiteY7" fmla="*/ 0 h 428562"/>
                        <a:gd name="connsiteX8" fmla="*/ 242572 w 684378"/>
                        <a:gd name="connsiteY8" fmla="*/ 39962 h 428562"/>
                        <a:gd name="connsiteX9" fmla="*/ 247695 w 684378"/>
                        <a:gd name="connsiteY9" fmla="*/ 53861 h 428562"/>
                        <a:gd name="connsiteX10" fmla="*/ 276594 w 684378"/>
                        <a:gd name="connsiteY10" fmla="*/ 103914 h 428562"/>
                        <a:gd name="connsiteX11" fmla="*/ 268226 w 684378"/>
                        <a:gd name="connsiteY11" fmla="*/ 135142 h 428562"/>
                        <a:gd name="connsiteX12" fmla="*/ 268226 w 684378"/>
                        <a:gd name="connsiteY12" fmla="*/ 135141 h 428562"/>
                        <a:gd name="connsiteX13" fmla="*/ 252647 w 684378"/>
                        <a:gd name="connsiteY13" fmla="*/ 137192 h 428562"/>
                        <a:gd name="connsiteX14" fmla="*/ 262306 w 684378"/>
                        <a:gd name="connsiteY14" fmla="*/ 153921 h 428562"/>
                        <a:gd name="connsiteX15" fmla="*/ 253939 w 684378"/>
                        <a:gd name="connsiteY15" fmla="*/ 185148 h 428562"/>
                        <a:gd name="connsiteX16" fmla="*/ 253938 w 684378"/>
                        <a:gd name="connsiteY16" fmla="*/ 185147 h 428562"/>
                        <a:gd name="connsiteX17" fmla="*/ 222711 w 684378"/>
                        <a:gd name="connsiteY17" fmla="*/ 176780 h 428562"/>
                        <a:gd name="connsiteX18" fmla="*/ 190731 w 684378"/>
                        <a:gd name="connsiteY18" fmla="*/ 121388 h 428562"/>
                        <a:gd name="connsiteX19" fmla="*/ 185530 w 684378"/>
                        <a:gd name="connsiteY19" fmla="*/ 123308 h 428562"/>
                        <a:gd name="connsiteX20" fmla="*/ 271657 w 684378"/>
                        <a:gd name="connsiteY20" fmla="*/ 346530 h 428562"/>
                        <a:gd name="connsiteX21" fmla="*/ 529478 w 684378"/>
                        <a:gd name="connsiteY21" fmla="*/ 88712 h 428562"/>
                        <a:gd name="connsiteX22" fmla="*/ 684378 w 684378"/>
                        <a:gd name="connsiteY22" fmla="*/ 249130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85530 w 669423"/>
                        <a:gd name="connsiteY19" fmla="*/ 123308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49811 w 669423"/>
                        <a:gd name="connsiteY19" fmla="*/ 130451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669423" h="428562">
                          <a:moveTo>
                            <a:pt x="669423" y="228658"/>
                          </a:moveTo>
                          <a:lnTo>
                            <a:pt x="469522" y="428561"/>
                          </a:lnTo>
                          <a:lnTo>
                            <a:pt x="123294" y="428562"/>
                          </a:lnTo>
                          <a:lnTo>
                            <a:pt x="5652" y="123657"/>
                          </a:lnTo>
                          <a:cubicBezTo>
                            <a:pt x="-11043" y="80390"/>
                            <a:pt x="10500" y="31780"/>
                            <a:pt x="53768" y="15086"/>
                          </a:cubicBezTo>
                          <a:lnTo>
                            <a:pt x="63595" y="13409"/>
                          </a:lnTo>
                          <a:lnTo>
                            <a:pt x="85985" y="5142"/>
                          </a:lnTo>
                          <a:cubicBezTo>
                            <a:pt x="100278" y="1831"/>
                            <a:pt x="115993" y="0"/>
                            <a:pt x="132489" y="0"/>
                          </a:cubicBezTo>
                          <a:cubicBezTo>
                            <a:pt x="181977" y="0"/>
                            <a:pt x="224436" y="16478"/>
                            <a:pt x="242572" y="39962"/>
                          </a:cubicBezTo>
                          <a:lnTo>
                            <a:pt x="247695" y="53861"/>
                          </a:lnTo>
                          <a:lnTo>
                            <a:pt x="276594" y="103914"/>
                          </a:lnTo>
                          <a:cubicBezTo>
                            <a:pt x="282906" y="114848"/>
                            <a:pt x="279160" y="128829"/>
                            <a:pt x="268226" y="135142"/>
                          </a:cubicBezTo>
                          <a:lnTo>
                            <a:pt x="268226" y="135141"/>
                          </a:lnTo>
                          <a:lnTo>
                            <a:pt x="252647" y="137192"/>
                          </a:lnTo>
                          <a:lnTo>
                            <a:pt x="262306" y="153921"/>
                          </a:lnTo>
                          <a:cubicBezTo>
                            <a:pt x="268618" y="164854"/>
                            <a:pt x="264872" y="178836"/>
                            <a:pt x="253939" y="185148"/>
                          </a:cubicBezTo>
                          <a:lnTo>
                            <a:pt x="253938" y="185147"/>
                          </a:lnTo>
                          <a:cubicBezTo>
                            <a:pt x="243005" y="191459"/>
                            <a:pt x="229023" y="187713"/>
                            <a:pt x="222711" y="176780"/>
                          </a:cubicBezTo>
                          <a:lnTo>
                            <a:pt x="190731" y="121388"/>
                          </a:lnTo>
                          <a:lnTo>
                            <a:pt x="149811" y="130451"/>
                          </a:lnTo>
                          <a:lnTo>
                            <a:pt x="271657" y="346530"/>
                          </a:lnTo>
                          <a:lnTo>
                            <a:pt x="529478" y="8871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19" name="フリーフォーム: 図形 718">
                    <a:extLst>
                      <a:ext uri="{FF2B5EF4-FFF2-40B4-BE49-F238E27FC236}">
                        <a16:creationId xmlns:a16="http://schemas.microsoft.com/office/drawing/2014/main" id="{8388319C-52F9-4CA6-9CCF-67129B25F4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69367" y="2584136"/>
                    <a:ext cx="272357" cy="112639"/>
                  </a:xfrm>
                  <a:custGeom>
                    <a:avLst/>
                    <a:gdLst>
                      <a:gd name="connsiteX0" fmla="*/ 142815 w 326634"/>
                      <a:gd name="connsiteY0" fmla="*/ 0 h 135087"/>
                      <a:gd name="connsiteX1" fmla="*/ 226006 w 326634"/>
                      <a:gd name="connsiteY1" fmla="*/ 34459 h 135087"/>
                      <a:gd name="connsiteX2" fmla="*/ 326634 w 326634"/>
                      <a:gd name="connsiteY2" fmla="*/ 135087 h 135087"/>
                      <a:gd name="connsiteX3" fmla="*/ 0 w 326634"/>
                      <a:gd name="connsiteY3" fmla="*/ 135087 h 135087"/>
                      <a:gd name="connsiteX4" fmla="*/ 32841 w 326634"/>
                      <a:gd name="connsiteY4" fmla="*/ 78204 h 135087"/>
                      <a:gd name="connsiteX5" fmla="*/ 33780 w 326634"/>
                      <a:gd name="connsiteY5" fmla="*/ 73379 h 135087"/>
                      <a:gd name="connsiteX6" fmla="*/ 59624 w 326634"/>
                      <a:gd name="connsiteY6" fmla="*/ 34459 h 135087"/>
                      <a:gd name="connsiteX7" fmla="*/ 142815 w 326634"/>
                      <a:gd name="connsiteY7" fmla="*/ 0 h 135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6634" h="135087">
                        <a:moveTo>
                          <a:pt x="142815" y="0"/>
                        </a:moveTo>
                        <a:cubicBezTo>
                          <a:pt x="172924" y="0"/>
                          <a:pt x="203034" y="11487"/>
                          <a:pt x="226006" y="34459"/>
                        </a:cubicBezTo>
                        <a:lnTo>
                          <a:pt x="326634" y="135087"/>
                        </a:lnTo>
                        <a:lnTo>
                          <a:pt x="0" y="135087"/>
                        </a:lnTo>
                        <a:lnTo>
                          <a:pt x="32841" y="78204"/>
                        </a:lnTo>
                        <a:lnTo>
                          <a:pt x="33780" y="73379"/>
                        </a:lnTo>
                        <a:cubicBezTo>
                          <a:pt x="39523" y="59216"/>
                          <a:pt x="48138" y="45946"/>
                          <a:pt x="59624" y="34459"/>
                        </a:cubicBezTo>
                        <a:cubicBezTo>
                          <a:pt x="82597" y="11487"/>
                          <a:pt x="112706" y="0"/>
                          <a:pt x="142815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BD29982F-A513-41CC-A3A3-53A244D0127F}"/>
                    </a:ext>
                  </a:extLst>
                </p:cNvPr>
                <p:cNvGrpSpPr/>
                <p:nvPr/>
              </p:nvGrpSpPr>
              <p:grpSpPr>
                <a:xfrm rot="21207834">
                  <a:off x="5175047" y="986782"/>
                  <a:ext cx="484839" cy="531818"/>
                  <a:chOff x="3192739" y="3508522"/>
                  <a:chExt cx="862681" cy="946273"/>
                </a:xfrm>
              </p:grpSpPr>
              <p:sp>
                <p:nvSpPr>
                  <p:cNvPr id="713" name="楕円 712">
                    <a:extLst>
                      <a:ext uri="{FF2B5EF4-FFF2-40B4-BE49-F238E27FC236}">
                        <a16:creationId xmlns:a16="http://schemas.microsoft.com/office/drawing/2014/main" id="{2581526B-A936-496D-808E-CD1376BD4677}"/>
                      </a:ext>
                    </a:extLst>
                  </p:cNvPr>
                  <p:cNvSpPr/>
                  <p:nvPr/>
                </p:nvSpPr>
                <p:spPr bwMode="auto">
                  <a:xfrm rot="20630381">
                    <a:off x="3192739" y="3508522"/>
                    <a:ext cx="810818" cy="76966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4" name="フリーフォーム: 図形 713">
                    <a:extLst>
                      <a:ext uri="{FF2B5EF4-FFF2-40B4-BE49-F238E27FC236}">
                        <a16:creationId xmlns:a16="http://schemas.microsoft.com/office/drawing/2014/main" id="{B9950C0E-D51A-4854-8FF6-56F6730440C5}"/>
                      </a:ext>
                    </a:extLst>
                  </p:cNvPr>
                  <p:cNvSpPr/>
                  <p:nvPr/>
                </p:nvSpPr>
                <p:spPr>
                  <a:xfrm>
                    <a:off x="3196725" y="3601581"/>
                    <a:ext cx="704423" cy="773194"/>
                  </a:xfrm>
                  <a:custGeom>
                    <a:avLst/>
                    <a:gdLst>
                      <a:gd name="connsiteX0" fmla="*/ 367044 w 704423"/>
                      <a:gd name="connsiteY0" fmla="*/ 0 h 773194"/>
                      <a:gd name="connsiteX1" fmla="*/ 704423 w 704423"/>
                      <a:gd name="connsiteY1" fmla="*/ 386597 h 773194"/>
                      <a:gd name="connsiteX2" fmla="*/ 367044 w 704423"/>
                      <a:gd name="connsiteY2" fmla="*/ 773194 h 773194"/>
                      <a:gd name="connsiteX3" fmla="*/ 206229 w 704423"/>
                      <a:gd name="connsiteY3" fmla="*/ 726534 h 773194"/>
                      <a:gd name="connsiteX4" fmla="*/ 153179 w 704423"/>
                      <a:gd name="connsiteY4" fmla="*/ 683334 h 773194"/>
                      <a:gd name="connsiteX5" fmla="*/ 166529 w 704423"/>
                      <a:gd name="connsiteY5" fmla="*/ 615402 h 773194"/>
                      <a:gd name="connsiteX6" fmla="*/ 105073 w 704423"/>
                      <a:gd name="connsiteY6" fmla="*/ 626286 h 773194"/>
                      <a:gd name="connsiteX7" fmla="*/ 87284 w 704423"/>
                      <a:gd name="connsiteY7" fmla="*/ 602747 h 773194"/>
                      <a:gd name="connsiteX8" fmla="*/ 67610 w 704423"/>
                      <a:gd name="connsiteY8" fmla="*/ 561213 h 773194"/>
                      <a:gd name="connsiteX9" fmla="*/ 42946 w 704423"/>
                      <a:gd name="connsiteY9" fmla="*/ 563273 h 773194"/>
                      <a:gd name="connsiteX10" fmla="*/ 117 w 704423"/>
                      <a:gd name="connsiteY10" fmla="*/ 546969 h 773194"/>
                      <a:gd name="connsiteX11" fmla="*/ 19484 w 704423"/>
                      <a:gd name="connsiteY11" fmla="*/ 490926 h 773194"/>
                      <a:gd name="connsiteX12" fmla="*/ 36326 w 704423"/>
                      <a:gd name="connsiteY12" fmla="*/ 462310 h 773194"/>
                      <a:gd name="connsiteX13" fmla="*/ 29665 w 704423"/>
                      <a:gd name="connsiteY13" fmla="*/ 386597 h 773194"/>
                      <a:gd name="connsiteX14" fmla="*/ 367044 w 704423"/>
                      <a:gd name="connsiteY14" fmla="*/ 0 h 773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04423" h="773194">
                        <a:moveTo>
                          <a:pt x="367044" y="0"/>
                        </a:moveTo>
                        <a:cubicBezTo>
                          <a:pt x="553373" y="0"/>
                          <a:pt x="704423" y="173085"/>
                          <a:pt x="704423" y="386597"/>
                        </a:cubicBezTo>
                        <a:cubicBezTo>
                          <a:pt x="704423" y="600109"/>
                          <a:pt x="553373" y="773194"/>
                          <a:pt x="367044" y="773194"/>
                        </a:cubicBezTo>
                        <a:cubicBezTo>
                          <a:pt x="308816" y="773194"/>
                          <a:pt x="254034" y="756292"/>
                          <a:pt x="206229" y="726534"/>
                        </a:cubicBezTo>
                        <a:lnTo>
                          <a:pt x="153179" y="683334"/>
                        </a:lnTo>
                        <a:lnTo>
                          <a:pt x="166529" y="615402"/>
                        </a:lnTo>
                        <a:lnTo>
                          <a:pt x="105073" y="626286"/>
                        </a:lnTo>
                        <a:lnTo>
                          <a:pt x="87284" y="602747"/>
                        </a:lnTo>
                        <a:lnTo>
                          <a:pt x="67610" y="561213"/>
                        </a:lnTo>
                        <a:lnTo>
                          <a:pt x="42946" y="563273"/>
                        </a:lnTo>
                        <a:cubicBezTo>
                          <a:pt x="20202" y="563273"/>
                          <a:pt x="-1803" y="565990"/>
                          <a:pt x="117" y="546969"/>
                        </a:cubicBezTo>
                        <a:cubicBezTo>
                          <a:pt x="1078" y="537459"/>
                          <a:pt x="8979" y="513004"/>
                          <a:pt x="19484" y="490926"/>
                        </a:cubicBezTo>
                        <a:lnTo>
                          <a:pt x="36326" y="462310"/>
                        </a:lnTo>
                        <a:lnTo>
                          <a:pt x="29665" y="386597"/>
                        </a:lnTo>
                        <a:cubicBezTo>
                          <a:pt x="29665" y="173085"/>
                          <a:pt x="180715" y="0"/>
                          <a:pt x="367044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5" name="フリーフォーム: 図形 714">
                    <a:extLst>
                      <a:ext uri="{FF2B5EF4-FFF2-40B4-BE49-F238E27FC236}">
                        <a16:creationId xmlns:a16="http://schemas.microsoft.com/office/drawing/2014/main" id="{3B11E2AC-8130-4041-B907-D2262D63F8D3}"/>
                      </a:ext>
                    </a:extLst>
                  </p:cNvPr>
                  <p:cNvSpPr/>
                  <p:nvPr/>
                </p:nvSpPr>
                <p:spPr>
                  <a:xfrm>
                    <a:off x="3301302" y="3514653"/>
                    <a:ext cx="754118" cy="940142"/>
                  </a:xfrm>
                  <a:custGeom>
                    <a:avLst/>
                    <a:gdLst>
                      <a:gd name="connsiteX0" fmla="*/ 309530 w 754118"/>
                      <a:gd name="connsiteY0" fmla="*/ 556 h 940142"/>
                      <a:gd name="connsiteX1" fmla="*/ 713876 w 754118"/>
                      <a:gd name="connsiteY1" fmla="*/ 319241 h 940142"/>
                      <a:gd name="connsiteX2" fmla="*/ 515964 w 754118"/>
                      <a:gd name="connsiteY2" fmla="*/ 915152 h 940142"/>
                      <a:gd name="connsiteX3" fmla="*/ 275101 w 754118"/>
                      <a:gd name="connsiteY3" fmla="*/ 923470 h 940142"/>
                      <a:gd name="connsiteX4" fmla="*/ 245794 w 754118"/>
                      <a:gd name="connsiteY4" fmla="*/ 911355 h 940142"/>
                      <a:gd name="connsiteX5" fmla="*/ 249333 w 754118"/>
                      <a:gd name="connsiteY5" fmla="*/ 909422 h 940142"/>
                      <a:gd name="connsiteX6" fmla="*/ 375030 w 754118"/>
                      <a:gd name="connsiteY6" fmla="*/ 352952 h 940142"/>
                      <a:gd name="connsiteX7" fmla="*/ 342091 w 754118"/>
                      <a:gd name="connsiteY7" fmla="*/ 287498 h 940142"/>
                      <a:gd name="connsiteX8" fmla="*/ 342336 w 754118"/>
                      <a:gd name="connsiteY8" fmla="*/ 293945 h 940142"/>
                      <a:gd name="connsiteX9" fmla="*/ 299326 w 754118"/>
                      <a:gd name="connsiteY9" fmla="*/ 250757 h 940142"/>
                      <a:gd name="connsiteX10" fmla="*/ 293665 w 754118"/>
                      <a:gd name="connsiteY10" fmla="*/ 235402 h 940142"/>
                      <a:gd name="connsiteX11" fmla="*/ 283150 w 754118"/>
                      <a:gd name="connsiteY11" fmla="*/ 235503 h 940142"/>
                      <a:gd name="connsiteX12" fmla="*/ 285372 w 754118"/>
                      <a:gd name="connsiteY12" fmla="*/ 293945 h 940142"/>
                      <a:gd name="connsiteX13" fmla="*/ 242363 w 754118"/>
                      <a:gd name="connsiteY13" fmla="*/ 250757 h 940142"/>
                      <a:gd name="connsiteX14" fmla="*/ 236902 w 754118"/>
                      <a:gd name="connsiteY14" fmla="*/ 235946 h 940142"/>
                      <a:gd name="connsiteX15" fmla="*/ 228796 w 754118"/>
                      <a:gd name="connsiteY15" fmla="*/ 236023 h 940142"/>
                      <a:gd name="connsiteX16" fmla="*/ 230998 w 754118"/>
                      <a:gd name="connsiteY16" fmla="*/ 293945 h 940142"/>
                      <a:gd name="connsiteX17" fmla="*/ 187989 w 754118"/>
                      <a:gd name="connsiteY17" fmla="*/ 250757 h 940142"/>
                      <a:gd name="connsiteX18" fmla="*/ 179432 w 754118"/>
                      <a:gd name="connsiteY18" fmla="*/ 227549 h 940142"/>
                      <a:gd name="connsiteX19" fmla="*/ 171442 w 754118"/>
                      <a:gd name="connsiteY19" fmla="*/ 225743 h 940142"/>
                      <a:gd name="connsiteX20" fmla="*/ 174035 w 754118"/>
                      <a:gd name="connsiteY20" fmla="*/ 293945 h 940142"/>
                      <a:gd name="connsiteX21" fmla="*/ 119641 w 754118"/>
                      <a:gd name="connsiteY21" fmla="*/ 219878 h 940142"/>
                      <a:gd name="connsiteX22" fmla="*/ 116247 w 754118"/>
                      <a:gd name="connsiteY22" fmla="*/ 203332 h 940142"/>
                      <a:gd name="connsiteX23" fmla="*/ 113565 w 754118"/>
                      <a:gd name="connsiteY23" fmla="*/ 201719 h 940142"/>
                      <a:gd name="connsiteX24" fmla="*/ 117072 w 754118"/>
                      <a:gd name="connsiteY24" fmla="*/ 293945 h 940142"/>
                      <a:gd name="connsiteX25" fmla="*/ 62677 w 754118"/>
                      <a:gd name="connsiteY25" fmla="*/ 219878 h 940142"/>
                      <a:gd name="connsiteX26" fmla="*/ 56067 w 754118"/>
                      <a:gd name="connsiteY26" fmla="*/ 187645 h 940142"/>
                      <a:gd name="connsiteX27" fmla="*/ 60108 w 754118"/>
                      <a:gd name="connsiteY27" fmla="*/ 293945 h 940142"/>
                      <a:gd name="connsiteX28" fmla="*/ 749 w 754118"/>
                      <a:gd name="connsiteY28" fmla="*/ 201921 h 940142"/>
                      <a:gd name="connsiteX29" fmla="*/ 0 w 754118"/>
                      <a:gd name="connsiteY29" fmla="*/ 197860 h 940142"/>
                      <a:gd name="connsiteX30" fmla="*/ 26088 w 754118"/>
                      <a:gd name="connsiteY30" fmla="*/ 161231 h 940142"/>
                      <a:gd name="connsiteX31" fmla="*/ 79014 w 754118"/>
                      <a:gd name="connsiteY31" fmla="*/ 110645 h 940142"/>
                      <a:gd name="connsiteX32" fmla="*/ 129769 w 754118"/>
                      <a:gd name="connsiteY32" fmla="*/ 78730 h 940142"/>
                      <a:gd name="connsiteX33" fmla="*/ 90498 w 754118"/>
                      <a:gd name="connsiteY33" fmla="*/ 62496 h 940142"/>
                      <a:gd name="connsiteX34" fmla="*/ 159173 w 754118"/>
                      <a:gd name="connsiteY34" fmla="*/ 24989 h 940142"/>
                      <a:gd name="connsiteX35" fmla="*/ 238637 w 754118"/>
                      <a:gd name="connsiteY35" fmla="*/ 3635 h 940142"/>
                      <a:gd name="connsiteX36" fmla="*/ 309530 w 754118"/>
                      <a:gd name="connsiteY36" fmla="*/ 556 h 9401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54118" h="940142">
                        <a:moveTo>
                          <a:pt x="309530" y="556"/>
                        </a:moveTo>
                        <a:cubicBezTo>
                          <a:pt x="475185" y="9708"/>
                          <a:pt x="638443" y="131042"/>
                          <a:pt x="713876" y="319241"/>
                        </a:cubicBezTo>
                        <a:cubicBezTo>
                          <a:pt x="812401" y="565053"/>
                          <a:pt x="723793" y="831851"/>
                          <a:pt x="515964" y="915152"/>
                        </a:cubicBezTo>
                        <a:cubicBezTo>
                          <a:pt x="438029" y="946390"/>
                          <a:pt x="354395" y="947388"/>
                          <a:pt x="275101" y="923470"/>
                        </a:cubicBezTo>
                        <a:lnTo>
                          <a:pt x="245794" y="911355"/>
                        </a:lnTo>
                        <a:lnTo>
                          <a:pt x="249333" y="909422"/>
                        </a:lnTo>
                        <a:cubicBezTo>
                          <a:pt x="404175" y="799190"/>
                          <a:pt x="461239" y="568037"/>
                          <a:pt x="375030" y="352952"/>
                        </a:cubicBezTo>
                        <a:lnTo>
                          <a:pt x="342091" y="287498"/>
                        </a:lnTo>
                        <a:lnTo>
                          <a:pt x="342336" y="293945"/>
                        </a:lnTo>
                        <a:cubicBezTo>
                          <a:pt x="326404" y="293945"/>
                          <a:pt x="311603" y="278024"/>
                          <a:pt x="299326" y="250757"/>
                        </a:cubicBezTo>
                        <a:lnTo>
                          <a:pt x="293665" y="235402"/>
                        </a:lnTo>
                        <a:lnTo>
                          <a:pt x="283150" y="235503"/>
                        </a:lnTo>
                        <a:lnTo>
                          <a:pt x="285372" y="293945"/>
                        </a:lnTo>
                        <a:cubicBezTo>
                          <a:pt x="269440" y="293945"/>
                          <a:pt x="254640" y="278024"/>
                          <a:pt x="242363" y="250757"/>
                        </a:cubicBezTo>
                        <a:lnTo>
                          <a:pt x="236902" y="235946"/>
                        </a:lnTo>
                        <a:lnTo>
                          <a:pt x="228796" y="236023"/>
                        </a:lnTo>
                        <a:lnTo>
                          <a:pt x="230998" y="293945"/>
                        </a:lnTo>
                        <a:cubicBezTo>
                          <a:pt x="215066" y="293945"/>
                          <a:pt x="200266" y="278024"/>
                          <a:pt x="187989" y="250757"/>
                        </a:cubicBezTo>
                        <a:lnTo>
                          <a:pt x="179432" y="227549"/>
                        </a:lnTo>
                        <a:lnTo>
                          <a:pt x="171442" y="225743"/>
                        </a:lnTo>
                        <a:lnTo>
                          <a:pt x="174035" y="293945"/>
                        </a:lnTo>
                        <a:cubicBezTo>
                          <a:pt x="152793" y="293945"/>
                          <a:pt x="133561" y="265641"/>
                          <a:pt x="119641" y="219878"/>
                        </a:cubicBezTo>
                        <a:lnTo>
                          <a:pt x="116247" y="203332"/>
                        </a:lnTo>
                        <a:lnTo>
                          <a:pt x="113565" y="201719"/>
                        </a:lnTo>
                        <a:lnTo>
                          <a:pt x="117072" y="293945"/>
                        </a:lnTo>
                        <a:cubicBezTo>
                          <a:pt x="95829" y="293945"/>
                          <a:pt x="76598" y="265641"/>
                          <a:pt x="62677" y="219878"/>
                        </a:cubicBezTo>
                        <a:lnTo>
                          <a:pt x="56067" y="187645"/>
                        </a:lnTo>
                        <a:lnTo>
                          <a:pt x="60108" y="293945"/>
                        </a:lnTo>
                        <a:cubicBezTo>
                          <a:pt x="36211" y="293945"/>
                          <a:pt x="14859" y="258123"/>
                          <a:pt x="749" y="201921"/>
                        </a:cubicBezTo>
                        <a:lnTo>
                          <a:pt x="0" y="197860"/>
                        </a:lnTo>
                        <a:lnTo>
                          <a:pt x="26088" y="161231"/>
                        </a:lnTo>
                        <a:cubicBezTo>
                          <a:pt x="42267" y="142489"/>
                          <a:pt x="59989" y="125534"/>
                          <a:pt x="79014" y="110645"/>
                        </a:cubicBezTo>
                        <a:lnTo>
                          <a:pt x="129769" y="78730"/>
                        </a:lnTo>
                        <a:lnTo>
                          <a:pt x="90498" y="62496"/>
                        </a:lnTo>
                        <a:lnTo>
                          <a:pt x="159173" y="24989"/>
                        </a:lnTo>
                        <a:cubicBezTo>
                          <a:pt x="185152" y="14577"/>
                          <a:pt x="211764" y="7524"/>
                          <a:pt x="238637" y="3635"/>
                        </a:cubicBezTo>
                        <a:cubicBezTo>
                          <a:pt x="262151" y="231"/>
                          <a:pt x="285865" y="-751"/>
                          <a:pt x="309530" y="55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6" name="月 715">
                    <a:extLst>
                      <a:ext uri="{FF2B5EF4-FFF2-40B4-BE49-F238E27FC236}">
                        <a16:creationId xmlns:a16="http://schemas.microsoft.com/office/drawing/2014/main" id="{A5FB3AC4-4A0D-44DB-9BF5-79107CCF5ACD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3327497" y="3901487"/>
                    <a:ext cx="45719" cy="171586"/>
                  </a:xfrm>
                  <a:prstGeom prst="moon">
                    <a:avLst>
                      <a:gd name="adj" fmla="val 7367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7" name="月 716">
                    <a:extLst>
                      <a:ext uri="{FF2B5EF4-FFF2-40B4-BE49-F238E27FC236}">
                        <a16:creationId xmlns:a16="http://schemas.microsoft.com/office/drawing/2014/main" id="{B47E6B2F-EDBA-4C79-AAA6-4FF4D829B387}"/>
                      </a:ext>
                    </a:extLst>
                  </p:cNvPr>
                  <p:cNvSpPr/>
                  <p:nvPr/>
                </p:nvSpPr>
                <p:spPr bwMode="auto">
                  <a:xfrm rot="10393054">
                    <a:off x="3598778" y="3707626"/>
                    <a:ext cx="130484" cy="647094"/>
                  </a:xfrm>
                  <a:prstGeom prst="moon">
                    <a:avLst>
                      <a:gd name="adj" fmla="val 6563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78" name="グループ化 1677">
              <a:extLst>
                <a:ext uri="{FF2B5EF4-FFF2-40B4-BE49-F238E27FC236}">
                  <a16:creationId xmlns:a16="http://schemas.microsoft.com/office/drawing/2014/main" id="{0C8B28AF-90A3-46CA-9CCC-3B7A316B49D7}"/>
                </a:ext>
              </a:extLst>
            </p:cNvPr>
            <p:cNvGrpSpPr/>
            <p:nvPr/>
          </p:nvGrpSpPr>
          <p:grpSpPr>
            <a:xfrm>
              <a:off x="4396223" y="1289345"/>
              <a:ext cx="854254" cy="612303"/>
              <a:chOff x="662423" y="3302295"/>
              <a:chExt cx="854254" cy="612303"/>
            </a:xfrm>
          </p:grpSpPr>
          <p:grpSp>
            <p:nvGrpSpPr>
              <p:cNvPr id="1679" name="グループ化 1678">
                <a:extLst>
                  <a:ext uri="{FF2B5EF4-FFF2-40B4-BE49-F238E27FC236}">
                    <a16:creationId xmlns:a16="http://schemas.microsoft.com/office/drawing/2014/main" id="{79E7C674-400E-467B-847E-B893C0DC2B95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1689" name="フリーフォーム: 図形 1688">
                  <a:extLst>
                    <a:ext uri="{FF2B5EF4-FFF2-40B4-BE49-F238E27FC236}">
                      <a16:creationId xmlns:a16="http://schemas.microsoft.com/office/drawing/2014/main" id="{9ADABB6B-004D-4CFA-A860-C68323FEF2B6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0" name="フリーフォーム: 図形 1689">
                  <a:extLst>
                    <a:ext uri="{FF2B5EF4-FFF2-40B4-BE49-F238E27FC236}">
                      <a16:creationId xmlns:a16="http://schemas.microsoft.com/office/drawing/2014/main" id="{E2688EC0-8DCD-4094-A2A6-BA8B8CD5807F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0" name="グループ化 1679">
                <a:extLst>
                  <a:ext uri="{FF2B5EF4-FFF2-40B4-BE49-F238E27FC236}">
                    <a16:creationId xmlns:a16="http://schemas.microsoft.com/office/drawing/2014/main" id="{94C40AC1-5BC4-4031-9453-93CA7B08A91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87" name="フリーフォーム: 図形 1686">
                  <a:extLst>
                    <a:ext uri="{FF2B5EF4-FFF2-40B4-BE49-F238E27FC236}">
                      <a16:creationId xmlns:a16="http://schemas.microsoft.com/office/drawing/2014/main" id="{9D0F5916-B947-4A8C-BDBB-2A79F061D89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8" name="フリーフォーム: 図形 1687">
                  <a:extLst>
                    <a:ext uri="{FF2B5EF4-FFF2-40B4-BE49-F238E27FC236}">
                      <a16:creationId xmlns:a16="http://schemas.microsoft.com/office/drawing/2014/main" id="{04A07E19-7E3E-4AE0-A92B-9EF231E8D2C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1" name="グループ化 1680">
                <a:extLst>
                  <a:ext uri="{FF2B5EF4-FFF2-40B4-BE49-F238E27FC236}">
                    <a16:creationId xmlns:a16="http://schemas.microsoft.com/office/drawing/2014/main" id="{DF1557CC-010E-405A-82AF-FBB23566EB8C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85" name="フリーフォーム: 図形 1684">
                  <a:extLst>
                    <a:ext uri="{FF2B5EF4-FFF2-40B4-BE49-F238E27FC236}">
                      <a16:creationId xmlns:a16="http://schemas.microsoft.com/office/drawing/2014/main" id="{3850A5DE-1331-4BEF-BDC6-B0BD555FD75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6" name="フリーフォーム: 図形 1685">
                  <a:extLst>
                    <a:ext uri="{FF2B5EF4-FFF2-40B4-BE49-F238E27FC236}">
                      <a16:creationId xmlns:a16="http://schemas.microsoft.com/office/drawing/2014/main" id="{17013E4F-2F71-4D64-9B0D-9BEFA194114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2" name="グループ化 1681">
                <a:extLst>
                  <a:ext uri="{FF2B5EF4-FFF2-40B4-BE49-F238E27FC236}">
                    <a16:creationId xmlns:a16="http://schemas.microsoft.com/office/drawing/2014/main" id="{A0566173-863B-4EB3-8B89-DEB41986E47E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83" name="フリーフォーム: 図形 1682">
                  <a:extLst>
                    <a:ext uri="{FF2B5EF4-FFF2-40B4-BE49-F238E27FC236}">
                      <a16:creationId xmlns:a16="http://schemas.microsoft.com/office/drawing/2014/main" id="{090ADF50-04DB-497C-AC3B-34B91896500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4" name="フリーフォーム: 図形 1683">
                  <a:extLst>
                    <a:ext uri="{FF2B5EF4-FFF2-40B4-BE49-F238E27FC236}">
                      <a16:creationId xmlns:a16="http://schemas.microsoft.com/office/drawing/2014/main" id="{83EF9D80-7BFB-4674-84AA-4DA4D5FB792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785C496-52AA-4EB3-9F8A-A1866590B4C6}"/>
              </a:ext>
            </a:extLst>
          </p:cNvPr>
          <p:cNvGrpSpPr/>
          <p:nvPr/>
        </p:nvGrpSpPr>
        <p:grpSpPr>
          <a:xfrm>
            <a:off x="4088457" y="4890932"/>
            <a:ext cx="1730260" cy="1290919"/>
            <a:chOff x="4088457" y="4890932"/>
            <a:chExt cx="1730260" cy="129091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672E5EC-1E7E-48E4-BAC7-B6B436D686AC}"/>
                </a:ext>
              </a:extLst>
            </p:cNvPr>
            <p:cNvGrpSpPr/>
            <p:nvPr/>
          </p:nvGrpSpPr>
          <p:grpSpPr>
            <a:xfrm>
              <a:off x="4088457" y="4890932"/>
              <a:ext cx="1730260" cy="1290919"/>
              <a:chOff x="4088457" y="4890932"/>
              <a:chExt cx="1730260" cy="1290919"/>
            </a:xfrm>
          </p:grpSpPr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E5F990EB-4F06-4031-8813-019591671068}"/>
                  </a:ext>
                </a:extLst>
              </p:cNvPr>
              <p:cNvSpPr/>
              <p:nvPr/>
            </p:nvSpPr>
            <p:spPr bwMode="auto">
              <a:xfrm>
                <a:off x="4658071" y="4890932"/>
                <a:ext cx="589262" cy="4421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EC508B16-676F-4236-99EF-1FDA86170982}"/>
                  </a:ext>
                </a:extLst>
              </p:cNvPr>
              <p:cNvSpPr/>
              <p:nvPr/>
            </p:nvSpPr>
            <p:spPr bwMode="auto">
              <a:xfrm>
                <a:off x="5054954" y="5071404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30F9329A-F5DD-48EB-84DA-9DA14B34D36A}"/>
                  </a:ext>
                </a:extLst>
              </p:cNvPr>
              <p:cNvSpPr/>
              <p:nvPr/>
            </p:nvSpPr>
            <p:spPr bwMode="auto">
              <a:xfrm>
                <a:off x="4422982" y="5070241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7" name="グループ化 906">
                <a:extLst>
                  <a:ext uri="{FF2B5EF4-FFF2-40B4-BE49-F238E27FC236}">
                    <a16:creationId xmlns:a16="http://schemas.microsoft.com/office/drawing/2014/main" id="{85D6206D-6FF4-4B7C-A1CF-1BF4F19348B3}"/>
                  </a:ext>
                </a:extLst>
              </p:cNvPr>
              <p:cNvGrpSpPr/>
              <p:nvPr/>
            </p:nvGrpSpPr>
            <p:grpSpPr>
              <a:xfrm>
                <a:off x="4143217" y="5208767"/>
                <a:ext cx="1644971" cy="468050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22" name="楕円 2">
                  <a:extLst>
                    <a:ext uri="{FF2B5EF4-FFF2-40B4-BE49-F238E27FC236}">
                      <a16:creationId xmlns:a16="http://schemas.microsoft.com/office/drawing/2014/main" id="{16386345-64F2-4D3C-917E-7D1363ACDDE3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楕円 2">
                  <a:extLst>
                    <a:ext uri="{FF2B5EF4-FFF2-40B4-BE49-F238E27FC236}">
                      <a16:creationId xmlns:a16="http://schemas.microsoft.com/office/drawing/2014/main" id="{16DA9A2E-A599-46BC-82AF-36CCC4301943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楕円 2">
                  <a:extLst>
                    <a:ext uri="{FF2B5EF4-FFF2-40B4-BE49-F238E27FC236}">
                      <a16:creationId xmlns:a16="http://schemas.microsoft.com/office/drawing/2014/main" id="{1CA87A64-04E8-4307-94D0-AE75E3B373E7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5" name="楕円 2">
                  <a:extLst>
                    <a:ext uri="{FF2B5EF4-FFF2-40B4-BE49-F238E27FC236}">
                      <a16:creationId xmlns:a16="http://schemas.microsoft.com/office/drawing/2014/main" id="{1B2B90DF-FA77-4A75-8E17-6FCC59AB22F4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楕円 2">
                  <a:extLst>
                    <a:ext uri="{FF2B5EF4-FFF2-40B4-BE49-F238E27FC236}">
                      <a16:creationId xmlns:a16="http://schemas.microsoft.com/office/drawing/2014/main" id="{CCAC079D-8A1A-42C0-A3A1-3094F386D680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楕円 2">
                  <a:extLst>
                    <a:ext uri="{FF2B5EF4-FFF2-40B4-BE49-F238E27FC236}">
                      <a16:creationId xmlns:a16="http://schemas.microsoft.com/office/drawing/2014/main" id="{1E1E22E1-EC64-4E00-A418-5ABA3D4A5215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楕円 2">
                  <a:extLst>
                    <a:ext uri="{FF2B5EF4-FFF2-40B4-BE49-F238E27FC236}">
                      <a16:creationId xmlns:a16="http://schemas.microsoft.com/office/drawing/2014/main" id="{B6B7F0AE-90A7-4B35-814E-6EBE653B39DC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9" name="楕円 2">
                  <a:extLst>
                    <a:ext uri="{FF2B5EF4-FFF2-40B4-BE49-F238E27FC236}">
                      <a16:creationId xmlns:a16="http://schemas.microsoft.com/office/drawing/2014/main" id="{519CB264-6042-46FA-8E7B-E6C91DB23F0D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楕円 2">
                  <a:extLst>
                    <a:ext uri="{FF2B5EF4-FFF2-40B4-BE49-F238E27FC236}">
                      <a16:creationId xmlns:a16="http://schemas.microsoft.com/office/drawing/2014/main" id="{3969916C-FA56-401C-B452-DE826FA9D3C4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楕円 2">
                  <a:extLst>
                    <a:ext uri="{FF2B5EF4-FFF2-40B4-BE49-F238E27FC236}">
                      <a16:creationId xmlns:a16="http://schemas.microsoft.com/office/drawing/2014/main" id="{6DD6BEAC-4BBA-4E65-A54B-3998415F8C5C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楕円 2">
                  <a:extLst>
                    <a:ext uri="{FF2B5EF4-FFF2-40B4-BE49-F238E27FC236}">
                      <a16:creationId xmlns:a16="http://schemas.microsoft.com/office/drawing/2014/main" id="{F55145F0-861E-4B4E-944D-798C963A687A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楕円 2">
                  <a:extLst>
                    <a:ext uri="{FF2B5EF4-FFF2-40B4-BE49-F238E27FC236}">
                      <a16:creationId xmlns:a16="http://schemas.microsoft.com/office/drawing/2014/main" id="{29588C66-DA11-4754-8051-56F4955B0F45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楕円 2">
                  <a:extLst>
                    <a:ext uri="{FF2B5EF4-FFF2-40B4-BE49-F238E27FC236}">
                      <a16:creationId xmlns:a16="http://schemas.microsoft.com/office/drawing/2014/main" id="{8943258B-D928-4ECB-8A07-14646A9141B2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8" name="楕円 907">
                <a:extLst>
                  <a:ext uri="{FF2B5EF4-FFF2-40B4-BE49-F238E27FC236}">
                    <a16:creationId xmlns:a16="http://schemas.microsoft.com/office/drawing/2014/main" id="{4E0B1674-74ED-40B1-8257-C6F27ACF626C}"/>
                  </a:ext>
                </a:extLst>
              </p:cNvPr>
              <p:cNvSpPr/>
              <p:nvPr/>
            </p:nvSpPr>
            <p:spPr bwMode="auto">
              <a:xfrm>
                <a:off x="4184623" y="5388843"/>
                <a:ext cx="1538595" cy="681824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 1071">
                <a:extLst>
                  <a:ext uri="{FF2B5EF4-FFF2-40B4-BE49-F238E27FC236}">
                    <a16:creationId xmlns:a16="http://schemas.microsoft.com/office/drawing/2014/main" id="{C15B1E84-41CA-4A66-B326-CBA44B62F3E4}"/>
                  </a:ext>
                </a:extLst>
              </p:cNvPr>
              <p:cNvSpPr/>
              <p:nvPr/>
            </p:nvSpPr>
            <p:spPr>
              <a:xfrm>
                <a:off x="4716840" y="5326936"/>
                <a:ext cx="470857" cy="63472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1F74CBCF-3AE6-4EB5-9AAA-7C6CB9273839}"/>
                  </a:ext>
                </a:extLst>
              </p:cNvPr>
              <p:cNvSpPr/>
              <p:nvPr/>
            </p:nvSpPr>
            <p:spPr bwMode="auto">
              <a:xfrm>
                <a:off x="4757948" y="5772490"/>
                <a:ext cx="388640" cy="199877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861B2FEB-B044-4414-B9DD-D680A8BDAEF9}"/>
                  </a:ext>
                </a:extLst>
              </p:cNvPr>
              <p:cNvGrpSpPr/>
              <p:nvPr/>
            </p:nvGrpSpPr>
            <p:grpSpPr>
              <a:xfrm>
                <a:off x="4766008" y="5445573"/>
                <a:ext cx="372521" cy="359975"/>
                <a:chOff x="3348456" y="3810430"/>
                <a:chExt cx="579044" cy="559543"/>
              </a:xfrm>
            </p:grpSpPr>
            <p:sp>
              <p:nvSpPr>
                <p:cNvPr id="816" name="円/楕円 238">
                  <a:extLst>
                    <a:ext uri="{FF2B5EF4-FFF2-40B4-BE49-F238E27FC236}">
                      <a16:creationId xmlns:a16="http://schemas.microsoft.com/office/drawing/2014/main" id="{414296A1-F636-4FC6-816A-B8017B166C83}"/>
                    </a:ext>
                  </a:extLst>
                </p:cNvPr>
                <p:cNvSpPr/>
                <p:nvPr/>
              </p:nvSpPr>
              <p:spPr>
                <a:xfrm>
                  <a:off x="3348456" y="3862474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7" name="フリーフォーム 1074">
                  <a:extLst>
                    <a:ext uri="{FF2B5EF4-FFF2-40B4-BE49-F238E27FC236}">
                      <a16:creationId xmlns:a16="http://schemas.microsoft.com/office/drawing/2014/main" id="{C8FD859A-0821-4EAE-9415-1D792D56B945}"/>
                    </a:ext>
                  </a:extLst>
                </p:cNvPr>
                <p:cNvSpPr/>
                <p:nvPr/>
              </p:nvSpPr>
              <p:spPr>
                <a:xfrm>
                  <a:off x="3352969" y="3810430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8" name="角丸四角形 1075">
                  <a:extLst>
                    <a:ext uri="{FF2B5EF4-FFF2-40B4-BE49-F238E27FC236}">
                      <a16:creationId xmlns:a16="http://schemas.microsoft.com/office/drawing/2014/main" id="{F62D8103-984E-4127-8E3D-B548ED0E69EA}"/>
                    </a:ext>
                  </a:extLst>
                </p:cNvPr>
                <p:cNvSpPr/>
                <p:nvPr/>
              </p:nvSpPr>
              <p:spPr>
                <a:xfrm>
                  <a:off x="3418441" y="3952685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9" name="円/楕円 727">
                  <a:extLst>
                    <a:ext uri="{FF2B5EF4-FFF2-40B4-BE49-F238E27FC236}">
                      <a16:creationId xmlns:a16="http://schemas.microsoft.com/office/drawing/2014/main" id="{70BE09A2-DA21-4959-9FB1-ACB1C2AD92E8}"/>
                    </a:ext>
                  </a:extLst>
                </p:cNvPr>
                <p:cNvSpPr/>
                <p:nvPr/>
              </p:nvSpPr>
              <p:spPr>
                <a:xfrm>
                  <a:off x="3440417" y="3987402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0" name="角丸四角形 1077">
                  <a:extLst>
                    <a:ext uri="{FF2B5EF4-FFF2-40B4-BE49-F238E27FC236}">
                      <a16:creationId xmlns:a16="http://schemas.microsoft.com/office/drawing/2014/main" id="{9C8EF7EC-E0DE-46A7-8AA6-4350EA14E1B3}"/>
                    </a:ext>
                  </a:extLst>
                </p:cNvPr>
                <p:cNvSpPr/>
                <p:nvPr/>
              </p:nvSpPr>
              <p:spPr>
                <a:xfrm>
                  <a:off x="3756579" y="3952685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1" name="円/楕円 729">
                  <a:extLst>
                    <a:ext uri="{FF2B5EF4-FFF2-40B4-BE49-F238E27FC236}">
                      <a16:creationId xmlns:a16="http://schemas.microsoft.com/office/drawing/2014/main" id="{E1B71D5C-E226-46DF-92AC-010EAA2345EA}"/>
                    </a:ext>
                  </a:extLst>
                </p:cNvPr>
                <p:cNvSpPr/>
                <p:nvPr/>
              </p:nvSpPr>
              <p:spPr>
                <a:xfrm>
                  <a:off x="3778555" y="3987402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6F2EB178-522B-471A-A820-C6FB383817C2}"/>
                    </a:ext>
                  </a:extLst>
                </p:cNvPr>
                <p:cNvSpPr/>
                <p:nvPr/>
              </p:nvSpPr>
              <p:spPr>
                <a:xfrm rot="16200000">
                  <a:off x="3628136" y="4148065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3" name="円/楕円 4">
                  <a:extLst>
                    <a:ext uri="{FF2B5EF4-FFF2-40B4-BE49-F238E27FC236}">
                      <a16:creationId xmlns:a16="http://schemas.microsoft.com/office/drawing/2014/main" id="{D829445C-5358-4A56-9475-4D78FD547120}"/>
                    </a:ext>
                  </a:extLst>
                </p:cNvPr>
                <p:cNvSpPr/>
                <p:nvPr/>
              </p:nvSpPr>
              <p:spPr>
                <a:xfrm>
                  <a:off x="3557939" y="4248463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12A62E36-72EE-4C8B-91CD-D3CC330A47E7}"/>
                  </a:ext>
                </a:extLst>
              </p:cNvPr>
              <p:cNvGrpSpPr/>
              <p:nvPr/>
            </p:nvGrpSpPr>
            <p:grpSpPr>
              <a:xfrm>
                <a:off x="4630433" y="5239227"/>
                <a:ext cx="643670" cy="219703"/>
                <a:chOff x="849631" y="361615"/>
                <a:chExt cx="1113596" cy="441091"/>
              </a:xfrm>
            </p:grpSpPr>
            <p:sp>
              <p:nvSpPr>
                <p:cNvPr id="808" name="月 807">
                  <a:extLst>
                    <a:ext uri="{FF2B5EF4-FFF2-40B4-BE49-F238E27FC236}">
                      <a16:creationId xmlns:a16="http://schemas.microsoft.com/office/drawing/2014/main" id="{56A2D055-3F61-451C-B9A7-9CD11FB9D360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09" name="月 808">
                  <a:extLst>
                    <a:ext uri="{FF2B5EF4-FFF2-40B4-BE49-F238E27FC236}">
                      <a16:creationId xmlns:a16="http://schemas.microsoft.com/office/drawing/2014/main" id="{80C0CB55-C327-4D11-95DD-50CB4FB4AB1E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10" name="グループ化 809">
                  <a:extLst>
                    <a:ext uri="{FF2B5EF4-FFF2-40B4-BE49-F238E27FC236}">
                      <a16:creationId xmlns:a16="http://schemas.microsoft.com/office/drawing/2014/main" id="{1D60602F-CBCF-4867-A8D9-095868A1C585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814" name="楕円 1888">
                    <a:extLst>
                      <a:ext uri="{FF2B5EF4-FFF2-40B4-BE49-F238E27FC236}">
                        <a16:creationId xmlns:a16="http://schemas.microsoft.com/office/drawing/2014/main" id="{7AC15B78-8C81-4183-97A1-87B30370397B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5" name="楕円 1888">
                    <a:extLst>
                      <a:ext uri="{FF2B5EF4-FFF2-40B4-BE49-F238E27FC236}">
                        <a16:creationId xmlns:a16="http://schemas.microsoft.com/office/drawing/2014/main" id="{A4D707F5-CD63-4974-BA3D-A1C27D8F703D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9DC3557A-C85E-40DA-835D-AFA48E0BF2C6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2" name="楕円 1888">
                  <a:extLst>
                    <a:ext uri="{FF2B5EF4-FFF2-40B4-BE49-F238E27FC236}">
                      <a16:creationId xmlns:a16="http://schemas.microsoft.com/office/drawing/2014/main" id="{DE30028A-0F3E-4210-990F-A508F0BC2D11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3" name="楕円 1888">
                  <a:extLst>
                    <a:ext uri="{FF2B5EF4-FFF2-40B4-BE49-F238E27FC236}">
                      <a16:creationId xmlns:a16="http://schemas.microsoft.com/office/drawing/2014/main" id="{283B5A7A-3AAC-4B8B-889C-2E5666F15103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A400062A-83FE-406E-8764-4822BBB2FA2E}"/>
                  </a:ext>
                </a:extLst>
              </p:cNvPr>
              <p:cNvGrpSpPr/>
              <p:nvPr/>
            </p:nvGrpSpPr>
            <p:grpSpPr>
              <a:xfrm>
                <a:off x="4088457" y="5619419"/>
                <a:ext cx="1730260" cy="562432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10" name="楕円 2">
                  <a:extLst>
                    <a:ext uri="{FF2B5EF4-FFF2-40B4-BE49-F238E27FC236}">
                      <a16:creationId xmlns:a16="http://schemas.microsoft.com/office/drawing/2014/main" id="{4EC6331E-C765-4E34-83D8-81677F770BB2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楕円 2">
                  <a:extLst>
                    <a:ext uri="{FF2B5EF4-FFF2-40B4-BE49-F238E27FC236}">
                      <a16:creationId xmlns:a16="http://schemas.microsoft.com/office/drawing/2014/main" id="{39B9D28B-E52E-4B5C-9888-2FCA0153693B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楕円 2">
                  <a:extLst>
                    <a:ext uri="{FF2B5EF4-FFF2-40B4-BE49-F238E27FC236}">
                      <a16:creationId xmlns:a16="http://schemas.microsoft.com/office/drawing/2014/main" id="{584BCB8D-C37D-4804-9F67-3A0CBF999F43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楕円 2">
                  <a:extLst>
                    <a:ext uri="{FF2B5EF4-FFF2-40B4-BE49-F238E27FC236}">
                      <a16:creationId xmlns:a16="http://schemas.microsoft.com/office/drawing/2014/main" id="{C6CC9AD3-3017-43BE-A63E-7EA22A8D617C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楕円 2">
                  <a:extLst>
                    <a:ext uri="{FF2B5EF4-FFF2-40B4-BE49-F238E27FC236}">
                      <a16:creationId xmlns:a16="http://schemas.microsoft.com/office/drawing/2014/main" id="{6F77852D-5E61-42CC-BEF9-ECD9D7072421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楕円 2">
                  <a:extLst>
                    <a:ext uri="{FF2B5EF4-FFF2-40B4-BE49-F238E27FC236}">
                      <a16:creationId xmlns:a16="http://schemas.microsoft.com/office/drawing/2014/main" id="{77B95F47-DD11-4444-B7EA-FBAD5CF6E3D6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楕円 2">
                  <a:extLst>
                    <a:ext uri="{FF2B5EF4-FFF2-40B4-BE49-F238E27FC236}">
                      <a16:creationId xmlns:a16="http://schemas.microsoft.com/office/drawing/2014/main" id="{2CFE6941-7AE5-4A9D-B45F-4D702E69622E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楕円 2">
                  <a:extLst>
                    <a:ext uri="{FF2B5EF4-FFF2-40B4-BE49-F238E27FC236}">
                      <a16:creationId xmlns:a16="http://schemas.microsoft.com/office/drawing/2014/main" id="{71DC1884-6F5A-4255-AACD-3B1AF4B2B2AE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楕円 2">
                  <a:extLst>
                    <a:ext uri="{FF2B5EF4-FFF2-40B4-BE49-F238E27FC236}">
                      <a16:creationId xmlns:a16="http://schemas.microsoft.com/office/drawing/2014/main" id="{3F93C7C8-05F2-48C6-9757-1372DAA42467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楕円 2">
                  <a:extLst>
                    <a:ext uri="{FF2B5EF4-FFF2-40B4-BE49-F238E27FC236}">
                      <a16:creationId xmlns:a16="http://schemas.microsoft.com/office/drawing/2014/main" id="{9648C20E-D00D-48CE-A988-8BB3B7C242C0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楕円 2">
                  <a:extLst>
                    <a:ext uri="{FF2B5EF4-FFF2-40B4-BE49-F238E27FC236}">
                      <a16:creationId xmlns:a16="http://schemas.microsoft.com/office/drawing/2014/main" id="{CDED1A91-2D3B-42DF-8DDB-25DA92F732E9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楕円 2">
                  <a:extLst>
                    <a:ext uri="{FF2B5EF4-FFF2-40B4-BE49-F238E27FC236}">
                      <a16:creationId xmlns:a16="http://schemas.microsoft.com/office/drawing/2014/main" id="{53BBEC92-6D0E-4B96-B874-E3016CA3BD8A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B0E5E0B4-F484-41DF-A72D-74FC916CFC39}"/>
                  </a:ext>
                </a:extLst>
              </p:cNvPr>
              <p:cNvGrpSpPr/>
              <p:nvPr/>
            </p:nvGrpSpPr>
            <p:grpSpPr>
              <a:xfrm>
                <a:off x="4657573" y="5639836"/>
                <a:ext cx="589390" cy="405809"/>
                <a:chOff x="7527601" y="2362437"/>
                <a:chExt cx="761945" cy="524617"/>
              </a:xfrm>
            </p:grpSpPr>
            <p:grpSp>
              <p:nvGrpSpPr>
                <p:cNvPr id="824" name="グループ化 823">
                  <a:extLst>
                    <a:ext uri="{FF2B5EF4-FFF2-40B4-BE49-F238E27FC236}">
                      <a16:creationId xmlns:a16="http://schemas.microsoft.com/office/drawing/2014/main" id="{CE7D2A75-11DC-45F9-BFFF-BC2C1E37D707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828" name="角丸四角形 515">
                    <a:extLst>
                      <a:ext uri="{FF2B5EF4-FFF2-40B4-BE49-F238E27FC236}">
                        <a16:creationId xmlns:a16="http://schemas.microsoft.com/office/drawing/2014/main" id="{0C1DE885-7840-4100-A70F-B24F37DCAEB8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39CF6B8E-86D9-43B9-9A19-9C8863EB97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5" name="グループ化 824">
                  <a:extLst>
                    <a:ext uri="{FF2B5EF4-FFF2-40B4-BE49-F238E27FC236}">
                      <a16:creationId xmlns:a16="http://schemas.microsoft.com/office/drawing/2014/main" id="{E4D51DAB-3042-4F74-9504-C0D1411F204F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826" name="角丸四角形 515">
                    <a:extLst>
                      <a:ext uri="{FF2B5EF4-FFF2-40B4-BE49-F238E27FC236}">
                        <a16:creationId xmlns:a16="http://schemas.microsoft.com/office/drawing/2014/main" id="{BBE2AF21-D22B-4D50-946C-A8C0C9FB5EB2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7" name="フリーフォーム: 図形 826">
                    <a:extLst>
                      <a:ext uri="{FF2B5EF4-FFF2-40B4-BE49-F238E27FC236}">
                        <a16:creationId xmlns:a16="http://schemas.microsoft.com/office/drawing/2014/main" id="{037ACDD0-02B7-4914-BE03-AAB943F773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91" name="グループ化 1690">
              <a:extLst>
                <a:ext uri="{FF2B5EF4-FFF2-40B4-BE49-F238E27FC236}">
                  <a16:creationId xmlns:a16="http://schemas.microsoft.com/office/drawing/2014/main" id="{F00D76C7-3546-4CB8-A0E4-EEC5F1B323E3}"/>
                </a:ext>
              </a:extLst>
            </p:cNvPr>
            <p:cNvGrpSpPr/>
            <p:nvPr/>
          </p:nvGrpSpPr>
          <p:grpSpPr>
            <a:xfrm>
              <a:off x="4396223" y="5334573"/>
              <a:ext cx="1108891" cy="463095"/>
              <a:chOff x="662423" y="3416873"/>
              <a:chExt cx="1108891" cy="463095"/>
            </a:xfrm>
          </p:grpSpPr>
          <p:grpSp>
            <p:nvGrpSpPr>
              <p:cNvPr id="1692" name="グループ化 1691">
                <a:extLst>
                  <a:ext uri="{FF2B5EF4-FFF2-40B4-BE49-F238E27FC236}">
                    <a16:creationId xmlns:a16="http://schemas.microsoft.com/office/drawing/2014/main" id="{A3947A4F-7833-4F0F-ABDA-1474F4FD516F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01" name="フリーフォーム: 図形 1700">
                  <a:extLst>
                    <a:ext uri="{FF2B5EF4-FFF2-40B4-BE49-F238E27FC236}">
                      <a16:creationId xmlns:a16="http://schemas.microsoft.com/office/drawing/2014/main" id="{AB414B26-3C38-46D4-9C34-D9FC58B4DD8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2" name="フリーフォーム: 図形 1701">
                  <a:extLst>
                    <a:ext uri="{FF2B5EF4-FFF2-40B4-BE49-F238E27FC236}">
                      <a16:creationId xmlns:a16="http://schemas.microsoft.com/office/drawing/2014/main" id="{D3C9F48F-7D4D-41D9-A4DD-5E161B715C4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3" name="グループ化 1692">
                <a:extLst>
                  <a:ext uri="{FF2B5EF4-FFF2-40B4-BE49-F238E27FC236}">
                    <a16:creationId xmlns:a16="http://schemas.microsoft.com/office/drawing/2014/main" id="{C3E7D88A-6A26-4434-AB27-302FEF5F1666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99" name="フリーフォーム: 図形 1698">
                  <a:extLst>
                    <a:ext uri="{FF2B5EF4-FFF2-40B4-BE49-F238E27FC236}">
                      <a16:creationId xmlns:a16="http://schemas.microsoft.com/office/drawing/2014/main" id="{C48EC2E2-A406-487D-B66C-E72B08FD4C5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0" name="フリーフォーム: 図形 1699">
                  <a:extLst>
                    <a:ext uri="{FF2B5EF4-FFF2-40B4-BE49-F238E27FC236}">
                      <a16:creationId xmlns:a16="http://schemas.microsoft.com/office/drawing/2014/main" id="{1C9D8979-C4AC-4C5E-BBDB-D2B3061A81E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4" name="グループ化 1693">
                <a:extLst>
                  <a:ext uri="{FF2B5EF4-FFF2-40B4-BE49-F238E27FC236}">
                    <a16:creationId xmlns:a16="http://schemas.microsoft.com/office/drawing/2014/main" id="{94F8EB10-A627-457F-BDD8-86BE7F52FB25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1695" name="フリーフォーム: 図形 1694">
                  <a:extLst>
                    <a:ext uri="{FF2B5EF4-FFF2-40B4-BE49-F238E27FC236}">
                      <a16:creationId xmlns:a16="http://schemas.microsoft.com/office/drawing/2014/main" id="{9C1A0737-6F3C-4EEF-8350-B943617F2188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6" name="フリーフォーム: 図形 1695">
                  <a:extLst>
                    <a:ext uri="{FF2B5EF4-FFF2-40B4-BE49-F238E27FC236}">
                      <a16:creationId xmlns:a16="http://schemas.microsoft.com/office/drawing/2014/main" id="{6BC94631-67EA-4BE6-85FA-F7D641ED7707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7" name="フリーフォーム: 図形 1696">
                  <a:extLst>
                    <a:ext uri="{FF2B5EF4-FFF2-40B4-BE49-F238E27FC236}">
                      <a16:creationId xmlns:a16="http://schemas.microsoft.com/office/drawing/2014/main" id="{8AE57EAB-1964-42B5-98CD-9E338732D932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8" name="フリーフォーム: 図形 1697">
                  <a:extLst>
                    <a:ext uri="{FF2B5EF4-FFF2-40B4-BE49-F238E27FC236}">
                      <a16:creationId xmlns:a16="http://schemas.microsoft.com/office/drawing/2014/main" id="{221F7DB4-5378-4D25-8A35-2F2961E8C3C5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4C7157E-2F7D-4033-A846-865189FFB555}"/>
              </a:ext>
            </a:extLst>
          </p:cNvPr>
          <p:cNvGrpSpPr/>
          <p:nvPr/>
        </p:nvGrpSpPr>
        <p:grpSpPr>
          <a:xfrm>
            <a:off x="2216928" y="2900374"/>
            <a:ext cx="1730260" cy="1324490"/>
            <a:chOff x="2216928" y="2900374"/>
            <a:chExt cx="1730260" cy="1324490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972DFE3-DD01-439D-AAFD-C8A060B62499}"/>
                </a:ext>
              </a:extLst>
            </p:cNvPr>
            <p:cNvGrpSpPr/>
            <p:nvPr/>
          </p:nvGrpSpPr>
          <p:grpSpPr>
            <a:xfrm>
              <a:off x="2216928" y="2900374"/>
              <a:ext cx="1730260" cy="1324490"/>
              <a:chOff x="2216928" y="2900374"/>
              <a:chExt cx="1730260" cy="1324490"/>
            </a:xfrm>
          </p:grpSpPr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379C27F5-5506-48AC-8764-1107531E32B8}"/>
                  </a:ext>
                </a:extLst>
              </p:cNvPr>
              <p:cNvGrpSpPr/>
              <p:nvPr/>
            </p:nvGrpSpPr>
            <p:grpSpPr>
              <a:xfrm>
                <a:off x="2216928" y="293394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EB760C1A-66DA-4927-9E1C-E61163E54C58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CCEA1916-CCE7-48EA-991C-D26A35291219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3642B716-E654-42D7-B1FE-D6D1A7F5B4C8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5" name="グループ化 554">
                  <a:extLst>
                    <a:ext uri="{FF2B5EF4-FFF2-40B4-BE49-F238E27FC236}">
                      <a16:creationId xmlns:a16="http://schemas.microsoft.com/office/drawing/2014/main" id="{C3344754-45B1-49E6-B32B-6D4D8827C9E6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570" name="楕円 2">
                    <a:extLst>
                      <a:ext uri="{FF2B5EF4-FFF2-40B4-BE49-F238E27FC236}">
                        <a16:creationId xmlns:a16="http://schemas.microsoft.com/office/drawing/2014/main" id="{CD59222E-0A0D-410A-8F25-E79662C5FD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楕円 2">
                    <a:extLst>
                      <a:ext uri="{FF2B5EF4-FFF2-40B4-BE49-F238E27FC236}">
                        <a16:creationId xmlns:a16="http://schemas.microsoft.com/office/drawing/2014/main" id="{0C0F4B10-A77D-4094-831D-3C743060E8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楕円 2">
                    <a:extLst>
                      <a:ext uri="{FF2B5EF4-FFF2-40B4-BE49-F238E27FC236}">
                        <a16:creationId xmlns:a16="http://schemas.microsoft.com/office/drawing/2014/main" id="{273811CC-E9C0-4971-BBD6-7918FFE2C4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楕円 2">
                    <a:extLst>
                      <a:ext uri="{FF2B5EF4-FFF2-40B4-BE49-F238E27FC236}">
                        <a16:creationId xmlns:a16="http://schemas.microsoft.com/office/drawing/2014/main" id="{8AB3175A-1BC5-4AA2-A0D5-CA96116636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楕円 2">
                    <a:extLst>
                      <a:ext uri="{FF2B5EF4-FFF2-40B4-BE49-F238E27FC236}">
                        <a16:creationId xmlns:a16="http://schemas.microsoft.com/office/drawing/2014/main" id="{F329E126-BB50-468E-9E0E-0B300971C0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楕円 2">
                    <a:extLst>
                      <a:ext uri="{FF2B5EF4-FFF2-40B4-BE49-F238E27FC236}">
                        <a16:creationId xmlns:a16="http://schemas.microsoft.com/office/drawing/2014/main" id="{67A68808-4D6F-4876-B911-79ADB61284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楕円 2">
                    <a:extLst>
                      <a:ext uri="{FF2B5EF4-FFF2-40B4-BE49-F238E27FC236}">
                        <a16:creationId xmlns:a16="http://schemas.microsoft.com/office/drawing/2014/main" id="{DB05C54A-FD36-4939-87EC-6D62B74455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楕円 2">
                    <a:extLst>
                      <a:ext uri="{FF2B5EF4-FFF2-40B4-BE49-F238E27FC236}">
                        <a16:creationId xmlns:a16="http://schemas.microsoft.com/office/drawing/2014/main" id="{9631B688-A3ED-484E-B428-6C129627EB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楕円 2">
                    <a:extLst>
                      <a:ext uri="{FF2B5EF4-FFF2-40B4-BE49-F238E27FC236}">
                        <a16:creationId xmlns:a16="http://schemas.microsoft.com/office/drawing/2014/main" id="{33973184-030A-489A-848C-CC41EACE8A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楕円 2">
                    <a:extLst>
                      <a:ext uri="{FF2B5EF4-FFF2-40B4-BE49-F238E27FC236}">
                        <a16:creationId xmlns:a16="http://schemas.microsoft.com/office/drawing/2014/main" id="{D9291676-0F1B-4474-A452-E0966A7B1E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楕円 2">
                    <a:extLst>
                      <a:ext uri="{FF2B5EF4-FFF2-40B4-BE49-F238E27FC236}">
                        <a16:creationId xmlns:a16="http://schemas.microsoft.com/office/drawing/2014/main" id="{7F7C97BC-2A7A-425F-A450-C8B5B54D85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楕円 2">
                    <a:extLst>
                      <a:ext uri="{FF2B5EF4-FFF2-40B4-BE49-F238E27FC236}">
                        <a16:creationId xmlns:a16="http://schemas.microsoft.com/office/drawing/2014/main" id="{AE2D9630-600A-4C66-B7ED-EFEAE55B52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楕円 2">
                    <a:extLst>
                      <a:ext uri="{FF2B5EF4-FFF2-40B4-BE49-F238E27FC236}">
                        <a16:creationId xmlns:a16="http://schemas.microsoft.com/office/drawing/2014/main" id="{F9B18189-5ADF-4819-9930-B852714536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778247DB-FCA7-4F01-877E-FBFDD8D18D66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EDED0573-B12B-414A-A04F-A9F0E6334AD6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558" name="楕円 2">
                    <a:extLst>
                      <a:ext uri="{FF2B5EF4-FFF2-40B4-BE49-F238E27FC236}">
                        <a16:creationId xmlns:a16="http://schemas.microsoft.com/office/drawing/2014/main" id="{FCD313CF-78B1-4372-B57D-3C1F84A860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9" name="楕円 2">
                    <a:extLst>
                      <a:ext uri="{FF2B5EF4-FFF2-40B4-BE49-F238E27FC236}">
                        <a16:creationId xmlns:a16="http://schemas.microsoft.com/office/drawing/2014/main" id="{EB7F7F82-E5F0-4063-855C-5852C8AF40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0" name="楕円 2">
                    <a:extLst>
                      <a:ext uri="{FF2B5EF4-FFF2-40B4-BE49-F238E27FC236}">
                        <a16:creationId xmlns:a16="http://schemas.microsoft.com/office/drawing/2014/main" id="{F3B0D2D6-D74A-4D05-8115-73AFF09685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楕円 2">
                    <a:extLst>
                      <a:ext uri="{FF2B5EF4-FFF2-40B4-BE49-F238E27FC236}">
                        <a16:creationId xmlns:a16="http://schemas.microsoft.com/office/drawing/2014/main" id="{873DC91A-9CC9-4294-9385-7A757C670F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楕円 2">
                    <a:extLst>
                      <a:ext uri="{FF2B5EF4-FFF2-40B4-BE49-F238E27FC236}">
                        <a16:creationId xmlns:a16="http://schemas.microsoft.com/office/drawing/2014/main" id="{DA772A48-6E0C-4B41-A60E-64A94DDBF8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楕円 2">
                    <a:extLst>
                      <a:ext uri="{FF2B5EF4-FFF2-40B4-BE49-F238E27FC236}">
                        <a16:creationId xmlns:a16="http://schemas.microsoft.com/office/drawing/2014/main" id="{ACAEBA97-B6E9-4FCA-9E84-A1000F3C6B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4" name="楕円 2">
                    <a:extLst>
                      <a:ext uri="{FF2B5EF4-FFF2-40B4-BE49-F238E27FC236}">
                        <a16:creationId xmlns:a16="http://schemas.microsoft.com/office/drawing/2014/main" id="{12A0C142-80CA-43E4-8B33-BA2936CBC5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楕円 2">
                    <a:extLst>
                      <a:ext uri="{FF2B5EF4-FFF2-40B4-BE49-F238E27FC236}">
                        <a16:creationId xmlns:a16="http://schemas.microsoft.com/office/drawing/2014/main" id="{67114B30-7E9F-45AB-8585-CD1E1E17A2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6" name="楕円 2">
                    <a:extLst>
                      <a:ext uri="{FF2B5EF4-FFF2-40B4-BE49-F238E27FC236}">
                        <a16:creationId xmlns:a16="http://schemas.microsoft.com/office/drawing/2014/main" id="{C940A87A-DAB1-41F0-920B-208049FBB5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楕円 2">
                    <a:extLst>
                      <a:ext uri="{FF2B5EF4-FFF2-40B4-BE49-F238E27FC236}">
                        <a16:creationId xmlns:a16="http://schemas.microsoft.com/office/drawing/2014/main" id="{2658922F-F519-4F56-A0D7-26FBECF112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8" name="楕円 2">
                    <a:extLst>
                      <a:ext uri="{FF2B5EF4-FFF2-40B4-BE49-F238E27FC236}">
                        <a16:creationId xmlns:a16="http://schemas.microsoft.com/office/drawing/2014/main" id="{1D5B8E1A-C9AB-41E9-8003-4BF24188AE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楕円 2">
                    <a:extLst>
                      <a:ext uri="{FF2B5EF4-FFF2-40B4-BE49-F238E27FC236}">
                        <a16:creationId xmlns:a16="http://schemas.microsoft.com/office/drawing/2014/main" id="{027ADEE9-E23E-455C-9A21-F562A2A201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75" name="グループ化 1174">
                <a:extLst>
                  <a:ext uri="{FF2B5EF4-FFF2-40B4-BE49-F238E27FC236}">
                    <a16:creationId xmlns:a16="http://schemas.microsoft.com/office/drawing/2014/main" id="{B30158CA-C46B-4284-A43B-F75724CBF890}"/>
                  </a:ext>
                </a:extLst>
              </p:cNvPr>
              <p:cNvGrpSpPr/>
              <p:nvPr/>
            </p:nvGrpSpPr>
            <p:grpSpPr>
              <a:xfrm>
                <a:off x="2766088" y="2900374"/>
                <a:ext cx="616096" cy="875491"/>
                <a:chOff x="2766088" y="2900374"/>
                <a:chExt cx="616096" cy="875491"/>
              </a:xfrm>
            </p:grpSpPr>
            <p:grpSp>
              <p:nvGrpSpPr>
                <p:cNvPr id="1176" name="グループ化 1175">
                  <a:extLst>
                    <a:ext uri="{FF2B5EF4-FFF2-40B4-BE49-F238E27FC236}">
                      <a16:creationId xmlns:a16="http://schemas.microsoft.com/office/drawing/2014/main" id="{3A9477B4-A7E1-4935-A911-2EB77884396D}"/>
                    </a:ext>
                  </a:extLst>
                </p:cNvPr>
                <p:cNvGrpSpPr/>
                <p:nvPr/>
              </p:nvGrpSpPr>
              <p:grpSpPr>
                <a:xfrm>
                  <a:off x="2851389" y="3430411"/>
                  <a:ext cx="445493" cy="345454"/>
                  <a:chOff x="5436737" y="2250781"/>
                  <a:chExt cx="575919" cy="446592"/>
                </a:xfrm>
              </p:grpSpPr>
              <p:sp>
                <p:nvSpPr>
                  <p:cNvPr id="1199" name="楕円 1198">
                    <a:extLst>
                      <a:ext uri="{FF2B5EF4-FFF2-40B4-BE49-F238E27FC236}">
                        <a16:creationId xmlns:a16="http://schemas.microsoft.com/office/drawing/2014/main" id="{A0F503FB-F5C5-4A7C-A8F8-38D1FDAE3A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36737" y="2609851"/>
                    <a:ext cx="575919" cy="87522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0" name="フリーフォーム: 図形 1199">
                    <a:extLst>
                      <a:ext uri="{FF2B5EF4-FFF2-40B4-BE49-F238E27FC236}">
                        <a16:creationId xmlns:a16="http://schemas.microsoft.com/office/drawing/2014/main" id="{44449F29-E84B-4CDD-833F-3EB4C05A6E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989" y="2250781"/>
                    <a:ext cx="502422" cy="387976"/>
                  </a:xfrm>
                  <a:custGeom>
                    <a:avLst/>
                    <a:gdLst>
                      <a:gd name="connsiteX0" fmla="*/ 198851 w 502422"/>
                      <a:gd name="connsiteY0" fmla="*/ 0 h 387976"/>
                      <a:gd name="connsiteX1" fmla="*/ 280512 w 502422"/>
                      <a:gd name="connsiteY1" fmla="*/ 0 h 387976"/>
                      <a:gd name="connsiteX2" fmla="*/ 303218 w 502422"/>
                      <a:gd name="connsiteY2" fmla="*/ 90824 h 387976"/>
                      <a:gd name="connsiteX3" fmla="*/ 353846 w 502422"/>
                      <a:gd name="connsiteY3" fmla="*/ 90824 h 387976"/>
                      <a:gd name="connsiteX4" fmla="*/ 502422 w 502422"/>
                      <a:gd name="connsiteY4" fmla="*/ 239400 h 387976"/>
                      <a:gd name="connsiteX5" fmla="*/ 502422 w 502422"/>
                      <a:gd name="connsiteY5" fmla="*/ 387976 h 387976"/>
                      <a:gd name="connsiteX6" fmla="*/ 0 w 502422"/>
                      <a:gd name="connsiteY6" fmla="*/ 387976 h 387976"/>
                      <a:gd name="connsiteX7" fmla="*/ 0 w 502422"/>
                      <a:gd name="connsiteY7" fmla="*/ 239400 h 387976"/>
                      <a:gd name="connsiteX8" fmla="*/ 148576 w 502422"/>
                      <a:gd name="connsiteY8" fmla="*/ 90824 h 387976"/>
                      <a:gd name="connsiteX9" fmla="*/ 176145 w 502422"/>
                      <a:gd name="connsiteY9" fmla="*/ 90824 h 387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2422" h="387976">
                        <a:moveTo>
                          <a:pt x="198851" y="0"/>
                        </a:moveTo>
                        <a:lnTo>
                          <a:pt x="280512" y="0"/>
                        </a:lnTo>
                        <a:lnTo>
                          <a:pt x="303218" y="90824"/>
                        </a:lnTo>
                        <a:lnTo>
                          <a:pt x="353846" y="90824"/>
                        </a:lnTo>
                        <a:cubicBezTo>
                          <a:pt x="435902" y="90824"/>
                          <a:pt x="502422" y="157344"/>
                          <a:pt x="502422" y="239400"/>
                        </a:cubicBezTo>
                        <a:lnTo>
                          <a:pt x="502422" y="387976"/>
                        </a:lnTo>
                        <a:lnTo>
                          <a:pt x="0" y="387976"/>
                        </a:lnTo>
                        <a:lnTo>
                          <a:pt x="0" y="239400"/>
                        </a:lnTo>
                        <a:cubicBezTo>
                          <a:pt x="0" y="157344"/>
                          <a:pt x="66520" y="90824"/>
                          <a:pt x="148576" y="90824"/>
                        </a:cubicBezTo>
                        <a:lnTo>
                          <a:pt x="176145" y="9082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1" name="四角形: 上の 2 つの角を丸める 1200">
                    <a:extLst>
                      <a:ext uri="{FF2B5EF4-FFF2-40B4-BE49-F238E27FC236}">
                        <a16:creationId xmlns:a16="http://schemas.microsoft.com/office/drawing/2014/main" id="{FB438AC1-106E-4E78-B538-145B427CEF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827" y="2486173"/>
                    <a:ext cx="544748" cy="165284"/>
                  </a:xfrm>
                  <a:prstGeom prst="round2SameRect">
                    <a:avLst>
                      <a:gd name="adj1" fmla="val 19265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77" name="フローチャート: 論理積ゲート 213">
                  <a:extLst>
                    <a:ext uri="{FF2B5EF4-FFF2-40B4-BE49-F238E27FC236}">
                      <a16:creationId xmlns:a16="http://schemas.microsoft.com/office/drawing/2014/main" id="{2B28B56B-AEB4-4DF7-8AA4-2AA6399CB55D}"/>
                    </a:ext>
                  </a:extLst>
                </p:cNvPr>
                <p:cNvSpPr/>
                <p:nvPr/>
              </p:nvSpPr>
              <p:spPr>
                <a:xfrm rot="16200000">
                  <a:off x="2852128" y="2993233"/>
                  <a:ext cx="444015" cy="444015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78" name="グループ化 1177">
                  <a:extLst>
                    <a:ext uri="{FF2B5EF4-FFF2-40B4-BE49-F238E27FC236}">
                      <a16:creationId xmlns:a16="http://schemas.microsoft.com/office/drawing/2014/main" id="{66F12802-BB35-4B6A-B6A5-64835CA6E416}"/>
                    </a:ext>
                  </a:extLst>
                </p:cNvPr>
                <p:cNvGrpSpPr/>
                <p:nvPr/>
              </p:nvGrpSpPr>
              <p:grpSpPr>
                <a:xfrm>
                  <a:off x="2842662" y="3047325"/>
                  <a:ext cx="462947" cy="419371"/>
                  <a:chOff x="2320234" y="3718105"/>
                  <a:chExt cx="719603" cy="651868"/>
                </a:xfrm>
              </p:grpSpPr>
              <p:sp>
                <p:nvSpPr>
                  <p:cNvPr id="1190" name="円/楕円 689">
                    <a:extLst>
                      <a:ext uri="{FF2B5EF4-FFF2-40B4-BE49-F238E27FC236}">
                        <a16:creationId xmlns:a16="http://schemas.microsoft.com/office/drawing/2014/main" id="{5A7D7D6A-31F6-4291-87D3-5FCD2CFDFDD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320234" y="397167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1" name="円/楕円 690">
                    <a:extLst>
                      <a:ext uri="{FF2B5EF4-FFF2-40B4-BE49-F238E27FC236}">
                        <a16:creationId xmlns:a16="http://schemas.microsoft.com/office/drawing/2014/main" id="{2353E847-3BFE-4D39-8E63-49F0B133C21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864902" y="397167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2" name="円/楕円 691">
                    <a:extLst>
                      <a:ext uri="{FF2B5EF4-FFF2-40B4-BE49-F238E27FC236}">
                        <a16:creationId xmlns:a16="http://schemas.microsoft.com/office/drawing/2014/main" id="{CA879283-EE0D-4F8B-9FDC-755A3C486F57}"/>
                      </a:ext>
                    </a:extLst>
                  </p:cNvPr>
                  <p:cNvSpPr/>
                  <p:nvPr/>
                </p:nvSpPr>
                <p:spPr>
                  <a:xfrm>
                    <a:off x="2390513" y="3718105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3" name="月 1192">
                    <a:extLst>
                      <a:ext uri="{FF2B5EF4-FFF2-40B4-BE49-F238E27FC236}">
                        <a16:creationId xmlns:a16="http://schemas.microsoft.com/office/drawing/2014/main" id="{6184CECB-5FF2-4BE6-ACF6-3782D2F0C7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502721" y="3811705"/>
                    <a:ext cx="45719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4" name="月 1193">
                    <a:extLst>
                      <a:ext uri="{FF2B5EF4-FFF2-40B4-BE49-F238E27FC236}">
                        <a16:creationId xmlns:a16="http://schemas.microsoft.com/office/drawing/2014/main" id="{A4CA3B24-EFF8-48C8-9BBD-0C13DD43FC8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93234" y="3811705"/>
                    <a:ext cx="45719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5" name="円/楕円 632">
                    <a:extLst>
                      <a:ext uri="{FF2B5EF4-FFF2-40B4-BE49-F238E27FC236}">
                        <a16:creationId xmlns:a16="http://schemas.microsoft.com/office/drawing/2014/main" id="{0E497170-9C4E-4113-B127-8144996F8CED}"/>
                      </a:ext>
                    </a:extLst>
                  </p:cNvPr>
                  <p:cNvSpPr/>
                  <p:nvPr/>
                </p:nvSpPr>
                <p:spPr>
                  <a:xfrm>
                    <a:off x="2635661" y="4154850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6" name="円/楕円 4">
                    <a:extLst>
                      <a:ext uri="{FF2B5EF4-FFF2-40B4-BE49-F238E27FC236}">
                        <a16:creationId xmlns:a16="http://schemas.microsoft.com/office/drawing/2014/main" id="{16363993-9A94-4F1A-8F21-F6EC9FA1E462}"/>
                      </a:ext>
                    </a:extLst>
                  </p:cNvPr>
                  <p:cNvSpPr/>
                  <p:nvPr/>
                </p:nvSpPr>
                <p:spPr>
                  <a:xfrm>
                    <a:off x="2596210" y="4233302"/>
                    <a:ext cx="163841" cy="667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7" name="月 1196">
                    <a:extLst>
                      <a:ext uri="{FF2B5EF4-FFF2-40B4-BE49-F238E27FC236}">
                        <a16:creationId xmlns:a16="http://schemas.microsoft.com/office/drawing/2014/main" id="{39864C51-EC3A-4596-B67F-E406ADFCF26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06539" y="3926232"/>
                    <a:ext cx="45719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8" name="月 1197">
                    <a:extLst>
                      <a:ext uri="{FF2B5EF4-FFF2-40B4-BE49-F238E27FC236}">
                        <a16:creationId xmlns:a16="http://schemas.microsoft.com/office/drawing/2014/main" id="{1D9FC715-074C-48A1-858D-0EC76D04CF0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97052" y="3926232"/>
                    <a:ext cx="45719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79" name="グループ化 1178">
                  <a:extLst>
                    <a:ext uri="{FF2B5EF4-FFF2-40B4-BE49-F238E27FC236}">
                      <a16:creationId xmlns:a16="http://schemas.microsoft.com/office/drawing/2014/main" id="{1BE6840F-700C-4D2F-8E0A-CA5B709726B3}"/>
                    </a:ext>
                  </a:extLst>
                </p:cNvPr>
                <p:cNvGrpSpPr/>
                <p:nvPr/>
              </p:nvGrpSpPr>
              <p:grpSpPr>
                <a:xfrm>
                  <a:off x="2766088" y="2900374"/>
                  <a:ext cx="616096" cy="219703"/>
                  <a:chOff x="849631" y="361615"/>
                  <a:chExt cx="1113596" cy="441091"/>
                </a:xfrm>
              </p:grpSpPr>
              <p:sp>
                <p:nvSpPr>
                  <p:cNvPr id="1182" name="月 1181">
                    <a:extLst>
                      <a:ext uri="{FF2B5EF4-FFF2-40B4-BE49-F238E27FC236}">
                        <a16:creationId xmlns:a16="http://schemas.microsoft.com/office/drawing/2014/main" id="{27890F32-E4B7-4859-AD58-AA56B931A3D9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486749" y="229596"/>
                    <a:ext cx="240360" cy="622355"/>
                  </a:xfrm>
                  <a:prstGeom prst="moon">
                    <a:avLst>
                      <a:gd name="adj" fmla="val 87500"/>
                    </a:avLst>
                  </a:prstGeom>
                  <a:pattFill prst="sm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83" name="月 1182">
                    <a:extLst>
                      <a:ext uri="{FF2B5EF4-FFF2-40B4-BE49-F238E27FC236}">
                        <a16:creationId xmlns:a16="http://schemas.microsoft.com/office/drawing/2014/main" id="{9945DAAE-FAD8-44FE-B931-22FFD6B07B8F}"/>
                      </a:ext>
                    </a:extLst>
                  </p:cNvPr>
                  <p:cNvSpPr/>
                  <p:nvPr/>
                </p:nvSpPr>
                <p:spPr bwMode="auto">
                  <a:xfrm rot="14400000" flipH="1">
                    <a:off x="1087815" y="123431"/>
                    <a:ext cx="427913" cy="904282"/>
                  </a:xfrm>
                  <a:prstGeom prst="moon">
                    <a:avLst>
                      <a:gd name="adj" fmla="val 87500"/>
                    </a:avLst>
                  </a:pr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184" name="グループ化 1183">
                    <a:extLst>
                      <a:ext uri="{FF2B5EF4-FFF2-40B4-BE49-F238E27FC236}">
                        <a16:creationId xmlns:a16="http://schemas.microsoft.com/office/drawing/2014/main" id="{18109AED-FE80-4F6A-AEC0-EF136D6647C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918759" y="531164"/>
                    <a:ext cx="724435" cy="205850"/>
                    <a:chOff x="1057822" y="531164"/>
                    <a:chExt cx="724435" cy="205850"/>
                  </a:xfrm>
                </p:grpSpPr>
                <p:sp>
                  <p:nvSpPr>
                    <p:cNvPr id="1188" name="楕円 1888">
                      <a:extLst>
                        <a:ext uri="{FF2B5EF4-FFF2-40B4-BE49-F238E27FC236}">
                          <a16:creationId xmlns:a16="http://schemas.microsoft.com/office/drawing/2014/main" id="{9D71A9E8-6558-47CD-BF90-0DF3CBD3B7A2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057822" y="531164"/>
                      <a:ext cx="724435" cy="79785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89" name="楕円 1888">
                      <a:extLst>
                        <a:ext uri="{FF2B5EF4-FFF2-40B4-BE49-F238E27FC236}">
                          <a16:creationId xmlns:a16="http://schemas.microsoft.com/office/drawing/2014/main" id="{6475F6E3-A72F-4662-8320-0F800432BABD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256143" y="683195"/>
                      <a:ext cx="488671" cy="53819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185" name="フリーフォーム: 図形 1184">
                    <a:extLst>
                      <a:ext uri="{FF2B5EF4-FFF2-40B4-BE49-F238E27FC236}">
                        <a16:creationId xmlns:a16="http://schemas.microsoft.com/office/drawing/2014/main" id="{FA0AB2F2-4DEF-42A8-BE01-6F16FC2AC3EA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312034" y="151514"/>
                    <a:ext cx="386575" cy="915810"/>
                  </a:xfrm>
                  <a:custGeom>
                    <a:avLst/>
                    <a:gdLst>
                      <a:gd name="connsiteX0" fmla="*/ 27621 w 386575"/>
                      <a:gd name="connsiteY0" fmla="*/ 739070 h 915810"/>
                      <a:gd name="connsiteX1" fmla="*/ 10710 w 386575"/>
                      <a:gd name="connsiteY1" fmla="*/ 654971 h 915810"/>
                      <a:gd name="connsiteX2" fmla="*/ 0 w 386575"/>
                      <a:gd name="connsiteY2" fmla="*/ 490965 h 915810"/>
                      <a:gd name="connsiteX3" fmla="*/ 41426 w 386575"/>
                      <a:gd name="connsiteY3" fmla="*/ 174204 h 915810"/>
                      <a:gd name="connsiteX4" fmla="*/ 50125 w 386575"/>
                      <a:gd name="connsiteY4" fmla="*/ 149464 h 915810"/>
                      <a:gd name="connsiteX5" fmla="*/ 62787 w 386575"/>
                      <a:gd name="connsiteY5" fmla="*/ 134117 h 915810"/>
                      <a:gd name="connsiteX6" fmla="*/ 386575 w 386575"/>
                      <a:gd name="connsiteY6" fmla="*/ 0 h 915810"/>
                      <a:gd name="connsiteX7" fmla="*/ 386575 w 386575"/>
                      <a:gd name="connsiteY7" fmla="*/ 915809 h 915810"/>
                      <a:gd name="connsiteX8" fmla="*/ 386575 w 386575"/>
                      <a:gd name="connsiteY8" fmla="*/ 915810 h 915810"/>
                      <a:gd name="connsiteX9" fmla="*/ 62787 w 386575"/>
                      <a:gd name="connsiteY9" fmla="*/ 781692 h 915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6575" h="915810">
                        <a:moveTo>
                          <a:pt x="27621" y="739070"/>
                        </a:moveTo>
                        <a:lnTo>
                          <a:pt x="10710" y="654971"/>
                        </a:lnTo>
                        <a:cubicBezTo>
                          <a:pt x="3688" y="601995"/>
                          <a:pt x="0" y="547145"/>
                          <a:pt x="0" y="490965"/>
                        </a:cubicBezTo>
                        <a:cubicBezTo>
                          <a:pt x="0" y="378605"/>
                          <a:pt x="14751" y="271563"/>
                          <a:pt x="41426" y="174204"/>
                        </a:cubicBezTo>
                        <a:lnTo>
                          <a:pt x="50125" y="149464"/>
                        </a:lnTo>
                        <a:lnTo>
                          <a:pt x="62787" y="134117"/>
                        </a:lnTo>
                        <a:cubicBezTo>
                          <a:pt x="145652" y="51252"/>
                          <a:pt x="260128" y="0"/>
                          <a:pt x="386575" y="0"/>
                        </a:cubicBezTo>
                        <a:cubicBezTo>
                          <a:pt x="310258" y="300500"/>
                          <a:pt x="310258" y="615309"/>
                          <a:pt x="386575" y="915809"/>
                        </a:cubicBezTo>
                        <a:lnTo>
                          <a:pt x="386575" y="915810"/>
                        </a:lnTo>
                        <a:cubicBezTo>
                          <a:pt x="260128" y="915810"/>
                          <a:pt x="145652" y="864557"/>
                          <a:pt x="62787" y="78169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86" name="楕円 1888">
                    <a:extLst>
                      <a:ext uri="{FF2B5EF4-FFF2-40B4-BE49-F238E27FC236}">
                        <a16:creationId xmlns:a16="http://schemas.microsoft.com/office/drawing/2014/main" id="{3D20EBB8-0497-4499-8699-01C11601D950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14037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7" name="楕円 1888">
                    <a:extLst>
                      <a:ext uri="{FF2B5EF4-FFF2-40B4-BE49-F238E27FC236}">
                        <a16:creationId xmlns:a16="http://schemas.microsoft.com/office/drawing/2014/main" id="{9C4DF211-87EE-4908-93D9-F0ADCE07140C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33869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80" name="楕円 1179">
                  <a:extLst>
                    <a:ext uri="{FF2B5EF4-FFF2-40B4-BE49-F238E27FC236}">
                      <a16:creationId xmlns:a16="http://schemas.microsoft.com/office/drawing/2014/main" id="{4D68CFDC-73BD-4F52-8DA9-D0A618E7E701}"/>
                    </a:ext>
                  </a:extLst>
                </p:cNvPr>
                <p:cNvSpPr/>
                <p:nvPr/>
              </p:nvSpPr>
              <p:spPr bwMode="auto">
                <a:xfrm flipV="1">
                  <a:off x="2917426" y="3284554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1" name="楕円 1180">
                  <a:extLst>
                    <a:ext uri="{FF2B5EF4-FFF2-40B4-BE49-F238E27FC236}">
                      <a16:creationId xmlns:a16="http://schemas.microsoft.com/office/drawing/2014/main" id="{F9276286-0347-44A7-8452-785FC1843F95}"/>
                    </a:ext>
                  </a:extLst>
                </p:cNvPr>
                <p:cNvSpPr/>
                <p:nvPr/>
              </p:nvSpPr>
              <p:spPr bwMode="auto">
                <a:xfrm flipV="1">
                  <a:off x="3151357" y="3284554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03" name="グループ化 1702">
              <a:extLst>
                <a:ext uri="{FF2B5EF4-FFF2-40B4-BE49-F238E27FC236}">
                  <a16:creationId xmlns:a16="http://schemas.microsoft.com/office/drawing/2014/main" id="{27A1754C-2DDF-4458-810B-1D332377E0BC}"/>
                </a:ext>
              </a:extLst>
            </p:cNvPr>
            <p:cNvGrpSpPr/>
            <p:nvPr/>
          </p:nvGrpSpPr>
          <p:grpSpPr>
            <a:xfrm>
              <a:off x="2544563" y="3416873"/>
              <a:ext cx="1063804" cy="497725"/>
              <a:chOff x="662423" y="3416873"/>
              <a:chExt cx="1063804" cy="497725"/>
            </a:xfrm>
          </p:grpSpPr>
          <p:grpSp>
            <p:nvGrpSpPr>
              <p:cNvPr id="1704" name="グループ化 1703">
                <a:extLst>
                  <a:ext uri="{FF2B5EF4-FFF2-40B4-BE49-F238E27FC236}">
                    <a16:creationId xmlns:a16="http://schemas.microsoft.com/office/drawing/2014/main" id="{86483E25-CF52-4588-9F20-F59603D4A9E8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14" name="フリーフォーム: 図形 1713">
                  <a:extLst>
                    <a:ext uri="{FF2B5EF4-FFF2-40B4-BE49-F238E27FC236}">
                      <a16:creationId xmlns:a16="http://schemas.microsoft.com/office/drawing/2014/main" id="{2F48F1BE-EBF5-4446-BE97-C09200196C6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5" name="フリーフォーム: 図形 1714">
                  <a:extLst>
                    <a:ext uri="{FF2B5EF4-FFF2-40B4-BE49-F238E27FC236}">
                      <a16:creationId xmlns:a16="http://schemas.microsoft.com/office/drawing/2014/main" id="{B4F78BD6-0A57-4D3F-9D66-12E4E705796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5" name="グループ化 1704">
                <a:extLst>
                  <a:ext uri="{FF2B5EF4-FFF2-40B4-BE49-F238E27FC236}">
                    <a16:creationId xmlns:a16="http://schemas.microsoft.com/office/drawing/2014/main" id="{FAF2B0F9-1075-4CB5-AB03-76C9998C10E8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12" name="フリーフォーム: 図形 1711">
                  <a:extLst>
                    <a:ext uri="{FF2B5EF4-FFF2-40B4-BE49-F238E27FC236}">
                      <a16:creationId xmlns:a16="http://schemas.microsoft.com/office/drawing/2014/main" id="{3CBB28F5-FA7B-4CCF-AB5D-D66D6948389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3" name="フリーフォーム: 図形 1712">
                  <a:extLst>
                    <a:ext uri="{FF2B5EF4-FFF2-40B4-BE49-F238E27FC236}">
                      <a16:creationId xmlns:a16="http://schemas.microsoft.com/office/drawing/2014/main" id="{DF03941C-1F6C-437A-8BA3-E951BFDED4F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6" name="グループ化 1705">
                <a:extLst>
                  <a:ext uri="{FF2B5EF4-FFF2-40B4-BE49-F238E27FC236}">
                    <a16:creationId xmlns:a16="http://schemas.microsoft.com/office/drawing/2014/main" id="{9D94EE90-7B0F-4471-AFD9-F6EE964DC9D8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10" name="フリーフォーム: 図形 1709">
                  <a:extLst>
                    <a:ext uri="{FF2B5EF4-FFF2-40B4-BE49-F238E27FC236}">
                      <a16:creationId xmlns:a16="http://schemas.microsoft.com/office/drawing/2014/main" id="{C6AF43CB-A6B2-41E7-B6D8-277C6E1E574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1" name="フリーフォーム: 図形 1710">
                  <a:extLst>
                    <a:ext uri="{FF2B5EF4-FFF2-40B4-BE49-F238E27FC236}">
                      <a16:creationId xmlns:a16="http://schemas.microsoft.com/office/drawing/2014/main" id="{18D2774D-5A1E-43E2-A6FC-0154484CFF1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7" name="グループ化 1706">
                <a:extLst>
                  <a:ext uri="{FF2B5EF4-FFF2-40B4-BE49-F238E27FC236}">
                    <a16:creationId xmlns:a16="http://schemas.microsoft.com/office/drawing/2014/main" id="{EC88B437-9C48-45BB-862F-1A8BE548E4D1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08" name="フリーフォーム: 図形 1707">
                  <a:extLst>
                    <a:ext uri="{FF2B5EF4-FFF2-40B4-BE49-F238E27FC236}">
                      <a16:creationId xmlns:a16="http://schemas.microsoft.com/office/drawing/2014/main" id="{5BD7639B-4A86-4D94-AEEA-D068B280F6F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9" name="フリーフォーム: 図形 1708">
                  <a:extLst>
                    <a:ext uri="{FF2B5EF4-FFF2-40B4-BE49-F238E27FC236}">
                      <a16:creationId xmlns:a16="http://schemas.microsoft.com/office/drawing/2014/main" id="{65D9D9EB-F13A-45F7-8423-A37CAE26A17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EDBCE9A7-5D1B-434D-9538-9EE6DB12B02D}"/>
              </a:ext>
            </a:extLst>
          </p:cNvPr>
          <p:cNvGrpSpPr/>
          <p:nvPr/>
        </p:nvGrpSpPr>
        <p:grpSpPr>
          <a:xfrm>
            <a:off x="2216928" y="922946"/>
            <a:ext cx="1730260" cy="1290919"/>
            <a:chOff x="2216928" y="922946"/>
            <a:chExt cx="1730260" cy="129091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F49B79E-385A-45C9-AB33-A82029A495D3}"/>
                </a:ext>
              </a:extLst>
            </p:cNvPr>
            <p:cNvGrpSpPr/>
            <p:nvPr/>
          </p:nvGrpSpPr>
          <p:grpSpPr>
            <a:xfrm>
              <a:off x="2216928" y="922946"/>
              <a:ext cx="1730260" cy="1290919"/>
              <a:chOff x="2216928" y="922946"/>
              <a:chExt cx="1730260" cy="1290919"/>
            </a:xfrm>
          </p:grpSpPr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4837A3B2-BD1C-43B5-B65C-B1AACDF3976A}"/>
                  </a:ext>
                </a:extLst>
              </p:cNvPr>
              <p:cNvGrpSpPr/>
              <p:nvPr/>
            </p:nvGrpSpPr>
            <p:grpSpPr>
              <a:xfrm>
                <a:off x="2216928" y="922946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2E3D294D-DF9A-4A38-8D36-C59A8BA6EBAE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DF689B74-7B3D-4B65-82C2-E8B5FBB9B6C3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E82B8ED7-8207-4E60-AA70-98A1E9CE6506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5E25D6F4-0F3D-4769-B7BF-E1DC80AD62BA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346" name="楕円 2">
                    <a:extLst>
                      <a:ext uri="{FF2B5EF4-FFF2-40B4-BE49-F238E27FC236}">
                        <a16:creationId xmlns:a16="http://schemas.microsoft.com/office/drawing/2014/main" id="{B8ECFCC3-1BA0-48F4-9120-822D44D9AF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楕円 2">
                    <a:extLst>
                      <a:ext uri="{FF2B5EF4-FFF2-40B4-BE49-F238E27FC236}">
                        <a16:creationId xmlns:a16="http://schemas.microsoft.com/office/drawing/2014/main" id="{889B4E6E-A9D8-41A7-AFFD-A6353DAECD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楕円 2">
                    <a:extLst>
                      <a:ext uri="{FF2B5EF4-FFF2-40B4-BE49-F238E27FC236}">
                        <a16:creationId xmlns:a16="http://schemas.microsoft.com/office/drawing/2014/main" id="{BD0F543A-ACB2-409F-BAC0-6DF528C194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楕円 2">
                    <a:extLst>
                      <a:ext uri="{FF2B5EF4-FFF2-40B4-BE49-F238E27FC236}">
                        <a16:creationId xmlns:a16="http://schemas.microsoft.com/office/drawing/2014/main" id="{134746FB-9F62-4E5F-BFB7-17964E4204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楕円 2">
                    <a:extLst>
                      <a:ext uri="{FF2B5EF4-FFF2-40B4-BE49-F238E27FC236}">
                        <a16:creationId xmlns:a16="http://schemas.microsoft.com/office/drawing/2014/main" id="{EA730584-2EEB-4D5F-A761-8E4B075E49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楕円 2">
                    <a:extLst>
                      <a:ext uri="{FF2B5EF4-FFF2-40B4-BE49-F238E27FC236}">
                        <a16:creationId xmlns:a16="http://schemas.microsoft.com/office/drawing/2014/main" id="{18FE954D-EFDB-4AAD-AC52-BEC351234E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楕円 2">
                    <a:extLst>
                      <a:ext uri="{FF2B5EF4-FFF2-40B4-BE49-F238E27FC236}">
                        <a16:creationId xmlns:a16="http://schemas.microsoft.com/office/drawing/2014/main" id="{FBDA2EF8-E64D-46C6-89FD-AB664015C5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楕円 2">
                    <a:extLst>
                      <a:ext uri="{FF2B5EF4-FFF2-40B4-BE49-F238E27FC236}">
                        <a16:creationId xmlns:a16="http://schemas.microsoft.com/office/drawing/2014/main" id="{B8E4D7FD-7C77-492E-B2B8-EAE74FFAC1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楕円 2">
                    <a:extLst>
                      <a:ext uri="{FF2B5EF4-FFF2-40B4-BE49-F238E27FC236}">
                        <a16:creationId xmlns:a16="http://schemas.microsoft.com/office/drawing/2014/main" id="{11DAC4C9-1053-4B01-8063-77BEB0A181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楕円 2">
                    <a:extLst>
                      <a:ext uri="{FF2B5EF4-FFF2-40B4-BE49-F238E27FC236}">
                        <a16:creationId xmlns:a16="http://schemas.microsoft.com/office/drawing/2014/main" id="{9E2C689D-76C3-4A49-9F89-32CAF7F98D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楕円 2">
                    <a:extLst>
                      <a:ext uri="{FF2B5EF4-FFF2-40B4-BE49-F238E27FC236}">
                        <a16:creationId xmlns:a16="http://schemas.microsoft.com/office/drawing/2014/main" id="{AD529111-EB9F-466C-B261-E79A507D6F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楕円 2">
                    <a:extLst>
                      <a:ext uri="{FF2B5EF4-FFF2-40B4-BE49-F238E27FC236}">
                        <a16:creationId xmlns:a16="http://schemas.microsoft.com/office/drawing/2014/main" id="{B4E4B9B0-A96C-4DEC-9E4D-7FC54E74E2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楕円 2">
                    <a:extLst>
                      <a:ext uri="{FF2B5EF4-FFF2-40B4-BE49-F238E27FC236}">
                        <a16:creationId xmlns:a16="http://schemas.microsoft.com/office/drawing/2014/main" id="{2B9B0B23-38DB-4B43-AD0F-B0D26CBFA6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608AAF02-773D-47E8-BAAF-B7F067517DAE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A4DB095F-F45C-45E1-9385-77C5789C6B1A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260" name="楕円 2">
                    <a:extLst>
                      <a:ext uri="{FF2B5EF4-FFF2-40B4-BE49-F238E27FC236}">
                        <a16:creationId xmlns:a16="http://schemas.microsoft.com/office/drawing/2014/main" id="{C28A1086-9363-4F76-B626-823ECE84C3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楕円 2">
                    <a:extLst>
                      <a:ext uri="{FF2B5EF4-FFF2-40B4-BE49-F238E27FC236}">
                        <a16:creationId xmlns:a16="http://schemas.microsoft.com/office/drawing/2014/main" id="{AE93BF7A-AD3C-440B-AA0B-243A36EB37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楕円 2">
                    <a:extLst>
                      <a:ext uri="{FF2B5EF4-FFF2-40B4-BE49-F238E27FC236}">
                        <a16:creationId xmlns:a16="http://schemas.microsoft.com/office/drawing/2014/main" id="{53F43DFA-789E-4B32-80C8-6DD2DB9051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楕円 2">
                    <a:extLst>
                      <a:ext uri="{FF2B5EF4-FFF2-40B4-BE49-F238E27FC236}">
                        <a16:creationId xmlns:a16="http://schemas.microsoft.com/office/drawing/2014/main" id="{AD9DF77F-92A7-4FF8-BEC9-71940B71B7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楕円 2">
                    <a:extLst>
                      <a:ext uri="{FF2B5EF4-FFF2-40B4-BE49-F238E27FC236}">
                        <a16:creationId xmlns:a16="http://schemas.microsoft.com/office/drawing/2014/main" id="{E2F6B1F6-8C87-4EC5-A035-95A40DFD4C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楕円 2">
                    <a:extLst>
                      <a:ext uri="{FF2B5EF4-FFF2-40B4-BE49-F238E27FC236}">
                        <a16:creationId xmlns:a16="http://schemas.microsoft.com/office/drawing/2014/main" id="{FD24E9C1-0014-4B6C-962E-60A6E40B0C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楕円 2">
                    <a:extLst>
                      <a:ext uri="{FF2B5EF4-FFF2-40B4-BE49-F238E27FC236}">
                        <a16:creationId xmlns:a16="http://schemas.microsoft.com/office/drawing/2014/main" id="{E037920C-CDFE-4090-9BF4-C6E6A7779A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楕円 2">
                    <a:extLst>
                      <a:ext uri="{FF2B5EF4-FFF2-40B4-BE49-F238E27FC236}">
                        <a16:creationId xmlns:a16="http://schemas.microsoft.com/office/drawing/2014/main" id="{67D8D477-BC7C-4AD4-B714-8386DB19FC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楕円 2">
                    <a:extLst>
                      <a:ext uri="{FF2B5EF4-FFF2-40B4-BE49-F238E27FC236}">
                        <a16:creationId xmlns:a16="http://schemas.microsoft.com/office/drawing/2014/main" id="{F9AE3981-FCD9-4378-BC15-04B3254CAA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楕円 2">
                    <a:extLst>
                      <a:ext uri="{FF2B5EF4-FFF2-40B4-BE49-F238E27FC236}">
                        <a16:creationId xmlns:a16="http://schemas.microsoft.com/office/drawing/2014/main" id="{9AD6A796-5D03-4C1E-9634-6F4CB93377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楕円 2">
                    <a:extLst>
                      <a:ext uri="{FF2B5EF4-FFF2-40B4-BE49-F238E27FC236}">
                        <a16:creationId xmlns:a16="http://schemas.microsoft.com/office/drawing/2014/main" id="{AE1C8924-582C-447B-99B5-00059D7AE1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楕円 2">
                    <a:extLst>
                      <a:ext uri="{FF2B5EF4-FFF2-40B4-BE49-F238E27FC236}">
                        <a16:creationId xmlns:a16="http://schemas.microsoft.com/office/drawing/2014/main" id="{14292A03-0F00-4C89-8FD5-75D8CDAD50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0ED69F3A-9971-4312-A56F-A8ACD0072723}"/>
                  </a:ext>
                </a:extLst>
              </p:cNvPr>
              <p:cNvGrpSpPr/>
              <p:nvPr/>
            </p:nvGrpSpPr>
            <p:grpSpPr>
              <a:xfrm>
                <a:off x="2755693" y="981252"/>
                <a:ext cx="932521" cy="822542"/>
                <a:chOff x="2755693" y="981252"/>
                <a:chExt cx="932521" cy="822542"/>
              </a:xfrm>
            </p:grpSpPr>
            <p:grpSp>
              <p:nvGrpSpPr>
                <p:cNvPr id="696" name="グループ化 695">
                  <a:extLst>
                    <a:ext uri="{FF2B5EF4-FFF2-40B4-BE49-F238E27FC236}">
                      <a16:creationId xmlns:a16="http://schemas.microsoft.com/office/drawing/2014/main" id="{4D31F306-A879-4350-8D9E-E1AF9E635876}"/>
                    </a:ext>
                  </a:extLst>
                </p:cNvPr>
                <p:cNvGrpSpPr/>
                <p:nvPr/>
              </p:nvGrpSpPr>
              <p:grpSpPr>
                <a:xfrm>
                  <a:off x="2755693" y="1428007"/>
                  <a:ext cx="890894" cy="375787"/>
                  <a:chOff x="3169367" y="2210970"/>
                  <a:chExt cx="1151719" cy="485805"/>
                </a:xfrm>
              </p:grpSpPr>
              <p:grpSp>
                <p:nvGrpSpPr>
                  <p:cNvPr id="705" name="グループ化 704">
                    <a:extLst>
                      <a:ext uri="{FF2B5EF4-FFF2-40B4-BE49-F238E27FC236}">
                        <a16:creationId xmlns:a16="http://schemas.microsoft.com/office/drawing/2014/main" id="{52719335-76D7-472A-9403-9AA5B1D6530A}"/>
                      </a:ext>
                    </a:extLst>
                  </p:cNvPr>
                  <p:cNvGrpSpPr/>
                  <p:nvPr/>
                </p:nvGrpSpPr>
                <p:grpSpPr>
                  <a:xfrm>
                    <a:off x="3592153" y="2210970"/>
                    <a:ext cx="728933" cy="483559"/>
                    <a:chOff x="2378862" y="3744035"/>
                    <a:chExt cx="841590" cy="558293"/>
                  </a:xfrm>
                </p:grpSpPr>
                <p:sp>
                  <p:nvSpPr>
                    <p:cNvPr id="707" name="フリーフォーム: 図形 706">
                      <a:extLst>
                        <a:ext uri="{FF2B5EF4-FFF2-40B4-BE49-F238E27FC236}">
                          <a16:creationId xmlns:a16="http://schemas.microsoft.com/office/drawing/2014/main" id="{6C533E09-6477-414F-A4C7-A8D07DB828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635" y="3744035"/>
                      <a:ext cx="575817" cy="558293"/>
                    </a:xfrm>
                    <a:custGeom>
                      <a:avLst/>
                      <a:gdLst>
                        <a:gd name="connsiteX0" fmla="*/ 301323 w 575817"/>
                        <a:gd name="connsiteY0" fmla="*/ 0 h 558293"/>
                        <a:gd name="connsiteX1" fmla="*/ 426164 w 575817"/>
                        <a:gd name="connsiteY1" fmla="*/ 0 h 558293"/>
                        <a:gd name="connsiteX2" fmla="*/ 458619 w 575817"/>
                        <a:gd name="connsiteY2" fmla="*/ 129819 h 558293"/>
                        <a:gd name="connsiteX3" fmla="*/ 493826 w 575817"/>
                        <a:gd name="connsiteY3" fmla="*/ 152029 h 558293"/>
                        <a:gd name="connsiteX4" fmla="*/ 568523 w 575817"/>
                        <a:gd name="connsiteY4" fmla="*/ 374782 h 558293"/>
                        <a:gd name="connsiteX5" fmla="*/ 519351 w 575817"/>
                        <a:gd name="connsiteY5" fmla="*/ 558293 h 558293"/>
                        <a:gd name="connsiteX6" fmla="*/ 0 w 575817"/>
                        <a:gd name="connsiteY6" fmla="*/ 558293 h 558293"/>
                        <a:gd name="connsiteX7" fmla="*/ 83962 w 575817"/>
                        <a:gd name="connsiteY7" fmla="*/ 244944 h 558293"/>
                        <a:gd name="connsiteX8" fmla="*/ 229845 w 575817"/>
                        <a:gd name="connsiteY8" fmla="*/ 95860 h 558293"/>
                        <a:gd name="connsiteX9" fmla="*/ 278737 w 575817"/>
                        <a:gd name="connsiteY9" fmla="*/ 90345 h 558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5817" h="558293">
                          <a:moveTo>
                            <a:pt x="301323" y="0"/>
                          </a:moveTo>
                          <a:lnTo>
                            <a:pt x="426164" y="0"/>
                          </a:lnTo>
                          <a:lnTo>
                            <a:pt x="458619" y="129819"/>
                          </a:lnTo>
                          <a:lnTo>
                            <a:pt x="493826" y="152029"/>
                          </a:lnTo>
                          <a:cubicBezTo>
                            <a:pt x="559157" y="202937"/>
                            <a:pt x="591307" y="289748"/>
                            <a:pt x="568523" y="374782"/>
                          </a:cubicBezTo>
                          <a:lnTo>
                            <a:pt x="519351" y="558293"/>
                          </a:lnTo>
                          <a:lnTo>
                            <a:pt x="0" y="558293"/>
                          </a:lnTo>
                          <a:lnTo>
                            <a:pt x="83962" y="244944"/>
                          </a:lnTo>
                          <a:cubicBezTo>
                            <a:pt x="103898" y="170540"/>
                            <a:pt x="160941" y="115987"/>
                            <a:pt x="229845" y="95860"/>
                          </a:cubicBezTo>
                          <a:lnTo>
                            <a:pt x="278737" y="9034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8" name="フリーフォーム: 図形 707">
                      <a:extLst>
                        <a:ext uri="{FF2B5EF4-FFF2-40B4-BE49-F238E27FC236}">
                          <a16:creationId xmlns:a16="http://schemas.microsoft.com/office/drawing/2014/main" id="{BE8E2DA0-CFE0-446B-BE6A-5F934DF305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04643" y="4061771"/>
                      <a:ext cx="615241" cy="240557"/>
                    </a:xfrm>
                    <a:custGeom>
                      <a:avLst/>
                      <a:gdLst>
                        <a:gd name="connsiteX0" fmla="*/ 96656 w 615241"/>
                        <a:gd name="connsiteY0" fmla="*/ 485 h 240557"/>
                        <a:gd name="connsiteX1" fmla="*/ 116920 w 615241"/>
                        <a:gd name="connsiteY1" fmla="*/ 1755 h 240557"/>
                        <a:gd name="connsiteX2" fmla="*/ 577333 w 615241"/>
                        <a:gd name="connsiteY2" fmla="*/ 125122 h 240557"/>
                        <a:gd name="connsiteX3" fmla="*/ 613487 w 615241"/>
                        <a:gd name="connsiteY3" fmla="*/ 187743 h 240557"/>
                        <a:gd name="connsiteX4" fmla="*/ 599336 w 615241"/>
                        <a:gd name="connsiteY4" fmla="*/ 240557 h 240557"/>
                        <a:gd name="connsiteX5" fmla="*/ 0 w 615241"/>
                        <a:gd name="connsiteY5" fmla="*/ 240557 h 240557"/>
                        <a:gd name="connsiteX6" fmla="*/ 54299 w 615241"/>
                        <a:gd name="connsiteY6" fmla="*/ 37909 h 240557"/>
                        <a:gd name="connsiteX7" fmla="*/ 96656 w 615241"/>
                        <a:gd name="connsiteY7" fmla="*/ 485 h 240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5241" h="240557">
                          <a:moveTo>
                            <a:pt x="96656" y="485"/>
                          </a:moveTo>
                          <a:cubicBezTo>
                            <a:pt x="103234" y="-431"/>
                            <a:pt x="110101" y="-73"/>
                            <a:pt x="116920" y="1755"/>
                          </a:cubicBezTo>
                          <a:lnTo>
                            <a:pt x="577333" y="125122"/>
                          </a:lnTo>
                          <a:cubicBezTo>
                            <a:pt x="604608" y="132431"/>
                            <a:pt x="620796" y="160468"/>
                            <a:pt x="613487" y="187743"/>
                          </a:cubicBezTo>
                          <a:lnTo>
                            <a:pt x="599336" y="240557"/>
                          </a:lnTo>
                          <a:lnTo>
                            <a:pt x="0" y="240557"/>
                          </a:lnTo>
                          <a:lnTo>
                            <a:pt x="54299" y="37909"/>
                          </a:lnTo>
                          <a:cubicBezTo>
                            <a:pt x="59780" y="17453"/>
                            <a:pt x="76922" y="3233"/>
                            <a:pt x="96656" y="485"/>
                          </a:cubicBezTo>
                          <a:close/>
                        </a:path>
                      </a:pathLst>
                    </a:custGeom>
                    <a:solidFill>
                      <a:srgbClr val="FF66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9" name="フリーフォーム: 図形 708">
                      <a:extLst>
                        <a:ext uri="{FF2B5EF4-FFF2-40B4-BE49-F238E27FC236}">
                          <a16:creationId xmlns:a16="http://schemas.microsoft.com/office/drawing/2014/main" id="{06076484-8E02-41EA-B5FF-86FA8A8C51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78862" y="3873766"/>
                      <a:ext cx="669423" cy="428562"/>
                    </a:xfrm>
                    <a:custGeom>
                      <a:avLst/>
                      <a:gdLst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669423 w 669423"/>
                        <a:gd name="connsiteY15" fmla="*/ 228658 h 428562"/>
                        <a:gd name="connsiteX16" fmla="*/ 469522 w 669423"/>
                        <a:gd name="connsiteY16" fmla="*/ 428561 h 428562"/>
                        <a:gd name="connsiteX17" fmla="*/ 123294 w 669423"/>
                        <a:gd name="connsiteY17" fmla="*/ 428562 h 428562"/>
                        <a:gd name="connsiteX18" fmla="*/ 5652 w 669423"/>
                        <a:gd name="connsiteY18" fmla="*/ 123657 h 428562"/>
                        <a:gd name="connsiteX19" fmla="*/ 53768 w 669423"/>
                        <a:gd name="connsiteY19" fmla="*/ 15086 h 428562"/>
                        <a:gd name="connsiteX20" fmla="*/ 63595 w 669423"/>
                        <a:gd name="connsiteY20" fmla="*/ 13409 h 428562"/>
                        <a:gd name="connsiteX21" fmla="*/ 85985 w 669423"/>
                        <a:gd name="connsiteY21" fmla="*/ 5142 h 428562"/>
                        <a:gd name="connsiteX22" fmla="*/ 132489 w 669423"/>
                        <a:gd name="connsiteY22" fmla="*/ 0 h 428562"/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592938 w 669423"/>
                        <a:gd name="connsiteY15" fmla="*/ 157690 h 428562"/>
                        <a:gd name="connsiteX16" fmla="*/ 669423 w 669423"/>
                        <a:gd name="connsiteY16" fmla="*/ 228658 h 428562"/>
                        <a:gd name="connsiteX17" fmla="*/ 469522 w 669423"/>
                        <a:gd name="connsiteY17" fmla="*/ 428561 h 428562"/>
                        <a:gd name="connsiteX18" fmla="*/ 123294 w 669423"/>
                        <a:gd name="connsiteY18" fmla="*/ 428562 h 428562"/>
                        <a:gd name="connsiteX19" fmla="*/ 5652 w 669423"/>
                        <a:gd name="connsiteY19" fmla="*/ 123657 h 428562"/>
                        <a:gd name="connsiteX20" fmla="*/ 53768 w 669423"/>
                        <a:gd name="connsiteY20" fmla="*/ 15086 h 428562"/>
                        <a:gd name="connsiteX21" fmla="*/ 63595 w 669423"/>
                        <a:gd name="connsiteY21" fmla="*/ 13409 h 428562"/>
                        <a:gd name="connsiteX22" fmla="*/ 85985 w 669423"/>
                        <a:gd name="connsiteY22" fmla="*/ 5142 h 428562"/>
                        <a:gd name="connsiteX23" fmla="*/ 132489 w 669423"/>
                        <a:gd name="connsiteY23" fmla="*/ 0 h 428562"/>
                        <a:gd name="connsiteX0" fmla="*/ 592938 w 684378"/>
                        <a:gd name="connsiteY0" fmla="*/ 157690 h 428562"/>
                        <a:gd name="connsiteX1" fmla="*/ 669423 w 684378"/>
                        <a:gd name="connsiteY1" fmla="*/ 228658 h 428562"/>
                        <a:gd name="connsiteX2" fmla="*/ 469522 w 684378"/>
                        <a:gd name="connsiteY2" fmla="*/ 428561 h 428562"/>
                        <a:gd name="connsiteX3" fmla="*/ 123294 w 684378"/>
                        <a:gd name="connsiteY3" fmla="*/ 428562 h 428562"/>
                        <a:gd name="connsiteX4" fmla="*/ 5652 w 684378"/>
                        <a:gd name="connsiteY4" fmla="*/ 123657 h 428562"/>
                        <a:gd name="connsiteX5" fmla="*/ 53768 w 684378"/>
                        <a:gd name="connsiteY5" fmla="*/ 15086 h 428562"/>
                        <a:gd name="connsiteX6" fmla="*/ 63595 w 684378"/>
                        <a:gd name="connsiteY6" fmla="*/ 13409 h 428562"/>
                        <a:gd name="connsiteX7" fmla="*/ 85985 w 684378"/>
                        <a:gd name="connsiteY7" fmla="*/ 5142 h 428562"/>
                        <a:gd name="connsiteX8" fmla="*/ 132489 w 684378"/>
                        <a:gd name="connsiteY8" fmla="*/ 0 h 428562"/>
                        <a:gd name="connsiteX9" fmla="*/ 242572 w 684378"/>
                        <a:gd name="connsiteY9" fmla="*/ 39962 h 428562"/>
                        <a:gd name="connsiteX10" fmla="*/ 247695 w 684378"/>
                        <a:gd name="connsiteY10" fmla="*/ 53861 h 428562"/>
                        <a:gd name="connsiteX11" fmla="*/ 276594 w 684378"/>
                        <a:gd name="connsiteY11" fmla="*/ 103914 h 428562"/>
                        <a:gd name="connsiteX12" fmla="*/ 268226 w 684378"/>
                        <a:gd name="connsiteY12" fmla="*/ 135142 h 428562"/>
                        <a:gd name="connsiteX13" fmla="*/ 268226 w 684378"/>
                        <a:gd name="connsiteY13" fmla="*/ 135141 h 428562"/>
                        <a:gd name="connsiteX14" fmla="*/ 252647 w 684378"/>
                        <a:gd name="connsiteY14" fmla="*/ 137192 h 428562"/>
                        <a:gd name="connsiteX15" fmla="*/ 262306 w 684378"/>
                        <a:gd name="connsiteY15" fmla="*/ 153921 h 428562"/>
                        <a:gd name="connsiteX16" fmla="*/ 253939 w 684378"/>
                        <a:gd name="connsiteY16" fmla="*/ 185148 h 428562"/>
                        <a:gd name="connsiteX17" fmla="*/ 253938 w 684378"/>
                        <a:gd name="connsiteY17" fmla="*/ 185147 h 428562"/>
                        <a:gd name="connsiteX18" fmla="*/ 222711 w 684378"/>
                        <a:gd name="connsiteY18" fmla="*/ 176780 h 428562"/>
                        <a:gd name="connsiteX19" fmla="*/ 190731 w 684378"/>
                        <a:gd name="connsiteY19" fmla="*/ 121388 h 428562"/>
                        <a:gd name="connsiteX20" fmla="*/ 185530 w 684378"/>
                        <a:gd name="connsiteY20" fmla="*/ 123308 h 428562"/>
                        <a:gd name="connsiteX21" fmla="*/ 271657 w 684378"/>
                        <a:gd name="connsiteY21" fmla="*/ 346530 h 428562"/>
                        <a:gd name="connsiteX22" fmla="*/ 529478 w 684378"/>
                        <a:gd name="connsiteY22" fmla="*/ 88712 h 428562"/>
                        <a:gd name="connsiteX23" fmla="*/ 684378 w 684378"/>
                        <a:gd name="connsiteY23" fmla="*/ 249130 h 428562"/>
                        <a:gd name="connsiteX0" fmla="*/ 669423 w 684378"/>
                        <a:gd name="connsiteY0" fmla="*/ 228658 h 428562"/>
                        <a:gd name="connsiteX1" fmla="*/ 469522 w 684378"/>
                        <a:gd name="connsiteY1" fmla="*/ 428561 h 428562"/>
                        <a:gd name="connsiteX2" fmla="*/ 123294 w 684378"/>
                        <a:gd name="connsiteY2" fmla="*/ 428562 h 428562"/>
                        <a:gd name="connsiteX3" fmla="*/ 5652 w 684378"/>
                        <a:gd name="connsiteY3" fmla="*/ 123657 h 428562"/>
                        <a:gd name="connsiteX4" fmla="*/ 53768 w 684378"/>
                        <a:gd name="connsiteY4" fmla="*/ 15086 h 428562"/>
                        <a:gd name="connsiteX5" fmla="*/ 63595 w 684378"/>
                        <a:gd name="connsiteY5" fmla="*/ 13409 h 428562"/>
                        <a:gd name="connsiteX6" fmla="*/ 85985 w 684378"/>
                        <a:gd name="connsiteY6" fmla="*/ 5142 h 428562"/>
                        <a:gd name="connsiteX7" fmla="*/ 132489 w 684378"/>
                        <a:gd name="connsiteY7" fmla="*/ 0 h 428562"/>
                        <a:gd name="connsiteX8" fmla="*/ 242572 w 684378"/>
                        <a:gd name="connsiteY8" fmla="*/ 39962 h 428562"/>
                        <a:gd name="connsiteX9" fmla="*/ 247695 w 684378"/>
                        <a:gd name="connsiteY9" fmla="*/ 53861 h 428562"/>
                        <a:gd name="connsiteX10" fmla="*/ 276594 w 684378"/>
                        <a:gd name="connsiteY10" fmla="*/ 103914 h 428562"/>
                        <a:gd name="connsiteX11" fmla="*/ 268226 w 684378"/>
                        <a:gd name="connsiteY11" fmla="*/ 135142 h 428562"/>
                        <a:gd name="connsiteX12" fmla="*/ 268226 w 684378"/>
                        <a:gd name="connsiteY12" fmla="*/ 135141 h 428562"/>
                        <a:gd name="connsiteX13" fmla="*/ 252647 w 684378"/>
                        <a:gd name="connsiteY13" fmla="*/ 137192 h 428562"/>
                        <a:gd name="connsiteX14" fmla="*/ 262306 w 684378"/>
                        <a:gd name="connsiteY14" fmla="*/ 153921 h 428562"/>
                        <a:gd name="connsiteX15" fmla="*/ 253939 w 684378"/>
                        <a:gd name="connsiteY15" fmla="*/ 185148 h 428562"/>
                        <a:gd name="connsiteX16" fmla="*/ 253938 w 684378"/>
                        <a:gd name="connsiteY16" fmla="*/ 185147 h 428562"/>
                        <a:gd name="connsiteX17" fmla="*/ 222711 w 684378"/>
                        <a:gd name="connsiteY17" fmla="*/ 176780 h 428562"/>
                        <a:gd name="connsiteX18" fmla="*/ 190731 w 684378"/>
                        <a:gd name="connsiteY18" fmla="*/ 121388 h 428562"/>
                        <a:gd name="connsiteX19" fmla="*/ 185530 w 684378"/>
                        <a:gd name="connsiteY19" fmla="*/ 123308 h 428562"/>
                        <a:gd name="connsiteX20" fmla="*/ 271657 w 684378"/>
                        <a:gd name="connsiteY20" fmla="*/ 346530 h 428562"/>
                        <a:gd name="connsiteX21" fmla="*/ 529478 w 684378"/>
                        <a:gd name="connsiteY21" fmla="*/ 88712 h 428562"/>
                        <a:gd name="connsiteX22" fmla="*/ 684378 w 684378"/>
                        <a:gd name="connsiteY22" fmla="*/ 249130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85530 w 669423"/>
                        <a:gd name="connsiteY19" fmla="*/ 123308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49811 w 669423"/>
                        <a:gd name="connsiteY19" fmla="*/ 130451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669423" h="428562">
                          <a:moveTo>
                            <a:pt x="669423" y="228658"/>
                          </a:moveTo>
                          <a:lnTo>
                            <a:pt x="469522" y="428561"/>
                          </a:lnTo>
                          <a:lnTo>
                            <a:pt x="123294" y="428562"/>
                          </a:lnTo>
                          <a:lnTo>
                            <a:pt x="5652" y="123657"/>
                          </a:lnTo>
                          <a:cubicBezTo>
                            <a:pt x="-11043" y="80390"/>
                            <a:pt x="10500" y="31780"/>
                            <a:pt x="53768" y="15086"/>
                          </a:cubicBezTo>
                          <a:lnTo>
                            <a:pt x="63595" y="13409"/>
                          </a:lnTo>
                          <a:lnTo>
                            <a:pt x="85985" y="5142"/>
                          </a:lnTo>
                          <a:cubicBezTo>
                            <a:pt x="100278" y="1831"/>
                            <a:pt x="115993" y="0"/>
                            <a:pt x="132489" y="0"/>
                          </a:cubicBezTo>
                          <a:cubicBezTo>
                            <a:pt x="181977" y="0"/>
                            <a:pt x="224436" y="16478"/>
                            <a:pt x="242572" y="39962"/>
                          </a:cubicBezTo>
                          <a:lnTo>
                            <a:pt x="247695" y="53861"/>
                          </a:lnTo>
                          <a:lnTo>
                            <a:pt x="276594" y="103914"/>
                          </a:lnTo>
                          <a:cubicBezTo>
                            <a:pt x="282906" y="114848"/>
                            <a:pt x="279160" y="128829"/>
                            <a:pt x="268226" y="135142"/>
                          </a:cubicBezTo>
                          <a:lnTo>
                            <a:pt x="268226" y="135141"/>
                          </a:lnTo>
                          <a:lnTo>
                            <a:pt x="252647" y="137192"/>
                          </a:lnTo>
                          <a:lnTo>
                            <a:pt x="262306" y="153921"/>
                          </a:lnTo>
                          <a:cubicBezTo>
                            <a:pt x="268618" y="164854"/>
                            <a:pt x="264872" y="178836"/>
                            <a:pt x="253939" y="185148"/>
                          </a:cubicBezTo>
                          <a:lnTo>
                            <a:pt x="253938" y="185147"/>
                          </a:lnTo>
                          <a:cubicBezTo>
                            <a:pt x="243005" y="191459"/>
                            <a:pt x="229023" y="187713"/>
                            <a:pt x="222711" y="176780"/>
                          </a:cubicBezTo>
                          <a:lnTo>
                            <a:pt x="190731" y="121388"/>
                          </a:lnTo>
                          <a:lnTo>
                            <a:pt x="149811" y="130451"/>
                          </a:lnTo>
                          <a:lnTo>
                            <a:pt x="271657" y="346530"/>
                          </a:lnTo>
                          <a:lnTo>
                            <a:pt x="529478" y="8871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06" name="フリーフォーム: 図形 705">
                    <a:extLst>
                      <a:ext uri="{FF2B5EF4-FFF2-40B4-BE49-F238E27FC236}">
                        <a16:creationId xmlns:a16="http://schemas.microsoft.com/office/drawing/2014/main" id="{D3FE4B2C-9C40-4DE9-8F9A-E6E6ED2EC9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69367" y="2584136"/>
                    <a:ext cx="272357" cy="112639"/>
                  </a:xfrm>
                  <a:custGeom>
                    <a:avLst/>
                    <a:gdLst>
                      <a:gd name="connsiteX0" fmla="*/ 142815 w 326634"/>
                      <a:gd name="connsiteY0" fmla="*/ 0 h 135087"/>
                      <a:gd name="connsiteX1" fmla="*/ 226006 w 326634"/>
                      <a:gd name="connsiteY1" fmla="*/ 34459 h 135087"/>
                      <a:gd name="connsiteX2" fmla="*/ 326634 w 326634"/>
                      <a:gd name="connsiteY2" fmla="*/ 135087 h 135087"/>
                      <a:gd name="connsiteX3" fmla="*/ 0 w 326634"/>
                      <a:gd name="connsiteY3" fmla="*/ 135087 h 135087"/>
                      <a:gd name="connsiteX4" fmla="*/ 32841 w 326634"/>
                      <a:gd name="connsiteY4" fmla="*/ 78204 h 135087"/>
                      <a:gd name="connsiteX5" fmla="*/ 33780 w 326634"/>
                      <a:gd name="connsiteY5" fmla="*/ 73379 h 135087"/>
                      <a:gd name="connsiteX6" fmla="*/ 59624 w 326634"/>
                      <a:gd name="connsiteY6" fmla="*/ 34459 h 135087"/>
                      <a:gd name="connsiteX7" fmla="*/ 142815 w 326634"/>
                      <a:gd name="connsiteY7" fmla="*/ 0 h 135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6634" h="135087">
                        <a:moveTo>
                          <a:pt x="142815" y="0"/>
                        </a:moveTo>
                        <a:cubicBezTo>
                          <a:pt x="172924" y="0"/>
                          <a:pt x="203034" y="11487"/>
                          <a:pt x="226006" y="34459"/>
                        </a:cubicBezTo>
                        <a:lnTo>
                          <a:pt x="326634" y="135087"/>
                        </a:lnTo>
                        <a:lnTo>
                          <a:pt x="0" y="135087"/>
                        </a:lnTo>
                        <a:lnTo>
                          <a:pt x="32841" y="78204"/>
                        </a:lnTo>
                        <a:lnTo>
                          <a:pt x="33780" y="73379"/>
                        </a:lnTo>
                        <a:cubicBezTo>
                          <a:pt x="39523" y="59216"/>
                          <a:pt x="48138" y="45946"/>
                          <a:pt x="59624" y="34459"/>
                        </a:cubicBezTo>
                        <a:cubicBezTo>
                          <a:pt x="82597" y="11487"/>
                          <a:pt x="112706" y="0"/>
                          <a:pt x="142815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7" name="グループ化 696">
                  <a:extLst>
                    <a:ext uri="{FF2B5EF4-FFF2-40B4-BE49-F238E27FC236}">
                      <a16:creationId xmlns:a16="http://schemas.microsoft.com/office/drawing/2014/main" id="{24EDBBBE-459C-40CC-B85B-BF3CF8AC64D1}"/>
                    </a:ext>
                  </a:extLst>
                </p:cNvPr>
                <p:cNvGrpSpPr/>
                <p:nvPr/>
              </p:nvGrpSpPr>
              <p:grpSpPr>
                <a:xfrm rot="21207834">
                  <a:off x="3225763" y="981252"/>
                  <a:ext cx="462451" cy="490105"/>
                  <a:chOff x="2121114" y="3502724"/>
                  <a:chExt cx="822846" cy="872051"/>
                </a:xfrm>
              </p:grpSpPr>
              <p:sp>
                <p:nvSpPr>
                  <p:cNvPr id="698" name="フローチャート: 論理積ゲート 213">
                    <a:extLst>
                      <a:ext uri="{FF2B5EF4-FFF2-40B4-BE49-F238E27FC236}">
                        <a16:creationId xmlns:a16="http://schemas.microsoft.com/office/drawing/2014/main" id="{4D8DA3A5-C7C9-4043-9597-EDAD0D82282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21114" y="3510880"/>
                    <a:ext cx="770693" cy="770693"/>
                  </a:xfrm>
                  <a:prstGeom prst="flowChartDelay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C29F0B5B-8F25-4149-B97F-A57CBD68EA9F}"/>
                      </a:ext>
                    </a:extLst>
                  </p:cNvPr>
                  <p:cNvSpPr/>
                  <p:nvPr/>
                </p:nvSpPr>
                <p:spPr>
                  <a:xfrm>
                    <a:off x="2139450" y="3601581"/>
                    <a:ext cx="704423" cy="773194"/>
                  </a:xfrm>
                  <a:custGeom>
                    <a:avLst/>
                    <a:gdLst>
                      <a:gd name="connsiteX0" fmla="*/ 367044 w 704423"/>
                      <a:gd name="connsiteY0" fmla="*/ 0 h 773194"/>
                      <a:gd name="connsiteX1" fmla="*/ 704423 w 704423"/>
                      <a:gd name="connsiteY1" fmla="*/ 386597 h 773194"/>
                      <a:gd name="connsiteX2" fmla="*/ 367044 w 704423"/>
                      <a:gd name="connsiteY2" fmla="*/ 773194 h 773194"/>
                      <a:gd name="connsiteX3" fmla="*/ 206229 w 704423"/>
                      <a:gd name="connsiteY3" fmla="*/ 726534 h 773194"/>
                      <a:gd name="connsiteX4" fmla="*/ 153179 w 704423"/>
                      <a:gd name="connsiteY4" fmla="*/ 683334 h 773194"/>
                      <a:gd name="connsiteX5" fmla="*/ 166529 w 704423"/>
                      <a:gd name="connsiteY5" fmla="*/ 615402 h 773194"/>
                      <a:gd name="connsiteX6" fmla="*/ 105073 w 704423"/>
                      <a:gd name="connsiteY6" fmla="*/ 626286 h 773194"/>
                      <a:gd name="connsiteX7" fmla="*/ 87284 w 704423"/>
                      <a:gd name="connsiteY7" fmla="*/ 602747 h 773194"/>
                      <a:gd name="connsiteX8" fmla="*/ 67610 w 704423"/>
                      <a:gd name="connsiteY8" fmla="*/ 561213 h 773194"/>
                      <a:gd name="connsiteX9" fmla="*/ 42946 w 704423"/>
                      <a:gd name="connsiteY9" fmla="*/ 563273 h 773194"/>
                      <a:gd name="connsiteX10" fmla="*/ 117 w 704423"/>
                      <a:gd name="connsiteY10" fmla="*/ 546969 h 773194"/>
                      <a:gd name="connsiteX11" fmla="*/ 19484 w 704423"/>
                      <a:gd name="connsiteY11" fmla="*/ 490926 h 773194"/>
                      <a:gd name="connsiteX12" fmla="*/ 36326 w 704423"/>
                      <a:gd name="connsiteY12" fmla="*/ 462310 h 773194"/>
                      <a:gd name="connsiteX13" fmla="*/ 29665 w 704423"/>
                      <a:gd name="connsiteY13" fmla="*/ 386597 h 773194"/>
                      <a:gd name="connsiteX14" fmla="*/ 367044 w 704423"/>
                      <a:gd name="connsiteY14" fmla="*/ 0 h 773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04423" h="773194">
                        <a:moveTo>
                          <a:pt x="367044" y="0"/>
                        </a:moveTo>
                        <a:cubicBezTo>
                          <a:pt x="553373" y="0"/>
                          <a:pt x="704423" y="173085"/>
                          <a:pt x="704423" y="386597"/>
                        </a:cubicBezTo>
                        <a:cubicBezTo>
                          <a:pt x="704423" y="600109"/>
                          <a:pt x="553373" y="773194"/>
                          <a:pt x="367044" y="773194"/>
                        </a:cubicBezTo>
                        <a:cubicBezTo>
                          <a:pt x="308816" y="773194"/>
                          <a:pt x="254034" y="756292"/>
                          <a:pt x="206229" y="726534"/>
                        </a:cubicBezTo>
                        <a:lnTo>
                          <a:pt x="153179" y="683334"/>
                        </a:lnTo>
                        <a:lnTo>
                          <a:pt x="166529" y="615402"/>
                        </a:lnTo>
                        <a:lnTo>
                          <a:pt x="105073" y="626286"/>
                        </a:lnTo>
                        <a:lnTo>
                          <a:pt x="87284" y="602747"/>
                        </a:lnTo>
                        <a:lnTo>
                          <a:pt x="67610" y="561213"/>
                        </a:lnTo>
                        <a:lnTo>
                          <a:pt x="42946" y="563273"/>
                        </a:lnTo>
                        <a:cubicBezTo>
                          <a:pt x="20202" y="563273"/>
                          <a:pt x="-1803" y="565990"/>
                          <a:pt x="117" y="546969"/>
                        </a:cubicBezTo>
                        <a:cubicBezTo>
                          <a:pt x="1078" y="537459"/>
                          <a:pt x="8979" y="513004"/>
                          <a:pt x="19484" y="490926"/>
                        </a:cubicBezTo>
                        <a:lnTo>
                          <a:pt x="36326" y="462310"/>
                        </a:lnTo>
                        <a:lnTo>
                          <a:pt x="29665" y="386597"/>
                        </a:lnTo>
                        <a:cubicBezTo>
                          <a:pt x="29665" y="173085"/>
                          <a:pt x="180715" y="0"/>
                          <a:pt x="367044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787F942E-204A-4DFA-9455-E4B248881BD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75931" y="3578444"/>
                    <a:ext cx="842722" cy="693336"/>
                  </a:xfrm>
                  <a:custGeom>
                    <a:avLst/>
                    <a:gdLst>
                      <a:gd name="connsiteX0" fmla="*/ 842722 w 842722"/>
                      <a:gd name="connsiteY0" fmla="*/ 271975 h 693336"/>
                      <a:gd name="connsiteX1" fmla="*/ 421361 w 842722"/>
                      <a:gd name="connsiteY1" fmla="*/ 693336 h 693336"/>
                      <a:gd name="connsiteX2" fmla="*/ 0 w 842722"/>
                      <a:gd name="connsiteY2" fmla="*/ 693336 h 693336"/>
                      <a:gd name="connsiteX3" fmla="*/ 0 w 842722"/>
                      <a:gd name="connsiteY3" fmla="*/ 440923 h 693336"/>
                      <a:gd name="connsiteX4" fmla="*/ 321348 w 842722"/>
                      <a:gd name="connsiteY4" fmla="*/ 440923 h 693336"/>
                      <a:gd name="connsiteX5" fmla="*/ 742709 w 842722"/>
                      <a:gd name="connsiteY5" fmla="*/ 19562 h 693336"/>
                      <a:gd name="connsiteX6" fmla="*/ 740737 w 842722"/>
                      <a:gd name="connsiteY6" fmla="*/ 0 h 693336"/>
                      <a:gd name="connsiteX7" fmla="*/ 770760 w 842722"/>
                      <a:gd name="connsiteY7" fmla="*/ 36388 h 693336"/>
                      <a:gd name="connsiteX8" fmla="*/ 842722 w 842722"/>
                      <a:gd name="connsiteY8" fmla="*/ 271975 h 6933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42722" h="693336">
                        <a:moveTo>
                          <a:pt x="842722" y="271975"/>
                        </a:moveTo>
                        <a:cubicBezTo>
                          <a:pt x="842722" y="504686"/>
                          <a:pt x="654072" y="693336"/>
                          <a:pt x="421361" y="693336"/>
                        </a:cubicBezTo>
                        <a:lnTo>
                          <a:pt x="0" y="693336"/>
                        </a:lnTo>
                        <a:lnTo>
                          <a:pt x="0" y="440923"/>
                        </a:lnTo>
                        <a:lnTo>
                          <a:pt x="321348" y="440923"/>
                        </a:lnTo>
                        <a:cubicBezTo>
                          <a:pt x="554059" y="440923"/>
                          <a:pt x="742709" y="252273"/>
                          <a:pt x="742709" y="19562"/>
                        </a:cubicBezTo>
                        <a:lnTo>
                          <a:pt x="740737" y="0"/>
                        </a:lnTo>
                        <a:lnTo>
                          <a:pt x="770760" y="36388"/>
                        </a:lnTo>
                        <a:cubicBezTo>
                          <a:pt x="816193" y="103638"/>
                          <a:pt x="842722" y="184709"/>
                          <a:pt x="842722" y="271975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1" name="月 700">
                    <a:extLst>
                      <a:ext uri="{FF2B5EF4-FFF2-40B4-BE49-F238E27FC236}">
                        <a16:creationId xmlns:a16="http://schemas.microsoft.com/office/drawing/2014/main" id="{369A4DE9-7876-40F8-9C72-25BF73D1071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2306196" y="3762646"/>
                    <a:ext cx="45719" cy="20162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2" name="月 701">
                    <a:extLst>
                      <a:ext uri="{FF2B5EF4-FFF2-40B4-BE49-F238E27FC236}">
                        <a16:creationId xmlns:a16="http://schemas.microsoft.com/office/drawing/2014/main" id="{720346C2-425D-498A-94D2-59A464912368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80522" y="3912147"/>
                    <a:ext cx="45719" cy="150271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3" name="月 702">
                    <a:extLst>
                      <a:ext uri="{FF2B5EF4-FFF2-40B4-BE49-F238E27FC236}">
                        <a16:creationId xmlns:a16="http://schemas.microsoft.com/office/drawing/2014/main" id="{86552FAE-2BA9-471D-B626-71F020D8D690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2451715" y="3502724"/>
                    <a:ext cx="288834" cy="577668"/>
                  </a:xfrm>
                  <a:prstGeom prst="moon">
                    <a:avLst>
                      <a:gd name="adj" fmla="val 60493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4" name="フリーフォーム: 図形 703">
                    <a:extLst>
                      <a:ext uri="{FF2B5EF4-FFF2-40B4-BE49-F238E27FC236}">
                        <a16:creationId xmlns:a16="http://schemas.microsoft.com/office/drawing/2014/main" id="{FA6ECD1A-FE7F-4038-94BB-D4F6F8574D6C}"/>
                      </a:ext>
                    </a:extLst>
                  </p:cNvPr>
                  <p:cNvSpPr/>
                  <p:nvPr/>
                </p:nvSpPr>
                <p:spPr>
                  <a:xfrm flipH="1">
                    <a:off x="2593984" y="3888603"/>
                    <a:ext cx="149914" cy="261682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716" name="グループ化 1715">
              <a:extLst>
                <a:ext uri="{FF2B5EF4-FFF2-40B4-BE49-F238E27FC236}">
                  <a16:creationId xmlns:a16="http://schemas.microsoft.com/office/drawing/2014/main" id="{0E7D1104-8AD9-49A1-8653-D9F2B3BC77BB}"/>
                </a:ext>
              </a:extLst>
            </p:cNvPr>
            <p:cNvGrpSpPr/>
            <p:nvPr/>
          </p:nvGrpSpPr>
          <p:grpSpPr>
            <a:xfrm>
              <a:off x="2544563" y="1289345"/>
              <a:ext cx="854254" cy="612303"/>
              <a:chOff x="662423" y="3302295"/>
              <a:chExt cx="854254" cy="612303"/>
            </a:xfrm>
          </p:grpSpPr>
          <p:grpSp>
            <p:nvGrpSpPr>
              <p:cNvPr id="1717" name="グループ化 1716">
                <a:extLst>
                  <a:ext uri="{FF2B5EF4-FFF2-40B4-BE49-F238E27FC236}">
                    <a16:creationId xmlns:a16="http://schemas.microsoft.com/office/drawing/2014/main" id="{81F63B5E-8FAF-44E3-827A-1E8D4B67B612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1727" name="フリーフォーム: 図形 1726">
                  <a:extLst>
                    <a:ext uri="{FF2B5EF4-FFF2-40B4-BE49-F238E27FC236}">
                      <a16:creationId xmlns:a16="http://schemas.microsoft.com/office/drawing/2014/main" id="{3397A433-1068-44EA-95C6-475D3C9121C2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8" name="フリーフォーム: 図形 1727">
                  <a:extLst>
                    <a:ext uri="{FF2B5EF4-FFF2-40B4-BE49-F238E27FC236}">
                      <a16:creationId xmlns:a16="http://schemas.microsoft.com/office/drawing/2014/main" id="{03F129BD-4686-49B9-8E96-5E52A73D9080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8" name="グループ化 1717">
                <a:extLst>
                  <a:ext uri="{FF2B5EF4-FFF2-40B4-BE49-F238E27FC236}">
                    <a16:creationId xmlns:a16="http://schemas.microsoft.com/office/drawing/2014/main" id="{F2E02E7F-8142-4CFF-A3B0-15F64E60CC12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25" name="フリーフォーム: 図形 1724">
                  <a:extLst>
                    <a:ext uri="{FF2B5EF4-FFF2-40B4-BE49-F238E27FC236}">
                      <a16:creationId xmlns:a16="http://schemas.microsoft.com/office/drawing/2014/main" id="{AEBD726F-5752-486A-9B79-DE73D5A33E7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6" name="フリーフォーム: 図形 1725">
                  <a:extLst>
                    <a:ext uri="{FF2B5EF4-FFF2-40B4-BE49-F238E27FC236}">
                      <a16:creationId xmlns:a16="http://schemas.microsoft.com/office/drawing/2014/main" id="{2EF74F35-58EE-4D2C-8EC4-4A0F9E257A1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9" name="グループ化 1718">
                <a:extLst>
                  <a:ext uri="{FF2B5EF4-FFF2-40B4-BE49-F238E27FC236}">
                    <a16:creationId xmlns:a16="http://schemas.microsoft.com/office/drawing/2014/main" id="{66AF768C-20EE-42ED-B1C8-5108503D038F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23" name="フリーフォーム: 図形 1722">
                  <a:extLst>
                    <a:ext uri="{FF2B5EF4-FFF2-40B4-BE49-F238E27FC236}">
                      <a16:creationId xmlns:a16="http://schemas.microsoft.com/office/drawing/2014/main" id="{D97329A6-7E89-4EA2-A02A-39521AF3906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4" name="フリーフォーム: 図形 1723">
                  <a:extLst>
                    <a:ext uri="{FF2B5EF4-FFF2-40B4-BE49-F238E27FC236}">
                      <a16:creationId xmlns:a16="http://schemas.microsoft.com/office/drawing/2014/main" id="{A2ADE9C9-174C-4CD3-BC72-4740D217826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0" name="グループ化 1719">
                <a:extLst>
                  <a:ext uri="{FF2B5EF4-FFF2-40B4-BE49-F238E27FC236}">
                    <a16:creationId xmlns:a16="http://schemas.microsoft.com/office/drawing/2014/main" id="{9A6E0022-8F3B-4D2A-85BB-3212A989B69E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21" name="フリーフォーム: 図形 1720">
                  <a:extLst>
                    <a:ext uri="{FF2B5EF4-FFF2-40B4-BE49-F238E27FC236}">
                      <a16:creationId xmlns:a16="http://schemas.microsoft.com/office/drawing/2014/main" id="{E0343F59-A255-4E18-85BB-5C3645B00E9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2" name="フリーフォーム: 図形 1721">
                  <a:extLst>
                    <a:ext uri="{FF2B5EF4-FFF2-40B4-BE49-F238E27FC236}">
                      <a16:creationId xmlns:a16="http://schemas.microsoft.com/office/drawing/2014/main" id="{B05770FE-522C-48FE-9BB3-27237CE2CFD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B23E5A3-BFCA-4F5E-9D6E-077C3605EECC}"/>
              </a:ext>
            </a:extLst>
          </p:cNvPr>
          <p:cNvGrpSpPr/>
          <p:nvPr/>
        </p:nvGrpSpPr>
        <p:grpSpPr>
          <a:xfrm>
            <a:off x="2216928" y="4890932"/>
            <a:ext cx="1730260" cy="1290919"/>
            <a:chOff x="2216928" y="4890932"/>
            <a:chExt cx="1730260" cy="129091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58C2CF8-38D0-4E36-897B-4C2B1FA5E587}"/>
                </a:ext>
              </a:extLst>
            </p:cNvPr>
            <p:cNvGrpSpPr/>
            <p:nvPr/>
          </p:nvGrpSpPr>
          <p:grpSpPr>
            <a:xfrm>
              <a:off x="2216928" y="4890932"/>
              <a:ext cx="1730260" cy="1290919"/>
              <a:chOff x="2216928" y="4890932"/>
              <a:chExt cx="1730260" cy="1290919"/>
            </a:xfrm>
          </p:grpSpPr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C765C62A-5D60-40E2-BE85-D0AB3820A90A}"/>
                  </a:ext>
                </a:extLst>
              </p:cNvPr>
              <p:cNvSpPr/>
              <p:nvPr/>
            </p:nvSpPr>
            <p:spPr bwMode="auto">
              <a:xfrm>
                <a:off x="2786542" y="4890932"/>
                <a:ext cx="589262" cy="4421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08D30B33-53CF-41BF-9853-A9747BB7DB4A}"/>
                  </a:ext>
                </a:extLst>
              </p:cNvPr>
              <p:cNvSpPr/>
              <p:nvPr/>
            </p:nvSpPr>
            <p:spPr bwMode="auto">
              <a:xfrm>
                <a:off x="3183425" y="5071404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EAB80A03-6740-437C-A836-FDED3D3B6BD2}"/>
                  </a:ext>
                </a:extLst>
              </p:cNvPr>
              <p:cNvSpPr/>
              <p:nvPr/>
            </p:nvSpPr>
            <p:spPr bwMode="auto">
              <a:xfrm>
                <a:off x="2551453" y="5070241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5" name="グループ化 874">
                <a:extLst>
                  <a:ext uri="{FF2B5EF4-FFF2-40B4-BE49-F238E27FC236}">
                    <a16:creationId xmlns:a16="http://schemas.microsoft.com/office/drawing/2014/main" id="{5D47F38E-035A-4741-BD2A-4095BA3ED5AE}"/>
                  </a:ext>
                </a:extLst>
              </p:cNvPr>
              <p:cNvGrpSpPr/>
              <p:nvPr/>
            </p:nvGrpSpPr>
            <p:grpSpPr>
              <a:xfrm>
                <a:off x="2271688" y="5208767"/>
                <a:ext cx="1644971" cy="468050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90" name="楕円 2">
                  <a:extLst>
                    <a:ext uri="{FF2B5EF4-FFF2-40B4-BE49-F238E27FC236}">
                      <a16:creationId xmlns:a16="http://schemas.microsoft.com/office/drawing/2014/main" id="{1E129FDD-B1C4-4281-9445-8797E992EDD9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楕円 2">
                  <a:extLst>
                    <a:ext uri="{FF2B5EF4-FFF2-40B4-BE49-F238E27FC236}">
                      <a16:creationId xmlns:a16="http://schemas.microsoft.com/office/drawing/2014/main" id="{B4CAC681-ED4D-4651-808F-65D6CE085681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楕円 2">
                  <a:extLst>
                    <a:ext uri="{FF2B5EF4-FFF2-40B4-BE49-F238E27FC236}">
                      <a16:creationId xmlns:a16="http://schemas.microsoft.com/office/drawing/2014/main" id="{831DD383-37BE-480C-A259-3D0E63A999EF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楕円 2">
                  <a:extLst>
                    <a:ext uri="{FF2B5EF4-FFF2-40B4-BE49-F238E27FC236}">
                      <a16:creationId xmlns:a16="http://schemas.microsoft.com/office/drawing/2014/main" id="{A2DAD2C7-F978-4955-BC22-34A6310B089D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楕円 2">
                  <a:extLst>
                    <a:ext uri="{FF2B5EF4-FFF2-40B4-BE49-F238E27FC236}">
                      <a16:creationId xmlns:a16="http://schemas.microsoft.com/office/drawing/2014/main" id="{03309976-212C-4476-81A8-87F9A314E9D0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楕円 2">
                  <a:extLst>
                    <a:ext uri="{FF2B5EF4-FFF2-40B4-BE49-F238E27FC236}">
                      <a16:creationId xmlns:a16="http://schemas.microsoft.com/office/drawing/2014/main" id="{06402551-6566-47F9-86F7-90883B166467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楕円 2">
                  <a:extLst>
                    <a:ext uri="{FF2B5EF4-FFF2-40B4-BE49-F238E27FC236}">
                      <a16:creationId xmlns:a16="http://schemas.microsoft.com/office/drawing/2014/main" id="{0EAF61AF-FA2E-4F74-B316-1FD961DBF948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楕円 2">
                  <a:extLst>
                    <a:ext uri="{FF2B5EF4-FFF2-40B4-BE49-F238E27FC236}">
                      <a16:creationId xmlns:a16="http://schemas.microsoft.com/office/drawing/2014/main" id="{D68ABB70-5419-47AE-B5E0-3535C7F47958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楕円 2">
                  <a:extLst>
                    <a:ext uri="{FF2B5EF4-FFF2-40B4-BE49-F238E27FC236}">
                      <a16:creationId xmlns:a16="http://schemas.microsoft.com/office/drawing/2014/main" id="{5288E686-02D7-4B3C-8339-AAB0F1BC234C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楕円 2">
                  <a:extLst>
                    <a:ext uri="{FF2B5EF4-FFF2-40B4-BE49-F238E27FC236}">
                      <a16:creationId xmlns:a16="http://schemas.microsoft.com/office/drawing/2014/main" id="{B4B443D2-FA8F-441D-B7AD-1BA0970FDD10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楕円 2">
                  <a:extLst>
                    <a:ext uri="{FF2B5EF4-FFF2-40B4-BE49-F238E27FC236}">
                      <a16:creationId xmlns:a16="http://schemas.microsoft.com/office/drawing/2014/main" id="{6B281A4F-B142-42B7-A2B0-15B0CACA95AB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楕円 2">
                  <a:extLst>
                    <a:ext uri="{FF2B5EF4-FFF2-40B4-BE49-F238E27FC236}">
                      <a16:creationId xmlns:a16="http://schemas.microsoft.com/office/drawing/2014/main" id="{8A3FDB37-CDD0-4922-8953-05E112449DA3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楕円 2">
                  <a:extLst>
                    <a:ext uri="{FF2B5EF4-FFF2-40B4-BE49-F238E27FC236}">
                      <a16:creationId xmlns:a16="http://schemas.microsoft.com/office/drawing/2014/main" id="{E82D8370-D7F6-45BF-9B81-CE6C565BF866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0118A8BF-499F-4D8B-9098-BB4F40B389DF}"/>
                  </a:ext>
                </a:extLst>
              </p:cNvPr>
              <p:cNvSpPr/>
              <p:nvPr/>
            </p:nvSpPr>
            <p:spPr bwMode="auto">
              <a:xfrm>
                <a:off x="2313094" y="5388843"/>
                <a:ext cx="1538595" cy="681824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ローチャート: 論理積ゲート 213">
                <a:extLst>
                  <a:ext uri="{FF2B5EF4-FFF2-40B4-BE49-F238E27FC236}">
                    <a16:creationId xmlns:a16="http://schemas.microsoft.com/office/drawing/2014/main" id="{DF99F3C9-416F-49DE-8185-35E5738EE07B}"/>
                  </a:ext>
                </a:extLst>
              </p:cNvPr>
              <p:cNvSpPr/>
              <p:nvPr/>
            </p:nvSpPr>
            <p:spPr>
              <a:xfrm rot="16200000">
                <a:off x="2852128" y="5332086"/>
                <a:ext cx="444015" cy="444015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75C0F1C5-4333-4FB3-87AE-68F4470331E8}"/>
                  </a:ext>
                </a:extLst>
              </p:cNvPr>
              <p:cNvSpPr/>
              <p:nvPr/>
            </p:nvSpPr>
            <p:spPr bwMode="auto">
              <a:xfrm>
                <a:off x="2879815" y="5772490"/>
                <a:ext cx="388640" cy="199877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77" name="グループ化 776">
                <a:extLst>
                  <a:ext uri="{FF2B5EF4-FFF2-40B4-BE49-F238E27FC236}">
                    <a16:creationId xmlns:a16="http://schemas.microsoft.com/office/drawing/2014/main" id="{7E46A714-CEBF-474A-B8D2-EF8D1C5F69B3}"/>
                  </a:ext>
                </a:extLst>
              </p:cNvPr>
              <p:cNvGrpSpPr/>
              <p:nvPr/>
            </p:nvGrpSpPr>
            <p:grpSpPr>
              <a:xfrm>
                <a:off x="2842662" y="5386178"/>
                <a:ext cx="462947" cy="419371"/>
                <a:chOff x="2320234" y="3718105"/>
                <a:chExt cx="719603" cy="651868"/>
              </a:xfrm>
            </p:grpSpPr>
            <p:sp>
              <p:nvSpPr>
                <p:cNvPr id="787" name="円/楕円 689">
                  <a:extLst>
                    <a:ext uri="{FF2B5EF4-FFF2-40B4-BE49-F238E27FC236}">
                      <a16:creationId xmlns:a16="http://schemas.microsoft.com/office/drawing/2014/main" id="{410CDF36-A827-4316-9AD2-949A390E56CE}"/>
                    </a:ext>
                  </a:extLst>
                </p:cNvPr>
                <p:cNvSpPr/>
                <p:nvPr/>
              </p:nvSpPr>
              <p:spPr>
                <a:xfrm rot="20700000">
                  <a:off x="2320234" y="397167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8" name="円/楕円 690">
                  <a:extLst>
                    <a:ext uri="{FF2B5EF4-FFF2-40B4-BE49-F238E27FC236}">
                      <a16:creationId xmlns:a16="http://schemas.microsoft.com/office/drawing/2014/main" id="{9BCC60C0-2BF6-47B8-B356-29EF0062A9A0}"/>
                    </a:ext>
                  </a:extLst>
                </p:cNvPr>
                <p:cNvSpPr/>
                <p:nvPr/>
              </p:nvSpPr>
              <p:spPr>
                <a:xfrm rot="900000" flipH="1">
                  <a:off x="2864902" y="397167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9" name="円/楕円 691">
                  <a:extLst>
                    <a:ext uri="{FF2B5EF4-FFF2-40B4-BE49-F238E27FC236}">
                      <a16:creationId xmlns:a16="http://schemas.microsoft.com/office/drawing/2014/main" id="{2124B058-62D6-42E4-809F-20EB6D1E3B8E}"/>
                    </a:ext>
                  </a:extLst>
                </p:cNvPr>
                <p:cNvSpPr/>
                <p:nvPr/>
              </p:nvSpPr>
              <p:spPr>
                <a:xfrm>
                  <a:off x="2390513" y="3718105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0" name="月 789">
                  <a:extLst>
                    <a:ext uri="{FF2B5EF4-FFF2-40B4-BE49-F238E27FC236}">
                      <a16:creationId xmlns:a16="http://schemas.microsoft.com/office/drawing/2014/main" id="{32E17D6B-61AB-4484-88B3-094D2B73462D}"/>
                    </a:ext>
                  </a:extLst>
                </p:cNvPr>
                <p:cNvSpPr/>
                <p:nvPr/>
              </p:nvSpPr>
              <p:spPr>
                <a:xfrm rot="5400000">
                  <a:off x="2502721" y="3811705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1" name="月 790">
                  <a:extLst>
                    <a:ext uri="{FF2B5EF4-FFF2-40B4-BE49-F238E27FC236}">
                      <a16:creationId xmlns:a16="http://schemas.microsoft.com/office/drawing/2014/main" id="{666FF6C7-5F8C-4CCD-BDDE-A9B89F27BE01}"/>
                    </a:ext>
                  </a:extLst>
                </p:cNvPr>
                <p:cNvSpPr/>
                <p:nvPr/>
              </p:nvSpPr>
              <p:spPr>
                <a:xfrm rot="5400000">
                  <a:off x="2793234" y="3811705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2" name="円/楕円 702">
                  <a:extLst>
                    <a:ext uri="{FF2B5EF4-FFF2-40B4-BE49-F238E27FC236}">
                      <a16:creationId xmlns:a16="http://schemas.microsoft.com/office/drawing/2014/main" id="{468543F6-9E5F-4725-9DA2-904FAFD9C2C2}"/>
                    </a:ext>
                  </a:extLst>
                </p:cNvPr>
                <p:cNvSpPr/>
                <p:nvPr/>
              </p:nvSpPr>
              <p:spPr>
                <a:xfrm>
                  <a:off x="2499433" y="395268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3" name="円/楕円 703">
                  <a:extLst>
                    <a:ext uri="{FF2B5EF4-FFF2-40B4-BE49-F238E27FC236}">
                      <a16:creationId xmlns:a16="http://schemas.microsoft.com/office/drawing/2014/main" id="{4F4CE1BE-9438-4408-921A-1B7A5B1BF72C}"/>
                    </a:ext>
                  </a:extLst>
                </p:cNvPr>
                <p:cNvSpPr/>
                <p:nvPr/>
              </p:nvSpPr>
              <p:spPr>
                <a:xfrm>
                  <a:off x="2780420" y="395268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4" name="円/楕円 632">
                  <a:extLst>
                    <a:ext uri="{FF2B5EF4-FFF2-40B4-BE49-F238E27FC236}">
                      <a16:creationId xmlns:a16="http://schemas.microsoft.com/office/drawing/2014/main" id="{5185988C-4223-4421-8D6C-F5E24BA78A60}"/>
                    </a:ext>
                  </a:extLst>
                </p:cNvPr>
                <p:cNvSpPr/>
                <p:nvPr/>
              </p:nvSpPr>
              <p:spPr>
                <a:xfrm>
                  <a:off x="2635661" y="4154850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5" name="円/楕円 4">
                  <a:extLst>
                    <a:ext uri="{FF2B5EF4-FFF2-40B4-BE49-F238E27FC236}">
                      <a16:creationId xmlns:a16="http://schemas.microsoft.com/office/drawing/2014/main" id="{3B8DBB20-6D73-41C7-9408-10619FB3CCEB}"/>
                    </a:ext>
                  </a:extLst>
                </p:cNvPr>
                <p:cNvSpPr/>
                <p:nvPr/>
              </p:nvSpPr>
              <p:spPr>
                <a:xfrm>
                  <a:off x="2541262" y="4223799"/>
                  <a:ext cx="273736" cy="70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61D4B7C4-4D15-429B-A182-322BCA841DAB}"/>
                  </a:ext>
                </a:extLst>
              </p:cNvPr>
              <p:cNvGrpSpPr/>
              <p:nvPr/>
            </p:nvGrpSpPr>
            <p:grpSpPr>
              <a:xfrm>
                <a:off x="2766087" y="5239227"/>
                <a:ext cx="616096" cy="219703"/>
                <a:chOff x="849631" y="361615"/>
                <a:chExt cx="1113596" cy="441091"/>
              </a:xfrm>
            </p:grpSpPr>
            <p:sp>
              <p:nvSpPr>
                <p:cNvPr id="779" name="月 778">
                  <a:extLst>
                    <a:ext uri="{FF2B5EF4-FFF2-40B4-BE49-F238E27FC236}">
                      <a16:creationId xmlns:a16="http://schemas.microsoft.com/office/drawing/2014/main" id="{B3AA6C1C-94DD-4EE0-81B2-50BEA650B330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0" name="月 779">
                  <a:extLst>
                    <a:ext uri="{FF2B5EF4-FFF2-40B4-BE49-F238E27FC236}">
                      <a16:creationId xmlns:a16="http://schemas.microsoft.com/office/drawing/2014/main" id="{79BC6D4E-7DC9-4264-9719-B403389149CA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81" name="グループ化 780">
                  <a:extLst>
                    <a:ext uri="{FF2B5EF4-FFF2-40B4-BE49-F238E27FC236}">
                      <a16:creationId xmlns:a16="http://schemas.microsoft.com/office/drawing/2014/main" id="{CC33850D-FA3D-4291-AAC9-864ABB17DDCD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785" name="楕円 1888">
                    <a:extLst>
                      <a:ext uri="{FF2B5EF4-FFF2-40B4-BE49-F238E27FC236}">
                        <a16:creationId xmlns:a16="http://schemas.microsoft.com/office/drawing/2014/main" id="{303A4C32-5C21-4676-BD8E-620B13EF494E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6" name="楕円 1888">
                    <a:extLst>
                      <a:ext uri="{FF2B5EF4-FFF2-40B4-BE49-F238E27FC236}">
                        <a16:creationId xmlns:a16="http://schemas.microsoft.com/office/drawing/2014/main" id="{EF6F2F76-8468-47DA-AB2E-D1B1F0ED7594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C1F56085-F548-4135-8538-BA37A2FFB50E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3" name="楕円 1888">
                  <a:extLst>
                    <a:ext uri="{FF2B5EF4-FFF2-40B4-BE49-F238E27FC236}">
                      <a16:creationId xmlns:a16="http://schemas.microsoft.com/office/drawing/2014/main" id="{A873A20F-808D-42D2-94A3-731D7F3B26CC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4" name="楕円 1888">
                  <a:extLst>
                    <a:ext uri="{FF2B5EF4-FFF2-40B4-BE49-F238E27FC236}">
                      <a16:creationId xmlns:a16="http://schemas.microsoft.com/office/drawing/2014/main" id="{1DFAA249-5881-455A-85B6-BD5886A5735C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77" name="グループ化 876">
                <a:extLst>
                  <a:ext uri="{FF2B5EF4-FFF2-40B4-BE49-F238E27FC236}">
                    <a16:creationId xmlns:a16="http://schemas.microsoft.com/office/drawing/2014/main" id="{C565D9EB-72D3-4C5C-B3BD-D4DE343CCE9C}"/>
                  </a:ext>
                </a:extLst>
              </p:cNvPr>
              <p:cNvGrpSpPr/>
              <p:nvPr/>
            </p:nvGrpSpPr>
            <p:grpSpPr>
              <a:xfrm>
                <a:off x="2216928" y="5619419"/>
                <a:ext cx="1730260" cy="562432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78" name="楕円 2">
                  <a:extLst>
                    <a:ext uri="{FF2B5EF4-FFF2-40B4-BE49-F238E27FC236}">
                      <a16:creationId xmlns:a16="http://schemas.microsoft.com/office/drawing/2014/main" id="{C2C65E54-296E-4500-A6E0-327B87C1F733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楕円 2">
                  <a:extLst>
                    <a:ext uri="{FF2B5EF4-FFF2-40B4-BE49-F238E27FC236}">
                      <a16:creationId xmlns:a16="http://schemas.microsoft.com/office/drawing/2014/main" id="{0286FB75-424C-4679-A572-371245DBAE23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楕円 2">
                  <a:extLst>
                    <a:ext uri="{FF2B5EF4-FFF2-40B4-BE49-F238E27FC236}">
                      <a16:creationId xmlns:a16="http://schemas.microsoft.com/office/drawing/2014/main" id="{B889BE34-00FF-415C-A27B-DC430954A7DA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楕円 2">
                  <a:extLst>
                    <a:ext uri="{FF2B5EF4-FFF2-40B4-BE49-F238E27FC236}">
                      <a16:creationId xmlns:a16="http://schemas.microsoft.com/office/drawing/2014/main" id="{0AF83593-4648-429E-A0D6-0670EC19AB75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楕円 2">
                  <a:extLst>
                    <a:ext uri="{FF2B5EF4-FFF2-40B4-BE49-F238E27FC236}">
                      <a16:creationId xmlns:a16="http://schemas.microsoft.com/office/drawing/2014/main" id="{4A397AD7-D6BB-49DA-ACB9-C091967CBA8B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楕円 2">
                  <a:extLst>
                    <a:ext uri="{FF2B5EF4-FFF2-40B4-BE49-F238E27FC236}">
                      <a16:creationId xmlns:a16="http://schemas.microsoft.com/office/drawing/2014/main" id="{AE1867C8-AE11-4E35-A74F-7AE7A6183243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楕円 2">
                  <a:extLst>
                    <a:ext uri="{FF2B5EF4-FFF2-40B4-BE49-F238E27FC236}">
                      <a16:creationId xmlns:a16="http://schemas.microsoft.com/office/drawing/2014/main" id="{D464123D-A844-4852-8634-818EC68E5A9D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楕円 2">
                  <a:extLst>
                    <a:ext uri="{FF2B5EF4-FFF2-40B4-BE49-F238E27FC236}">
                      <a16:creationId xmlns:a16="http://schemas.microsoft.com/office/drawing/2014/main" id="{97EEB101-B958-4CD9-A3AC-2E2C7C5EFF8B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楕円 2">
                  <a:extLst>
                    <a:ext uri="{FF2B5EF4-FFF2-40B4-BE49-F238E27FC236}">
                      <a16:creationId xmlns:a16="http://schemas.microsoft.com/office/drawing/2014/main" id="{C0B61F2F-2E94-4903-81BB-73F9962415AA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楕円 2">
                  <a:extLst>
                    <a:ext uri="{FF2B5EF4-FFF2-40B4-BE49-F238E27FC236}">
                      <a16:creationId xmlns:a16="http://schemas.microsoft.com/office/drawing/2014/main" id="{3EDA2E1A-B12F-41ED-B847-7EA339661ED2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楕円 2">
                  <a:extLst>
                    <a:ext uri="{FF2B5EF4-FFF2-40B4-BE49-F238E27FC236}">
                      <a16:creationId xmlns:a16="http://schemas.microsoft.com/office/drawing/2014/main" id="{69EE5642-FC8D-4244-8359-C10C38BD4ED4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楕円 2">
                  <a:extLst>
                    <a:ext uri="{FF2B5EF4-FFF2-40B4-BE49-F238E27FC236}">
                      <a16:creationId xmlns:a16="http://schemas.microsoft.com/office/drawing/2014/main" id="{DFADBCD5-FB51-4C92-A761-507D4BB34D6B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3EFDF2F1-CB75-4A94-9508-4944E107F60D}"/>
                  </a:ext>
                </a:extLst>
              </p:cNvPr>
              <p:cNvGrpSpPr/>
              <p:nvPr/>
            </p:nvGrpSpPr>
            <p:grpSpPr>
              <a:xfrm>
                <a:off x="2779440" y="5639836"/>
                <a:ext cx="589390" cy="405809"/>
                <a:chOff x="7527601" y="2362437"/>
                <a:chExt cx="761945" cy="524617"/>
              </a:xfrm>
            </p:grpSpPr>
            <p:grpSp>
              <p:nvGrpSpPr>
                <p:cNvPr id="796" name="グループ化 795">
                  <a:extLst>
                    <a:ext uri="{FF2B5EF4-FFF2-40B4-BE49-F238E27FC236}">
                      <a16:creationId xmlns:a16="http://schemas.microsoft.com/office/drawing/2014/main" id="{9E5E46DA-2FEA-4E1E-9C15-8F804581B423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800" name="角丸四角形 515">
                    <a:extLst>
                      <a:ext uri="{FF2B5EF4-FFF2-40B4-BE49-F238E27FC236}">
                        <a16:creationId xmlns:a16="http://schemas.microsoft.com/office/drawing/2014/main" id="{02D4C901-CED9-4DA9-814E-D36E19999ED4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1" name="フリーフォーム: 図形 800">
                    <a:extLst>
                      <a:ext uri="{FF2B5EF4-FFF2-40B4-BE49-F238E27FC236}">
                        <a16:creationId xmlns:a16="http://schemas.microsoft.com/office/drawing/2014/main" id="{4CA22F1D-8F17-4A89-8CC8-F83E9E1924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97" name="グループ化 796">
                  <a:extLst>
                    <a:ext uri="{FF2B5EF4-FFF2-40B4-BE49-F238E27FC236}">
                      <a16:creationId xmlns:a16="http://schemas.microsoft.com/office/drawing/2014/main" id="{BB897D9D-6B8C-4C7C-9CF7-BF93D5987CC3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798" name="角丸四角形 515">
                    <a:extLst>
                      <a:ext uri="{FF2B5EF4-FFF2-40B4-BE49-F238E27FC236}">
                        <a16:creationId xmlns:a16="http://schemas.microsoft.com/office/drawing/2014/main" id="{DF3809E3-5D08-4403-84AD-55D662A3B326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9" name="フリーフォーム: 図形 798">
                    <a:extLst>
                      <a:ext uri="{FF2B5EF4-FFF2-40B4-BE49-F238E27FC236}">
                        <a16:creationId xmlns:a16="http://schemas.microsoft.com/office/drawing/2014/main" id="{567BA566-C5E5-4964-B7C0-66E788776B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729" name="グループ化 1728">
              <a:extLst>
                <a:ext uri="{FF2B5EF4-FFF2-40B4-BE49-F238E27FC236}">
                  <a16:creationId xmlns:a16="http://schemas.microsoft.com/office/drawing/2014/main" id="{99DBBC88-56F9-4BDB-91B6-0751BDE5760E}"/>
                </a:ext>
              </a:extLst>
            </p:cNvPr>
            <p:cNvGrpSpPr/>
            <p:nvPr/>
          </p:nvGrpSpPr>
          <p:grpSpPr>
            <a:xfrm>
              <a:off x="2544563" y="5334573"/>
              <a:ext cx="1108891" cy="463095"/>
              <a:chOff x="662423" y="3416873"/>
              <a:chExt cx="1108891" cy="463095"/>
            </a:xfrm>
          </p:grpSpPr>
          <p:grpSp>
            <p:nvGrpSpPr>
              <p:cNvPr id="1730" name="グループ化 1729">
                <a:extLst>
                  <a:ext uri="{FF2B5EF4-FFF2-40B4-BE49-F238E27FC236}">
                    <a16:creationId xmlns:a16="http://schemas.microsoft.com/office/drawing/2014/main" id="{571F8760-26F6-4D0F-BB6A-A9168707BAAF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39" name="フリーフォーム: 図形 1738">
                  <a:extLst>
                    <a:ext uri="{FF2B5EF4-FFF2-40B4-BE49-F238E27FC236}">
                      <a16:creationId xmlns:a16="http://schemas.microsoft.com/office/drawing/2014/main" id="{972C7012-EE31-46AD-A698-C77C22F32A2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0" name="フリーフォーム: 図形 1739">
                  <a:extLst>
                    <a:ext uri="{FF2B5EF4-FFF2-40B4-BE49-F238E27FC236}">
                      <a16:creationId xmlns:a16="http://schemas.microsoft.com/office/drawing/2014/main" id="{907A1B36-40E7-47C2-B9C4-7874CC10E62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1" name="グループ化 1730">
                <a:extLst>
                  <a:ext uri="{FF2B5EF4-FFF2-40B4-BE49-F238E27FC236}">
                    <a16:creationId xmlns:a16="http://schemas.microsoft.com/office/drawing/2014/main" id="{BC93FB1E-E1B7-4462-ADC4-44D2500DCD6E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37" name="フリーフォーム: 図形 1736">
                  <a:extLst>
                    <a:ext uri="{FF2B5EF4-FFF2-40B4-BE49-F238E27FC236}">
                      <a16:creationId xmlns:a16="http://schemas.microsoft.com/office/drawing/2014/main" id="{631371A6-AFF9-47F8-BB2C-79CB520A87E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8" name="フリーフォーム: 図形 1737">
                  <a:extLst>
                    <a:ext uri="{FF2B5EF4-FFF2-40B4-BE49-F238E27FC236}">
                      <a16:creationId xmlns:a16="http://schemas.microsoft.com/office/drawing/2014/main" id="{38B9CC3B-DF89-467F-933D-4A3E87C4D1D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2" name="グループ化 1731">
                <a:extLst>
                  <a:ext uri="{FF2B5EF4-FFF2-40B4-BE49-F238E27FC236}">
                    <a16:creationId xmlns:a16="http://schemas.microsoft.com/office/drawing/2014/main" id="{521EF3FA-3EEE-4043-B7B8-C7D01B80CCC3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1733" name="フリーフォーム: 図形 1732">
                  <a:extLst>
                    <a:ext uri="{FF2B5EF4-FFF2-40B4-BE49-F238E27FC236}">
                      <a16:creationId xmlns:a16="http://schemas.microsoft.com/office/drawing/2014/main" id="{A982AE45-D152-4838-BFEE-0135AE067AC7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4" name="フリーフォーム: 図形 1733">
                  <a:extLst>
                    <a:ext uri="{FF2B5EF4-FFF2-40B4-BE49-F238E27FC236}">
                      <a16:creationId xmlns:a16="http://schemas.microsoft.com/office/drawing/2014/main" id="{5FB7F9D4-4BF8-4FC6-8F76-8DDD23CB590D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5" name="フリーフォーム: 図形 1734">
                  <a:extLst>
                    <a:ext uri="{FF2B5EF4-FFF2-40B4-BE49-F238E27FC236}">
                      <a16:creationId xmlns:a16="http://schemas.microsoft.com/office/drawing/2014/main" id="{CAEADD53-4E47-43C2-8BD3-C02E6387C2F9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6" name="フリーフォーム: 図形 1735">
                  <a:extLst>
                    <a:ext uri="{FF2B5EF4-FFF2-40B4-BE49-F238E27FC236}">
                      <a16:creationId xmlns:a16="http://schemas.microsoft.com/office/drawing/2014/main" id="{E1D52F4F-8817-4513-8A97-106A037EBD13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5D9CCD0-EDBC-4890-9EAA-5008499C06AD}"/>
              </a:ext>
            </a:extLst>
          </p:cNvPr>
          <p:cNvGrpSpPr/>
          <p:nvPr/>
        </p:nvGrpSpPr>
        <p:grpSpPr>
          <a:xfrm>
            <a:off x="362490" y="2900374"/>
            <a:ext cx="1730260" cy="1324490"/>
            <a:chOff x="362490" y="2900374"/>
            <a:chExt cx="1730260" cy="1324490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073364FF-E08F-42D5-9EEA-BE2170EAFB35}"/>
                </a:ext>
              </a:extLst>
            </p:cNvPr>
            <p:cNvGrpSpPr/>
            <p:nvPr/>
          </p:nvGrpSpPr>
          <p:grpSpPr>
            <a:xfrm>
              <a:off x="362490" y="2900374"/>
              <a:ext cx="1730260" cy="1324490"/>
              <a:chOff x="362490" y="2900374"/>
              <a:chExt cx="1730260" cy="1324490"/>
            </a:xfrm>
          </p:grpSpPr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A764DCA3-31C2-418D-B2D9-2A244C774859}"/>
                  </a:ext>
                </a:extLst>
              </p:cNvPr>
              <p:cNvGrpSpPr/>
              <p:nvPr/>
            </p:nvGrpSpPr>
            <p:grpSpPr>
              <a:xfrm>
                <a:off x="362490" y="293394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3C75706F-00A7-47A5-9ABD-A2410F657935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00CEED9C-9A9C-408D-802D-B505D58F02DC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B729F055-4574-4909-83C7-0EBCF4FBE646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4066ED1B-D80B-4F5B-97A9-BC330E17F356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538" name="楕円 2">
                    <a:extLst>
                      <a:ext uri="{FF2B5EF4-FFF2-40B4-BE49-F238E27FC236}">
                        <a16:creationId xmlns:a16="http://schemas.microsoft.com/office/drawing/2014/main" id="{F8B088C6-7C6E-4909-AEB1-964171849E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楕円 2">
                    <a:extLst>
                      <a:ext uri="{FF2B5EF4-FFF2-40B4-BE49-F238E27FC236}">
                        <a16:creationId xmlns:a16="http://schemas.microsoft.com/office/drawing/2014/main" id="{B6323A5B-1123-48FA-94CC-9E56A2E9A0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楕円 2">
                    <a:extLst>
                      <a:ext uri="{FF2B5EF4-FFF2-40B4-BE49-F238E27FC236}">
                        <a16:creationId xmlns:a16="http://schemas.microsoft.com/office/drawing/2014/main" id="{4B0DDA7F-663B-44D5-A707-4F9C2C111A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楕円 2">
                    <a:extLst>
                      <a:ext uri="{FF2B5EF4-FFF2-40B4-BE49-F238E27FC236}">
                        <a16:creationId xmlns:a16="http://schemas.microsoft.com/office/drawing/2014/main" id="{DB89740D-E626-4B6B-B8E4-715212F3AC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楕円 2">
                    <a:extLst>
                      <a:ext uri="{FF2B5EF4-FFF2-40B4-BE49-F238E27FC236}">
                        <a16:creationId xmlns:a16="http://schemas.microsoft.com/office/drawing/2014/main" id="{0FC056D4-53B6-4860-8B1B-3B0BABF31C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楕円 2">
                    <a:extLst>
                      <a:ext uri="{FF2B5EF4-FFF2-40B4-BE49-F238E27FC236}">
                        <a16:creationId xmlns:a16="http://schemas.microsoft.com/office/drawing/2014/main" id="{8AD9684B-F23C-4EB7-96E4-70C9F3DD69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楕円 2">
                    <a:extLst>
                      <a:ext uri="{FF2B5EF4-FFF2-40B4-BE49-F238E27FC236}">
                        <a16:creationId xmlns:a16="http://schemas.microsoft.com/office/drawing/2014/main" id="{216949C5-8325-4DE8-BBF1-FDFCCDE14E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楕円 2">
                    <a:extLst>
                      <a:ext uri="{FF2B5EF4-FFF2-40B4-BE49-F238E27FC236}">
                        <a16:creationId xmlns:a16="http://schemas.microsoft.com/office/drawing/2014/main" id="{16FDDE73-4D1F-4030-987D-219A2F88EF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楕円 2">
                    <a:extLst>
                      <a:ext uri="{FF2B5EF4-FFF2-40B4-BE49-F238E27FC236}">
                        <a16:creationId xmlns:a16="http://schemas.microsoft.com/office/drawing/2014/main" id="{E945F8FA-EB8D-4510-9C2A-D60F9B961D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楕円 2">
                    <a:extLst>
                      <a:ext uri="{FF2B5EF4-FFF2-40B4-BE49-F238E27FC236}">
                        <a16:creationId xmlns:a16="http://schemas.microsoft.com/office/drawing/2014/main" id="{78116782-D61E-44E4-B6EA-FA3575F49F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楕円 2">
                    <a:extLst>
                      <a:ext uri="{FF2B5EF4-FFF2-40B4-BE49-F238E27FC236}">
                        <a16:creationId xmlns:a16="http://schemas.microsoft.com/office/drawing/2014/main" id="{3DCE79BC-26BC-4C8A-B178-279F137BD3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楕円 2">
                    <a:extLst>
                      <a:ext uri="{FF2B5EF4-FFF2-40B4-BE49-F238E27FC236}">
                        <a16:creationId xmlns:a16="http://schemas.microsoft.com/office/drawing/2014/main" id="{7EF69737-EEC3-4ED4-A004-87FA838662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楕円 2">
                    <a:extLst>
                      <a:ext uri="{FF2B5EF4-FFF2-40B4-BE49-F238E27FC236}">
                        <a16:creationId xmlns:a16="http://schemas.microsoft.com/office/drawing/2014/main" id="{996EEFB4-81F4-44A0-87DD-38670BAC45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CE1F4104-0D95-48DE-9EE1-555AAB0E2BF7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5" name="グループ化 524">
                  <a:extLst>
                    <a:ext uri="{FF2B5EF4-FFF2-40B4-BE49-F238E27FC236}">
                      <a16:creationId xmlns:a16="http://schemas.microsoft.com/office/drawing/2014/main" id="{F29CB9AB-F045-4104-A312-F5C19DAB1778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526" name="楕円 2">
                    <a:extLst>
                      <a:ext uri="{FF2B5EF4-FFF2-40B4-BE49-F238E27FC236}">
                        <a16:creationId xmlns:a16="http://schemas.microsoft.com/office/drawing/2014/main" id="{E08362B1-2AAE-4938-981A-EB90A7DB0B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楕円 2">
                    <a:extLst>
                      <a:ext uri="{FF2B5EF4-FFF2-40B4-BE49-F238E27FC236}">
                        <a16:creationId xmlns:a16="http://schemas.microsoft.com/office/drawing/2014/main" id="{F8E82426-BDD4-45BD-8C9A-1E3ADEB246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8" name="楕円 2">
                    <a:extLst>
                      <a:ext uri="{FF2B5EF4-FFF2-40B4-BE49-F238E27FC236}">
                        <a16:creationId xmlns:a16="http://schemas.microsoft.com/office/drawing/2014/main" id="{8CAD270A-4E10-4110-AF2E-A27C204E01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楕円 2">
                    <a:extLst>
                      <a:ext uri="{FF2B5EF4-FFF2-40B4-BE49-F238E27FC236}">
                        <a16:creationId xmlns:a16="http://schemas.microsoft.com/office/drawing/2014/main" id="{D65067C2-F2F8-4583-9500-6C71831255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楕円 2">
                    <a:extLst>
                      <a:ext uri="{FF2B5EF4-FFF2-40B4-BE49-F238E27FC236}">
                        <a16:creationId xmlns:a16="http://schemas.microsoft.com/office/drawing/2014/main" id="{C0B5B047-1D1A-413A-A841-1FA579BF41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楕円 2">
                    <a:extLst>
                      <a:ext uri="{FF2B5EF4-FFF2-40B4-BE49-F238E27FC236}">
                        <a16:creationId xmlns:a16="http://schemas.microsoft.com/office/drawing/2014/main" id="{2B09A733-3B2D-4472-8E14-99B9043761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楕円 2">
                    <a:extLst>
                      <a:ext uri="{FF2B5EF4-FFF2-40B4-BE49-F238E27FC236}">
                        <a16:creationId xmlns:a16="http://schemas.microsoft.com/office/drawing/2014/main" id="{C21529E7-EADF-4088-B18B-58AA7EED3F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楕円 2">
                    <a:extLst>
                      <a:ext uri="{FF2B5EF4-FFF2-40B4-BE49-F238E27FC236}">
                        <a16:creationId xmlns:a16="http://schemas.microsoft.com/office/drawing/2014/main" id="{1B14AA18-5AAB-4E12-A72A-F55E026366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楕円 2">
                    <a:extLst>
                      <a:ext uri="{FF2B5EF4-FFF2-40B4-BE49-F238E27FC236}">
                        <a16:creationId xmlns:a16="http://schemas.microsoft.com/office/drawing/2014/main" id="{8A3A6892-B291-4252-A475-A8790F6952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楕円 2">
                    <a:extLst>
                      <a:ext uri="{FF2B5EF4-FFF2-40B4-BE49-F238E27FC236}">
                        <a16:creationId xmlns:a16="http://schemas.microsoft.com/office/drawing/2014/main" id="{DF5B18AF-EC0F-4867-88AB-E640E6E6B3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楕円 2">
                    <a:extLst>
                      <a:ext uri="{FF2B5EF4-FFF2-40B4-BE49-F238E27FC236}">
                        <a16:creationId xmlns:a16="http://schemas.microsoft.com/office/drawing/2014/main" id="{B09F5216-AFBD-409D-A4DF-7F055A815E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楕円 2">
                    <a:extLst>
                      <a:ext uri="{FF2B5EF4-FFF2-40B4-BE49-F238E27FC236}">
                        <a16:creationId xmlns:a16="http://schemas.microsoft.com/office/drawing/2014/main" id="{7751EA85-979D-46E1-9EB2-FB5C8BE2E0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31" name="グループ化 1130">
                <a:extLst>
                  <a:ext uri="{FF2B5EF4-FFF2-40B4-BE49-F238E27FC236}">
                    <a16:creationId xmlns:a16="http://schemas.microsoft.com/office/drawing/2014/main" id="{4D61816C-7289-41BB-9F38-84D4CACC08E5}"/>
                  </a:ext>
                </a:extLst>
              </p:cNvPr>
              <p:cNvGrpSpPr/>
              <p:nvPr/>
            </p:nvGrpSpPr>
            <p:grpSpPr>
              <a:xfrm>
                <a:off x="916866" y="2900374"/>
                <a:ext cx="579329" cy="875491"/>
                <a:chOff x="916866" y="2900374"/>
                <a:chExt cx="579329" cy="875491"/>
              </a:xfrm>
            </p:grpSpPr>
            <p:grpSp>
              <p:nvGrpSpPr>
                <p:cNvPr id="1132" name="グループ化 1131">
                  <a:extLst>
                    <a:ext uri="{FF2B5EF4-FFF2-40B4-BE49-F238E27FC236}">
                      <a16:creationId xmlns:a16="http://schemas.microsoft.com/office/drawing/2014/main" id="{2EA35F25-2F9D-4CA5-9AD7-8894EF0B3996}"/>
                    </a:ext>
                  </a:extLst>
                </p:cNvPr>
                <p:cNvGrpSpPr/>
                <p:nvPr/>
              </p:nvGrpSpPr>
              <p:grpSpPr>
                <a:xfrm>
                  <a:off x="1009000" y="3114310"/>
                  <a:ext cx="395062" cy="508501"/>
                  <a:chOff x="1400536" y="3822226"/>
                  <a:chExt cx="614082" cy="790412"/>
                </a:xfrm>
              </p:grpSpPr>
              <p:sp>
                <p:nvSpPr>
                  <p:cNvPr id="1173" name="円/楕円 539">
                    <a:extLst>
                      <a:ext uri="{FF2B5EF4-FFF2-40B4-BE49-F238E27FC236}">
                        <a16:creationId xmlns:a16="http://schemas.microsoft.com/office/drawing/2014/main" id="{B6815E23-34B9-4D08-AF06-D058CAC9FAD0}"/>
                      </a:ext>
                    </a:extLst>
                  </p:cNvPr>
                  <p:cNvSpPr/>
                  <p:nvPr/>
                </p:nvSpPr>
                <p:spPr>
                  <a:xfrm>
                    <a:off x="1400536" y="3834985"/>
                    <a:ext cx="614082" cy="777653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4" name="円/楕円 540">
                    <a:extLst>
                      <a:ext uri="{FF2B5EF4-FFF2-40B4-BE49-F238E27FC236}">
                        <a16:creationId xmlns:a16="http://schemas.microsoft.com/office/drawing/2014/main" id="{15975E7D-C20D-4024-B9FA-AEEBD7B79877}"/>
                      </a:ext>
                    </a:extLst>
                  </p:cNvPr>
                  <p:cNvSpPr/>
                  <p:nvPr/>
                </p:nvSpPr>
                <p:spPr>
                  <a:xfrm>
                    <a:off x="1534456" y="3822226"/>
                    <a:ext cx="346242" cy="745902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33" name="グループ化 1132">
                  <a:extLst>
                    <a:ext uri="{FF2B5EF4-FFF2-40B4-BE49-F238E27FC236}">
                      <a16:creationId xmlns:a16="http://schemas.microsoft.com/office/drawing/2014/main" id="{81AF7402-171B-4E69-85CB-60FD68E3A9D5}"/>
                    </a:ext>
                  </a:extLst>
                </p:cNvPr>
                <p:cNvGrpSpPr/>
                <p:nvPr/>
              </p:nvGrpSpPr>
              <p:grpSpPr>
                <a:xfrm>
                  <a:off x="983784" y="3430411"/>
                  <a:ext cx="445493" cy="345454"/>
                  <a:chOff x="5436737" y="2250781"/>
                  <a:chExt cx="575919" cy="446592"/>
                </a:xfrm>
              </p:grpSpPr>
              <p:sp>
                <p:nvSpPr>
                  <p:cNvPr id="1170" name="楕円 1169">
                    <a:extLst>
                      <a:ext uri="{FF2B5EF4-FFF2-40B4-BE49-F238E27FC236}">
                        <a16:creationId xmlns:a16="http://schemas.microsoft.com/office/drawing/2014/main" id="{22251DCD-BC78-44F8-9B26-E195AC2557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36737" y="2609851"/>
                    <a:ext cx="575919" cy="87522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1" name="フリーフォーム: 図形 1170">
                    <a:extLst>
                      <a:ext uri="{FF2B5EF4-FFF2-40B4-BE49-F238E27FC236}">
                        <a16:creationId xmlns:a16="http://schemas.microsoft.com/office/drawing/2014/main" id="{8FFB1E94-E739-4E7E-94F0-3EA2A3030C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989" y="2250781"/>
                    <a:ext cx="502422" cy="387976"/>
                  </a:xfrm>
                  <a:custGeom>
                    <a:avLst/>
                    <a:gdLst>
                      <a:gd name="connsiteX0" fmla="*/ 198851 w 502422"/>
                      <a:gd name="connsiteY0" fmla="*/ 0 h 387976"/>
                      <a:gd name="connsiteX1" fmla="*/ 280512 w 502422"/>
                      <a:gd name="connsiteY1" fmla="*/ 0 h 387976"/>
                      <a:gd name="connsiteX2" fmla="*/ 303218 w 502422"/>
                      <a:gd name="connsiteY2" fmla="*/ 90824 h 387976"/>
                      <a:gd name="connsiteX3" fmla="*/ 353846 w 502422"/>
                      <a:gd name="connsiteY3" fmla="*/ 90824 h 387976"/>
                      <a:gd name="connsiteX4" fmla="*/ 502422 w 502422"/>
                      <a:gd name="connsiteY4" fmla="*/ 239400 h 387976"/>
                      <a:gd name="connsiteX5" fmla="*/ 502422 w 502422"/>
                      <a:gd name="connsiteY5" fmla="*/ 387976 h 387976"/>
                      <a:gd name="connsiteX6" fmla="*/ 0 w 502422"/>
                      <a:gd name="connsiteY6" fmla="*/ 387976 h 387976"/>
                      <a:gd name="connsiteX7" fmla="*/ 0 w 502422"/>
                      <a:gd name="connsiteY7" fmla="*/ 239400 h 387976"/>
                      <a:gd name="connsiteX8" fmla="*/ 148576 w 502422"/>
                      <a:gd name="connsiteY8" fmla="*/ 90824 h 387976"/>
                      <a:gd name="connsiteX9" fmla="*/ 176145 w 502422"/>
                      <a:gd name="connsiteY9" fmla="*/ 90824 h 387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2422" h="387976">
                        <a:moveTo>
                          <a:pt x="198851" y="0"/>
                        </a:moveTo>
                        <a:lnTo>
                          <a:pt x="280512" y="0"/>
                        </a:lnTo>
                        <a:lnTo>
                          <a:pt x="303218" y="90824"/>
                        </a:lnTo>
                        <a:lnTo>
                          <a:pt x="353846" y="90824"/>
                        </a:lnTo>
                        <a:cubicBezTo>
                          <a:pt x="435902" y="90824"/>
                          <a:pt x="502422" y="157344"/>
                          <a:pt x="502422" y="239400"/>
                        </a:cubicBezTo>
                        <a:lnTo>
                          <a:pt x="502422" y="387976"/>
                        </a:lnTo>
                        <a:lnTo>
                          <a:pt x="0" y="387976"/>
                        </a:lnTo>
                        <a:lnTo>
                          <a:pt x="0" y="239400"/>
                        </a:lnTo>
                        <a:cubicBezTo>
                          <a:pt x="0" y="157344"/>
                          <a:pt x="66520" y="90824"/>
                          <a:pt x="148576" y="90824"/>
                        </a:cubicBezTo>
                        <a:lnTo>
                          <a:pt x="176145" y="9082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2" name="四角形: 上の 2 つの角を丸める 1171">
                    <a:extLst>
                      <a:ext uri="{FF2B5EF4-FFF2-40B4-BE49-F238E27FC236}">
                        <a16:creationId xmlns:a16="http://schemas.microsoft.com/office/drawing/2014/main" id="{38E95F71-A7EC-4ADD-9488-448243C809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827" y="2486173"/>
                    <a:ext cx="544748" cy="165284"/>
                  </a:xfrm>
                  <a:prstGeom prst="round2SameRect">
                    <a:avLst>
                      <a:gd name="adj1" fmla="val 19265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34" name="グループ化 1133">
                  <a:extLst>
                    <a:ext uri="{FF2B5EF4-FFF2-40B4-BE49-F238E27FC236}">
                      <a16:creationId xmlns:a16="http://schemas.microsoft.com/office/drawing/2014/main" id="{468D3569-5549-4098-A2F0-3DB3DA8AEC82}"/>
                    </a:ext>
                  </a:extLst>
                </p:cNvPr>
                <p:cNvGrpSpPr/>
                <p:nvPr/>
              </p:nvGrpSpPr>
              <p:grpSpPr>
                <a:xfrm>
                  <a:off x="975057" y="3006099"/>
                  <a:ext cx="462947" cy="462471"/>
                  <a:chOff x="1347777" y="3654025"/>
                  <a:chExt cx="719603" cy="718863"/>
                </a:xfrm>
              </p:grpSpPr>
              <p:sp>
                <p:nvSpPr>
                  <p:cNvPr id="1147" name="フリーフォーム 1025">
                    <a:extLst>
                      <a:ext uri="{FF2B5EF4-FFF2-40B4-BE49-F238E27FC236}">
                        <a16:creationId xmlns:a16="http://schemas.microsoft.com/office/drawing/2014/main" id="{04AC4413-5129-4CEB-91C8-5F729E6877BE}"/>
                      </a:ext>
                    </a:extLst>
                  </p:cNvPr>
                  <p:cNvSpPr/>
                  <p:nvPr/>
                </p:nvSpPr>
                <p:spPr>
                  <a:xfrm>
                    <a:off x="1377250" y="3654025"/>
                    <a:ext cx="656620" cy="546108"/>
                  </a:xfrm>
                  <a:custGeom>
                    <a:avLst/>
                    <a:gdLst>
                      <a:gd name="connsiteX0" fmla="*/ 261635 w 656620"/>
                      <a:gd name="connsiteY0" fmla="*/ 0 h 546108"/>
                      <a:gd name="connsiteX1" fmla="*/ 314364 w 656620"/>
                      <a:gd name="connsiteY1" fmla="*/ 5548 h 546108"/>
                      <a:gd name="connsiteX2" fmla="*/ 328310 w 656620"/>
                      <a:gd name="connsiteY2" fmla="*/ 10066 h 546108"/>
                      <a:gd name="connsiteX3" fmla="*/ 342257 w 656620"/>
                      <a:gd name="connsiteY3" fmla="*/ 5548 h 546108"/>
                      <a:gd name="connsiteX4" fmla="*/ 394985 w 656620"/>
                      <a:gd name="connsiteY4" fmla="*/ 0 h 546108"/>
                      <a:gd name="connsiteX5" fmla="*/ 656620 w 656620"/>
                      <a:gd name="connsiteY5" fmla="*/ 273054 h 546108"/>
                      <a:gd name="connsiteX6" fmla="*/ 394985 w 656620"/>
                      <a:gd name="connsiteY6" fmla="*/ 546108 h 546108"/>
                      <a:gd name="connsiteX7" fmla="*/ 342257 w 656620"/>
                      <a:gd name="connsiteY7" fmla="*/ 540561 h 546108"/>
                      <a:gd name="connsiteX8" fmla="*/ 328310 w 656620"/>
                      <a:gd name="connsiteY8" fmla="*/ 536043 h 546108"/>
                      <a:gd name="connsiteX9" fmla="*/ 314364 w 656620"/>
                      <a:gd name="connsiteY9" fmla="*/ 540561 h 546108"/>
                      <a:gd name="connsiteX10" fmla="*/ 261635 w 656620"/>
                      <a:gd name="connsiteY10" fmla="*/ 546108 h 546108"/>
                      <a:gd name="connsiteX11" fmla="*/ 0 w 656620"/>
                      <a:gd name="connsiteY11" fmla="*/ 273054 h 546108"/>
                      <a:gd name="connsiteX12" fmla="*/ 261635 w 656620"/>
                      <a:gd name="connsiteY12" fmla="*/ 0 h 546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6620" h="546108">
                        <a:moveTo>
                          <a:pt x="261635" y="0"/>
                        </a:moveTo>
                        <a:cubicBezTo>
                          <a:pt x="279697" y="0"/>
                          <a:pt x="297332" y="1910"/>
                          <a:pt x="314364" y="5548"/>
                        </a:cubicBezTo>
                        <a:lnTo>
                          <a:pt x="328310" y="10066"/>
                        </a:lnTo>
                        <a:lnTo>
                          <a:pt x="342257" y="5548"/>
                        </a:lnTo>
                        <a:cubicBezTo>
                          <a:pt x="359288" y="1910"/>
                          <a:pt x="376923" y="0"/>
                          <a:pt x="394985" y="0"/>
                        </a:cubicBezTo>
                        <a:cubicBezTo>
                          <a:pt x="539482" y="0"/>
                          <a:pt x="656620" y="122250"/>
                          <a:pt x="656620" y="273054"/>
                        </a:cubicBezTo>
                        <a:cubicBezTo>
                          <a:pt x="656620" y="423858"/>
                          <a:pt x="539482" y="546108"/>
                          <a:pt x="394985" y="546108"/>
                        </a:cubicBezTo>
                        <a:cubicBezTo>
                          <a:pt x="376923" y="546108"/>
                          <a:pt x="359288" y="544198"/>
                          <a:pt x="342257" y="540561"/>
                        </a:cubicBezTo>
                        <a:lnTo>
                          <a:pt x="328310" y="536043"/>
                        </a:lnTo>
                        <a:lnTo>
                          <a:pt x="314364" y="540561"/>
                        </a:lnTo>
                        <a:cubicBezTo>
                          <a:pt x="297332" y="544198"/>
                          <a:pt x="279697" y="546108"/>
                          <a:pt x="261635" y="546108"/>
                        </a:cubicBezTo>
                        <a:cubicBezTo>
                          <a:pt x="117138" y="546108"/>
                          <a:pt x="0" y="423858"/>
                          <a:pt x="0" y="273054"/>
                        </a:cubicBezTo>
                        <a:cubicBezTo>
                          <a:pt x="0" y="122250"/>
                          <a:pt x="117138" y="0"/>
                          <a:pt x="26163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8" name="円/楕円 544">
                    <a:extLst>
                      <a:ext uri="{FF2B5EF4-FFF2-40B4-BE49-F238E27FC236}">
                        <a16:creationId xmlns:a16="http://schemas.microsoft.com/office/drawing/2014/main" id="{B46D7760-F9EF-4533-BE86-9C96296E674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347777" y="397167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9" name="円/楕円 545">
                    <a:extLst>
                      <a:ext uri="{FF2B5EF4-FFF2-40B4-BE49-F238E27FC236}">
                        <a16:creationId xmlns:a16="http://schemas.microsoft.com/office/drawing/2014/main" id="{745442BC-7708-4B4D-9251-CFF5BA1B8F1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892445" y="397167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0" name="円/楕円 546">
                    <a:extLst>
                      <a:ext uri="{FF2B5EF4-FFF2-40B4-BE49-F238E27FC236}">
                        <a16:creationId xmlns:a16="http://schemas.microsoft.com/office/drawing/2014/main" id="{28D89E3D-8FED-47F3-8708-B8DF2D25819F}"/>
                      </a:ext>
                    </a:extLst>
                  </p:cNvPr>
                  <p:cNvSpPr/>
                  <p:nvPr/>
                </p:nvSpPr>
                <p:spPr>
                  <a:xfrm>
                    <a:off x="1431271" y="3730986"/>
                    <a:ext cx="552614" cy="6332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1" name="月 1150">
                    <a:extLst>
                      <a:ext uri="{FF2B5EF4-FFF2-40B4-BE49-F238E27FC236}">
                        <a16:creationId xmlns:a16="http://schemas.microsoft.com/office/drawing/2014/main" id="{99FE9923-8DA6-4151-9591-FCE453F24FA2}"/>
                      </a:ext>
                    </a:extLst>
                  </p:cNvPr>
                  <p:cNvSpPr/>
                  <p:nvPr/>
                </p:nvSpPr>
                <p:spPr>
                  <a:xfrm>
                    <a:off x="1413442" y="3800060"/>
                    <a:ext cx="80658" cy="572828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2" name="月 1151">
                    <a:extLst>
                      <a:ext uri="{FF2B5EF4-FFF2-40B4-BE49-F238E27FC236}">
                        <a16:creationId xmlns:a16="http://schemas.microsoft.com/office/drawing/2014/main" id="{F891BA15-DF3A-4082-B5CA-B1078F37FB20}"/>
                      </a:ext>
                    </a:extLst>
                  </p:cNvPr>
                  <p:cNvSpPr/>
                  <p:nvPr/>
                </p:nvSpPr>
                <p:spPr>
                  <a:xfrm flipH="1">
                    <a:off x="1922206" y="3800060"/>
                    <a:ext cx="80658" cy="572828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3" name="月 1152">
                    <a:extLst>
                      <a:ext uri="{FF2B5EF4-FFF2-40B4-BE49-F238E27FC236}">
                        <a16:creationId xmlns:a16="http://schemas.microsoft.com/office/drawing/2014/main" id="{5EAE96A8-27E9-498E-BC7D-34DDB096695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422299" y="3671351"/>
                    <a:ext cx="128812" cy="409509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4" name="月 1153">
                    <a:extLst>
                      <a:ext uri="{FF2B5EF4-FFF2-40B4-BE49-F238E27FC236}">
                        <a16:creationId xmlns:a16="http://schemas.microsoft.com/office/drawing/2014/main" id="{D462B7AA-5262-4040-AFE3-1E02390E6795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1866542" y="3671351"/>
                    <a:ext cx="128812" cy="409509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5" name="月 1154">
                    <a:extLst>
                      <a:ext uri="{FF2B5EF4-FFF2-40B4-BE49-F238E27FC236}">
                        <a16:creationId xmlns:a16="http://schemas.microsoft.com/office/drawing/2014/main" id="{1152D707-21C2-44D5-8DCE-67E09734D29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499328" y="3675096"/>
                    <a:ext cx="102413" cy="343879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6" name="月 1155">
                    <a:extLst>
                      <a:ext uri="{FF2B5EF4-FFF2-40B4-BE49-F238E27FC236}">
                        <a16:creationId xmlns:a16="http://schemas.microsoft.com/office/drawing/2014/main" id="{09A0BA35-681D-4677-B741-96ECE4CD8638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1811560" y="3675094"/>
                    <a:ext cx="102413" cy="343879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7" name="月 1156">
                    <a:extLst>
                      <a:ext uri="{FF2B5EF4-FFF2-40B4-BE49-F238E27FC236}">
                        <a16:creationId xmlns:a16="http://schemas.microsoft.com/office/drawing/2014/main" id="{E553E5F0-44CE-4A9A-A6C7-765F58DA600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1566536" y="3684104"/>
                    <a:ext cx="85804" cy="25558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8" name="月 1157">
                    <a:extLst>
                      <a:ext uri="{FF2B5EF4-FFF2-40B4-BE49-F238E27FC236}">
                        <a16:creationId xmlns:a16="http://schemas.microsoft.com/office/drawing/2014/main" id="{E43DBFC3-5FE6-473B-B695-1C6C36B17D75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1763698" y="3684106"/>
                    <a:ext cx="85804" cy="25558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9" name="月 1158">
                    <a:extLst>
                      <a:ext uri="{FF2B5EF4-FFF2-40B4-BE49-F238E27FC236}">
                        <a16:creationId xmlns:a16="http://schemas.microsoft.com/office/drawing/2014/main" id="{BD19B113-03E7-4F1F-BF83-3F9C0BBE2BD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550624" y="3799395"/>
                    <a:ext cx="60416" cy="204442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0" name="円/楕円 609">
                    <a:extLst>
                      <a:ext uri="{FF2B5EF4-FFF2-40B4-BE49-F238E27FC236}">
                        <a16:creationId xmlns:a16="http://schemas.microsoft.com/office/drawing/2014/main" id="{2DA8B423-A972-4163-8AB7-CCEC9522C793}"/>
                      </a:ext>
                    </a:extLst>
                  </p:cNvPr>
                  <p:cNvSpPr/>
                  <p:nvPr/>
                </p:nvSpPr>
                <p:spPr>
                  <a:xfrm>
                    <a:off x="1505774" y="3971887"/>
                    <a:ext cx="150117" cy="1270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1" name="月 1160">
                    <a:extLst>
                      <a:ext uri="{FF2B5EF4-FFF2-40B4-BE49-F238E27FC236}">
                        <a16:creationId xmlns:a16="http://schemas.microsoft.com/office/drawing/2014/main" id="{6E44A44E-8CB6-420D-B24A-DC2F72F27D3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555452" y="3916447"/>
                    <a:ext cx="50761" cy="146551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2" name="円/楕円 612">
                    <a:extLst>
                      <a:ext uri="{FF2B5EF4-FFF2-40B4-BE49-F238E27FC236}">
                        <a16:creationId xmlns:a16="http://schemas.microsoft.com/office/drawing/2014/main" id="{E4E72BFB-ECB7-4DEA-B00C-AABAB6BA9F94}"/>
                      </a:ext>
                    </a:extLst>
                  </p:cNvPr>
                  <p:cNvSpPr/>
                  <p:nvPr/>
                </p:nvSpPr>
                <p:spPr>
                  <a:xfrm>
                    <a:off x="1535761" y="3989722"/>
                    <a:ext cx="90142" cy="8565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3" name="円/楕円 616">
                    <a:extLst>
                      <a:ext uri="{FF2B5EF4-FFF2-40B4-BE49-F238E27FC236}">
                        <a16:creationId xmlns:a16="http://schemas.microsoft.com/office/drawing/2014/main" id="{24688C2E-7774-43FF-8C16-B6B74812228F}"/>
                      </a:ext>
                    </a:extLst>
                  </p:cNvPr>
                  <p:cNvSpPr/>
                  <p:nvPr/>
                </p:nvSpPr>
                <p:spPr>
                  <a:xfrm>
                    <a:off x="1556776" y="4008954"/>
                    <a:ext cx="48112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4" name="月 1163">
                    <a:extLst>
                      <a:ext uri="{FF2B5EF4-FFF2-40B4-BE49-F238E27FC236}">
                        <a16:creationId xmlns:a16="http://schemas.microsoft.com/office/drawing/2014/main" id="{034156A3-BB06-4CAF-AAFF-4ECD3D11C05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24468" y="3799395"/>
                    <a:ext cx="60416" cy="204442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5" name="円/楕円 619">
                    <a:extLst>
                      <a:ext uri="{FF2B5EF4-FFF2-40B4-BE49-F238E27FC236}">
                        <a16:creationId xmlns:a16="http://schemas.microsoft.com/office/drawing/2014/main" id="{94C381DB-635E-490E-A9AD-E908A50CAE6B}"/>
                      </a:ext>
                    </a:extLst>
                  </p:cNvPr>
                  <p:cNvSpPr/>
                  <p:nvPr/>
                </p:nvSpPr>
                <p:spPr>
                  <a:xfrm>
                    <a:off x="1779618" y="3971887"/>
                    <a:ext cx="150117" cy="1270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6" name="月 1165">
                    <a:extLst>
                      <a:ext uri="{FF2B5EF4-FFF2-40B4-BE49-F238E27FC236}">
                        <a16:creationId xmlns:a16="http://schemas.microsoft.com/office/drawing/2014/main" id="{64B19CB9-A250-4E31-A4A5-0A50DCA0B0F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29296" y="3916447"/>
                    <a:ext cx="50761" cy="146551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7" name="円/楕円 631">
                    <a:extLst>
                      <a:ext uri="{FF2B5EF4-FFF2-40B4-BE49-F238E27FC236}">
                        <a16:creationId xmlns:a16="http://schemas.microsoft.com/office/drawing/2014/main" id="{0156A619-B7E6-45A7-86AD-40A940E1C403}"/>
                      </a:ext>
                    </a:extLst>
                  </p:cNvPr>
                  <p:cNvSpPr/>
                  <p:nvPr/>
                </p:nvSpPr>
                <p:spPr>
                  <a:xfrm>
                    <a:off x="1809605" y="3989722"/>
                    <a:ext cx="90142" cy="8565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8" name="円/楕円 641">
                    <a:extLst>
                      <a:ext uri="{FF2B5EF4-FFF2-40B4-BE49-F238E27FC236}">
                        <a16:creationId xmlns:a16="http://schemas.microsoft.com/office/drawing/2014/main" id="{1F91CF4F-64BB-451D-8745-5233ECD537B4}"/>
                      </a:ext>
                    </a:extLst>
                  </p:cNvPr>
                  <p:cNvSpPr/>
                  <p:nvPr/>
                </p:nvSpPr>
                <p:spPr>
                  <a:xfrm>
                    <a:off x="1830620" y="4008954"/>
                    <a:ext cx="48112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9" name="円/楕円 632">
                    <a:extLst>
                      <a:ext uri="{FF2B5EF4-FFF2-40B4-BE49-F238E27FC236}">
                        <a16:creationId xmlns:a16="http://schemas.microsoft.com/office/drawing/2014/main" id="{B95AB07F-A335-41E3-B447-74CF87DF3275}"/>
                      </a:ext>
                    </a:extLst>
                  </p:cNvPr>
                  <p:cNvSpPr/>
                  <p:nvPr/>
                </p:nvSpPr>
                <p:spPr>
                  <a:xfrm>
                    <a:off x="1665294" y="4166186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35" name="グループ化 1134">
                  <a:extLst>
                    <a:ext uri="{FF2B5EF4-FFF2-40B4-BE49-F238E27FC236}">
                      <a16:creationId xmlns:a16="http://schemas.microsoft.com/office/drawing/2014/main" id="{5FD6D63E-BD72-4136-B535-158BF05A198F}"/>
                    </a:ext>
                  </a:extLst>
                </p:cNvPr>
                <p:cNvGrpSpPr/>
                <p:nvPr/>
              </p:nvGrpSpPr>
              <p:grpSpPr>
                <a:xfrm>
                  <a:off x="916866" y="2900374"/>
                  <a:ext cx="579329" cy="219703"/>
                  <a:chOff x="849631" y="361615"/>
                  <a:chExt cx="1113596" cy="441091"/>
                </a:xfrm>
              </p:grpSpPr>
              <p:sp>
                <p:nvSpPr>
                  <p:cNvPr id="1139" name="月 1138">
                    <a:extLst>
                      <a:ext uri="{FF2B5EF4-FFF2-40B4-BE49-F238E27FC236}">
                        <a16:creationId xmlns:a16="http://schemas.microsoft.com/office/drawing/2014/main" id="{A00962D0-F444-45B6-ADC1-38187E4F2785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486749" y="229596"/>
                    <a:ext cx="240360" cy="622355"/>
                  </a:xfrm>
                  <a:prstGeom prst="moon">
                    <a:avLst>
                      <a:gd name="adj" fmla="val 87500"/>
                    </a:avLst>
                  </a:prstGeom>
                  <a:pattFill prst="sm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40" name="月 1139">
                    <a:extLst>
                      <a:ext uri="{FF2B5EF4-FFF2-40B4-BE49-F238E27FC236}">
                        <a16:creationId xmlns:a16="http://schemas.microsoft.com/office/drawing/2014/main" id="{12C1D128-5610-4457-9782-8A79AD02D4EA}"/>
                      </a:ext>
                    </a:extLst>
                  </p:cNvPr>
                  <p:cNvSpPr/>
                  <p:nvPr/>
                </p:nvSpPr>
                <p:spPr bwMode="auto">
                  <a:xfrm rot="14400000" flipH="1">
                    <a:off x="1087815" y="123431"/>
                    <a:ext cx="427913" cy="904282"/>
                  </a:xfrm>
                  <a:prstGeom prst="moon">
                    <a:avLst>
                      <a:gd name="adj" fmla="val 87500"/>
                    </a:avLst>
                  </a:pr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141" name="グループ化 1140">
                    <a:extLst>
                      <a:ext uri="{FF2B5EF4-FFF2-40B4-BE49-F238E27FC236}">
                        <a16:creationId xmlns:a16="http://schemas.microsoft.com/office/drawing/2014/main" id="{396CAFE4-A171-4A66-B290-A8C35CD00FC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918759" y="531164"/>
                    <a:ext cx="724435" cy="205850"/>
                    <a:chOff x="1057822" y="531164"/>
                    <a:chExt cx="724435" cy="205850"/>
                  </a:xfrm>
                </p:grpSpPr>
                <p:sp>
                  <p:nvSpPr>
                    <p:cNvPr id="1145" name="楕円 1888">
                      <a:extLst>
                        <a:ext uri="{FF2B5EF4-FFF2-40B4-BE49-F238E27FC236}">
                          <a16:creationId xmlns:a16="http://schemas.microsoft.com/office/drawing/2014/main" id="{E6F25772-1F90-4EFB-8531-D154D17072A3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057822" y="531164"/>
                      <a:ext cx="724435" cy="79785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46" name="楕円 1888">
                      <a:extLst>
                        <a:ext uri="{FF2B5EF4-FFF2-40B4-BE49-F238E27FC236}">
                          <a16:creationId xmlns:a16="http://schemas.microsoft.com/office/drawing/2014/main" id="{59F88447-F479-4007-A314-8E52C2D69407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256143" y="683195"/>
                      <a:ext cx="488671" cy="53819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142" name="フリーフォーム: 図形 1141">
                    <a:extLst>
                      <a:ext uri="{FF2B5EF4-FFF2-40B4-BE49-F238E27FC236}">
                        <a16:creationId xmlns:a16="http://schemas.microsoft.com/office/drawing/2014/main" id="{62D70A8D-BC9B-476E-9FA6-E3B1E3F3879C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312034" y="151514"/>
                    <a:ext cx="386575" cy="915810"/>
                  </a:xfrm>
                  <a:custGeom>
                    <a:avLst/>
                    <a:gdLst>
                      <a:gd name="connsiteX0" fmla="*/ 27621 w 386575"/>
                      <a:gd name="connsiteY0" fmla="*/ 739070 h 915810"/>
                      <a:gd name="connsiteX1" fmla="*/ 10710 w 386575"/>
                      <a:gd name="connsiteY1" fmla="*/ 654971 h 915810"/>
                      <a:gd name="connsiteX2" fmla="*/ 0 w 386575"/>
                      <a:gd name="connsiteY2" fmla="*/ 490965 h 915810"/>
                      <a:gd name="connsiteX3" fmla="*/ 41426 w 386575"/>
                      <a:gd name="connsiteY3" fmla="*/ 174204 h 915810"/>
                      <a:gd name="connsiteX4" fmla="*/ 50125 w 386575"/>
                      <a:gd name="connsiteY4" fmla="*/ 149464 h 915810"/>
                      <a:gd name="connsiteX5" fmla="*/ 62787 w 386575"/>
                      <a:gd name="connsiteY5" fmla="*/ 134117 h 915810"/>
                      <a:gd name="connsiteX6" fmla="*/ 386575 w 386575"/>
                      <a:gd name="connsiteY6" fmla="*/ 0 h 915810"/>
                      <a:gd name="connsiteX7" fmla="*/ 386575 w 386575"/>
                      <a:gd name="connsiteY7" fmla="*/ 915809 h 915810"/>
                      <a:gd name="connsiteX8" fmla="*/ 386575 w 386575"/>
                      <a:gd name="connsiteY8" fmla="*/ 915810 h 915810"/>
                      <a:gd name="connsiteX9" fmla="*/ 62787 w 386575"/>
                      <a:gd name="connsiteY9" fmla="*/ 781692 h 915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6575" h="915810">
                        <a:moveTo>
                          <a:pt x="27621" y="739070"/>
                        </a:moveTo>
                        <a:lnTo>
                          <a:pt x="10710" y="654971"/>
                        </a:lnTo>
                        <a:cubicBezTo>
                          <a:pt x="3688" y="601995"/>
                          <a:pt x="0" y="547145"/>
                          <a:pt x="0" y="490965"/>
                        </a:cubicBezTo>
                        <a:cubicBezTo>
                          <a:pt x="0" y="378605"/>
                          <a:pt x="14751" y="271563"/>
                          <a:pt x="41426" y="174204"/>
                        </a:cubicBezTo>
                        <a:lnTo>
                          <a:pt x="50125" y="149464"/>
                        </a:lnTo>
                        <a:lnTo>
                          <a:pt x="62787" y="134117"/>
                        </a:lnTo>
                        <a:cubicBezTo>
                          <a:pt x="145652" y="51252"/>
                          <a:pt x="260128" y="0"/>
                          <a:pt x="386575" y="0"/>
                        </a:cubicBezTo>
                        <a:cubicBezTo>
                          <a:pt x="310258" y="300500"/>
                          <a:pt x="310258" y="615309"/>
                          <a:pt x="386575" y="915809"/>
                        </a:cubicBezTo>
                        <a:lnTo>
                          <a:pt x="386575" y="915810"/>
                        </a:lnTo>
                        <a:cubicBezTo>
                          <a:pt x="260128" y="915810"/>
                          <a:pt x="145652" y="864557"/>
                          <a:pt x="62787" y="78169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43" name="楕円 1888">
                    <a:extLst>
                      <a:ext uri="{FF2B5EF4-FFF2-40B4-BE49-F238E27FC236}">
                        <a16:creationId xmlns:a16="http://schemas.microsoft.com/office/drawing/2014/main" id="{78419A42-9BBD-4C65-971F-8FA8ADD7C55D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14037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4" name="楕円 1888">
                    <a:extLst>
                      <a:ext uri="{FF2B5EF4-FFF2-40B4-BE49-F238E27FC236}">
                        <a16:creationId xmlns:a16="http://schemas.microsoft.com/office/drawing/2014/main" id="{16EE5ECE-5FA8-43CC-978D-C03532ECB6C6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33869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36" name="楕円 1135">
                  <a:extLst>
                    <a:ext uri="{FF2B5EF4-FFF2-40B4-BE49-F238E27FC236}">
                      <a16:creationId xmlns:a16="http://schemas.microsoft.com/office/drawing/2014/main" id="{9DE6661D-4CE2-407E-AC86-E66FC12B348D}"/>
                    </a:ext>
                  </a:extLst>
                </p:cNvPr>
                <p:cNvSpPr/>
                <p:nvPr/>
              </p:nvSpPr>
              <p:spPr bwMode="auto">
                <a:xfrm>
                  <a:off x="1050803" y="3319919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楕円 1136">
                  <a:extLst>
                    <a:ext uri="{FF2B5EF4-FFF2-40B4-BE49-F238E27FC236}">
                      <a16:creationId xmlns:a16="http://schemas.microsoft.com/office/drawing/2014/main" id="{CB8EE573-B3CD-4A14-A32A-0790CF3B0F7F}"/>
                    </a:ext>
                  </a:extLst>
                </p:cNvPr>
                <p:cNvSpPr/>
                <p:nvPr/>
              </p:nvSpPr>
              <p:spPr bwMode="auto">
                <a:xfrm>
                  <a:off x="1284735" y="3319919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円/楕円 4">
                  <a:extLst>
                    <a:ext uri="{FF2B5EF4-FFF2-40B4-BE49-F238E27FC236}">
                      <a16:creationId xmlns:a16="http://schemas.microsoft.com/office/drawing/2014/main" id="{1FCF8FDF-E12F-484E-9D09-0C467123C48B}"/>
                    </a:ext>
                  </a:extLst>
                </p:cNvPr>
                <p:cNvSpPr/>
                <p:nvPr/>
              </p:nvSpPr>
              <p:spPr>
                <a:xfrm>
                  <a:off x="1181701" y="3382566"/>
                  <a:ext cx="49659" cy="151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7D1E7B9A-BCF6-4743-AE39-504B602DE05B}"/>
                </a:ext>
              </a:extLst>
            </p:cNvPr>
            <p:cNvGrpSpPr/>
            <p:nvPr/>
          </p:nvGrpSpPr>
          <p:grpSpPr>
            <a:xfrm>
              <a:off x="662423" y="3416873"/>
              <a:ext cx="1063804" cy="497725"/>
              <a:chOff x="662423" y="3416873"/>
              <a:chExt cx="1063804" cy="497725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D8D6D0B6-325C-43E3-856C-7917005BA6CD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19" name="フリーフォーム: 図形 1318">
                  <a:extLst>
                    <a:ext uri="{FF2B5EF4-FFF2-40B4-BE49-F238E27FC236}">
                      <a16:creationId xmlns:a16="http://schemas.microsoft.com/office/drawing/2014/main" id="{2593A405-AEC9-414C-B172-1463C37C2B8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0" name="フリーフォーム: 図形 1319">
                  <a:extLst>
                    <a:ext uri="{FF2B5EF4-FFF2-40B4-BE49-F238E27FC236}">
                      <a16:creationId xmlns:a16="http://schemas.microsoft.com/office/drawing/2014/main" id="{CCD64E20-AA5D-4E04-8438-F04EC279DD5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1" name="グループ化 1320">
                <a:extLst>
                  <a:ext uri="{FF2B5EF4-FFF2-40B4-BE49-F238E27FC236}">
                    <a16:creationId xmlns:a16="http://schemas.microsoft.com/office/drawing/2014/main" id="{417B097F-6E82-40CC-AD81-CB62A1671146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22" name="フリーフォーム: 図形 1321">
                  <a:extLst>
                    <a:ext uri="{FF2B5EF4-FFF2-40B4-BE49-F238E27FC236}">
                      <a16:creationId xmlns:a16="http://schemas.microsoft.com/office/drawing/2014/main" id="{D438CDBD-1A81-4C28-B8D3-4A399763382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3" name="フリーフォーム: 図形 1322">
                  <a:extLst>
                    <a:ext uri="{FF2B5EF4-FFF2-40B4-BE49-F238E27FC236}">
                      <a16:creationId xmlns:a16="http://schemas.microsoft.com/office/drawing/2014/main" id="{F0347463-AA72-43B8-8A74-6629B6C679F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1" name="グループ化 1400">
                <a:extLst>
                  <a:ext uri="{FF2B5EF4-FFF2-40B4-BE49-F238E27FC236}">
                    <a16:creationId xmlns:a16="http://schemas.microsoft.com/office/drawing/2014/main" id="{01BA753C-0A4B-4B14-A70E-BF1A23F9EF2A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402" name="フリーフォーム: 図形 1401">
                  <a:extLst>
                    <a:ext uri="{FF2B5EF4-FFF2-40B4-BE49-F238E27FC236}">
                      <a16:creationId xmlns:a16="http://schemas.microsoft.com/office/drawing/2014/main" id="{1D158D88-D954-4AA5-8BA1-E0E6C38D71A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3" name="フリーフォーム: 図形 1402">
                  <a:extLst>
                    <a:ext uri="{FF2B5EF4-FFF2-40B4-BE49-F238E27FC236}">
                      <a16:creationId xmlns:a16="http://schemas.microsoft.com/office/drawing/2014/main" id="{20B586F3-26E1-4097-8952-A1471CA1492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1" name="グループ化 1480">
                <a:extLst>
                  <a:ext uri="{FF2B5EF4-FFF2-40B4-BE49-F238E27FC236}">
                    <a16:creationId xmlns:a16="http://schemas.microsoft.com/office/drawing/2014/main" id="{854466B8-F5C0-4CCA-B223-B80DBF6B3D78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482" name="フリーフォーム: 図形 1481">
                  <a:extLst>
                    <a:ext uri="{FF2B5EF4-FFF2-40B4-BE49-F238E27FC236}">
                      <a16:creationId xmlns:a16="http://schemas.microsoft.com/office/drawing/2014/main" id="{435F6991-D55B-450B-947A-017E3B9E71A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3" name="フリーフォーム: 図形 1482">
                  <a:extLst>
                    <a:ext uri="{FF2B5EF4-FFF2-40B4-BE49-F238E27FC236}">
                      <a16:creationId xmlns:a16="http://schemas.microsoft.com/office/drawing/2014/main" id="{9690F1E9-3240-4598-AA08-A5C735954EA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1AF26A81-8D12-4A2E-A73C-9518BF3D1D68}"/>
              </a:ext>
            </a:extLst>
          </p:cNvPr>
          <p:cNvGrpSpPr/>
          <p:nvPr/>
        </p:nvGrpSpPr>
        <p:grpSpPr>
          <a:xfrm>
            <a:off x="362490" y="922946"/>
            <a:ext cx="1730260" cy="1290919"/>
            <a:chOff x="362490" y="922946"/>
            <a:chExt cx="1730260" cy="1290919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E30D4B7-B9F5-4082-8422-72F930609F93}"/>
                </a:ext>
              </a:extLst>
            </p:cNvPr>
            <p:cNvGrpSpPr/>
            <p:nvPr/>
          </p:nvGrpSpPr>
          <p:grpSpPr>
            <a:xfrm>
              <a:off x="362490" y="922946"/>
              <a:ext cx="1730260" cy="1290919"/>
              <a:chOff x="362490" y="922946"/>
              <a:chExt cx="1730260" cy="1290919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349E9CC-04CF-4901-BAD5-48399D5C3FB3}"/>
                  </a:ext>
                </a:extLst>
              </p:cNvPr>
              <p:cNvGrpSpPr/>
              <p:nvPr/>
            </p:nvGrpSpPr>
            <p:grpSpPr>
              <a:xfrm>
                <a:off x="362490" y="922946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EED50255-1229-468F-9F6C-F942AEDF8764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4193F064-83BA-4850-9F8E-D996F0017564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8ED224A9-43C2-4025-8823-D3FD40F03473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E53D7986-99BA-47EA-8F05-9374E5EF0CD0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19" name="楕円 2">
                    <a:extLst>
                      <a:ext uri="{FF2B5EF4-FFF2-40B4-BE49-F238E27FC236}">
                        <a16:creationId xmlns:a16="http://schemas.microsoft.com/office/drawing/2014/main" id="{00BAEBA9-2071-49C6-8D8E-B827E6D2D0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楕円 2">
                    <a:extLst>
                      <a:ext uri="{FF2B5EF4-FFF2-40B4-BE49-F238E27FC236}">
                        <a16:creationId xmlns:a16="http://schemas.microsoft.com/office/drawing/2014/main" id="{DB4C5568-DA75-4312-BDBF-9C38EF1DE8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楕円 2">
                    <a:extLst>
                      <a:ext uri="{FF2B5EF4-FFF2-40B4-BE49-F238E27FC236}">
                        <a16:creationId xmlns:a16="http://schemas.microsoft.com/office/drawing/2014/main" id="{4DFE4583-A0EB-4B1A-B767-77D5F70E33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楕円 2">
                    <a:extLst>
                      <a:ext uri="{FF2B5EF4-FFF2-40B4-BE49-F238E27FC236}">
                        <a16:creationId xmlns:a16="http://schemas.microsoft.com/office/drawing/2014/main" id="{9549CE54-CAB0-470C-BE8B-C8C930905A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楕円 2">
                    <a:extLst>
                      <a:ext uri="{FF2B5EF4-FFF2-40B4-BE49-F238E27FC236}">
                        <a16:creationId xmlns:a16="http://schemas.microsoft.com/office/drawing/2014/main" id="{F994168A-81E7-4EF9-8A30-F09F6DC5E0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楕円 2">
                    <a:extLst>
                      <a:ext uri="{FF2B5EF4-FFF2-40B4-BE49-F238E27FC236}">
                        <a16:creationId xmlns:a16="http://schemas.microsoft.com/office/drawing/2014/main" id="{8A77FEED-336A-4A5B-9AC1-A7580A60F1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2">
                    <a:extLst>
                      <a:ext uri="{FF2B5EF4-FFF2-40B4-BE49-F238E27FC236}">
                        <a16:creationId xmlns:a16="http://schemas.microsoft.com/office/drawing/2014/main" id="{16DF53F1-EAFD-4C2D-8C78-3861729086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2">
                    <a:extLst>
                      <a:ext uri="{FF2B5EF4-FFF2-40B4-BE49-F238E27FC236}">
                        <a16:creationId xmlns:a16="http://schemas.microsoft.com/office/drawing/2014/main" id="{64914DA3-84BB-4C90-8C55-15FF25BA34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楕円 2">
                    <a:extLst>
                      <a:ext uri="{FF2B5EF4-FFF2-40B4-BE49-F238E27FC236}">
                        <a16:creationId xmlns:a16="http://schemas.microsoft.com/office/drawing/2014/main" id="{59C6163A-E834-44DF-9D51-010F024F9B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楕円 2">
                    <a:extLst>
                      <a:ext uri="{FF2B5EF4-FFF2-40B4-BE49-F238E27FC236}">
                        <a16:creationId xmlns:a16="http://schemas.microsoft.com/office/drawing/2014/main" id="{8E54EB69-DDBD-4186-BEE3-BB0024EEC1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楕円 2">
                    <a:extLst>
                      <a:ext uri="{FF2B5EF4-FFF2-40B4-BE49-F238E27FC236}">
                        <a16:creationId xmlns:a16="http://schemas.microsoft.com/office/drawing/2014/main" id="{7879AA19-5A1A-4168-84C2-1A8077CF0B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2">
                    <a:extLst>
                      <a:ext uri="{FF2B5EF4-FFF2-40B4-BE49-F238E27FC236}">
                        <a16:creationId xmlns:a16="http://schemas.microsoft.com/office/drawing/2014/main" id="{9B48BDF5-0414-4A7C-87BD-DCBCBA1690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楕円 2">
                    <a:extLst>
                      <a:ext uri="{FF2B5EF4-FFF2-40B4-BE49-F238E27FC236}">
                        <a16:creationId xmlns:a16="http://schemas.microsoft.com/office/drawing/2014/main" id="{AD2BB0A7-B04A-45B1-A117-0B88A0B639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0CD839A2-B513-48BF-A80A-AECBD75FE449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D655F201-E865-4124-8E1C-91B6D7F13D2B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62" name="楕円 2">
                    <a:extLst>
                      <a:ext uri="{FF2B5EF4-FFF2-40B4-BE49-F238E27FC236}">
                        <a16:creationId xmlns:a16="http://schemas.microsoft.com/office/drawing/2014/main" id="{12D5E78A-A0BF-4C18-8598-FA704D19BE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楕円 2">
                    <a:extLst>
                      <a:ext uri="{FF2B5EF4-FFF2-40B4-BE49-F238E27FC236}">
                        <a16:creationId xmlns:a16="http://schemas.microsoft.com/office/drawing/2014/main" id="{E9C0C26B-A75E-4CAD-9AD6-B14ED4B5D1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楕円 2">
                    <a:extLst>
                      <a:ext uri="{FF2B5EF4-FFF2-40B4-BE49-F238E27FC236}">
                        <a16:creationId xmlns:a16="http://schemas.microsoft.com/office/drawing/2014/main" id="{FC742188-9EFF-4BCB-AE15-C0421629F2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楕円 2">
                    <a:extLst>
                      <a:ext uri="{FF2B5EF4-FFF2-40B4-BE49-F238E27FC236}">
                        <a16:creationId xmlns:a16="http://schemas.microsoft.com/office/drawing/2014/main" id="{D41CFC94-DB36-4942-98C0-8DE177FCBC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楕円 2">
                    <a:extLst>
                      <a:ext uri="{FF2B5EF4-FFF2-40B4-BE49-F238E27FC236}">
                        <a16:creationId xmlns:a16="http://schemas.microsoft.com/office/drawing/2014/main" id="{DBA2FEFD-5972-453A-A63B-E50CFE58F9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楕円 2">
                    <a:extLst>
                      <a:ext uri="{FF2B5EF4-FFF2-40B4-BE49-F238E27FC236}">
                        <a16:creationId xmlns:a16="http://schemas.microsoft.com/office/drawing/2014/main" id="{E70B8A12-365F-42BE-B43D-427F02C334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2">
                    <a:extLst>
                      <a:ext uri="{FF2B5EF4-FFF2-40B4-BE49-F238E27FC236}">
                        <a16:creationId xmlns:a16="http://schemas.microsoft.com/office/drawing/2014/main" id="{02894DE3-1490-4E29-9401-0FDBC547B0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楕円 2">
                    <a:extLst>
                      <a:ext uri="{FF2B5EF4-FFF2-40B4-BE49-F238E27FC236}">
                        <a16:creationId xmlns:a16="http://schemas.microsoft.com/office/drawing/2014/main" id="{81587D97-30A9-43E3-B350-5E5F2E94AE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楕円 2">
                    <a:extLst>
                      <a:ext uri="{FF2B5EF4-FFF2-40B4-BE49-F238E27FC236}">
                        <a16:creationId xmlns:a16="http://schemas.microsoft.com/office/drawing/2014/main" id="{1EFD96A4-A7A1-4B14-8EC3-4B117FBE60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楕円 2">
                    <a:extLst>
                      <a:ext uri="{FF2B5EF4-FFF2-40B4-BE49-F238E27FC236}">
                        <a16:creationId xmlns:a16="http://schemas.microsoft.com/office/drawing/2014/main" id="{EA8A98D0-DE7E-4685-9D46-CF3E643C11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楕円 2">
                    <a:extLst>
                      <a:ext uri="{FF2B5EF4-FFF2-40B4-BE49-F238E27FC236}">
                        <a16:creationId xmlns:a16="http://schemas.microsoft.com/office/drawing/2014/main" id="{50E34011-1551-45AE-A2CC-8C1E782046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楕円 2">
                    <a:extLst>
                      <a:ext uri="{FF2B5EF4-FFF2-40B4-BE49-F238E27FC236}">
                        <a16:creationId xmlns:a16="http://schemas.microsoft.com/office/drawing/2014/main" id="{359BED9B-8C29-484E-A025-53B93F0A88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48BE73B6-BEEA-49A1-AFD9-BB6C2F8C05DE}"/>
                  </a:ext>
                </a:extLst>
              </p:cNvPr>
              <p:cNvGrpSpPr/>
              <p:nvPr/>
            </p:nvGrpSpPr>
            <p:grpSpPr>
              <a:xfrm>
                <a:off x="880396" y="987792"/>
                <a:ext cx="942781" cy="816001"/>
                <a:chOff x="880396" y="987792"/>
                <a:chExt cx="942781" cy="816001"/>
              </a:xfrm>
            </p:grpSpPr>
            <p:grpSp>
              <p:nvGrpSpPr>
                <p:cNvPr id="483" name="グループ化 482">
                  <a:extLst>
                    <a:ext uri="{FF2B5EF4-FFF2-40B4-BE49-F238E27FC236}">
                      <a16:creationId xmlns:a16="http://schemas.microsoft.com/office/drawing/2014/main" id="{4B87987C-FAAC-40D2-9116-8FE424C2CB6C}"/>
                    </a:ext>
                  </a:extLst>
                </p:cNvPr>
                <p:cNvGrpSpPr/>
                <p:nvPr/>
              </p:nvGrpSpPr>
              <p:grpSpPr>
                <a:xfrm>
                  <a:off x="880396" y="1428006"/>
                  <a:ext cx="890894" cy="375787"/>
                  <a:chOff x="3169367" y="2210970"/>
                  <a:chExt cx="1151719" cy="485805"/>
                </a:xfrm>
              </p:grpSpPr>
              <p:grpSp>
                <p:nvGrpSpPr>
                  <p:cNvPr id="690" name="グループ化 689">
                    <a:extLst>
                      <a:ext uri="{FF2B5EF4-FFF2-40B4-BE49-F238E27FC236}">
                        <a16:creationId xmlns:a16="http://schemas.microsoft.com/office/drawing/2014/main" id="{81E547F1-C5CD-49FF-AAF7-6DBEEE3A39F5}"/>
                      </a:ext>
                    </a:extLst>
                  </p:cNvPr>
                  <p:cNvGrpSpPr/>
                  <p:nvPr/>
                </p:nvGrpSpPr>
                <p:grpSpPr>
                  <a:xfrm>
                    <a:off x="3592153" y="2210970"/>
                    <a:ext cx="728933" cy="483559"/>
                    <a:chOff x="2378862" y="3744035"/>
                    <a:chExt cx="841590" cy="558293"/>
                  </a:xfrm>
                </p:grpSpPr>
                <p:sp>
                  <p:nvSpPr>
                    <p:cNvPr id="692" name="フリーフォーム: 図形 691">
                      <a:extLst>
                        <a:ext uri="{FF2B5EF4-FFF2-40B4-BE49-F238E27FC236}">
                          <a16:creationId xmlns:a16="http://schemas.microsoft.com/office/drawing/2014/main" id="{E4EFAD0D-3591-4588-A304-3EBEEB08AB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635" y="3744035"/>
                      <a:ext cx="575817" cy="558293"/>
                    </a:xfrm>
                    <a:custGeom>
                      <a:avLst/>
                      <a:gdLst>
                        <a:gd name="connsiteX0" fmla="*/ 301323 w 575817"/>
                        <a:gd name="connsiteY0" fmla="*/ 0 h 558293"/>
                        <a:gd name="connsiteX1" fmla="*/ 426164 w 575817"/>
                        <a:gd name="connsiteY1" fmla="*/ 0 h 558293"/>
                        <a:gd name="connsiteX2" fmla="*/ 458619 w 575817"/>
                        <a:gd name="connsiteY2" fmla="*/ 129819 h 558293"/>
                        <a:gd name="connsiteX3" fmla="*/ 493826 w 575817"/>
                        <a:gd name="connsiteY3" fmla="*/ 152029 h 558293"/>
                        <a:gd name="connsiteX4" fmla="*/ 568523 w 575817"/>
                        <a:gd name="connsiteY4" fmla="*/ 374782 h 558293"/>
                        <a:gd name="connsiteX5" fmla="*/ 519351 w 575817"/>
                        <a:gd name="connsiteY5" fmla="*/ 558293 h 558293"/>
                        <a:gd name="connsiteX6" fmla="*/ 0 w 575817"/>
                        <a:gd name="connsiteY6" fmla="*/ 558293 h 558293"/>
                        <a:gd name="connsiteX7" fmla="*/ 83962 w 575817"/>
                        <a:gd name="connsiteY7" fmla="*/ 244944 h 558293"/>
                        <a:gd name="connsiteX8" fmla="*/ 229845 w 575817"/>
                        <a:gd name="connsiteY8" fmla="*/ 95860 h 558293"/>
                        <a:gd name="connsiteX9" fmla="*/ 278737 w 575817"/>
                        <a:gd name="connsiteY9" fmla="*/ 90345 h 558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5817" h="558293">
                          <a:moveTo>
                            <a:pt x="301323" y="0"/>
                          </a:moveTo>
                          <a:lnTo>
                            <a:pt x="426164" y="0"/>
                          </a:lnTo>
                          <a:lnTo>
                            <a:pt x="458619" y="129819"/>
                          </a:lnTo>
                          <a:lnTo>
                            <a:pt x="493826" y="152029"/>
                          </a:lnTo>
                          <a:cubicBezTo>
                            <a:pt x="559157" y="202937"/>
                            <a:pt x="591307" y="289748"/>
                            <a:pt x="568523" y="374782"/>
                          </a:cubicBezTo>
                          <a:lnTo>
                            <a:pt x="519351" y="558293"/>
                          </a:lnTo>
                          <a:lnTo>
                            <a:pt x="0" y="558293"/>
                          </a:lnTo>
                          <a:lnTo>
                            <a:pt x="83962" y="244944"/>
                          </a:lnTo>
                          <a:cubicBezTo>
                            <a:pt x="103898" y="170540"/>
                            <a:pt x="160941" y="115987"/>
                            <a:pt x="229845" y="95860"/>
                          </a:cubicBezTo>
                          <a:lnTo>
                            <a:pt x="278737" y="9034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3" name="フリーフォーム: 図形 692">
                      <a:extLst>
                        <a:ext uri="{FF2B5EF4-FFF2-40B4-BE49-F238E27FC236}">
                          <a16:creationId xmlns:a16="http://schemas.microsoft.com/office/drawing/2014/main" id="{DD1C7859-D2A2-4C8D-843A-1B0ABEA85F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04643" y="4061771"/>
                      <a:ext cx="615241" cy="240557"/>
                    </a:xfrm>
                    <a:custGeom>
                      <a:avLst/>
                      <a:gdLst>
                        <a:gd name="connsiteX0" fmla="*/ 96656 w 615241"/>
                        <a:gd name="connsiteY0" fmla="*/ 485 h 240557"/>
                        <a:gd name="connsiteX1" fmla="*/ 116920 w 615241"/>
                        <a:gd name="connsiteY1" fmla="*/ 1755 h 240557"/>
                        <a:gd name="connsiteX2" fmla="*/ 577333 w 615241"/>
                        <a:gd name="connsiteY2" fmla="*/ 125122 h 240557"/>
                        <a:gd name="connsiteX3" fmla="*/ 613487 w 615241"/>
                        <a:gd name="connsiteY3" fmla="*/ 187743 h 240557"/>
                        <a:gd name="connsiteX4" fmla="*/ 599336 w 615241"/>
                        <a:gd name="connsiteY4" fmla="*/ 240557 h 240557"/>
                        <a:gd name="connsiteX5" fmla="*/ 0 w 615241"/>
                        <a:gd name="connsiteY5" fmla="*/ 240557 h 240557"/>
                        <a:gd name="connsiteX6" fmla="*/ 54299 w 615241"/>
                        <a:gd name="connsiteY6" fmla="*/ 37909 h 240557"/>
                        <a:gd name="connsiteX7" fmla="*/ 96656 w 615241"/>
                        <a:gd name="connsiteY7" fmla="*/ 485 h 240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5241" h="240557">
                          <a:moveTo>
                            <a:pt x="96656" y="485"/>
                          </a:moveTo>
                          <a:cubicBezTo>
                            <a:pt x="103234" y="-431"/>
                            <a:pt x="110101" y="-73"/>
                            <a:pt x="116920" y="1755"/>
                          </a:cubicBezTo>
                          <a:lnTo>
                            <a:pt x="577333" y="125122"/>
                          </a:lnTo>
                          <a:cubicBezTo>
                            <a:pt x="604608" y="132431"/>
                            <a:pt x="620796" y="160468"/>
                            <a:pt x="613487" y="187743"/>
                          </a:cubicBezTo>
                          <a:lnTo>
                            <a:pt x="599336" y="240557"/>
                          </a:lnTo>
                          <a:lnTo>
                            <a:pt x="0" y="240557"/>
                          </a:lnTo>
                          <a:lnTo>
                            <a:pt x="54299" y="37909"/>
                          </a:lnTo>
                          <a:cubicBezTo>
                            <a:pt x="59780" y="17453"/>
                            <a:pt x="76922" y="3233"/>
                            <a:pt x="96656" y="485"/>
                          </a:cubicBezTo>
                          <a:close/>
                        </a:path>
                      </a:pathLst>
                    </a:custGeom>
                    <a:solidFill>
                      <a:srgbClr val="FF66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94" name="フリーフォーム: 図形 693">
                      <a:extLst>
                        <a:ext uri="{FF2B5EF4-FFF2-40B4-BE49-F238E27FC236}">
                          <a16:creationId xmlns:a16="http://schemas.microsoft.com/office/drawing/2014/main" id="{96204618-1763-4827-B51D-2163CD99991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78862" y="3873766"/>
                      <a:ext cx="669423" cy="428562"/>
                    </a:xfrm>
                    <a:custGeom>
                      <a:avLst/>
                      <a:gdLst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669423 w 669423"/>
                        <a:gd name="connsiteY15" fmla="*/ 228658 h 428562"/>
                        <a:gd name="connsiteX16" fmla="*/ 469522 w 669423"/>
                        <a:gd name="connsiteY16" fmla="*/ 428561 h 428562"/>
                        <a:gd name="connsiteX17" fmla="*/ 123294 w 669423"/>
                        <a:gd name="connsiteY17" fmla="*/ 428562 h 428562"/>
                        <a:gd name="connsiteX18" fmla="*/ 5652 w 669423"/>
                        <a:gd name="connsiteY18" fmla="*/ 123657 h 428562"/>
                        <a:gd name="connsiteX19" fmla="*/ 53768 w 669423"/>
                        <a:gd name="connsiteY19" fmla="*/ 15086 h 428562"/>
                        <a:gd name="connsiteX20" fmla="*/ 63595 w 669423"/>
                        <a:gd name="connsiteY20" fmla="*/ 13409 h 428562"/>
                        <a:gd name="connsiteX21" fmla="*/ 85985 w 669423"/>
                        <a:gd name="connsiteY21" fmla="*/ 5142 h 428562"/>
                        <a:gd name="connsiteX22" fmla="*/ 132489 w 669423"/>
                        <a:gd name="connsiteY22" fmla="*/ 0 h 428562"/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592938 w 669423"/>
                        <a:gd name="connsiteY15" fmla="*/ 157690 h 428562"/>
                        <a:gd name="connsiteX16" fmla="*/ 669423 w 669423"/>
                        <a:gd name="connsiteY16" fmla="*/ 228658 h 428562"/>
                        <a:gd name="connsiteX17" fmla="*/ 469522 w 669423"/>
                        <a:gd name="connsiteY17" fmla="*/ 428561 h 428562"/>
                        <a:gd name="connsiteX18" fmla="*/ 123294 w 669423"/>
                        <a:gd name="connsiteY18" fmla="*/ 428562 h 428562"/>
                        <a:gd name="connsiteX19" fmla="*/ 5652 w 669423"/>
                        <a:gd name="connsiteY19" fmla="*/ 123657 h 428562"/>
                        <a:gd name="connsiteX20" fmla="*/ 53768 w 669423"/>
                        <a:gd name="connsiteY20" fmla="*/ 15086 h 428562"/>
                        <a:gd name="connsiteX21" fmla="*/ 63595 w 669423"/>
                        <a:gd name="connsiteY21" fmla="*/ 13409 h 428562"/>
                        <a:gd name="connsiteX22" fmla="*/ 85985 w 669423"/>
                        <a:gd name="connsiteY22" fmla="*/ 5142 h 428562"/>
                        <a:gd name="connsiteX23" fmla="*/ 132489 w 669423"/>
                        <a:gd name="connsiteY23" fmla="*/ 0 h 428562"/>
                        <a:gd name="connsiteX0" fmla="*/ 592938 w 684378"/>
                        <a:gd name="connsiteY0" fmla="*/ 157690 h 428562"/>
                        <a:gd name="connsiteX1" fmla="*/ 669423 w 684378"/>
                        <a:gd name="connsiteY1" fmla="*/ 228658 h 428562"/>
                        <a:gd name="connsiteX2" fmla="*/ 469522 w 684378"/>
                        <a:gd name="connsiteY2" fmla="*/ 428561 h 428562"/>
                        <a:gd name="connsiteX3" fmla="*/ 123294 w 684378"/>
                        <a:gd name="connsiteY3" fmla="*/ 428562 h 428562"/>
                        <a:gd name="connsiteX4" fmla="*/ 5652 w 684378"/>
                        <a:gd name="connsiteY4" fmla="*/ 123657 h 428562"/>
                        <a:gd name="connsiteX5" fmla="*/ 53768 w 684378"/>
                        <a:gd name="connsiteY5" fmla="*/ 15086 h 428562"/>
                        <a:gd name="connsiteX6" fmla="*/ 63595 w 684378"/>
                        <a:gd name="connsiteY6" fmla="*/ 13409 h 428562"/>
                        <a:gd name="connsiteX7" fmla="*/ 85985 w 684378"/>
                        <a:gd name="connsiteY7" fmla="*/ 5142 h 428562"/>
                        <a:gd name="connsiteX8" fmla="*/ 132489 w 684378"/>
                        <a:gd name="connsiteY8" fmla="*/ 0 h 428562"/>
                        <a:gd name="connsiteX9" fmla="*/ 242572 w 684378"/>
                        <a:gd name="connsiteY9" fmla="*/ 39962 h 428562"/>
                        <a:gd name="connsiteX10" fmla="*/ 247695 w 684378"/>
                        <a:gd name="connsiteY10" fmla="*/ 53861 h 428562"/>
                        <a:gd name="connsiteX11" fmla="*/ 276594 w 684378"/>
                        <a:gd name="connsiteY11" fmla="*/ 103914 h 428562"/>
                        <a:gd name="connsiteX12" fmla="*/ 268226 w 684378"/>
                        <a:gd name="connsiteY12" fmla="*/ 135142 h 428562"/>
                        <a:gd name="connsiteX13" fmla="*/ 268226 w 684378"/>
                        <a:gd name="connsiteY13" fmla="*/ 135141 h 428562"/>
                        <a:gd name="connsiteX14" fmla="*/ 252647 w 684378"/>
                        <a:gd name="connsiteY14" fmla="*/ 137192 h 428562"/>
                        <a:gd name="connsiteX15" fmla="*/ 262306 w 684378"/>
                        <a:gd name="connsiteY15" fmla="*/ 153921 h 428562"/>
                        <a:gd name="connsiteX16" fmla="*/ 253939 w 684378"/>
                        <a:gd name="connsiteY16" fmla="*/ 185148 h 428562"/>
                        <a:gd name="connsiteX17" fmla="*/ 253938 w 684378"/>
                        <a:gd name="connsiteY17" fmla="*/ 185147 h 428562"/>
                        <a:gd name="connsiteX18" fmla="*/ 222711 w 684378"/>
                        <a:gd name="connsiteY18" fmla="*/ 176780 h 428562"/>
                        <a:gd name="connsiteX19" fmla="*/ 190731 w 684378"/>
                        <a:gd name="connsiteY19" fmla="*/ 121388 h 428562"/>
                        <a:gd name="connsiteX20" fmla="*/ 185530 w 684378"/>
                        <a:gd name="connsiteY20" fmla="*/ 123308 h 428562"/>
                        <a:gd name="connsiteX21" fmla="*/ 271657 w 684378"/>
                        <a:gd name="connsiteY21" fmla="*/ 346530 h 428562"/>
                        <a:gd name="connsiteX22" fmla="*/ 529478 w 684378"/>
                        <a:gd name="connsiteY22" fmla="*/ 88712 h 428562"/>
                        <a:gd name="connsiteX23" fmla="*/ 684378 w 684378"/>
                        <a:gd name="connsiteY23" fmla="*/ 249130 h 428562"/>
                        <a:gd name="connsiteX0" fmla="*/ 669423 w 684378"/>
                        <a:gd name="connsiteY0" fmla="*/ 228658 h 428562"/>
                        <a:gd name="connsiteX1" fmla="*/ 469522 w 684378"/>
                        <a:gd name="connsiteY1" fmla="*/ 428561 h 428562"/>
                        <a:gd name="connsiteX2" fmla="*/ 123294 w 684378"/>
                        <a:gd name="connsiteY2" fmla="*/ 428562 h 428562"/>
                        <a:gd name="connsiteX3" fmla="*/ 5652 w 684378"/>
                        <a:gd name="connsiteY3" fmla="*/ 123657 h 428562"/>
                        <a:gd name="connsiteX4" fmla="*/ 53768 w 684378"/>
                        <a:gd name="connsiteY4" fmla="*/ 15086 h 428562"/>
                        <a:gd name="connsiteX5" fmla="*/ 63595 w 684378"/>
                        <a:gd name="connsiteY5" fmla="*/ 13409 h 428562"/>
                        <a:gd name="connsiteX6" fmla="*/ 85985 w 684378"/>
                        <a:gd name="connsiteY6" fmla="*/ 5142 h 428562"/>
                        <a:gd name="connsiteX7" fmla="*/ 132489 w 684378"/>
                        <a:gd name="connsiteY7" fmla="*/ 0 h 428562"/>
                        <a:gd name="connsiteX8" fmla="*/ 242572 w 684378"/>
                        <a:gd name="connsiteY8" fmla="*/ 39962 h 428562"/>
                        <a:gd name="connsiteX9" fmla="*/ 247695 w 684378"/>
                        <a:gd name="connsiteY9" fmla="*/ 53861 h 428562"/>
                        <a:gd name="connsiteX10" fmla="*/ 276594 w 684378"/>
                        <a:gd name="connsiteY10" fmla="*/ 103914 h 428562"/>
                        <a:gd name="connsiteX11" fmla="*/ 268226 w 684378"/>
                        <a:gd name="connsiteY11" fmla="*/ 135142 h 428562"/>
                        <a:gd name="connsiteX12" fmla="*/ 268226 w 684378"/>
                        <a:gd name="connsiteY12" fmla="*/ 135141 h 428562"/>
                        <a:gd name="connsiteX13" fmla="*/ 252647 w 684378"/>
                        <a:gd name="connsiteY13" fmla="*/ 137192 h 428562"/>
                        <a:gd name="connsiteX14" fmla="*/ 262306 w 684378"/>
                        <a:gd name="connsiteY14" fmla="*/ 153921 h 428562"/>
                        <a:gd name="connsiteX15" fmla="*/ 253939 w 684378"/>
                        <a:gd name="connsiteY15" fmla="*/ 185148 h 428562"/>
                        <a:gd name="connsiteX16" fmla="*/ 253938 w 684378"/>
                        <a:gd name="connsiteY16" fmla="*/ 185147 h 428562"/>
                        <a:gd name="connsiteX17" fmla="*/ 222711 w 684378"/>
                        <a:gd name="connsiteY17" fmla="*/ 176780 h 428562"/>
                        <a:gd name="connsiteX18" fmla="*/ 190731 w 684378"/>
                        <a:gd name="connsiteY18" fmla="*/ 121388 h 428562"/>
                        <a:gd name="connsiteX19" fmla="*/ 185530 w 684378"/>
                        <a:gd name="connsiteY19" fmla="*/ 123308 h 428562"/>
                        <a:gd name="connsiteX20" fmla="*/ 271657 w 684378"/>
                        <a:gd name="connsiteY20" fmla="*/ 346530 h 428562"/>
                        <a:gd name="connsiteX21" fmla="*/ 529478 w 684378"/>
                        <a:gd name="connsiteY21" fmla="*/ 88712 h 428562"/>
                        <a:gd name="connsiteX22" fmla="*/ 684378 w 684378"/>
                        <a:gd name="connsiteY22" fmla="*/ 249130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85530 w 669423"/>
                        <a:gd name="connsiteY19" fmla="*/ 123308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49811 w 669423"/>
                        <a:gd name="connsiteY19" fmla="*/ 130451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669423" h="428562">
                          <a:moveTo>
                            <a:pt x="669423" y="228658"/>
                          </a:moveTo>
                          <a:lnTo>
                            <a:pt x="469522" y="428561"/>
                          </a:lnTo>
                          <a:lnTo>
                            <a:pt x="123294" y="428562"/>
                          </a:lnTo>
                          <a:lnTo>
                            <a:pt x="5652" y="123657"/>
                          </a:lnTo>
                          <a:cubicBezTo>
                            <a:pt x="-11043" y="80390"/>
                            <a:pt x="10500" y="31780"/>
                            <a:pt x="53768" y="15086"/>
                          </a:cubicBezTo>
                          <a:lnTo>
                            <a:pt x="63595" y="13409"/>
                          </a:lnTo>
                          <a:lnTo>
                            <a:pt x="85985" y="5142"/>
                          </a:lnTo>
                          <a:cubicBezTo>
                            <a:pt x="100278" y="1831"/>
                            <a:pt x="115993" y="0"/>
                            <a:pt x="132489" y="0"/>
                          </a:cubicBezTo>
                          <a:cubicBezTo>
                            <a:pt x="181977" y="0"/>
                            <a:pt x="224436" y="16478"/>
                            <a:pt x="242572" y="39962"/>
                          </a:cubicBezTo>
                          <a:lnTo>
                            <a:pt x="247695" y="53861"/>
                          </a:lnTo>
                          <a:lnTo>
                            <a:pt x="276594" y="103914"/>
                          </a:lnTo>
                          <a:cubicBezTo>
                            <a:pt x="282906" y="114848"/>
                            <a:pt x="279160" y="128829"/>
                            <a:pt x="268226" y="135142"/>
                          </a:cubicBezTo>
                          <a:lnTo>
                            <a:pt x="268226" y="135141"/>
                          </a:lnTo>
                          <a:lnTo>
                            <a:pt x="252647" y="137192"/>
                          </a:lnTo>
                          <a:lnTo>
                            <a:pt x="262306" y="153921"/>
                          </a:lnTo>
                          <a:cubicBezTo>
                            <a:pt x="268618" y="164854"/>
                            <a:pt x="264872" y="178836"/>
                            <a:pt x="253939" y="185148"/>
                          </a:cubicBezTo>
                          <a:lnTo>
                            <a:pt x="253938" y="185147"/>
                          </a:lnTo>
                          <a:cubicBezTo>
                            <a:pt x="243005" y="191459"/>
                            <a:pt x="229023" y="187713"/>
                            <a:pt x="222711" y="176780"/>
                          </a:cubicBezTo>
                          <a:lnTo>
                            <a:pt x="190731" y="121388"/>
                          </a:lnTo>
                          <a:lnTo>
                            <a:pt x="149811" y="130451"/>
                          </a:lnTo>
                          <a:lnTo>
                            <a:pt x="271657" y="346530"/>
                          </a:lnTo>
                          <a:lnTo>
                            <a:pt x="529478" y="8871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91" name="フリーフォーム: 図形 690">
                    <a:extLst>
                      <a:ext uri="{FF2B5EF4-FFF2-40B4-BE49-F238E27FC236}">
                        <a16:creationId xmlns:a16="http://schemas.microsoft.com/office/drawing/2014/main" id="{813FBD82-6571-472B-B860-E3DC215048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69367" y="2584136"/>
                    <a:ext cx="272357" cy="112639"/>
                  </a:xfrm>
                  <a:custGeom>
                    <a:avLst/>
                    <a:gdLst>
                      <a:gd name="connsiteX0" fmla="*/ 142815 w 326634"/>
                      <a:gd name="connsiteY0" fmla="*/ 0 h 135087"/>
                      <a:gd name="connsiteX1" fmla="*/ 226006 w 326634"/>
                      <a:gd name="connsiteY1" fmla="*/ 34459 h 135087"/>
                      <a:gd name="connsiteX2" fmla="*/ 326634 w 326634"/>
                      <a:gd name="connsiteY2" fmla="*/ 135087 h 135087"/>
                      <a:gd name="connsiteX3" fmla="*/ 0 w 326634"/>
                      <a:gd name="connsiteY3" fmla="*/ 135087 h 135087"/>
                      <a:gd name="connsiteX4" fmla="*/ 32841 w 326634"/>
                      <a:gd name="connsiteY4" fmla="*/ 78204 h 135087"/>
                      <a:gd name="connsiteX5" fmla="*/ 33780 w 326634"/>
                      <a:gd name="connsiteY5" fmla="*/ 73379 h 135087"/>
                      <a:gd name="connsiteX6" fmla="*/ 59624 w 326634"/>
                      <a:gd name="connsiteY6" fmla="*/ 34459 h 135087"/>
                      <a:gd name="connsiteX7" fmla="*/ 142815 w 326634"/>
                      <a:gd name="connsiteY7" fmla="*/ 0 h 135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6634" h="135087">
                        <a:moveTo>
                          <a:pt x="142815" y="0"/>
                        </a:moveTo>
                        <a:cubicBezTo>
                          <a:pt x="172924" y="0"/>
                          <a:pt x="203034" y="11487"/>
                          <a:pt x="226006" y="34459"/>
                        </a:cubicBezTo>
                        <a:lnTo>
                          <a:pt x="326634" y="135087"/>
                        </a:lnTo>
                        <a:lnTo>
                          <a:pt x="0" y="135087"/>
                        </a:lnTo>
                        <a:lnTo>
                          <a:pt x="32841" y="78204"/>
                        </a:lnTo>
                        <a:lnTo>
                          <a:pt x="33780" y="73379"/>
                        </a:lnTo>
                        <a:cubicBezTo>
                          <a:pt x="39523" y="59216"/>
                          <a:pt x="48138" y="45946"/>
                          <a:pt x="59624" y="34459"/>
                        </a:cubicBezTo>
                        <a:cubicBezTo>
                          <a:pt x="82597" y="11487"/>
                          <a:pt x="112706" y="0"/>
                          <a:pt x="142815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84" name="グループ化 483">
                  <a:extLst>
                    <a:ext uri="{FF2B5EF4-FFF2-40B4-BE49-F238E27FC236}">
                      <a16:creationId xmlns:a16="http://schemas.microsoft.com/office/drawing/2014/main" id="{0DDC3E06-9125-404C-B745-9A40D9F4E49F}"/>
                    </a:ext>
                  </a:extLst>
                </p:cNvPr>
                <p:cNvGrpSpPr/>
                <p:nvPr/>
              </p:nvGrpSpPr>
              <p:grpSpPr>
                <a:xfrm rot="21207834">
                  <a:off x="1350054" y="987792"/>
                  <a:ext cx="473123" cy="502844"/>
                  <a:chOff x="1119690" y="3521996"/>
                  <a:chExt cx="841834" cy="894717"/>
                </a:xfrm>
              </p:grpSpPr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6D3FD940-DE9B-4F92-9568-ABE5B80D4E04}"/>
                      </a:ext>
                    </a:extLst>
                  </p:cNvPr>
                  <p:cNvSpPr/>
                  <p:nvPr/>
                </p:nvSpPr>
                <p:spPr>
                  <a:xfrm>
                    <a:off x="1163122" y="3521996"/>
                    <a:ext cx="798402" cy="828549"/>
                  </a:xfrm>
                  <a:custGeom>
                    <a:avLst/>
                    <a:gdLst>
                      <a:gd name="connsiteX0" fmla="*/ 374988 w 798402"/>
                      <a:gd name="connsiteY0" fmla="*/ 0 h 828549"/>
                      <a:gd name="connsiteX1" fmla="*/ 749976 w 798402"/>
                      <a:gd name="connsiteY1" fmla="*/ 376350 h 828549"/>
                      <a:gd name="connsiteX2" fmla="*/ 720508 w 798402"/>
                      <a:gd name="connsiteY2" fmla="*/ 522843 h 828549"/>
                      <a:gd name="connsiteX3" fmla="*/ 718489 w 798402"/>
                      <a:gd name="connsiteY3" fmla="*/ 526576 h 828549"/>
                      <a:gd name="connsiteX4" fmla="*/ 742355 w 798402"/>
                      <a:gd name="connsiteY4" fmla="*/ 542735 h 828549"/>
                      <a:gd name="connsiteX5" fmla="*/ 798402 w 798402"/>
                      <a:gd name="connsiteY5" fmla="*/ 645230 h 828549"/>
                      <a:gd name="connsiteX6" fmla="*/ 470229 w 798402"/>
                      <a:gd name="connsiteY6" fmla="*/ 828549 h 828549"/>
                      <a:gd name="connsiteX7" fmla="*/ 148723 w 798402"/>
                      <a:gd name="connsiteY7" fmla="*/ 682176 h 828549"/>
                      <a:gd name="connsiteX8" fmla="*/ 147132 w 798402"/>
                      <a:gd name="connsiteY8" fmla="*/ 673357 h 828549"/>
                      <a:gd name="connsiteX9" fmla="*/ 109831 w 798402"/>
                      <a:gd name="connsiteY9" fmla="*/ 642470 h 828549"/>
                      <a:gd name="connsiteX10" fmla="*/ 0 w 798402"/>
                      <a:gd name="connsiteY10" fmla="*/ 376350 h 828549"/>
                      <a:gd name="connsiteX11" fmla="*/ 7619 w 798402"/>
                      <a:gd name="connsiteY11" fmla="*/ 300502 h 828549"/>
                      <a:gd name="connsiteX12" fmla="*/ 10158 w 798402"/>
                      <a:gd name="connsiteY12" fmla="*/ 292292 h 828549"/>
                      <a:gd name="connsiteX13" fmla="*/ 9260 w 798402"/>
                      <a:gd name="connsiteY13" fmla="*/ 283353 h 828549"/>
                      <a:gd name="connsiteX14" fmla="*/ 221092 w 798402"/>
                      <a:gd name="connsiteY14" fmla="*/ 22500 h 828549"/>
                      <a:gd name="connsiteX15" fmla="*/ 266477 w 798402"/>
                      <a:gd name="connsiteY15" fmla="*/ 17908 h 828549"/>
                      <a:gd name="connsiteX16" fmla="*/ 299415 w 798402"/>
                      <a:gd name="connsiteY16" fmla="*/ 7646 h 828549"/>
                      <a:gd name="connsiteX17" fmla="*/ 374988 w 798402"/>
                      <a:gd name="connsiteY17" fmla="*/ 0 h 8285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98402" h="828549">
                        <a:moveTo>
                          <a:pt x="374988" y="0"/>
                        </a:moveTo>
                        <a:cubicBezTo>
                          <a:pt x="582088" y="0"/>
                          <a:pt x="749976" y="168498"/>
                          <a:pt x="749976" y="376350"/>
                        </a:cubicBezTo>
                        <a:cubicBezTo>
                          <a:pt x="749976" y="428313"/>
                          <a:pt x="739483" y="477817"/>
                          <a:pt x="720508" y="522843"/>
                        </a:cubicBezTo>
                        <a:lnTo>
                          <a:pt x="718489" y="526576"/>
                        </a:lnTo>
                        <a:lnTo>
                          <a:pt x="742355" y="542735"/>
                        </a:lnTo>
                        <a:cubicBezTo>
                          <a:pt x="777740" y="571992"/>
                          <a:pt x="798402" y="607263"/>
                          <a:pt x="798402" y="645230"/>
                        </a:cubicBezTo>
                        <a:cubicBezTo>
                          <a:pt x="798402" y="746475"/>
                          <a:pt x="651474" y="828549"/>
                          <a:pt x="470229" y="828549"/>
                        </a:cubicBezTo>
                        <a:cubicBezTo>
                          <a:pt x="311640" y="828549"/>
                          <a:pt x="179324" y="765711"/>
                          <a:pt x="148723" y="682176"/>
                        </a:cubicBezTo>
                        <a:lnTo>
                          <a:pt x="147132" y="673357"/>
                        </a:lnTo>
                        <a:lnTo>
                          <a:pt x="109831" y="642470"/>
                        </a:lnTo>
                        <a:cubicBezTo>
                          <a:pt x="41972" y="574364"/>
                          <a:pt x="0" y="480277"/>
                          <a:pt x="0" y="376350"/>
                        </a:cubicBezTo>
                        <a:cubicBezTo>
                          <a:pt x="0" y="350369"/>
                          <a:pt x="2623" y="325002"/>
                          <a:pt x="7619" y="300502"/>
                        </a:cubicBezTo>
                        <a:lnTo>
                          <a:pt x="10158" y="292292"/>
                        </a:lnTo>
                        <a:lnTo>
                          <a:pt x="9260" y="283353"/>
                        </a:lnTo>
                        <a:cubicBezTo>
                          <a:pt x="9260" y="154682"/>
                          <a:pt x="100200" y="47328"/>
                          <a:pt x="221092" y="22500"/>
                        </a:cubicBezTo>
                        <a:lnTo>
                          <a:pt x="266477" y="17908"/>
                        </a:lnTo>
                        <a:lnTo>
                          <a:pt x="299415" y="7646"/>
                        </a:lnTo>
                        <a:cubicBezTo>
                          <a:pt x="323826" y="2633"/>
                          <a:pt x="349101" y="0"/>
                          <a:pt x="374988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AA3648D9-0A82-467A-9C63-2EE2E00A0C13}"/>
                      </a:ext>
                    </a:extLst>
                  </p:cNvPr>
                  <p:cNvSpPr/>
                  <p:nvPr/>
                </p:nvSpPr>
                <p:spPr>
                  <a:xfrm>
                    <a:off x="1119690" y="3601581"/>
                    <a:ext cx="704423" cy="773194"/>
                  </a:xfrm>
                  <a:custGeom>
                    <a:avLst/>
                    <a:gdLst>
                      <a:gd name="connsiteX0" fmla="*/ 367044 w 704423"/>
                      <a:gd name="connsiteY0" fmla="*/ 0 h 773194"/>
                      <a:gd name="connsiteX1" fmla="*/ 704423 w 704423"/>
                      <a:gd name="connsiteY1" fmla="*/ 386597 h 773194"/>
                      <a:gd name="connsiteX2" fmla="*/ 367044 w 704423"/>
                      <a:gd name="connsiteY2" fmla="*/ 773194 h 773194"/>
                      <a:gd name="connsiteX3" fmla="*/ 206229 w 704423"/>
                      <a:gd name="connsiteY3" fmla="*/ 726534 h 773194"/>
                      <a:gd name="connsiteX4" fmla="*/ 153179 w 704423"/>
                      <a:gd name="connsiteY4" fmla="*/ 683334 h 773194"/>
                      <a:gd name="connsiteX5" fmla="*/ 166529 w 704423"/>
                      <a:gd name="connsiteY5" fmla="*/ 615402 h 773194"/>
                      <a:gd name="connsiteX6" fmla="*/ 105073 w 704423"/>
                      <a:gd name="connsiteY6" fmla="*/ 626286 h 773194"/>
                      <a:gd name="connsiteX7" fmla="*/ 87284 w 704423"/>
                      <a:gd name="connsiteY7" fmla="*/ 602747 h 773194"/>
                      <a:gd name="connsiteX8" fmla="*/ 67610 w 704423"/>
                      <a:gd name="connsiteY8" fmla="*/ 561213 h 773194"/>
                      <a:gd name="connsiteX9" fmla="*/ 42946 w 704423"/>
                      <a:gd name="connsiteY9" fmla="*/ 563273 h 773194"/>
                      <a:gd name="connsiteX10" fmla="*/ 117 w 704423"/>
                      <a:gd name="connsiteY10" fmla="*/ 546969 h 773194"/>
                      <a:gd name="connsiteX11" fmla="*/ 19484 w 704423"/>
                      <a:gd name="connsiteY11" fmla="*/ 490926 h 773194"/>
                      <a:gd name="connsiteX12" fmla="*/ 36326 w 704423"/>
                      <a:gd name="connsiteY12" fmla="*/ 462310 h 773194"/>
                      <a:gd name="connsiteX13" fmla="*/ 29665 w 704423"/>
                      <a:gd name="connsiteY13" fmla="*/ 386597 h 773194"/>
                      <a:gd name="connsiteX14" fmla="*/ 367044 w 704423"/>
                      <a:gd name="connsiteY14" fmla="*/ 0 h 773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04423" h="773194">
                        <a:moveTo>
                          <a:pt x="367044" y="0"/>
                        </a:moveTo>
                        <a:cubicBezTo>
                          <a:pt x="553373" y="0"/>
                          <a:pt x="704423" y="173085"/>
                          <a:pt x="704423" y="386597"/>
                        </a:cubicBezTo>
                        <a:cubicBezTo>
                          <a:pt x="704423" y="600109"/>
                          <a:pt x="553373" y="773194"/>
                          <a:pt x="367044" y="773194"/>
                        </a:cubicBezTo>
                        <a:cubicBezTo>
                          <a:pt x="308816" y="773194"/>
                          <a:pt x="254034" y="756292"/>
                          <a:pt x="206229" y="726534"/>
                        </a:cubicBezTo>
                        <a:lnTo>
                          <a:pt x="153179" y="683334"/>
                        </a:lnTo>
                        <a:lnTo>
                          <a:pt x="166529" y="615402"/>
                        </a:lnTo>
                        <a:lnTo>
                          <a:pt x="105073" y="626286"/>
                        </a:lnTo>
                        <a:lnTo>
                          <a:pt x="87284" y="602747"/>
                        </a:lnTo>
                        <a:lnTo>
                          <a:pt x="67610" y="561213"/>
                        </a:lnTo>
                        <a:lnTo>
                          <a:pt x="42946" y="563273"/>
                        </a:lnTo>
                        <a:cubicBezTo>
                          <a:pt x="20202" y="563273"/>
                          <a:pt x="-1803" y="565990"/>
                          <a:pt x="117" y="546969"/>
                        </a:cubicBezTo>
                        <a:cubicBezTo>
                          <a:pt x="1078" y="537459"/>
                          <a:pt x="8979" y="513004"/>
                          <a:pt x="19484" y="490926"/>
                        </a:cubicBezTo>
                        <a:lnTo>
                          <a:pt x="36326" y="462310"/>
                        </a:lnTo>
                        <a:lnTo>
                          <a:pt x="29665" y="386597"/>
                        </a:lnTo>
                        <a:cubicBezTo>
                          <a:pt x="29665" y="173085"/>
                          <a:pt x="180715" y="0"/>
                          <a:pt x="367044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3486E8CA-A88F-469B-AFA9-D27E41AFC2AA}"/>
                      </a:ext>
                    </a:extLst>
                  </p:cNvPr>
                  <p:cNvSpPr/>
                  <p:nvPr/>
                </p:nvSpPr>
                <p:spPr>
                  <a:xfrm rot="20557395" flipH="1">
                    <a:off x="1515073" y="3529632"/>
                    <a:ext cx="336005" cy="778198"/>
                  </a:xfrm>
                  <a:custGeom>
                    <a:avLst/>
                    <a:gdLst>
                      <a:gd name="connsiteX0" fmla="*/ 268288 w 336005"/>
                      <a:gd name="connsiteY0" fmla="*/ 7905 h 778198"/>
                      <a:gd name="connsiteX1" fmla="*/ 0 w 336005"/>
                      <a:gd name="connsiteY1" fmla="*/ 389099 h 778198"/>
                      <a:gd name="connsiteX2" fmla="*/ 57385 w 336005"/>
                      <a:gd name="connsiteY2" fmla="*/ 606648 h 778198"/>
                      <a:gd name="connsiteX3" fmla="*/ 82760 w 336005"/>
                      <a:gd name="connsiteY3" fmla="*/ 642263 h 778198"/>
                      <a:gd name="connsiteX4" fmla="*/ 89562 w 336005"/>
                      <a:gd name="connsiteY4" fmla="*/ 629008 h 778198"/>
                      <a:gd name="connsiteX5" fmla="*/ 135657 w 336005"/>
                      <a:gd name="connsiteY5" fmla="*/ 699817 h 778198"/>
                      <a:gd name="connsiteX6" fmla="*/ 148142 w 336005"/>
                      <a:gd name="connsiteY6" fmla="*/ 711746 h 778198"/>
                      <a:gd name="connsiteX7" fmla="*/ 336005 w 336005"/>
                      <a:gd name="connsiteY7" fmla="*/ 778198 h 778198"/>
                      <a:gd name="connsiteX8" fmla="*/ 336005 w 336005"/>
                      <a:gd name="connsiteY8" fmla="*/ 0 h 778198"/>
                      <a:gd name="connsiteX9" fmla="*/ 268288 w 336005"/>
                      <a:gd name="connsiteY9" fmla="*/ 7905 h 778198"/>
                      <a:gd name="connsiteX0" fmla="*/ 268288 w 336005"/>
                      <a:gd name="connsiteY0" fmla="*/ 7905 h 778198"/>
                      <a:gd name="connsiteX1" fmla="*/ 0 w 336005"/>
                      <a:gd name="connsiteY1" fmla="*/ 389099 h 778198"/>
                      <a:gd name="connsiteX2" fmla="*/ 57385 w 336005"/>
                      <a:gd name="connsiteY2" fmla="*/ 606648 h 778198"/>
                      <a:gd name="connsiteX3" fmla="*/ 82760 w 336005"/>
                      <a:gd name="connsiteY3" fmla="*/ 642263 h 778198"/>
                      <a:gd name="connsiteX4" fmla="*/ 135657 w 336005"/>
                      <a:gd name="connsiteY4" fmla="*/ 699817 h 778198"/>
                      <a:gd name="connsiteX5" fmla="*/ 148142 w 336005"/>
                      <a:gd name="connsiteY5" fmla="*/ 711746 h 778198"/>
                      <a:gd name="connsiteX6" fmla="*/ 336005 w 336005"/>
                      <a:gd name="connsiteY6" fmla="*/ 778198 h 778198"/>
                      <a:gd name="connsiteX7" fmla="*/ 336005 w 336005"/>
                      <a:gd name="connsiteY7" fmla="*/ 0 h 778198"/>
                      <a:gd name="connsiteX8" fmla="*/ 268288 w 336005"/>
                      <a:gd name="connsiteY8" fmla="*/ 7905 h 778198"/>
                      <a:gd name="connsiteX0" fmla="*/ 268288 w 336005"/>
                      <a:gd name="connsiteY0" fmla="*/ 7905 h 778198"/>
                      <a:gd name="connsiteX1" fmla="*/ 0 w 336005"/>
                      <a:gd name="connsiteY1" fmla="*/ 389099 h 778198"/>
                      <a:gd name="connsiteX2" fmla="*/ 57385 w 336005"/>
                      <a:gd name="connsiteY2" fmla="*/ 606648 h 778198"/>
                      <a:gd name="connsiteX3" fmla="*/ 135657 w 336005"/>
                      <a:gd name="connsiteY3" fmla="*/ 699817 h 778198"/>
                      <a:gd name="connsiteX4" fmla="*/ 148142 w 336005"/>
                      <a:gd name="connsiteY4" fmla="*/ 711746 h 778198"/>
                      <a:gd name="connsiteX5" fmla="*/ 336005 w 336005"/>
                      <a:gd name="connsiteY5" fmla="*/ 778198 h 778198"/>
                      <a:gd name="connsiteX6" fmla="*/ 336005 w 336005"/>
                      <a:gd name="connsiteY6" fmla="*/ 0 h 778198"/>
                      <a:gd name="connsiteX7" fmla="*/ 268288 w 336005"/>
                      <a:gd name="connsiteY7" fmla="*/ 7905 h 778198"/>
                      <a:gd name="connsiteX0" fmla="*/ 135657 w 336005"/>
                      <a:gd name="connsiteY0" fmla="*/ 699817 h 791257"/>
                      <a:gd name="connsiteX1" fmla="*/ 148142 w 336005"/>
                      <a:gd name="connsiteY1" fmla="*/ 711746 h 791257"/>
                      <a:gd name="connsiteX2" fmla="*/ 336005 w 336005"/>
                      <a:gd name="connsiteY2" fmla="*/ 778198 h 791257"/>
                      <a:gd name="connsiteX3" fmla="*/ 336005 w 336005"/>
                      <a:gd name="connsiteY3" fmla="*/ 0 h 791257"/>
                      <a:gd name="connsiteX4" fmla="*/ 268288 w 336005"/>
                      <a:gd name="connsiteY4" fmla="*/ 7905 h 791257"/>
                      <a:gd name="connsiteX5" fmla="*/ 0 w 336005"/>
                      <a:gd name="connsiteY5" fmla="*/ 389099 h 791257"/>
                      <a:gd name="connsiteX6" fmla="*/ 57385 w 336005"/>
                      <a:gd name="connsiteY6" fmla="*/ 606648 h 791257"/>
                      <a:gd name="connsiteX7" fmla="*/ 227097 w 336005"/>
                      <a:gd name="connsiteY7" fmla="*/ 791257 h 791257"/>
                      <a:gd name="connsiteX0" fmla="*/ 135657 w 336005"/>
                      <a:gd name="connsiteY0" fmla="*/ 699817 h 778198"/>
                      <a:gd name="connsiteX1" fmla="*/ 148142 w 336005"/>
                      <a:gd name="connsiteY1" fmla="*/ 711746 h 778198"/>
                      <a:gd name="connsiteX2" fmla="*/ 336005 w 336005"/>
                      <a:gd name="connsiteY2" fmla="*/ 778198 h 778198"/>
                      <a:gd name="connsiteX3" fmla="*/ 336005 w 336005"/>
                      <a:gd name="connsiteY3" fmla="*/ 0 h 778198"/>
                      <a:gd name="connsiteX4" fmla="*/ 268288 w 336005"/>
                      <a:gd name="connsiteY4" fmla="*/ 7905 h 778198"/>
                      <a:gd name="connsiteX5" fmla="*/ 0 w 336005"/>
                      <a:gd name="connsiteY5" fmla="*/ 389099 h 778198"/>
                      <a:gd name="connsiteX6" fmla="*/ 57385 w 336005"/>
                      <a:gd name="connsiteY6" fmla="*/ 606648 h 778198"/>
                      <a:gd name="connsiteX0" fmla="*/ 148142 w 336005"/>
                      <a:gd name="connsiteY0" fmla="*/ 711746 h 778198"/>
                      <a:gd name="connsiteX1" fmla="*/ 336005 w 336005"/>
                      <a:gd name="connsiteY1" fmla="*/ 778198 h 778198"/>
                      <a:gd name="connsiteX2" fmla="*/ 336005 w 336005"/>
                      <a:gd name="connsiteY2" fmla="*/ 0 h 778198"/>
                      <a:gd name="connsiteX3" fmla="*/ 268288 w 336005"/>
                      <a:gd name="connsiteY3" fmla="*/ 7905 h 778198"/>
                      <a:gd name="connsiteX4" fmla="*/ 0 w 336005"/>
                      <a:gd name="connsiteY4" fmla="*/ 389099 h 778198"/>
                      <a:gd name="connsiteX5" fmla="*/ 57385 w 336005"/>
                      <a:gd name="connsiteY5" fmla="*/ 606648 h 778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6005" h="778198">
                        <a:moveTo>
                          <a:pt x="148142" y="711746"/>
                        </a:moveTo>
                        <a:cubicBezTo>
                          <a:pt x="201768" y="753700"/>
                          <a:pt x="266416" y="778198"/>
                          <a:pt x="336005" y="778198"/>
                        </a:cubicBezTo>
                        <a:cubicBezTo>
                          <a:pt x="266246" y="525088"/>
                          <a:pt x="266246" y="253110"/>
                          <a:pt x="336005" y="0"/>
                        </a:cubicBezTo>
                        <a:cubicBezTo>
                          <a:pt x="312809" y="0"/>
                          <a:pt x="290161" y="2722"/>
                          <a:pt x="268288" y="7905"/>
                        </a:cubicBezTo>
                        <a:cubicBezTo>
                          <a:pt x="115177" y="44187"/>
                          <a:pt x="0" y="201068"/>
                          <a:pt x="0" y="389099"/>
                        </a:cubicBezTo>
                        <a:cubicBezTo>
                          <a:pt x="0" y="469684"/>
                          <a:pt x="21155" y="544547"/>
                          <a:pt x="57385" y="606648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7383A8DB-F8F5-4954-8FA2-53B73BCC7C5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574404" y="3888603"/>
                    <a:ext cx="149914" cy="261682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1" name="月 680">
                    <a:extLst>
                      <a:ext uri="{FF2B5EF4-FFF2-40B4-BE49-F238E27FC236}">
                        <a16:creationId xmlns:a16="http://schemas.microsoft.com/office/drawing/2014/main" id="{42C63A62-DD2C-4280-8AC0-34C2A2A4CAAD}"/>
                      </a:ext>
                    </a:extLst>
                  </p:cNvPr>
                  <p:cNvSpPr/>
                  <p:nvPr/>
                </p:nvSpPr>
                <p:spPr>
                  <a:xfrm flipH="1">
                    <a:off x="1465539" y="3717274"/>
                    <a:ext cx="98486" cy="699439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82" name="グループ化 681">
                    <a:extLst>
                      <a:ext uri="{FF2B5EF4-FFF2-40B4-BE49-F238E27FC236}">
                        <a16:creationId xmlns:a16="http://schemas.microsoft.com/office/drawing/2014/main" id="{0E96DF19-A1E8-4E5D-9663-7977B6D44E34}"/>
                      </a:ext>
                    </a:extLst>
                  </p:cNvPr>
                  <p:cNvGrpSpPr/>
                  <p:nvPr/>
                </p:nvGrpSpPr>
                <p:grpSpPr>
                  <a:xfrm rot="757395">
                    <a:off x="1338708" y="3580000"/>
                    <a:ext cx="282858" cy="500022"/>
                    <a:chOff x="1605081" y="627615"/>
                    <a:chExt cx="282858" cy="500022"/>
                  </a:xfrm>
                </p:grpSpPr>
                <p:sp>
                  <p:nvSpPr>
                    <p:cNvPr id="687" name="月 686">
                      <a:extLst>
                        <a:ext uri="{FF2B5EF4-FFF2-40B4-BE49-F238E27FC236}">
                          <a16:creationId xmlns:a16="http://schemas.microsoft.com/office/drawing/2014/main" id="{BC09E69A-FBB2-4F97-8D7F-EC7175EEF3B2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1730656" y="627615"/>
                      <a:ext cx="157283" cy="500022"/>
                    </a:xfrm>
                    <a:prstGeom prst="moon">
                      <a:avLst>
                        <a:gd name="adj" fmla="val 5150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8" name="月 687">
                      <a:extLst>
                        <a:ext uri="{FF2B5EF4-FFF2-40B4-BE49-F238E27FC236}">
                          <a16:creationId xmlns:a16="http://schemas.microsoft.com/office/drawing/2014/main" id="{7F78DC7E-88BD-47C1-B637-6D31E5E72989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1663521" y="632184"/>
                      <a:ext cx="125049" cy="419886"/>
                    </a:xfrm>
                    <a:prstGeom prst="moon">
                      <a:avLst>
                        <a:gd name="adj" fmla="val 68666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9" name="月 688">
                      <a:extLst>
                        <a:ext uri="{FF2B5EF4-FFF2-40B4-BE49-F238E27FC236}">
                          <a16:creationId xmlns:a16="http://schemas.microsoft.com/office/drawing/2014/main" id="{E37CD7F4-BACA-4388-B11C-526485E762F9}"/>
                        </a:ext>
                      </a:extLst>
                    </p:cNvPr>
                    <p:cNvSpPr/>
                    <p:nvPr/>
                  </p:nvSpPr>
                  <p:spPr>
                    <a:xfrm rot="19800000" flipH="1">
                      <a:off x="1605081" y="643189"/>
                      <a:ext cx="104769" cy="312070"/>
                    </a:xfrm>
                    <a:prstGeom prst="moon">
                      <a:avLst>
                        <a:gd name="adj" fmla="val 68666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83" name="月 682">
                    <a:extLst>
                      <a:ext uri="{FF2B5EF4-FFF2-40B4-BE49-F238E27FC236}">
                        <a16:creationId xmlns:a16="http://schemas.microsoft.com/office/drawing/2014/main" id="{BA9A31D2-7789-41ED-894D-DDE9C80394FA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1253165" y="3770787"/>
                    <a:ext cx="51151" cy="195526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4" name="円/楕円 609">
                    <a:extLst>
                      <a:ext uri="{FF2B5EF4-FFF2-40B4-BE49-F238E27FC236}">
                        <a16:creationId xmlns:a16="http://schemas.microsoft.com/office/drawing/2014/main" id="{837824CD-3D08-4CA7-87D5-0E30C5794ED9}"/>
                      </a:ext>
                    </a:extLst>
                  </p:cNvPr>
                  <p:cNvSpPr/>
                  <p:nvPr/>
                </p:nvSpPr>
                <p:spPr>
                  <a:xfrm>
                    <a:off x="1178968" y="3930699"/>
                    <a:ext cx="183297" cy="936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5" name="円/楕円 612">
                    <a:extLst>
                      <a:ext uri="{FF2B5EF4-FFF2-40B4-BE49-F238E27FC236}">
                        <a16:creationId xmlns:a16="http://schemas.microsoft.com/office/drawing/2014/main" id="{F48C6613-5EB0-4C42-B140-F38B02D74CD4}"/>
                      </a:ext>
                    </a:extLst>
                  </p:cNvPr>
                  <p:cNvSpPr/>
                  <p:nvPr/>
                </p:nvSpPr>
                <p:spPr>
                  <a:xfrm>
                    <a:off x="1216281" y="3932383"/>
                    <a:ext cx="73292" cy="6964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6" name="月 685">
                    <a:extLst>
                      <a:ext uri="{FF2B5EF4-FFF2-40B4-BE49-F238E27FC236}">
                        <a16:creationId xmlns:a16="http://schemas.microsoft.com/office/drawing/2014/main" id="{E68088F4-F55B-4779-8085-FCACF2ED1CD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247757" y="3854875"/>
                    <a:ext cx="45719" cy="178943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561" name="グループ化 1560">
              <a:extLst>
                <a:ext uri="{FF2B5EF4-FFF2-40B4-BE49-F238E27FC236}">
                  <a16:creationId xmlns:a16="http://schemas.microsoft.com/office/drawing/2014/main" id="{FDC60F6D-BC39-42CC-B082-CDABB275DB16}"/>
                </a:ext>
              </a:extLst>
            </p:cNvPr>
            <p:cNvGrpSpPr/>
            <p:nvPr/>
          </p:nvGrpSpPr>
          <p:grpSpPr>
            <a:xfrm>
              <a:off x="662423" y="1289345"/>
              <a:ext cx="854254" cy="612303"/>
              <a:chOff x="662423" y="3302295"/>
              <a:chExt cx="854254" cy="612303"/>
            </a:xfrm>
          </p:grpSpPr>
          <p:grpSp>
            <p:nvGrpSpPr>
              <p:cNvPr id="1562" name="グループ化 1561">
                <a:extLst>
                  <a:ext uri="{FF2B5EF4-FFF2-40B4-BE49-F238E27FC236}">
                    <a16:creationId xmlns:a16="http://schemas.microsoft.com/office/drawing/2014/main" id="{17D21FBC-376E-4190-957E-3E1BDD08FFBE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1572" name="フリーフォーム: 図形 1571">
                  <a:extLst>
                    <a:ext uri="{FF2B5EF4-FFF2-40B4-BE49-F238E27FC236}">
                      <a16:creationId xmlns:a16="http://schemas.microsoft.com/office/drawing/2014/main" id="{0310305C-2998-4533-99A8-CCA3282AB3DC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3" name="フリーフォーム: 図形 1572">
                  <a:extLst>
                    <a:ext uri="{FF2B5EF4-FFF2-40B4-BE49-F238E27FC236}">
                      <a16:creationId xmlns:a16="http://schemas.microsoft.com/office/drawing/2014/main" id="{C8AB7113-45AE-4C2A-9D4A-CC7290DE04BF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3" name="グループ化 1562">
                <a:extLst>
                  <a:ext uri="{FF2B5EF4-FFF2-40B4-BE49-F238E27FC236}">
                    <a16:creationId xmlns:a16="http://schemas.microsoft.com/office/drawing/2014/main" id="{460B2391-F70B-4BFD-819B-77C20BDBCF73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70" name="フリーフォーム: 図形 1569">
                  <a:extLst>
                    <a:ext uri="{FF2B5EF4-FFF2-40B4-BE49-F238E27FC236}">
                      <a16:creationId xmlns:a16="http://schemas.microsoft.com/office/drawing/2014/main" id="{DC578719-209D-4167-9C63-C19895D24EA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1" name="フリーフォーム: 図形 1570">
                  <a:extLst>
                    <a:ext uri="{FF2B5EF4-FFF2-40B4-BE49-F238E27FC236}">
                      <a16:creationId xmlns:a16="http://schemas.microsoft.com/office/drawing/2014/main" id="{6CE539A3-78CC-467A-B4D3-C0CD8D99BD9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4" name="グループ化 1563">
                <a:extLst>
                  <a:ext uri="{FF2B5EF4-FFF2-40B4-BE49-F238E27FC236}">
                    <a16:creationId xmlns:a16="http://schemas.microsoft.com/office/drawing/2014/main" id="{38C564BC-DF5D-4491-A8FA-DD671AE5F725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68" name="フリーフォーム: 図形 1567">
                  <a:extLst>
                    <a:ext uri="{FF2B5EF4-FFF2-40B4-BE49-F238E27FC236}">
                      <a16:creationId xmlns:a16="http://schemas.microsoft.com/office/drawing/2014/main" id="{5291015E-E98D-4B0E-882A-170AEF332D8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9" name="フリーフォーム: 図形 1568">
                  <a:extLst>
                    <a:ext uri="{FF2B5EF4-FFF2-40B4-BE49-F238E27FC236}">
                      <a16:creationId xmlns:a16="http://schemas.microsoft.com/office/drawing/2014/main" id="{FC623CD7-C671-4894-8883-645CBB0ED31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5" name="グループ化 1564">
                <a:extLst>
                  <a:ext uri="{FF2B5EF4-FFF2-40B4-BE49-F238E27FC236}">
                    <a16:creationId xmlns:a16="http://schemas.microsoft.com/office/drawing/2014/main" id="{F5E3755E-69F3-41B8-B047-C3CE0198499D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66" name="フリーフォーム: 図形 1565">
                  <a:extLst>
                    <a:ext uri="{FF2B5EF4-FFF2-40B4-BE49-F238E27FC236}">
                      <a16:creationId xmlns:a16="http://schemas.microsoft.com/office/drawing/2014/main" id="{DA2AFDCA-59A5-416C-B057-88C8690CB12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7" name="フリーフォーム: 図形 1566">
                  <a:extLst>
                    <a:ext uri="{FF2B5EF4-FFF2-40B4-BE49-F238E27FC236}">
                      <a16:creationId xmlns:a16="http://schemas.microsoft.com/office/drawing/2014/main" id="{01BB8B66-D4D3-4A9D-92B2-8893F26E338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567D2073-04B3-41D0-B63A-53FBB231BCDF}"/>
              </a:ext>
            </a:extLst>
          </p:cNvPr>
          <p:cNvGrpSpPr/>
          <p:nvPr/>
        </p:nvGrpSpPr>
        <p:grpSpPr>
          <a:xfrm>
            <a:off x="362490" y="4890932"/>
            <a:ext cx="1730260" cy="1290919"/>
            <a:chOff x="362490" y="4890932"/>
            <a:chExt cx="1730260" cy="129091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559D5C6D-0657-4A75-A26A-41C5017050C2}"/>
                </a:ext>
              </a:extLst>
            </p:cNvPr>
            <p:cNvGrpSpPr/>
            <p:nvPr/>
          </p:nvGrpSpPr>
          <p:grpSpPr>
            <a:xfrm>
              <a:off x="362490" y="4890932"/>
              <a:ext cx="1730260" cy="1290919"/>
              <a:chOff x="362490" y="4890932"/>
              <a:chExt cx="1730260" cy="1290919"/>
            </a:xfrm>
          </p:grpSpPr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6F2247FE-4595-46F0-8C0B-474A36DD407D}"/>
                  </a:ext>
                </a:extLst>
              </p:cNvPr>
              <p:cNvSpPr/>
              <p:nvPr/>
            </p:nvSpPr>
            <p:spPr bwMode="auto">
              <a:xfrm>
                <a:off x="932104" y="4890932"/>
                <a:ext cx="589262" cy="4421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B80FC38C-6B14-4A9A-A8A1-A2A9084EE745}"/>
                  </a:ext>
                </a:extLst>
              </p:cNvPr>
              <p:cNvSpPr/>
              <p:nvPr/>
            </p:nvSpPr>
            <p:spPr bwMode="auto">
              <a:xfrm>
                <a:off x="1328987" y="5071404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D573F557-1E8B-43CE-9894-2D8EC5A1E01A}"/>
                  </a:ext>
                </a:extLst>
              </p:cNvPr>
              <p:cNvSpPr/>
              <p:nvPr/>
            </p:nvSpPr>
            <p:spPr bwMode="auto">
              <a:xfrm>
                <a:off x="697015" y="5070241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10252047-7E02-4C06-A99E-ED47D9793390}"/>
                  </a:ext>
                </a:extLst>
              </p:cNvPr>
              <p:cNvGrpSpPr/>
              <p:nvPr/>
            </p:nvGrpSpPr>
            <p:grpSpPr>
              <a:xfrm>
                <a:off x="417250" y="5208767"/>
                <a:ext cx="1644971" cy="468050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58" name="楕円 2">
                  <a:extLst>
                    <a:ext uri="{FF2B5EF4-FFF2-40B4-BE49-F238E27FC236}">
                      <a16:creationId xmlns:a16="http://schemas.microsoft.com/office/drawing/2014/main" id="{09756EE6-4E45-48C2-8222-8AB9256995B7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楕円 2">
                  <a:extLst>
                    <a:ext uri="{FF2B5EF4-FFF2-40B4-BE49-F238E27FC236}">
                      <a16:creationId xmlns:a16="http://schemas.microsoft.com/office/drawing/2014/main" id="{6F712106-6A78-46EE-9514-447EA8A58473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楕円 2">
                  <a:extLst>
                    <a:ext uri="{FF2B5EF4-FFF2-40B4-BE49-F238E27FC236}">
                      <a16:creationId xmlns:a16="http://schemas.microsoft.com/office/drawing/2014/main" id="{B6165297-4F8E-433C-8C3C-14E5408A3087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楕円 2">
                  <a:extLst>
                    <a:ext uri="{FF2B5EF4-FFF2-40B4-BE49-F238E27FC236}">
                      <a16:creationId xmlns:a16="http://schemas.microsoft.com/office/drawing/2014/main" id="{22E0AAF0-AC9B-468F-BFE7-FEFCA6E83497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楕円 2">
                  <a:extLst>
                    <a:ext uri="{FF2B5EF4-FFF2-40B4-BE49-F238E27FC236}">
                      <a16:creationId xmlns:a16="http://schemas.microsoft.com/office/drawing/2014/main" id="{F2384F99-4BC6-415E-8CBD-CC73EC916A54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楕円 2">
                  <a:extLst>
                    <a:ext uri="{FF2B5EF4-FFF2-40B4-BE49-F238E27FC236}">
                      <a16:creationId xmlns:a16="http://schemas.microsoft.com/office/drawing/2014/main" id="{64316375-9974-4510-BBD0-348971400377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楕円 2">
                  <a:extLst>
                    <a:ext uri="{FF2B5EF4-FFF2-40B4-BE49-F238E27FC236}">
                      <a16:creationId xmlns:a16="http://schemas.microsoft.com/office/drawing/2014/main" id="{845DAC54-369F-43C7-9A42-309DDAD45356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5" name="楕円 2">
                  <a:extLst>
                    <a:ext uri="{FF2B5EF4-FFF2-40B4-BE49-F238E27FC236}">
                      <a16:creationId xmlns:a16="http://schemas.microsoft.com/office/drawing/2014/main" id="{86DD2A83-D333-4035-99BC-2DFC276CFA45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6" name="楕円 2">
                  <a:extLst>
                    <a:ext uri="{FF2B5EF4-FFF2-40B4-BE49-F238E27FC236}">
                      <a16:creationId xmlns:a16="http://schemas.microsoft.com/office/drawing/2014/main" id="{76882D6E-ED13-4F0A-AFC4-0D04E6AF09E4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7" name="楕円 2">
                  <a:extLst>
                    <a:ext uri="{FF2B5EF4-FFF2-40B4-BE49-F238E27FC236}">
                      <a16:creationId xmlns:a16="http://schemas.microsoft.com/office/drawing/2014/main" id="{2E75D0D8-9F3C-4C41-BDC1-D99D037DB924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楕円 2">
                  <a:extLst>
                    <a:ext uri="{FF2B5EF4-FFF2-40B4-BE49-F238E27FC236}">
                      <a16:creationId xmlns:a16="http://schemas.microsoft.com/office/drawing/2014/main" id="{8DBB241A-4AA2-432A-8A02-FA6AC5A26334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9" name="楕円 2">
                  <a:extLst>
                    <a:ext uri="{FF2B5EF4-FFF2-40B4-BE49-F238E27FC236}">
                      <a16:creationId xmlns:a16="http://schemas.microsoft.com/office/drawing/2014/main" id="{5C59765D-B5F0-46EB-8496-1B60879E1D00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楕円 2">
                  <a:extLst>
                    <a:ext uri="{FF2B5EF4-FFF2-40B4-BE49-F238E27FC236}">
                      <a16:creationId xmlns:a16="http://schemas.microsoft.com/office/drawing/2014/main" id="{9900A0AD-31AB-4B1D-8B6E-27AC8D09886C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4" name="楕円 843">
                <a:extLst>
                  <a:ext uri="{FF2B5EF4-FFF2-40B4-BE49-F238E27FC236}">
                    <a16:creationId xmlns:a16="http://schemas.microsoft.com/office/drawing/2014/main" id="{4DA21CC0-6533-4221-9540-D87C475C6494}"/>
                  </a:ext>
                </a:extLst>
              </p:cNvPr>
              <p:cNvSpPr/>
              <p:nvPr/>
            </p:nvSpPr>
            <p:spPr bwMode="auto">
              <a:xfrm>
                <a:off x="458656" y="5388843"/>
                <a:ext cx="1538595" cy="681824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6" name="グループ化 1085">
                <a:extLst>
                  <a:ext uri="{FF2B5EF4-FFF2-40B4-BE49-F238E27FC236}">
                    <a16:creationId xmlns:a16="http://schemas.microsoft.com/office/drawing/2014/main" id="{6669C618-20B9-4E92-B584-21C62AE7AE62}"/>
                  </a:ext>
                </a:extLst>
              </p:cNvPr>
              <p:cNvGrpSpPr/>
              <p:nvPr/>
            </p:nvGrpSpPr>
            <p:grpSpPr>
              <a:xfrm>
                <a:off x="1009000" y="5453163"/>
                <a:ext cx="395062" cy="508501"/>
                <a:chOff x="1400536" y="3822226"/>
                <a:chExt cx="614082" cy="790412"/>
              </a:xfrm>
            </p:grpSpPr>
            <p:sp>
              <p:nvSpPr>
                <p:cNvPr id="1129" name="円/楕円 539">
                  <a:extLst>
                    <a:ext uri="{FF2B5EF4-FFF2-40B4-BE49-F238E27FC236}">
                      <a16:creationId xmlns:a16="http://schemas.microsoft.com/office/drawing/2014/main" id="{7BFD7A19-9B90-4A1A-AC2D-D1DFE8075015}"/>
                    </a:ext>
                  </a:extLst>
                </p:cNvPr>
                <p:cNvSpPr/>
                <p:nvPr/>
              </p:nvSpPr>
              <p:spPr>
                <a:xfrm>
                  <a:off x="1400536" y="3834985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0" name="円/楕円 540">
                  <a:extLst>
                    <a:ext uri="{FF2B5EF4-FFF2-40B4-BE49-F238E27FC236}">
                      <a16:creationId xmlns:a16="http://schemas.microsoft.com/office/drawing/2014/main" id="{5739BEE8-47E3-4DD1-AEFD-0762DF1B9F8E}"/>
                    </a:ext>
                  </a:extLst>
                </p:cNvPr>
                <p:cNvSpPr/>
                <p:nvPr/>
              </p:nvSpPr>
              <p:spPr>
                <a:xfrm>
                  <a:off x="1534456" y="3822226"/>
                  <a:ext cx="346242" cy="745902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5313DA2C-D619-4ABF-B55E-66E51E53EE7E}"/>
                  </a:ext>
                </a:extLst>
              </p:cNvPr>
              <p:cNvSpPr/>
              <p:nvPr/>
            </p:nvSpPr>
            <p:spPr bwMode="auto">
              <a:xfrm>
                <a:off x="1012210" y="5772490"/>
                <a:ext cx="388640" cy="199877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89" name="グループ化 1088">
                <a:extLst>
                  <a:ext uri="{FF2B5EF4-FFF2-40B4-BE49-F238E27FC236}">
                    <a16:creationId xmlns:a16="http://schemas.microsoft.com/office/drawing/2014/main" id="{A696DE43-21FA-4FA1-8212-1F842F3234D7}"/>
                  </a:ext>
                </a:extLst>
              </p:cNvPr>
              <p:cNvGrpSpPr/>
              <p:nvPr/>
            </p:nvGrpSpPr>
            <p:grpSpPr>
              <a:xfrm>
                <a:off x="975057" y="5344952"/>
                <a:ext cx="462947" cy="462471"/>
                <a:chOff x="1347777" y="3654025"/>
                <a:chExt cx="719603" cy="718863"/>
              </a:xfrm>
            </p:grpSpPr>
            <p:sp>
              <p:nvSpPr>
                <p:cNvPr id="1099" name="フリーフォーム 1025">
                  <a:extLst>
                    <a:ext uri="{FF2B5EF4-FFF2-40B4-BE49-F238E27FC236}">
                      <a16:creationId xmlns:a16="http://schemas.microsoft.com/office/drawing/2014/main" id="{E9EE0541-6A51-42C6-80EC-652E786BF1EA}"/>
                    </a:ext>
                  </a:extLst>
                </p:cNvPr>
                <p:cNvSpPr/>
                <p:nvPr/>
              </p:nvSpPr>
              <p:spPr>
                <a:xfrm>
                  <a:off x="1377250" y="3654025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0" name="円/楕円 544">
                  <a:extLst>
                    <a:ext uri="{FF2B5EF4-FFF2-40B4-BE49-F238E27FC236}">
                      <a16:creationId xmlns:a16="http://schemas.microsoft.com/office/drawing/2014/main" id="{CD74DD1F-E599-4070-A4F1-A12ED98B1DB9}"/>
                    </a:ext>
                  </a:extLst>
                </p:cNvPr>
                <p:cNvSpPr/>
                <p:nvPr/>
              </p:nvSpPr>
              <p:spPr>
                <a:xfrm rot="20700000">
                  <a:off x="1347777" y="397167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1" name="円/楕円 545">
                  <a:extLst>
                    <a:ext uri="{FF2B5EF4-FFF2-40B4-BE49-F238E27FC236}">
                      <a16:creationId xmlns:a16="http://schemas.microsoft.com/office/drawing/2014/main" id="{E3FCF3AA-E1D8-4DB0-8B68-08119567D41D}"/>
                    </a:ext>
                  </a:extLst>
                </p:cNvPr>
                <p:cNvSpPr/>
                <p:nvPr/>
              </p:nvSpPr>
              <p:spPr>
                <a:xfrm rot="900000" flipH="1">
                  <a:off x="1892445" y="397167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2" name="円/楕円 546">
                  <a:extLst>
                    <a:ext uri="{FF2B5EF4-FFF2-40B4-BE49-F238E27FC236}">
                      <a16:creationId xmlns:a16="http://schemas.microsoft.com/office/drawing/2014/main" id="{F027654D-CFD8-4C87-8EC4-565F173FF5E6}"/>
                    </a:ext>
                  </a:extLst>
                </p:cNvPr>
                <p:cNvSpPr/>
                <p:nvPr/>
              </p:nvSpPr>
              <p:spPr>
                <a:xfrm>
                  <a:off x="1431271" y="3730986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3" name="月 1102">
                  <a:extLst>
                    <a:ext uri="{FF2B5EF4-FFF2-40B4-BE49-F238E27FC236}">
                      <a16:creationId xmlns:a16="http://schemas.microsoft.com/office/drawing/2014/main" id="{BF2896DD-D071-4549-A167-EADEF830E844}"/>
                    </a:ext>
                  </a:extLst>
                </p:cNvPr>
                <p:cNvSpPr/>
                <p:nvPr/>
              </p:nvSpPr>
              <p:spPr>
                <a:xfrm>
                  <a:off x="1413442" y="3800060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4" name="月 1103">
                  <a:extLst>
                    <a:ext uri="{FF2B5EF4-FFF2-40B4-BE49-F238E27FC236}">
                      <a16:creationId xmlns:a16="http://schemas.microsoft.com/office/drawing/2014/main" id="{67BADE35-8530-4196-8889-52E418A8B44D}"/>
                    </a:ext>
                  </a:extLst>
                </p:cNvPr>
                <p:cNvSpPr/>
                <p:nvPr/>
              </p:nvSpPr>
              <p:spPr>
                <a:xfrm flipH="1">
                  <a:off x="1922206" y="3800060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5" name="月 1104">
                  <a:extLst>
                    <a:ext uri="{FF2B5EF4-FFF2-40B4-BE49-F238E27FC236}">
                      <a16:creationId xmlns:a16="http://schemas.microsoft.com/office/drawing/2014/main" id="{A1740E95-47A4-4453-944D-7FD234B93080}"/>
                    </a:ext>
                  </a:extLst>
                </p:cNvPr>
                <p:cNvSpPr/>
                <p:nvPr/>
              </p:nvSpPr>
              <p:spPr>
                <a:xfrm rot="1800000">
                  <a:off x="1422299" y="3671351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6" name="月 1105">
                  <a:extLst>
                    <a:ext uri="{FF2B5EF4-FFF2-40B4-BE49-F238E27FC236}">
                      <a16:creationId xmlns:a16="http://schemas.microsoft.com/office/drawing/2014/main" id="{7F310CFA-A389-4243-88D3-32C88A2D1087}"/>
                    </a:ext>
                  </a:extLst>
                </p:cNvPr>
                <p:cNvSpPr/>
                <p:nvPr/>
              </p:nvSpPr>
              <p:spPr>
                <a:xfrm rot="19800000" flipH="1">
                  <a:off x="1866542" y="3671351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7" name="月 1106">
                  <a:extLst>
                    <a:ext uri="{FF2B5EF4-FFF2-40B4-BE49-F238E27FC236}">
                      <a16:creationId xmlns:a16="http://schemas.microsoft.com/office/drawing/2014/main" id="{2B2957C0-E3A9-442E-A042-8FB3BB16EF96}"/>
                    </a:ext>
                  </a:extLst>
                </p:cNvPr>
                <p:cNvSpPr/>
                <p:nvPr/>
              </p:nvSpPr>
              <p:spPr>
                <a:xfrm rot="1800000">
                  <a:off x="1499328" y="3675096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8" name="月 1107">
                  <a:extLst>
                    <a:ext uri="{FF2B5EF4-FFF2-40B4-BE49-F238E27FC236}">
                      <a16:creationId xmlns:a16="http://schemas.microsoft.com/office/drawing/2014/main" id="{67DDA0FA-B0EF-4F67-A982-84B8891B2408}"/>
                    </a:ext>
                  </a:extLst>
                </p:cNvPr>
                <p:cNvSpPr/>
                <p:nvPr/>
              </p:nvSpPr>
              <p:spPr>
                <a:xfrm rot="19800000" flipH="1">
                  <a:off x="1811560" y="3675094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9" name="月 1108">
                  <a:extLst>
                    <a:ext uri="{FF2B5EF4-FFF2-40B4-BE49-F238E27FC236}">
                      <a16:creationId xmlns:a16="http://schemas.microsoft.com/office/drawing/2014/main" id="{217CB349-C8E8-47CF-BB21-FF3D5E7AA7E2}"/>
                    </a:ext>
                  </a:extLst>
                </p:cNvPr>
                <p:cNvSpPr/>
                <p:nvPr/>
              </p:nvSpPr>
              <p:spPr>
                <a:xfrm rot="1800000">
                  <a:off x="1566536" y="3684104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0" name="月 1109">
                  <a:extLst>
                    <a:ext uri="{FF2B5EF4-FFF2-40B4-BE49-F238E27FC236}">
                      <a16:creationId xmlns:a16="http://schemas.microsoft.com/office/drawing/2014/main" id="{B89D99D1-1FBD-47F6-8637-7F2109E984FC}"/>
                    </a:ext>
                  </a:extLst>
                </p:cNvPr>
                <p:cNvSpPr/>
                <p:nvPr/>
              </p:nvSpPr>
              <p:spPr>
                <a:xfrm rot="19800000" flipH="1">
                  <a:off x="1763698" y="3684106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1" name="月 1110">
                  <a:extLst>
                    <a:ext uri="{FF2B5EF4-FFF2-40B4-BE49-F238E27FC236}">
                      <a16:creationId xmlns:a16="http://schemas.microsoft.com/office/drawing/2014/main" id="{F756A06A-14DC-45EF-8B67-FA0FABB1FBD8}"/>
                    </a:ext>
                  </a:extLst>
                </p:cNvPr>
                <p:cNvSpPr/>
                <p:nvPr/>
              </p:nvSpPr>
              <p:spPr>
                <a:xfrm rot="5400000">
                  <a:off x="1550624" y="3799395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2" name="円/楕円 609">
                  <a:extLst>
                    <a:ext uri="{FF2B5EF4-FFF2-40B4-BE49-F238E27FC236}">
                      <a16:creationId xmlns:a16="http://schemas.microsoft.com/office/drawing/2014/main" id="{4EC80416-4B1D-407C-AEAC-2E8CBC30FDE1}"/>
                    </a:ext>
                  </a:extLst>
                </p:cNvPr>
                <p:cNvSpPr/>
                <p:nvPr/>
              </p:nvSpPr>
              <p:spPr>
                <a:xfrm>
                  <a:off x="1505774" y="3971887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3" name="月 1112">
                  <a:extLst>
                    <a:ext uri="{FF2B5EF4-FFF2-40B4-BE49-F238E27FC236}">
                      <a16:creationId xmlns:a16="http://schemas.microsoft.com/office/drawing/2014/main" id="{D34CB354-8DCB-4388-8E3B-0D54F0EAC30D}"/>
                    </a:ext>
                  </a:extLst>
                </p:cNvPr>
                <p:cNvSpPr/>
                <p:nvPr/>
              </p:nvSpPr>
              <p:spPr>
                <a:xfrm rot="5400000">
                  <a:off x="1555452" y="3916447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4" name="円/楕円 612">
                  <a:extLst>
                    <a:ext uri="{FF2B5EF4-FFF2-40B4-BE49-F238E27FC236}">
                      <a16:creationId xmlns:a16="http://schemas.microsoft.com/office/drawing/2014/main" id="{5A84A0E1-536E-46EB-85DA-0322701AFEC6}"/>
                    </a:ext>
                  </a:extLst>
                </p:cNvPr>
                <p:cNvSpPr/>
                <p:nvPr/>
              </p:nvSpPr>
              <p:spPr>
                <a:xfrm>
                  <a:off x="1535761" y="3989722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5" name="円/楕円 616">
                  <a:extLst>
                    <a:ext uri="{FF2B5EF4-FFF2-40B4-BE49-F238E27FC236}">
                      <a16:creationId xmlns:a16="http://schemas.microsoft.com/office/drawing/2014/main" id="{BA2849A8-1502-45B4-9D77-370F6526EC3E}"/>
                    </a:ext>
                  </a:extLst>
                </p:cNvPr>
                <p:cNvSpPr/>
                <p:nvPr/>
              </p:nvSpPr>
              <p:spPr>
                <a:xfrm>
                  <a:off x="1556776" y="4008954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6" name="月 1115">
                  <a:extLst>
                    <a:ext uri="{FF2B5EF4-FFF2-40B4-BE49-F238E27FC236}">
                      <a16:creationId xmlns:a16="http://schemas.microsoft.com/office/drawing/2014/main" id="{68029E21-52F6-4BDA-AA31-60799E9A1D57}"/>
                    </a:ext>
                  </a:extLst>
                </p:cNvPr>
                <p:cNvSpPr/>
                <p:nvPr/>
              </p:nvSpPr>
              <p:spPr>
                <a:xfrm rot="5400000">
                  <a:off x="1824468" y="3799395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7" name="円/楕円 619">
                  <a:extLst>
                    <a:ext uri="{FF2B5EF4-FFF2-40B4-BE49-F238E27FC236}">
                      <a16:creationId xmlns:a16="http://schemas.microsoft.com/office/drawing/2014/main" id="{811F4158-7B12-493B-A8BB-543780E73711}"/>
                    </a:ext>
                  </a:extLst>
                </p:cNvPr>
                <p:cNvSpPr/>
                <p:nvPr/>
              </p:nvSpPr>
              <p:spPr>
                <a:xfrm>
                  <a:off x="1779618" y="3971887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8" name="月 1117">
                  <a:extLst>
                    <a:ext uri="{FF2B5EF4-FFF2-40B4-BE49-F238E27FC236}">
                      <a16:creationId xmlns:a16="http://schemas.microsoft.com/office/drawing/2014/main" id="{E344A4A7-C6A6-4D51-9EED-CB676D7752E7}"/>
                    </a:ext>
                  </a:extLst>
                </p:cNvPr>
                <p:cNvSpPr/>
                <p:nvPr/>
              </p:nvSpPr>
              <p:spPr>
                <a:xfrm rot="5400000">
                  <a:off x="1829296" y="3916447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9" name="円/楕円 631">
                  <a:extLst>
                    <a:ext uri="{FF2B5EF4-FFF2-40B4-BE49-F238E27FC236}">
                      <a16:creationId xmlns:a16="http://schemas.microsoft.com/office/drawing/2014/main" id="{B6FC9A4A-C215-49E0-9298-F6F950DAED62}"/>
                    </a:ext>
                  </a:extLst>
                </p:cNvPr>
                <p:cNvSpPr/>
                <p:nvPr/>
              </p:nvSpPr>
              <p:spPr>
                <a:xfrm>
                  <a:off x="1809605" y="3989722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0" name="円/楕円 641">
                  <a:extLst>
                    <a:ext uri="{FF2B5EF4-FFF2-40B4-BE49-F238E27FC236}">
                      <a16:creationId xmlns:a16="http://schemas.microsoft.com/office/drawing/2014/main" id="{5BACC8B1-D38D-490E-A290-70DAD95D5A19}"/>
                    </a:ext>
                  </a:extLst>
                </p:cNvPr>
                <p:cNvSpPr/>
                <p:nvPr/>
              </p:nvSpPr>
              <p:spPr>
                <a:xfrm>
                  <a:off x="1830620" y="4008954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1" name="円/楕円 632">
                  <a:extLst>
                    <a:ext uri="{FF2B5EF4-FFF2-40B4-BE49-F238E27FC236}">
                      <a16:creationId xmlns:a16="http://schemas.microsoft.com/office/drawing/2014/main" id="{9F25DC5A-967F-448D-B428-7C027AB2C745}"/>
                    </a:ext>
                  </a:extLst>
                </p:cNvPr>
                <p:cNvSpPr/>
                <p:nvPr/>
              </p:nvSpPr>
              <p:spPr>
                <a:xfrm>
                  <a:off x="1665294" y="4166186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2" name="円/楕円 4">
                  <a:extLst>
                    <a:ext uri="{FF2B5EF4-FFF2-40B4-BE49-F238E27FC236}">
                      <a16:creationId xmlns:a16="http://schemas.microsoft.com/office/drawing/2014/main" id="{96829407-C05B-4E42-94CE-76455D943DA7}"/>
                    </a:ext>
                  </a:extLst>
                </p:cNvPr>
                <p:cNvSpPr/>
                <p:nvPr/>
              </p:nvSpPr>
              <p:spPr>
                <a:xfrm>
                  <a:off x="1608270" y="4229699"/>
                  <a:ext cx="198616" cy="644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90" name="グループ化 1089">
                <a:extLst>
                  <a:ext uri="{FF2B5EF4-FFF2-40B4-BE49-F238E27FC236}">
                    <a16:creationId xmlns:a16="http://schemas.microsoft.com/office/drawing/2014/main" id="{8DBAD130-7B44-4EE2-AEFB-17F26AFBF872}"/>
                  </a:ext>
                </a:extLst>
              </p:cNvPr>
              <p:cNvGrpSpPr/>
              <p:nvPr/>
            </p:nvGrpSpPr>
            <p:grpSpPr>
              <a:xfrm>
                <a:off x="916866" y="5239227"/>
                <a:ext cx="579329" cy="219703"/>
                <a:chOff x="849631" y="361615"/>
                <a:chExt cx="1113596" cy="441091"/>
              </a:xfrm>
            </p:grpSpPr>
            <p:sp>
              <p:nvSpPr>
                <p:cNvPr id="1091" name="月 1090">
                  <a:extLst>
                    <a:ext uri="{FF2B5EF4-FFF2-40B4-BE49-F238E27FC236}">
                      <a16:creationId xmlns:a16="http://schemas.microsoft.com/office/drawing/2014/main" id="{B80587D0-A2F2-4147-9208-BD0E4341E496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92" name="月 1091">
                  <a:extLst>
                    <a:ext uri="{FF2B5EF4-FFF2-40B4-BE49-F238E27FC236}">
                      <a16:creationId xmlns:a16="http://schemas.microsoft.com/office/drawing/2014/main" id="{497F745B-C9D7-4C90-954A-A30C0F54599C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093" name="グループ化 1092">
                  <a:extLst>
                    <a:ext uri="{FF2B5EF4-FFF2-40B4-BE49-F238E27FC236}">
                      <a16:creationId xmlns:a16="http://schemas.microsoft.com/office/drawing/2014/main" id="{4790C8D9-D8D0-45BB-A5FC-37606D0DFEC9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1097" name="楕円 1888">
                    <a:extLst>
                      <a:ext uri="{FF2B5EF4-FFF2-40B4-BE49-F238E27FC236}">
                        <a16:creationId xmlns:a16="http://schemas.microsoft.com/office/drawing/2014/main" id="{798B9059-00F7-403A-ADC9-5B77A7508C75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8" name="楕円 1888">
                    <a:extLst>
                      <a:ext uri="{FF2B5EF4-FFF2-40B4-BE49-F238E27FC236}">
                        <a16:creationId xmlns:a16="http://schemas.microsoft.com/office/drawing/2014/main" id="{A46FC8F6-14AC-4516-AEF2-E5C8B206C15C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DFD22C9B-C888-445B-86BB-A4CDA799BD56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95" name="楕円 1888">
                  <a:extLst>
                    <a:ext uri="{FF2B5EF4-FFF2-40B4-BE49-F238E27FC236}">
                      <a16:creationId xmlns:a16="http://schemas.microsoft.com/office/drawing/2014/main" id="{6A0837B8-7916-4CDB-8F1B-A19E200327A4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6" name="楕円 1888">
                  <a:extLst>
                    <a:ext uri="{FF2B5EF4-FFF2-40B4-BE49-F238E27FC236}">
                      <a16:creationId xmlns:a16="http://schemas.microsoft.com/office/drawing/2014/main" id="{FFF60B70-DAA3-45C4-A141-E205D80B64CB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1AD962EE-94EC-4903-B6C1-28DA494E3A9A}"/>
                  </a:ext>
                </a:extLst>
              </p:cNvPr>
              <p:cNvGrpSpPr/>
              <p:nvPr/>
            </p:nvGrpSpPr>
            <p:grpSpPr>
              <a:xfrm>
                <a:off x="362490" y="5619419"/>
                <a:ext cx="1730260" cy="562432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46" name="楕円 2">
                  <a:extLst>
                    <a:ext uri="{FF2B5EF4-FFF2-40B4-BE49-F238E27FC236}">
                      <a16:creationId xmlns:a16="http://schemas.microsoft.com/office/drawing/2014/main" id="{F6A54A27-FB34-4E97-9959-C3952D5B612C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楕円 2">
                  <a:extLst>
                    <a:ext uri="{FF2B5EF4-FFF2-40B4-BE49-F238E27FC236}">
                      <a16:creationId xmlns:a16="http://schemas.microsoft.com/office/drawing/2014/main" id="{67494A98-D48D-4FC9-AEF5-C2D0042BA775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楕円 2">
                  <a:extLst>
                    <a:ext uri="{FF2B5EF4-FFF2-40B4-BE49-F238E27FC236}">
                      <a16:creationId xmlns:a16="http://schemas.microsoft.com/office/drawing/2014/main" id="{15ECBD99-4230-437A-AC99-3430707C7559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楕円 2">
                  <a:extLst>
                    <a:ext uri="{FF2B5EF4-FFF2-40B4-BE49-F238E27FC236}">
                      <a16:creationId xmlns:a16="http://schemas.microsoft.com/office/drawing/2014/main" id="{58669A75-0D4B-4657-9077-C1A86FA5C37E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楕円 2">
                  <a:extLst>
                    <a:ext uri="{FF2B5EF4-FFF2-40B4-BE49-F238E27FC236}">
                      <a16:creationId xmlns:a16="http://schemas.microsoft.com/office/drawing/2014/main" id="{DC513D33-7AA4-4CDB-AC48-CB6D03AFF655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楕円 2">
                  <a:extLst>
                    <a:ext uri="{FF2B5EF4-FFF2-40B4-BE49-F238E27FC236}">
                      <a16:creationId xmlns:a16="http://schemas.microsoft.com/office/drawing/2014/main" id="{4492985A-08E4-413A-95E8-DD43214F9486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楕円 2">
                  <a:extLst>
                    <a:ext uri="{FF2B5EF4-FFF2-40B4-BE49-F238E27FC236}">
                      <a16:creationId xmlns:a16="http://schemas.microsoft.com/office/drawing/2014/main" id="{8C575FE8-6EA7-41D7-98A7-91C952E48A81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楕円 2">
                  <a:extLst>
                    <a:ext uri="{FF2B5EF4-FFF2-40B4-BE49-F238E27FC236}">
                      <a16:creationId xmlns:a16="http://schemas.microsoft.com/office/drawing/2014/main" id="{D04C83EC-461D-4945-AF74-806E292CD933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楕円 2">
                  <a:extLst>
                    <a:ext uri="{FF2B5EF4-FFF2-40B4-BE49-F238E27FC236}">
                      <a16:creationId xmlns:a16="http://schemas.microsoft.com/office/drawing/2014/main" id="{7E5C6562-7354-488D-9591-937FEE150D07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楕円 2">
                  <a:extLst>
                    <a:ext uri="{FF2B5EF4-FFF2-40B4-BE49-F238E27FC236}">
                      <a16:creationId xmlns:a16="http://schemas.microsoft.com/office/drawing/2014/main" id="{15FD0EAD-3ED3-4CD7-A244-533A2DC1ADC0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楕円 2">
                  <a:extLst>
                    <a:ext uri="{FF2B5EF4-FFF2-40B4-BE49-F238E27FC236}">
                      <a16:creationId xmlns:a16="http://schemas.microsoft.com/office/drawing/2014/main" id="{53A44FE6-9B19-409B-A586-76776DF401DE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楕円 2">
                  <a:extLst>
                    <a:ext uri="{FF2B5EF4-FFF2-40B4-BE49-F238E27FC236}">
                      <a16:creationId xmlns:a16="http://schemas.microsoft.com/office/drawing/2014/main" id="{28A3A8A1-0F44-4994-9DA7-FD02605EE420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8" name="グループ化 1087">
                <a:extLst>
                  <a:ext uri="{FF2B5EF4-FFF2-40B4-BE49-F238E27FC236}">
                    <a16:creationId xmlns:a16="http://schemas.microsoft.com/office/drawing/2014/main" id="{39DCEC3E-D25E-42D5-B0E0-52680EBA5617}"/>
                  </a:ext>
                </a:extLst>
              </p:cNvPr>
              <p:cNvGrpSpPr/>
              <p:nvPr/>
            </p:nvGrpSpPr>
            <p:grpSpPr>
              <a:xfrm>
                <a:off x="911835" y="5639836"/>
                <a:ext cx="589390" cy="405809"/>
                <a:chOff x="7527601" y="2362437"/>
                <a:chExt cx="761945" cy="524617"/>
              </a:xfrm>
            </p:grpSpPr>
            <p:grpSp>
              <p:nvGrpSpPr>
                <p:cNvPr id="1123" name="グループ化 1122">
                  <a:extLst>
                    <a:ext uri="{FF2B5EF4-FFF2-40B4-BE49-F238E27FC236}">
                      <a16:creationId xmlns:a16="http://schemas.microsoft.com/office/drawing/2014/main" id="{D8B2503F-3DD9-4CA2-BFC7-BB8FEA8A9270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1127" name="角丸四角形 515">
                    <a:extLst>
                      <a:ext uri="{FF2B5EF4-FFF2-40B4-BE49-F238E27FC236}">
                        <a16:creationId xmlns:a16="http://schemas.microsoft.com/office/drawing/2014/main" id="{B63D4E3E-E7E5-4EE0-9002-2594601DE496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8" name="フリーフォーム: 図形 1127">
                    <a:extLst>
                      <a:ext uri="{FF2B5EF4-FFF2-40B4-BE49-F238E27FC236}">
                        <a16:creationId xmlns:a16="http://schemas.microsoft.com/office/drawing/2014/main" id="{ED8DA7A5-0CFA-4E50-995A-51E34B884B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24" name="グループ化 1123">
                  <a:extLst>
                    <a:ext uri="{FF2B5EF4-FFF2-40B4-BE49-F238E27FC236}">
                      <a16:creationId xmlns:a16="http://schemas.microsoft.com/office/drawing/2014/main" id="{79115548-3EBD-4C6A-89A3-91DFAB47A6F2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1125" name="角丸四角形 515">
                    <a:extLst>
                      <a:ext uri="{FF2B5EF4-FFF2-40B4-BE49-F238E27FC236}">
                        <a16:creationId xmlns:a16="http://schemas.microsoft.com/office/drawing/2014/main" id="{A7CBA9BA-9A8E-46C3-A423-B78BF96C7CEC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6" name="フリーフォーム: 図形 1125">
                    <a:extLst>
                      <a:ext uri="{FF2B5EF4-FFF2-40B4-BE49-F238E27FC236}">
                        <a16:creationId xmlns:a16="http://schemas.microsoft.com/office/drawing/2014/main" id="{06D8C3A0-0D3B-4320-8B02-6975886BBE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574" name="グループ化 1573">
              <a:extLst>
                <a:ext uri="{FF2B5EF4-FFF2-40B4-BE49-F238E27FC236}">
                  <a16:creationId xmlns:a16="http://schemas.microsoft.com/office/drawing/2014/main" id="{74971CFC-CE8D-43F9-B86D-85BEEF5396A3}"/>
                </a:ext>
              </a:extLst>
            </p:cNvPr>
            <p:cNvGrpSpPr/>
            <p:nvPr/>
          </p:nvGrpSpPr>
          <p:grpSpPr>
            <a:xfrm>
              <a:off x="662423" y="5334573"/>
              <a:ext cx="1108891" cy="463095"/>
              <a:chOff x="662423" y="3416873"/>
              <a:chExt cx="1108891" cy="463095"/>
            </a:xfrm>
          </p:grpSpPr>
          <p:grpSp>
            <p:nvGrpSpPr>
              <p:cNvPr id="1575" name="グループ化 1574">
                <a:extLst>
                  <a:ext uri="{FF2B5EF4-FFF2-40B4-BE49-F238E27FC236}">
                    <a16:creationId xmlns:a16="http://schemas.microsoft.com/office/drawing/2014/main" id="{9529C6E6-A684-4341-886E-15B4C2D16175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85" name="フリーフォーム: 図形 1584">
                  <a:extLst>
                    <a:ext uri="{FF2B5EF4-FFF2-40B4-BE49-F238E27FC236}">
                      <a16:creationId xmlns:a16="http://schemas.microsoft.com/office/drawing/2014/main" id="{FAFF8D04-70D7-43A6-BAA0-2002B4294B2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6" name="フリーフォーム: 図形 1585">
                  <a:extLst>
                    <a:ext uri="{FF2B5EF4-FFF2-40B4-BE49-F238E27FC236}">
                      <a16:creationId xmlns:a16="http://schemas.microsoft.com/office/drawing/2014/main" id="{E60E09F1-C8B9-41A4-A146-E39FD5AB95A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6" name="グループ化 1575">
                <a:extLst>
                  <a:ext uri="{FF2B5EF4-FFF2-40B4-BE49-F238E27FC236}">
                    <a16:creationId xmlns:a16="http://schemas.microsoft.com/office/drawing/2014/main" id="{5AFCA007-2940-4AB7-99F9-054C55457E75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83" name="フリーフォーム: 図形 1582">
                  <a:extLst>
                    <a:ext uri="{FF2B5EF4-FFF2-40B4-BE49-F238E27FC236}">
                      <a16:creationId xmlns:a16="http://schemas.microsoft.com/office/drawing/2014/main" id="{BDE15A44-708A-4ACC-8498-A542ADEBB6A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4" name="フリーフォーム: 図形 1583">
                  <a:extLst>
                    <a:ext uri="{FF2B5EF4-FFF2-40B4-BE49-F238E27FC236}">
                      <a16:creationId xmlns:a16="http://schemas.microsoft.com/office/drawing/2014/main" id="{BCC1F7FD-9EA8-4687-8D21-3F01A1C493D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8" name="グループ化 1577">
                <a:extLst>
                  <a:ext uri="{FF2B5EF4-FFF2-40B4-BE49-F238E27FC236}">
                    <a16:creationId xmlns:a16="http://schemas.microsoft.com/office/drawing/2014/main" id="{4E00CBEE-872E-4D20-826F-715AD505AA43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1579" name="フリーフォーム: 図形 1578">
                  <a:extLst>
                    <a:ext uri="{FF2B5EF4-FFF2-40B4-BE49-F238E27FC236}">
                      <a16:creationId xmlns:a16="http://schemas.microsoft.com/office/drawing/2014/main" id="{5CCBAF41-223F-46E9-A486-053C7A317CE2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0" name="フリーフォーム: 図形 1579">
                  <a:extLst>
                    <a:ext uri="{FF2B5EF4-FFF2-40B4-BE49-F238E27FC236}">
                      <a16:creationId xmlns:a16="http://schemas.microsoft.com/office/drawing/2014/main" id="{BE64EB07-2565-488C-B934-574DA3FE2B3C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7" name="フリーフォーム: 図形 1586">
                  <a:extLst>
                    <a:ext uri="{FF2B5EF4-FFF2-40B4-BE49-F238E27FC236}">
                      <a16:creationId xmlns:a16="http://schemas.microsoft.com/office/drawing/2014/main" id="{2771FF43-07D8-4936-B898-2F2D79C87613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8" name="フリーフォーム: 図形 1587">
                  <a:extLst>
                    <a:ext uri="{FF2B5EF4-FFF2-40B4-BE49-F238E27FC236}">
                      <a16:creationId xmlns:a16="http://schemas.microsoft.com/office/drawing/2014/main" id="{2A5A5A80-B017-4F19-B2E3-43E6F2FF12F0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B7C3CB1B-9A11-495A-922B-724B7EA93B9B}"/>
              </a:ext>
            </a:extLst>
          </p:cNvPr>
          <p:cNvGrpSpPr/>
          <p:nvPr/>
        </p:nvGrpSpPr>
        <p:grpSpPr>
          <a:xfrm>
            <a:off x="7848608" y="2929697"/>
            <a:ext cx="1730260" cy="1295167"/>
            <a:chOff x="7848608" y="2929697"/>
            <a:chExt cx="1730260" cy="1295167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B1C1C739-E5D4-4C9D-B7FB-C869701018E2}"/>
                </a:ext>
              </a:extLst>
            </p:cNvPr>
            <p:cNvGrpSpPr/>
            <p:nvPr/>
          </p:nvGrpSpPr>
          <p:grpSpPr>
            <a:xfrm>
              <a:off x="7848608" y="2929697"/>
              <a:ext cx="1730260" cy="1295167"/>
              <a:chOff x="7848608" y="2929697"/>
              <a:chExt cx="1730260" cy="1295167"/>
            </a:xfrm>
          </p:grpSpPr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1470714A-C602-45D9-B7DA-6E7A797FCB5B}"/>
                  </a:ext>
                </a:extLst>
              </p:cNvPr>
              <p:cNvGrpSpPr/>
              <p:nvPr/>
            </p:nvGrpSpPr>
            <p:grpSpPr>
              <a:xfrm>
                <a:off x="7848608" y="293394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A1C02741-3B15-4BC8-BAF8-BEAD55B381EC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C3BA0196-BE44-4041-9B5E-89BD0BB64CB3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43572D9B-101D-4060-942D-494C2B707451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1" name="グループ化 650">
                  <a:extLst>
                    <a:ext uri="{FF2B5EF4-FFF2-40B4-BE49-F238E27FC236}">
                      <a16:creationId xmlns:a16="http://schemas.microsoft.com/office/drawing/2014/main" id="{698538D1-6A53-427D-94C8-9C62450D71AB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666" name="楕円 2">
                    <a:extLst>
                      <a:ext uri="{FF2B5EF4-FFF2-40B4-BE49-F238E27FC236}">
                        <a16:creationId xmlns:a16="http://schemas.microsoft.com/office/drawing/2014/main" id="{3429EDFD-7A57-481F-9208-C4E423D53C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7" name="楕円 2">
                    <a:extLst>
                      <a:ext uri="{FF2B5EF4-FFF2-40B4-BE49-F238E27FC236}">
                        <a16:creationId xmlns:a16="http://schemas.microsoft.com/office/drawing/2014/main" id="{045DF372-37AF-43BC-AB92-67A3772003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8" name="楕円 2">
                    <a:extLst>
                      <a:ext uri="{FF2B5EF4-FFF2-40B4-BE49-F238E27FC236}">
                        <a16:creationId xmlns:a16="http://schemas.microsoft.com/office/drawing/2014/main" id="{ACA525FC-6E8D-4A04-97DF-A31DF35C26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楕円 2">
                    <a:extLst>
                      <a:ext uri="{FF2B5EF4-FFF2-40B4-BE49-F238E27FC236}">
                        <a16:creationId xmlns:a16="http://schemas.microsoft.com/office/drawing/2014/main" id="{11F2E21F-A376-400D-9302-E0D7920E54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0" name="楕円 2">
                    <a:extLst>
                      <a:ext uri="{FF2B5EF4-FFF2-40B4-BE49-F238E27FC236}">
                        <a16:creationId xmlns:a16="http://schemas.microsoft.com/office/drawing/2014/main" id="{8BC59F26-79B4-4E4A-984C-00C5DB6CF2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1" name="楕円 2">
                    <a:extLst>
                      <a:ext uri="{FF2B5EF4-FFF2-40B4-BE49-F238E27FC236}">
                        <a16:creationId xmlns:a16="http://schemas.microsoft.com/office/drawing/2014/main" id="{669798AD-B201-49F9-A41A-353493FB6B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楕円 2">
                    <a:extLst>
                      <a:ext uri="{FF2B5EF4-FFF2-40B4-BE49-F238E27FC236}">
                        <a16:creationId xmlns:a16="http://schemas.microsoft.com/office/drawing/2014/main" id="{10813CF6-B521-42B9-9DF9-C493B8934A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楕円 2">
                    <a:extLst>
                      <a:ext uri="{FF2B5EF4-FFF2-40B4-BE49-F238E27FC236}">
                        <a16:creationId xmlns:a16="http://schemas.microsoft.com/office/drawing/2014/main" id="{048FACF2-A954-43CF-8387-4DED6C72B8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楕円 2">
                    <a:extLst>
                      <a:ext uri="{FF2B5EF4-FFF2-40B4-BE49-F238E27FC236}">
                        <a16:creationId xmlns:a16="http://schemas.microsoft.com/office/drawing/2014/main" id="{83DCC7BD-D1F4-4B35-8399-FBE80578B9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楕円 2">
                    <a:extLst>
                      <a:ext uri="{FF2B5EF4-FFF2-40B4-BE49-F238E27FC236}">
                        <a16:creationId xmlns:a16="http://schemas.microsoft.com/office/drawing/2014/main" id="{1F47E562-8472-4A0F-B70A-E447EC44BD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楕円 2">
                    <a:extLst>
                      <a:ext uri="{FF2B5EF4-FFF2-40B4-BE49-F238E27FC236}">
                        <a16:creationId xmlns:a16="http://schemas.microsoft.com/office/drawing/2014/main" id="{85C2AE90-5081-4D2E-83BB-416A01F457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楕円 2">
                    <a:extLst>
                      <a:ext uri="{FF2B5EF4-FFF2-40B4-BE49-F238E27FC236}">
                        <a16:creationId xmlns:a16="http://schemas.microsoft.com/office/drawing/2014/main" id="{CF84FE98-CC8D-48A6-98D4-FFF125E184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楕円 2">
                    <a:extLst>
                      <a:ext uri="{FF2B5EF4-FFF2-40B4-BE49-F238E27FC236}">
                        <a16:creationId xmlns:a16="http://schemas.microsoft.com/office/drawing/2014/main" id="{414C8F95-B3C8-4042-9973-474664E54F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2" name="楕円 651">
                  <a:extLst>
                    <a:ext uri="{FF2B5EF4-FFF2-40B4-BE49-F238E27FC236}">
                      <a16:creationId xmlns:a16="http://schemas.microsoft.com/office/drawing/2014/main" id="{51F69A54-3A6E-48C4-859A-A69261340F90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3" name="グループ化 652">
                  <a:extLst>
                    <a:ext uri="{FF2B5EF4-FFF2-40B4-BE49-F238E27FC236}">
                      <a16:creationId xmlns:a16="http://schemas.microsoft.com/office/drawing/2014/main" id="{413C9054-1B2E-4EB3-A4F8-1BA8B8C6CF6A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654" name="楕円 2">
                    <a:extLst>
                      <a:ext uri="{FF2B5EF4-FFF2-40B4-BE49-F238E27FC236}">
                        <a16:creationId xmlns:a16="http://schemas.microsoft.com/office/drawing/2014/main" id="{6022F40F-8558-4E28-A88C-CDEDA4C90E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楕円 2">
                    <a:extLst>
                      <a:ext uri="{FF2B5EF4-FFF2-40B4-BE49-F238E27FC236}">
                        <a16:creationId xmlns:a16="http://schemas.microsoft.com/office/drawing/2014/main" id="{6711A107-C87D-438B-A82B-CA0D662ECF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楕円 2">
                    <a:extLst>
                      <a:ext uri="{FF2B5EF4-FFF2-40B4-BE49-F238E27FC236}">
                        <a16:creationId xmlns:a16="http://schemas.microsoft.com/office/drawing/2014/main" id="{9B5CB6F4-4588-46F2-AF9B-EB9EAB2F9F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楕円 2">
                    <a:extLst>
                      <a:ext uri="{FF2B5EF4-FFF2-40B4-BE49-F238E27FC236}">
                        <a16:creationId xmlns:a16="http://schemas.microsoft.com/office/drawing/2014/main" id="{4407B586-4682-4365-BE28-34AE7CB472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8" name="楕円 2">
                    <a:extLst>
                      <a:ext uri="{FF2B5EF4-FFF2-40B4-BE49-F238E27FC236}">
                        <a16:creationId xmlns:a16="http://schemas.microsoft.com/office/drawing/2014/main" id="{F001CA40-85FB-4B94-AA3D-B65B5EF5DE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楕円 2">
                    <a:extLst>
                      <a:ext uri="{FF2B5EF4-FFF2-40B4-BE49-F238E27FC236}">
                        <a16:creationId xmlns:a16="http://schemas.microsoft.com/office/drawing/2014/main" id="{5D02CFE6-835D-47F1-B1EF-7DD4AE3617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0" name="楕円 2">
                    <a:extLst>
                      <a:ext uri="{FF2B5EF4-FFF2-40B4-BE49-F238E27FC236}">
                        <a16:creationId xmlns:a16="http://schemas.microsoft.com/office/drawing/2014/main" id="{B7395B09-5C73-4D78-B44F-26B505531C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1" name="楕円 2">
                    <a:extLst>
                      <a:ext uri="{FF2B5EF4-FFF2-40B4-BE49-F238E27FC236}">
                        <a16:creationId xmlns:a16="http://schemas.microsoft.com/office/drawing/2014/main" id="{AE5798DA-6915-431B-AA68-5FE7875945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2" name="楕円 2">
                    <a:extLst>
                      <a:ext uri="{FF2B5EF4-FFF2-40B4-BE49-F238E27FC236}">
                        <a16:creationId xmlns:a16="http://schemas.microsoft.com/office/drawing/2014/main" id="{BA48059A-77C4-4E75-95C9-5B0C1383A4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楕円 2">
                    <a:extLst>
                      <a:ext uri="{FF2B5EF4-FFF2-40B4-BE49-F238E27FC236}">
                        <a16:creationId xmlns:a16="http://schemas.microsoft.com/office/drawing/2014/main" id="{E7B2C76E-E991-4500-A2A5-63E693BC34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4" name="楕円 2">
                    <a:extLst>
                      <a:ext uri="{FF2B5EF4-FFF2-40B4-BE49-F238E27FC236}">
                        <a16:creationId xmlns:a16="http://schemas.microsoft.com/office/drawing/2014/main" id="{C4EE4BF3-1B27-49FA-9D5A-F15A12CCAA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楕円 2">
                    <a:extLst>
                      <a:ext uri="{FF2B5EF4-FFF2-40B4-BE49-F238E27FC236}">
                        <a16:creationId xmlns:a16="http://schemas.microsoft.com/office/drawing/2014/main" id="{9B63C4D3-0E5B-4202-814C-93E40D2F01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80" name="グループ化 1279">
                <a:extLst>
                  <a:ext uri="{FF2B5EF4-FFF2-40B4-BE49-F238E27FC236}">
                    <a16:creationId xmlns:a16="http://schemas.microsoft.com/office/drawing/2014/main" id="{4416B65C-8C42-434A-B887-1A91DE880D69}"/>
                  </a:ext>
                </a:extLst>
              </p:cNvPr>
              <p:cNvGrpSpPr/>
              <p:nvPr/>
            </p:nvGrpSpPr>
            <p:grpSpPr>
              <a:xfrm>
                <a:off x="8382167" y="2929697"/>
                <a:ext cx="639297" cy="846169"/>
                <a:chOff x="8382167" y="2929697"/>
                <a:chExt cx="639297" cy="846169"/>
              </a:xfrm>
            </p:grpSpPr>
            <p:sp>
              <p:nvSpPr>
                <p:cNvPr id="1281" name="フリーフォーム 1125">
                  <a:extLst>
                    <a:ext uri="{FF2B5EF4-FFF2-40B4-BE49-F238E27FC236}">
                      <a16:creationId xmlns:a16="http://schemas.microsoft.com/office/drawing/2014/main" id="{28E31F05-C493-43E5-89E9-B8825D74B0CA}"/>
                    </a:ext>
                  </a:extLst>
                </p:cNvPr>
                <p:cNvSpPr/>
                <p:nvPr/>
              </p:nvSpPr>
              <p:spPr>
                <a:xfrm>
                  <a:off x="8451750" y="2988084"/>
                  <a:ext cx="500130" cy="55271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82" name="グループ化 1281">
                  <a:extLst>
                    <a:ext uri="{FF2B5EF4-FFF2-40B4-BE49-F238E27FC236}">
                      <a16:creationId xmlns:a16="http://schemas.microsoft.com/office/drawing/2014/main" id="{A39A2D5D-18CB-4196-9544-CC19B539B1DD}"/>
                    </a:ext>
                  </a:extLst>
                </p:cNvPr>
                <p:cNvGrpSpPr/>
                <p:nvPr/>
              </p:nvGrpSpPr>
              <p:grpSpPr>
                <a:xfrm>
                  <a:off x="8479069" y="3430412"/>
                  <a:ext cx="445493" cy="345454"/>
                  <a:chOff x="5436737" y="2250781"/>
                  <a:chExt cx="575919" cy="446592"/>
                </a:xfrm>
              </p:grpSpPr>
              <p:sp>
                <p:nvSpPr>
                  <p:cNvPr id="1316" name="楕円 1315">
                    <a:extLst>
                      <a:ext uri="{FF2B5EF4-FFF2-40B4-BE49-F238E27FC236}">
                        <a16:creationId xmlns:a16="http://schemas.microsoft.com/office/drawing/2014/main" id="{57E12400-B674-41BB-B24E-D4EA3DB5CB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36737" y="2609851"/>
                    <a:ext cx="575919" cy="87522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7" name="フリーフォーム: 図形 1316">
                    <a:extLst>
                      <a:ext uri="{FF2B5EF4-FFF2-40B4-BE49-F238E27FC236}">
                        <a16:creationId xmlns:a16="http://schemas.microsoft.com/office/drawing/2014/main" id="{ACF09061-B517-4ABA-BCD4-25E8DC6061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989" y="2250781"/>
                    <a:ext cx="502422" cy="387976"/>
                  </a:xfrm>
                  <a:custGeom>
                    <a:avLst/>
                    <a:gdLst>
                      <a:gd name="connsiteX0" fmla="*/ 198851 w 502422"/>
                      <a:gd name="connsiteY0" fmla="*/ 0 h 387976"/>
                      <a:gd name="connsiteX1" fmla="*/ 280512 w 502422"/>
                      <a:gd name="connsiteY1" fmla="*/ 0 h 387976"/>
                      <a:gd name="connsiteX2" fmla="*/ 303218 w 502422"/>
                      <a:gd name="connsiteY2" fmla="*/ 90824 h 387976"/>
                      <a:gd name="connsiteX3" fmla="*/ 353846 w 502422"/>
                      <a:gd name="connsiteY3" fmla="*/ 90824 h 387976"/>
                      <a:gd name="connsiteX4" fmla="*/ 502422 w 502422"/>
                      <a:gd name="connsiteY4" fmla="*/ 239400 h 387976"/>
                      <a:gd name="connsiteX5" fmla="*/ 502422 w 502422"/>
                      <a:gd name="connsiteY5" fmla="*/ 387976 h 387976"/>
                      <a:gd name="connsiteX6" fmla="*/ 0 w 502422"/>
                      <a:gd name="connsiteY6" fmla="*/ 387976 h 387976"/>
                      <a:gd name="connsiteX7" fmla="*/ 0 w 502422"/>
                      <a:gd name="connsiteY7" fmla="*/ 239400 h 387976"/>
                      <a:gd name="connsiteX8" fmla="*/ 148576 w 502422"/>
                      <a:gd name="connsiteY8" fmla="*/ 90824 h 387976"/>
                      <a:gd name="connsiteX9" fmla="*/ 176145 w 502422"/>
                      <a:gd name="connsiteY9" fmla="*/ 90824 h 387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2422" h="387976">
                        <a:moveTo>
                          <a:pt x="198851" y="0"/>
                        </a:moveTo>
                        <a:lnTo>
                          <a:pt x="280512" y="0"/>
                        </a:lnTo>
                        <a:lnTo>
                          <a:pt x="303218" y="90824"/>
                        </a:lnTo>
                        <a:lnTo>
                          <a:pt x="353846" y="90824"/>
                        </a:lnTo>
                        <a:cubicBezTo>
                          <a:pt x="435902" y="90824"/>
                          <a:pt x="502422" y="157344"/>
                          <a:pt x="502422" y="239400"/>
                        </a:cubicBezTo>
                        <a:lnTo>
                          <a:pt x="502422" y="387976"/>
                        </a:lnTo>
                        <a:lnTo>
                          <a:pt x="0" y="387976"/>
                        </a:lnTo>
                        <a:lnTo>
                          <a:pt x="0" y="239400"/>
                        </a:lnTo>
                        <a:cubicBezTo>
                          <a:pt x="0" y="157344"/>
                          <a:pt x="66520" y="90824"/>
                          <a:pt x="148576" y="90824"/>
                        </a:cubicBezTo>
                        <a:lnTo>
                          <a:pt x="176145" y="9082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8" name="四角形: 上の 2 つの角を丸める 1317">
                    <a:extLst>
                      <a:ext uri="{FF2B5EF4-FFF2-40B4-BE49-F238E27FC236}">
                        <a16:creationId xmlns:a16="http://schemas.microsoft.com/office/drawing/2014/main" id="{6D34B924-B4E3-48AD-99AF-B14FDDFDBA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827" y="2486173"/>
                    <a:ext cx="544748" cy="165284"/>
                  </a:xfrm>
                  <a:prstGeom prst="round2SameRect">
                    <a:avLst>
                      <a:gd name="adj1" fmla="val 19265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83" name="グループ化 1282">
                  <a:extLst>
                    <a:ext uri="{FF2B5EF4-FFF2-40B4-BE49-F238E27FC236}">
                      <a16:creationId xmlns:a16="http://schemas.microsoft.com/office/drawing/2014/main" id="{415FBC86-7CA4-4392-904A-D1390D2D1FD8}"/>
                    </a:ext>
                  </a:extLst>
                </p:cNvPr>
                <p:cNvGrpSpPr/>
                <p:nvPr/>
              </p:nvGrpSpPr>
              <p:grpSpPr>
                <a:xfrm>
                  <a:off x="8515555" y="3087788"/>
                  <a:ext cx="372521" cy="378908"/>
                  <a:chOff x="5274321" y="3781001"/>
                  <a:chExt cx="579044" cy="588972"/>
                </a:xfrm>
              </p:grpSpPr>
              <p:sp>
                <p:nvSpPr>
                  <p:cNvPr id="1295" name="円/楕円 238">
                    <a:extLst>
                      <a:ext uri="{FF2B5EF4-FFF2-40B4-BE49-F238E27FC236}">
                        <a16:creationId xmlns:a16="http://schemas.microsoft.com/office/drawing/2014/main" id="{F319EFD7-49E1-4E06-9814-552556218821}"/>
                      </a:ext>
                    </a:extLst>
                  </p:cNvPr>
                  <p:cNvSpPr/>
                  <p:nvPr/>
                </p:nvSpPr>
                <p:spPr>
                  <a:xfrm>
                    <a:off x="5274321" y="3862474"/>
                    <a:ext cx="579044" cy="507499"/>
                  </a:xfrm>
                  <a:custGeom>
                    <a:avLst/>
                    <a:gdLst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80962 w 579044"/>
                      <a:gd name="connsiteY4" fmla="*/ 91440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42862 w 579044"/>
                      <a:gd name="connsiteY4" fmla="*/ 170815 h 636588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5" fmla="*/ 349847 w 579044"/>
                      <a:gd name="connsiteY5" fmla="*/ 39186 h 50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79044" h="507499">
                        <a:moveTo>
                          <a:pt x="349847" y="39186"/>
                        </a:moveTo>
                        <a:cubicBezTo>
                          <a:pt x="497046" y="-33839"/>
                          <a:pt x="579044" y="13416"/>
                          <a:pt x="579044" y="189205"/>
                        </a:cubicBezTo>
                        <a:cubicBezTo>
                          <a:pt x="579044" y="364994"/>
                          <a:pt x="449421" y="507499"/>
                          <a:pt x="289522" y="507499"/>
                        </a:cubicBezTo>
                        <a:cubicBezTo>
                          <a:pt x="129623" y="507499"/>
                          <a:pt x="0" y="364994"/>
                          <a:pt x="0" y="189205"/>
                        </a:cubicBezTo>
                        <a:cubicBezTo>
                          <a:pt x="0" y="13416"/>
                          <a:pt x="91523" y="-49714"/>
                          <a:pt x="342862" y="41726"/>
                        </a:cubicBezTo>
                        <a:lnTo>
                          <a:pt x="349847" y="3918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6" name="月 1295">
                    <a:extLst>
                      <a:ext uri="{FF2B5EF4-FFF2-40B4-BE49-F238E27FC236}">
                        <a16:creationId xmlns:a16="http://schemas.microsoft.com/office/drawing/2014/main" id="{DA05F893-C1A6-4181-96C0-78DFAFCEC97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51144" y="4148065"/>
                    <a:ext cx="25398" cy="7541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7" name="円/楕円 1134">
                    <a:extLst>
                      <a:ext uri="{FF2B5EF4-FFF2-40B4-BE49-F238E27FC236}">
                        <a16:creationId xmlns:a16="http://schemas.microsoft.com/office/drawing/2014/main" id="{039C2ED4-E785-4CC8-B4AF-A04CAB0DBCDB}"/>
                      </a:ext>
                    </a:extLst>
                  </p:cNvPr>
                  <p:cNvSpPr/>
                  <p:nvPr/>
                </p:nvSpPr>
                <p:spPr>
                  <a:xfrm>
                    <a:off x="5391751" y="4040233"/>
                    <a:ext cx="66739" cy="549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98" name="円/楕円 1136">
                    <a:extLst>
                      <a:ext uri="{FF2B5EF4-FFF2-40B4-BE49-F238E27FC236}">
                        <a16:creationId xmlns:a16="http://schemas.microsoft.com/office/drawing/2014/main" id="{7F313710-5308-4928-A2AC-A6CD02F9B253}"/>
                      </a:ext>
                    </a:extLst>
                  </p:cNvPr>
                  <p:cNvSpPr/>
                  <p:nvPr/>
                </p:nvSpPr>
                <p:spPr>
                  <a:xfrm>
                    <a:off x="5667977" y="4040233"/>
                    <a:ext cx="66739" cy="549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99" name="グループ化 1298">
                    <a:extLst>
                      <a:ext uri="{FF2B5EF4-FFF2-40B4-BE49-F238E27FC236}">
                        <a16:creationId xmlns:a16="http://schemas.microsoft.com/office/drawing/2014/main" id="{E2C548AF-A5CD-4675-83D7-688158195E0A}"/>
                      </a:ext>
                    </a:extLst>
                  </p:cNvPr>
                  <p:cNvGrpSpPr/>
                  <p:nvPr/>
                </p:nvGrpSpPr>
                <p:grpSpPr>
                  <a:xfrm>
                    <a:off x="5308717" y="3781001"/>
                    <a:ext cx="254173" cy="182572"/>
                    <a:chOff x="8185150" y="3036368"/>
                    <a:chExt cx="293635" cy="222935"/>
                  </a:xfrm>
                </p:grpSpPr>
                <p:sp>
                  <p:nvSpPr>
                    <p:cNvPr id="1310" name="月 1309">
                      <a:extLst>
                        <a:ext uri="{FF2B5EF4-FFF2-40B4-BE49-F238E27FC236}">
                          <a16:creationId xmlns:a16="http://schemas.microsoft.com/office/drawing/2014/main" id="{7424B68C-9019-44E0-8171-41256427AF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1" name="月 1310">
                      <a:extLst>
                        <a:ext uri="{FF2B5EF4-FFF2-40B4-BE49-F238E27FC236}">
                          <a16:creationId xmlns:a16="http://schemas.microsoft.com/office/drawing/2014/main" id="{FF890B7D-3726-4F49-8170-E9F10C290C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2" name="月 1311">
                      <a:extLst>
                        <a:ext uri="{FF2B5EF4-FFF2-40B4-BE49-F238E27FC236}">
                          <a16:creationId xmlns:a16="http://schemas.microsoft.com/office/drawing/2014/main" id="{F44931D6-157B-49F9-BE5A-817188B729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3" name="月 1312">
                      <a:extLst>
                        <a:ext uri="{FF2B5EF4-FFF2-40B4-BE49-F238E27FC236}">
                          <a16:creationId xmlns:a16="http://schemas.microsoft.com/office/drawing/2014/main" id="{24FEBAA5-6672-4696-AE19-42E51F2C9E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4" name="月 1313">
                      <a:extLst>
                        <a:ext uri="{FF2B5EF4-FFF2-40B4-BE49-F238E27FC236}">
                          <a16:creationId xmlns:a16="http://schemas.microsoft.com/office/drawing/2014/main" id="{ED14A5EA-93AF-4414-8833-B0664369F8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5" name="月 1314">
                      <a:extLst>
                        <a:ext uri="{FF2B5EF4-FFF2-40B4-BE49-F238E27FC236}">
                          <a16:creationId xmlns:a16="http://schemas.microsoft.com/office/drawing/2014/main" id="{60A4AEC3-A98A-409B-90F2-CF609189C9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00" name="グループ化 1299">
                    <a:extLst>
                      <a:ext uri="{FF2B5EF4-FFF2-40B4-BE49-F238E27FC236}">
                        <a16:creationId xmlns:a16="http://schemas.microsoft.com/office/drawing/2014/main" id="{07208A85-38D2-46C2-B13A-D372DD6F4BF8}"/>
                      </a:ext>
                    </a:extLst>
                  </p:cNvPr>
                  <p:cNvGrpSpPr/>
                  <p:nvPr/>
                </p:nvGrpSpPr>
                <p:grpSpPr>
                  <a:xfrm>
                    <a:off x="5567058" y="3781001"/>
                    <a:ext cx="254173" cy="182572"/>
                    <a:chOff x="8185150" y="3036368"/>
                    <a:chExt cx="293635" cy="222935"/>
                  </a:xfrm>
                </p:grpSpPr>
                <p:sp>
                  <p:nvSpPr>
                    <p:cNvPr id="1304" name="月 1303">
                      <a:extLst>
                        <a:ext uri="{FF2B5EF4-FFF2-40B4-BE49-F238E27FC236}">
                          <a16:creationId xmlns:a16="http://schemas.microsoft.com/office/drawing/2014/main" id="{62364898-BC4D-4CF7-B71B-BFAC1F8F76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05" name="月 1304">
                      <a:extLst>
                        <a:ext uri="{FF2B5EF4-FFF2-40B4-BE49-F238E27FC236}">
                          <a16:creationId xmlns:a16="http://schemas.microsoft.com/office/drawing/2014/main" id="{E24CF38B-CDE0-4DE5-8DC3-3F7B6CF69C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06" name="月 1305">
                      <a:extLst>
                        <a:ext uri="{FF2B5EF4-FFF2-40B4-BE49-F238E27FC236}">
                          <a16:creationId xmlns:a16="http://schemas.microsoft.com/office/drawing/2014/main" id="{3B21AAA9-1603-48D3-926C-1B5A9A18E7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07" name="月 1306">
                      <a:extLst>
                        <a:ext uri="{FF2B5EF4-FFF2-40B4-BE49-F238E27FC236}">
                          <a16:creationId xmlns:a16="http://schemas.microsoft.com/office/drawing/2014/main" id="{FD33BAAB-2FCB-4482-844A-FDA19A353E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08" name="月 1307">
                      <a:extLst>
                        <a:ext uri="{FF2B5EF4-FFF2-40B4-BE49-F238E27FC236}">
                          <a16:creationId xmlns:a16="http://schemas.microsoft.com/office/drawing/2014/main" id="{E5AE548C-20A3-45AE-BEF9-2FC078C53B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09" name="月 1308">
                      <a:extLst>
                        <a:ext uri="{FF2B5EF4-FFF2-40B4-BE49-F238E27FC236}">
                          <a16:creationId xmlns:a16="http://schemas.microsoft.com/office/drawing/2014/main" id="{EEEFCA46-BDD9-4902-AEB6-2DA4DCA76F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301" name="月 1300">
                    <a:extLst>
                      <a:ext uri="{FF2B5EF4-FFF2-40B4-BE49-F238E27FC236}">
                        <a16:creationId xmlns:a16="http://schemas.microsoft.com/office/drawing/2014/main" id="{F233D2D0-FAD6-4530-A52D-44A84CD40A3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393706" y="3829448"/>
                    <a:ext cx="45720" cy="18276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2" name="月 1301">
                    <a:extLst>
                      <a:ext uri="{FF2B5EF4-FFF2-40B4-BE49-F238E27FC236}">
                        <a16:creationId xmlns:a16="http://schemas.microsoft.com/office/drawing/2014/main" id="{E3174E41-B4E0-4149-AAB0-1118366441B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684219" y="3829448"/>
                    <a:ext cx="45720" cy="18276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3" name="円/楕円 4">
                    <a:extLst>
                      <a:ext uri="{FF2B5EF4-FFF2-40B4-BE49-F238E27FC236}">
                        <a16:creationId xmlns:a16="http://schemas.microsoft.com/office/drawing/2014/main" id="{8E4063B4-97FF-46CB-A6F5-5573CCEA6163}"/>
                      </a:ext>
                    </a:extLst>
                  </p:cNvPr>
                  <p:cNvSpPr/>
                  <p:nvPr/>
                </p:nvSpPr>
                <p:spPr>
                  <a:xfrm>
                    <a:off x="5489738" y="4262446"/>
                    <a:ext cx="148210" cy="549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rPr>
                      <a:t>　</a:t>
                    </a:r>
                  </a:p>
                </p:txBody>
              </p:sp>
            </p:grpSp>
            <p:grpSp>
              <p:nvGrpSpPr>
                <p:cNvPr id="1284" name="グループ化 1283">
                  <a:extLst>
                    <a:ext uri="{FF2B5EF4-FFF2-40B4-BE49-F238E27FC236}">
                      <a16:creationId xmlns:a16="http://schemas.microsoft.com/office/drawing/2014/main" id="{813AAC67-CE46-427E-BB19-30916451B3A0}"/>
                    </a:ext>
                  </a:extLst>
                </p:cNvPr>
                <p:cNvGrpSpPr/>
                <p:nvPr/>
              </p:nvGrpSpPr>
              <p:grpSpPr>
                <a:xfrm>
                  <a:off x="8382167" y="2929697"/>
                  <a:ext cx="639297" cy="211622"/>
                  <a:chOff x="849631" y="361615"/>
                  <a:chExt cx="1113596" cy="441091"/>
                </a:xfrm>
              </p:grpSpPr>
              <p:sp>
                <p:nvSpPr>
                  <p:cNvPr id="1287" name="月 1286">
                    <a:extLst>
                      <a:ext uri="{FF2B5EF4-FFF2-40B4-BE49-F238E27FC236}">
                        <a16:creationId xmlns:a16="http://schemas.microsoft.com/office/drawing/2014/main" id="{39FBF9ED-BBE5-4DB9-A5A2-0367B02C84C4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486749" y="229596"/>
                    <a:ext cx="240360" cy="622355"/>
                  </a:xfrm>
                  <a:prstGeom prst="moon">
                    <a:avLst>
                      <a:gd name="adj" fmla="val 87500"/>
                    </a:avLst>
                  </a:prstGeom>
                  <a:pattFill prst="sm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88" name="月 1287">
                    <a:extLst>
                      <a:ext uri="{FF2B5EF4-FFF2-40B4-BE49-F238E27FC236}">
                        <a16:creationId xmlns:a16="http://schemas.microsoft.com/office/drawing/2014/main" id="{4F21587A-6CB7-4289-8D0B-A36E8BB219C9}"/>
                      </a:ext>
                    </a:extLst>
                  </p:cNvPr>
                  <p:cNvSpPr/>
                  <p:nvPr/>
                </p:nvSpPr>
                <p:spPr bwMode="auto">
                  <a:xfrm rot="14400000" flipH="1">
                    <a:off x="1087815" y="123431"/>
                    <a:ext cx="427913" cy="904282"/>
                  </a:xfrm>
                  <a:prstGeom prst="moon">
                    <a:avLst>
                      <a:gd name="adj" fmla="val 87500"/>
                    </a:avLst>
                  </a:pr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289" name="グループ化 1288">
                    <a:extLst>
                      <a:ext uri="{FF2B5EF4-FFF2-40B4-BE49-F238E27FC236}">
                        <a16:creationId xmlns:a16="http://schemas.microsoft.com/office/drawing/2014/main" id="{E9D3727D-C866-43B0-99B4-1D534069484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918759" y="531164"/>
                    <a:ext cx="724435" cy="205850"/>
                    <a:chOff x="1057822" y="531164"/>
                    <a:chExt cx="724435" cy="205850"/>
                  </a:xfrm>
                </p:grpSpPr>
                <p:sp>
                  <p:nvSpPr>
                    <p:cNvPr id="1293" name="楕円 1888">
                      <a:extLst>
                        <a:ext uri="{FF2B5EF4-FFF2-40B4-BE49-F238E27FC236}">
                          <a16:creationId xmlns:a16="http://schemas.microsoft.com/office/drawing/2014/main" id="{9AAF9D29-E48A-4136-AF01-94928AF0646F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057822" y="531164"/>
                      <a:ext cx="724435" cy="79785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94" name="楕円 1888">
                      <a:extLst>
                        <a:ext uri="{FF2B5EF4-FFF2-40B4-BE49-F238E27FC236}">
                          <a16:creationId xmlns:a16="http://schemas.microsoft.com/office/drawing/2014/main" id="{E3E0B82E-8268-43D0-B7F6-9BB1D5115724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256143" y="683195"/>
                      <a:ext cx="488671" cy="53819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290" name="フリーフォーム: 図形 1289">
                    <a:extLst>
                      <a:ext uri="{FF2B5EF4-FFF2-40B4-BE49-F238E27FC236}">
                        <a16:creationId xmlns:a16="http://schemas.microsoft.com/office/drawing/2014/main" id="{780900A7-B545-433E-BD0C-D555C5D31520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312034" y="151514"/>
                    <a:ext cx="386575" cy="915810"/>
                  </a:xfrm>
                  <a:custGeom>
                    <a:avLst/>
                    <a:gdLst>
                      <a:gd name="connsiteX0" fmla="*/ 27621 w 386575"/>
                      <a:gd name="connsiteY0" fmla="*/ 739070 h 915810"/>
                      <a:gd name="connsiteX1" fmla="*/ 10710 w 386575"/>
                      <a:gd name="connsiteY1" fmla="*/ 654971 h 915810"/>
                      <a:gd name="connsiteX2" fmla="*/ 0 w 386575"/>
                      <a:gd name="connsiteY2" fmla="*/ 490965 h 915810"/>
                      <a:gd name="connsiteX3" fmla="*/ 41426 w 386575"/>
                      <a:gd name="connsiteY3" fmla="*/ 174204 h 915810"/>
                      <a:gd name="connsiteX4" fmla="*/ 50125 w 386575"/>
                      <a:gd name="connsiteY4" fmla="*/ 149464 h 915810"/>
                      <a:gd name="connsiteX5" fmla="*/ 62787 w 386575"/>
                      <a:gd name="connsiteY5" fmla="*/ 134117 h 915810"/>
                      <a:gd name="connsiteX6" fmla="*/ 386575 w 386575"/>
                      <a:gd name="connsiteY6" fmla="*/ 0 h 915810"/>
                      <a:gd name="connsiteX7" fmla="*/ 386575 w 386575"/>
                      <a:gd name="connsiteY7" fmla="*/ 915809 h 915810"/>
                      <a:gd name="connsiteX8" fmla="*/ 386575 w 386575"/>
                      <a:gd name="connsiteY8" fmla="*/ 915810 h 915810"/>
                      <a:gd name="connsiteX9" fmla="*/ 62787 w 386575"/>
                      <a:gd name="connsiteY9" fmla="*/ 781692 h 915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6575" h="915810">
                        <a:moveTo>
                          <a:pt x="27621" y="739070"/>
                        </a:moveTo>
                        <a:lnTo>
                          <a:pt x="10710" y="654971"/>
                        </a:lnTo>
                        <a:cubicBezTo>
                          <a:pt x="3688" y="601995"/>
                          <a:pt x="0" y="547145"/>
                          <a:pt x="0" y="490965"/>
                        </a:cubicBezTo>
                        <a:cubicBezTo>
                          <a:pt x="0" y="378605"/>
                          <a:pt x="14751" y="271563"/>
                          <a:pt x="41426" y="174204"/>
                        </a:cubicBezTo>
                        <a:lnTo>
                          <a:pt x="50125" y="149464"/>
                        </a:lnTo>
                        <a:lnTo>
                          <a:pt x="62787" y="134117"/>
                        </a:lnTo>
                        <a:cubicBezTo>
                          <a:pt x="145652" y="51252"/>
                          <a:pt x="260128" y="0"/>
                          <a:pt x="386575" y="0"/>
                        </a:cubicBezTo>
                        <a:cubicBezTo>
                          <a:pt x="310258" y="300500"/>
                          <a:pt x="310258" y="615309"/>
                          <a:pt x="386575" y="915809"/>
                        </a:cubicBezTo>
                        <a:lnTo>
                          <a:pt x="386575" y="915810"/>
                        </a:lnTo>
                        <a:cubicBezTo>
                          <a:pt x="260128" y="915810"/>
                          <a:pt x="145652" y="864557"/>
                          <a:pt x="62787" y="78169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91" name="楕円 1888">
                    <a:extLst>
                      <a:ext uri="{FF2B5EF4-FFF2-40B4-BE49-F238E27FC236}">
                        <a16:creationId xmlns:a16="http://schemas.microsoft.com/office/drawing/2014/main" id="{822FAE78-7DE3-4E11-A4E8-C6267ED94057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14037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92" name="楕円 1888">
                    <a:extLst>
                      <a:ext uri="{FF2B5EF4-FFF2-40B4-BE49-F238E27FC236}">
                        <a16:creationId xmlns:a16="http://schemas.microsoft.com/office/drawing/2014/main" id="{B1A4DE29-DF0C-4987-B592-8540F9055FFB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33869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85" name="楕円 1284">
                  <a:extLst>
                    <a:ext uri="{FF2B5EF4-FFF2-40B4-BE49-F238E27FC236}">
                      <a16:creationId xmlns:a16="http://schemas.microsoft.com/office/drawing/2014/main" id="{8D17543A-D65B-44FC-AA95-7322D065CB37}"/>
                    </a:ext>
                  </a:extLst>
                </p:cNvPr>
                <p:cNvSpPr/>
                <p:nvPr/>
              </p:nvSpPr>
              <p:spPr bwMode="auto">
                <a:xfrm flipV="1">
                  <a:off x="8545557" y="3327664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6" name="楕円 1285">
                  <a:extLst>
                    <a:ext uri="{FF2B5EF4-FFF2-40B4-BE49-F238E27FC236}">
                      <a16:creationId xmlns:a16="http://schemas.microsoft.com/office/drawing/2014/main" id="{6852F30E-52B3-4C2E-BA52-2CD643505E34}"/>
                    </a:ext>
                  </a:extLst>
                </p:cNvPr>
                <p:cNvSpPr/>
                <p:nvPr/>
              </p:nvSpPr>
              <p:spPr bwMode="auto">
                <a:xfrm flipV="1">
                  <a:off x="8779489" y="3327664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89" name="グループ化 1588">
              <a:extLst>
                <a:ext uri="{FF2B5EF4-FFF2-40B4-BE49-F238E27FC236}">
                  <a16:creationId xmlns:a16="http://schemas.microsoft.com/office/drawing/2014/main" id="{20F54115-17DB-49F2-A986-5515F1C955A0}"/>
                </a:ext>
              </a:extLst>
            </p:cNvPr>
            <p:cNvGrpSpPr/>
            <p:nvPr/>
          </p:nvGrpSpPr>
          <p:grpSpPr>
            <a:xfrm>
              <a:off x="8152883" y="3416873"/>
              <a:ext cx="1063804" cy="497725"/>
              <a:chOff x="662423" y="3416873"/>
              <a:chExt cx="1063804" cy="497725"/>
            </a:xfrm>
          </p:grpSpPr>
          <p:grpSp>
            <p:nvGrpSpPr>
              <p:cNvPr id="1590" name="グループ化 1589">
                <a:extLst>
                  <a:ext uri="{FF2B5EF4-FFF2-40B4-BE49-F238E27FC236}">
                    <a16:creationId xmlns:a16="http://schemas.microsoft.com/office/drawing/2014/main" id="{34C983FF-CA90-475A-B396-BA44B1044AEB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00" name="フリーフォーム: 図形 1599">
                  <a:extLst>
                    <a:ext uri="{FF2B5EF4-FFF2-40B4-BE49-F238E27FC236}">
                      <a16:creationId xmlns:a16="http://schemas.microsoft.com/office/drawing/2014/main" id="{26F69EC7-84A6-41D4-B6B3-DB6DB71DB3B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1" name="フリーフォーム: 図形 1600">
                  <a:extLst>
                    <a:ext uri="{FF2B5EF4-FFF2-40B4-BE49-F238E27FC236}">
                      <a16:creationId xmlns:a16="http://schemas.microsoft.com/office/drawing/2014/main" id="{C3583C22-ED6B-4955-9963-646B6D227B5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1" name="グループ化 1590">
                <a:extLst>
                  <a:ext uri="{FF2B5EF4-FFF2-40B4-BE49-F238E27FC236}">
                    <a16:creationId xmlns:a16="http://schemas.microsoft.com/office/drawing/2014/main" id="{A580107D-0965-4034-8DD8-E6A4A480961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98" name="フリーフォーム: 図形 1597">
                  <a:extLst>
                    <a:ext uri="{FF2B5EF4-FFF2-40B4-BE49-F238E27FC236}">
                      <a16:creationId xmlns:a16="http://schemas.microsoft.com/office/drawing/2014/main" id="{A166284A-FAE8-4BC8-8103-E8BFDBF9387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9" name="フリーフォーム: 図形 1598">
                  <a:extLst>
                    <a:ext uri="{FF2B5EF4-FFF2-40B4-BE49-F238E27FC236}">
                      <a16:creationId xmlns:a16="http://schemas.microsoft.com/office/drawing/2014/main" id="{0E95677D-65E8-429E-9073-D665B19C37C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2" name="グループ化 1591">
                <a:extLst>
                  <a:ext uri="{FF2B5EF4-FFF2-40B4-BE49-F238E27FC236}">
                    <a16:creationId xmlns:a16="http://schemas.microsoft.com/office/drawing/2014/main" id="{EF9135F9-9D56-47C5-81AF-71CD4DA3D29D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96" name="フリーフォーム: 図形 1595">
                  <a:extLst>
                    <a:ext uri="{FF2B5EF4-FFF2-40B4-BE49-F238E27FC236}">
                      <a16:creationId xmlns:a16="http://schemas.microsoft.com/office/drawing/2014/main" id="{FEB34135-AA3B-4DFE-A06F-F4D1A9F11A5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7" name="フリーフォーム: 図形 1596">
                  <a:extLst>
                    <a:ext uri="{FF2B5EF4-FFF2-40B4-BE49-F238E27FC236}">
                      <a16:creationId xmlns:a16="http://schemas.microsoft.com/office/drawing/2014/main" id="{82E672CF-6255-4119-B73D-446CEF54E9F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3" name="グループ化 1592">
                <a:extLst>
                  <a:ext uri="{FF2B5EF4-FFF2-40B4-BE49-F238E27FC236}">
                    <a16:creationId xmlns:a16="http://schemas.microsoft.com/office/drawing/2014/main" id="{E6816B3A-DDB5-41DC-93F8-64610FCF301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94" name="フリーフォーム: 図形 1593">
                  <a:extLst>
                    <a:ext uri="{FF2B5EF4-FFF2-40B4-BE49-F238E27FC236}">
                      <a16:creationId xmlns:a16="http://schemas.microsoft.com/office/drawing/2014/main" id="{EB8C1EF3-FC9E-4C5C-8B77-590C146D55F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5" name="フリーフォーム: 図形 1594">
                  <a:extLst>
                    <a:ext uri="{FF2B5EF4-FFF2-40B4-BE49-F238E27FC236}">
                      <a16:creationId xmlns:a16="http://schemas.microsoft.com/office/drawing/2014/main" id="{CF30CA47-11A9-4A75-84B1-99900278CC8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B814989A-1C37-4B8C-BA47-A21EEF9B7803}"/>
              </a:ext>
            </a:extLst>
          </p:cNvPr>
          <p:cNvGrpSpPr/>
          <p:nvPr/>
        </p:nvGrpSpPr>
        <p:grpSpPr>
          <a:xfrm>
            <a:off x="7848608" y="922946"/>
            <a:ext cx="1730260" cy="1290919"/>
            <a:chOff x="7848608" y="922946"/>
            <a:chExt cx="1730260" cy="1290919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1A16BCE-775E-4A85-AD1E-CB27A6176B85}"/>
                </a:ext>
              </a:extLst>
            </p:cNvPr>
            <p:cNvGrpSpPr/>
            <p:nvPr/>
          </p:nvGrpSpPr>
          <p:grpSpPr>
            <a:xfrm>
              <a:off x="7848608" y="922946"/>
              <a:ext cx="1730260" cy="1290919"/>
              <a:chOff x="7848608" y="922946"/>
              <a:chExt cx="1730260" cy="1290919"/>
            </a:xfrm>
          </p:grpSpPr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644B409C-A250-4AF3-8527-B02D77731477}"/>
                  </a:ext>
                </a:extLst>
              </p:cNvPr>
              <p:cNvGrpSpPr/>
              <p:nvPr/>
            </p:nvGrpSpPr>
            <p:grpSpPr>
              <a:xfrm>
                <a:off x="7848608" y="922946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15D64C7F-2C7B-4071-957D-07ABACAAC999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4B27A891-D061-4B3A-A0E8-024C1D426FFD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6ECE17B7-3566-4917-A58D-E93B2FD859DD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1" name="グループ化 490">
                  <a:extLst>
                    <a:ext uri="{FF2B5EF4-FFF2-40B4-BE49-F238E27FC236}">
                      <a16:creationId xmlns:a16="http://schemas.microsoft.com/office/drawing/2014/main" id="{C3DF2DC9-EE88-4DD6-97A7-9C0E7848B787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506" name="楕円 2">
                    <a:extLst>
                      <a:ext uri="{FF2B5EF4-FFF2-40B4-BE49-F238E27FC236}">
                        <a16:creationId xmlns:a16="http://schemas.microsoft.com/office/drawing/2014/main" id="{B91BA521-69DA-47F1-B98B-CC2160AE22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楕円 2">
                    <a:extLst>
                      <a:ext uri="{FF2B5EF4-FFF2-40B4-BE49-F238E27FC236}">
                        <a16:creationId xmlns:a16="http://schemas.microsoft.com/office/drawing/2014/main" id="{3C0FEE65-F954-41E3-BC47-4A05F2327D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楕円 2">
                    <a:extLst>
                      <a:ext uri="{FF2B5EF4-FFF2-40B4-BE49-F238E27FC236}">
                        <a16:creationId xmlns:a16="http://schemas.microsoft.com/office/drawing/2014/main" id="{7C11F01B-A3CD-4A1B-B596-52F346415A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楕円 2">
                    <a:extLst>
                      <a:ext uri="{FF2B5EF4-FFF2-40B4-BE49-F238E27FC236}">
                        <a16:creationId xmlns:a16="http://schemas.microsoft.com/office/drawing/2014/main" id="{16574EC8-C6DD-46C3-8085-8EB56EF958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楕円 2">
                    <a:extLst>
                      <a:ext uri="{FF2B5EF4-FFF2-40B4-BE49-F238E27FC236}">
                        <a16:creationId xmlns:a16="http://schemas.microsoft.com/office/drawing/2014/main" id="{8A7524A6-C1EB-4F72-BB47-9E00D17A32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楕円 2">
                    <a:extLst>
                      <a:ext uri="{FF2B5EF4-FFF2-40B4-BE49-F238E27FC236}">
                        <a16:creationId xmlns:a16="http://schemas.microsoft.com/office/drawing/2014/main" id="{AE336C53-C24E-418D-A0AB-9FDFD23412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楕円 2">
                    <a:extLst>
                      <a:ext uri="{FF2B5EF4-FFF2-40B4-BE49-F238E27FC236}">
                        <a16:creationId xmlns:a16="http://schemas.microsoft.com/office/drawing/2014/main" id="{CE66C28A-E377-4555-AC63-5485F30DC3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楕円 2">
                    <a:extLst>
                      <a:ext uri="{FF2B5EF4-FFF2-40B4-BE49-F238E27FC236}">
                        <a16:creationId xmlns:a16="http://schemas.microsoft.com/office/drawing/2014/main" id="{1D9A19BA-00A9-418B-A2D7-9B07048580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楕円 2">
                    <a:extLst>
                      <a:ext uri="{FF2B5EF4-FFF2-40B4-BE49-F238E27FC236}">
                        <a16:creationId xmlns:a16="http://schemas.microsoft.com/office/drawing/2014/main" id="{1E27D1A0-5694-4263-82F9-062159EA46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楕円 2">
                    <a:extLst>
                      <a:ext uri="{FF2B5EF4-FFF2-40B4-BE49-F238E27FC236}">
                        <a16:creationId xmlns:a16="http://schemas.microsoft.com/office/drawing/2014/main" id="{91FC21C4-DAD9-4796-B653-9CCD7736E1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楕円 2">
                    <a:extLst>
                      <a:ext uri="{FF2B5EF4-FFF2-40B4-BE49-F238E27FC236}">
                        <a16:creationId xmlns:a16="http://schemas.microsoft.com/office/drawing/2014/main" id="{6DFB3B57-925B-4A2A-B471-2932C92837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楕円 2">
                    <a:extLst>
                      <a:ext uri="{FF2B5EF4-FFF2-40B4-BE49-F238E27FC236}">
                        <a16:creationId xmlns:a16="http://schemas.microsoft.com/office/drawing/2014/main" id="{403C1D63-0681-478D-BC37-C0D62FB238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楕円 2">
                    <a:extLst>
                      <a:ext uri="{FF2B5EF4-FFF2-40B4-BE49-F238E27FC236}">
                        <a16:creationId xmlns:a16="http://schemas.microsoft.com/office/drawing/2014/main" id="{51BBA0FC-352D-4637-A0EA-40FD30E3C3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2" name="楕円 491">
                  <a:extLst>
                    <a:ext uri="{FF2B5EF4-FFF2-40B4-BE49-F238E27FC236}">
                      <a16:creationId xmlns:a16="http://schemas.microsoft.com/office/drawing/2014/main" id="{38A15C5D-4851-4BC9-ADAE-11E5323F1F8D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0ED060BE-A173-463A-B1D1-14FBE31A640D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494" name="楕円 2">
                    <a:extLst>
                      <a:ext uri="{FF2B5EF4-FFF2-40B4-BE49-F238E27FC236}">
                        <a16:creationId xmlns:a16="http://schemas.microsoft.com/office/drawing/2014/main" id="{5D1281C3-B18C-4818-B7AE-59F9ADAF9E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楕円 2">
                    <a:extLst>
                      <a:ext uri="{FF2B5EF4-FFF2-40B4-BE49-F238E27FC236}">
                        <a16:creationId xmlns:a16="http://schemas.microsoft.com/office/drawing/2014/main" id="{FBF60159-8266-45FE-AC91-54BDEB09BD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楕円 2">
                    <a:extLst>
                      <a:ext uri="{FF2B5EF4-FFF2-40B4-BE49-F238E27FC236}">
                        <a16:creationId xmlns:a16="http://schemas.microsoft.com/office/drawing/2014/main" id="{0A58F83B-FCB7-46A6-8069-054375B38B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楕円 2">
                    <a:extLst>
                      <a:ext uri="{FF2B5EF4-FFF2-40B4-BE49-F238E27FC236}">
                        <a16:creationId xmlns:a16="http://schemas.microsoft.com/office/drawing/2014/main" id="{9872083C-740F-44A0-B5F9-11C8268284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楕円 2">
                    <a:extLst>
                      <a:ext uri="{FF2B5EF4-FFF2-40B4-BE49-F238E27FC236}">
                        <a16:creationId xmlns:a16="http://schemas.microsoft.com/office/drawing/2014/main" id="{82B9874B-9A86-40A9-AF8D-ED95719975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楕円 2">
                    <a:extLst>
                      <a:ext uri="{FF2B5EF4-FFF2-40B4-BE49-F238E27FC236}">
                        <a16:creationId xmlns:a16="http://schemas.microsoft.com/office/drawing/2014/main" id="{2601DFE2-D31F-46C8-9AC3-05D529A956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楕円 2">
                    <a:extLst>
                      <a:ext uri="{FF2B5EF4-FFF2-40B4-BE49-F238E27FC236}">
                        <a16:creationId xmlns:a16="http://schemas.microsoft.com/office/drawing/2014/main" id="{3F10E513-DCFC-4073-A664-AFF47F6C56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1" name="楕円 2">
                    <a:extLst>
                      <a:ext uri="{FF2B5EF4-FFF2-40B4-BE49-F238E27FC236}">
                        <a16:creationId xmlns:a16="http://schemas.microsoft.com/office/drawing/2014/main" id="{5C15F4DE-317F-44FF-8376-8B44DFF0FA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2" name="楕円 2">
                    <a:extLst>
                      <a:ext uri="{FF2B5EF4-FFF2-40B4-BE49-F238E27FC236}">
                        <a16:creationId xmlns:a16="http://schemas.microsoft.com/office/drawing/2014/main" id="{9B37FF7F-7697-440B-A446-F9FBD0CD9A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3" name="楕円 2">
                    <a:extLst>
                      <a:ext uri="{FF2B5EF4-FFF2-40B4-BE49-F238E27FC236}">
                        <a16:creationId xmlns:a16="http://schemas.microsoft.com/office/drawing/2014/main" id="{DF9E44FA-AEE4-4991-87DF-C682D11152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楕円 2">
                    <a:extLst>
                      <a:ext uri="{FF2B5EF4-FFF2-40B4-BE49-F238E27FC236}">
                        <a16:creationId xmlns:a16="http://schemas.microsoft.com/office/drawing/2014/main" id="{7B804ABC-189A-4978-92AD-D898A12824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楕円 2">
                    <a:extLst>
                      <a:ext uri="{FF2B5EF4-FFF2-40B4-BE49-F238E27FC236}">
                        <a16:creationId xmlns:a16="http://schemas.microsoft.com/office/drawing/2014/main" id="{4BEBA74F-9D15-450B-9E9F-8F2A268FE1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C5B9F554-DE4D-4F11-90E4-2847FEF2EEBA}"/>
                  </a:ext>
                </a:extLst>
              </p:cNvPr>
              <p:cNvGrpSpPr/>
              <p:nvPr/>
            </p:nvGrpSpPr>
            <p:grpSpPr>
              <a:xfrm>
                <a:off x="8385438" y="995194"/>
                <a:ext cx="980365" cy="808599"/>
                <a:chOff x="8385438" y="995194"/>
                <a:chExt cx="980365" cy="808599"/>
              </a:xfrm>
            </p:grpSpPr>
            <p:grpSp>
              <p:nvGrpSpPr>
                <p:cNvPr id="751" name="グループ化 750">
                  <a:extLst>
                    <a:ext uri="{FF2B5EF4-FFF2-40B4-BE49-F238E27FC236}">
                      <a16:creationId xmlns:a16="http://schemas.microsoft.com/office/drawing/2014/main" id="{813AF775-093A-42A3-86B5-67BE9A0DC344}"/>
                    </a:ext>
                  </a:extLst>
                </p:cNvPr>
                <p:cNvGrpSpPr/>
                <p:nvPr/>
              </p:nvGrpSpPr>
              <p:grpSpPr>
                <a:xfrm>
                  <a:off x="8385438" y="1428006"/>
                  <a:ext cx="890894" cy="375787"/>
                  <a:chOff x="3169367" y="2210970"/>
                  <a:chExt cx="1151719" cy="485805"/>
                </a:xfrm>
              </p:grpSpPr>
              <p:grpSp>
                <p:nvGrpSpPr>
                  <p:cNvPr id="768" name="グループ化 767">
                    <a:extLst>
                      <a:ext uri="{FF2B5EF4-FFF2-40B4-BE49-F238E27FC236}">
                        <a16:creationId xmlns:a16="http://schemas.microsoft.com/office/drawing/2014/main" id="{5EC0F441-64A8-4818-899E-B4169CCF7E9F}"/>
                      </a:ext>
                    </a:extLst>
                  </p:cNvPr>
                  <p:cNvGrpSpPr/>
                  <p:nvPr/>
                </p:nvGrpSpPr>
                <p:grpSpPr>
                  <a:xfrm>
                    <a:off x="3592153" y="2210970"/>
                    <a:ext cx="728933" cy="483559"/>
                    <a:chOff x="2378862" y="3744035"/>
                    <a:chExt cx="841590" cy="558293"/>
                  </a:xfrm>
                </p:grpSpPr>
                <p:sp>
                  <p:nvSpPr>
                    <p:cNvPr id="770" name="フリーフォーム: 図形 769">
                      <a:extLst>
                        <a:ext uri="{FF2B5EF4-FFF2-40B4-BE49-F238E27FC236}">
                          <a16:creationId xmlns:a16="http://schemas.microsoft.com/office/drawing/2014/main" id="{2F738385-C125-4071-8BFB-DC2F20675F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635" y="3744035"/>
                      <a:ext cx="575817" cy="558293"/>
                    </a:xfrm>
                    <a:custGeom>
                      <a:avLst/>
                      <a:gdLst>
                        <a:gd name="connsiteX0" fmla="*/ 301323 w 575817"/>
                        <a:gd name="connsiteY0" fmla="*/ 0 h 558293"/>
                        <a:gd name="connsiteX1" fmla="*/ 426164 w 575817"/>
                        <a:gd name="connsiteY1" fmla="*/ 0 h 558293"/>
                        <a:gd name="connsiteX2" fmla="*/ 458619 w 575817"/>
                        <a:gd name="connsiteY2" fmla="*/ 129819 h 558293"/>
                        <a:gd name="connsiteX3" fmla="*/ 493826 w 575817"/>
                        <a:gd name="connsiteY3" fmla="*/ 152029 h 558293"/>
                        <a:gd name="connsiteX4" fmla="*/ 568523 w 575817"/>
                        <a:gd name="connsiteY4" fmla="*/ 374782 h 558293"/>
                        <a:gd name="connsiteX5" fmla="*/ 519351 w 575817"/>
                        <a:gd name="connsiteY5" fmla="*/ 558293 h 558293"/>
                        <a:gd name="connsiteX6" fmla="*/ 0 w 575817"/>
                        <a:gd name="connsiteY6" fmla="*/ 558293 h 558293"/>
                        <a:gd name="connsiteX7" fmla="*/ 83962 w 575817"/>
                        <a:gd name="connsiteY7" fmla="*/ 244944 h 558293"/>
                        <a:gd name="connsiteX8" fmla="*/ 229845 w 575817"/>
                        <a:gd name="connsiteY8" fmla="*/ 95860 h 558293"/>
                        <a:gd name="connsiteX9" fmla="*/ 278737 w 575817"/>
                        <a:gd name="connsiteY9" fmla="*/ 90345 h 558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5817" h="558293">
                          <a:moveTo>
                            <a:pt x="301323" y="0"/>
                          </a:moveTo>
                          <a:lnTo>
                            <a:pt x="426164" y="0"/>
                          </a:lnTo>
                          <a:lnTo>
                            <a:pt x="458619" y="129819"/>
                          </a:lnTo>
                          <a:lnTo>
                            <a:pt x="493826" y="152029"/>
                          </a:lnTo>
                          <a:cubicBezTo>
                            <a:pt x="559157" y="202937"/>
                            <a:pt x="591307" y="289748"/>
                            <a:pt x="568523" y="374782"/>
                          </a:cubicBezTo>
                          <a:lnTo>
                            <a:pt x="519351" y="558293"/>
                          </a:lnTo>
                          <a:lnTo>
                            <a:pt x="0" y="558293"/>
                          </a:lnTo>
                          <a:lnTo>
                            <a:pt x="83962" y="244944"/>
                          </a:lnTo>
                          <a:cubicBezTo>
                            <a:pt x="103898" y="170540"/>
                            <a:pt x="160941" y="115987"/>
                            <a:pt x="229845" y="95860"/>
                          </a:cubicBezTo>
                          <a:lnTo>
                            <a:pt x="278737" y="9034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1" name="フリーフォーム: 図形 770">
                      <a:extLst>
                        <a:ext uri="{FF2B5EF4-FFF2-40B4-BE49-F238E27FC236}">
                          <a16:creationId xmlns:a16="http://schemas.microsoft.com/office/drawing/2014/main" id="{0E1847F5-D95D-4EFE-BBB6-DBAD7BE1AE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04643" y="4061771"/>
                      <a:ext cx="615241" cy="240557"/>
                    </a:xfrm>
                    <a:custGeom>
                      <a:avLst/>
                      <a:gdLst>
                        <a:gd name="connsiteX0" fmla="*/ 96656 w 615241"/>
                        <a:gd name="connsiteY0" fmla="*/ 485 h 240557"/>
                        <a:gd name="connsiteX1" fmla="*/ 116920 w 615241"/>
                        <a:gd name="connsiteY1" fmla="*/ 1755 h 240557"/>
                        <a:gd name="connsiteX2" fmla="*/ 577333 w 615241"/>
                        <a:gd name="connsiteY2" fmla="*/ 125122 h 240557"/>
                        <a:gd name="connsiteX3" fmla="*/ 613487 w 615241"/>
                        <a:gd name="connsiteY3" fmla="*/ 187743 h 240557"/>
                        <a:gd name="connsiteX4" fmla="*/ 599336 w 615241"/>
                        <a:gd name="connsiteY4" fmla="*/ 240557 h 240557"/>
                        <a:gd name="connsiteX5" fmla="*/ 0 w 615241"/>
                        <a:gd name="connsiteY5" fmla="*/ 240557 h 240557"/>
                        <a:gd name="connsiteX6" fmla="*/ 54299 w 615241"/>
                        <a:gd name="connsiteY6" fmla="*/ 37909 h 240557"/>
                        <a:gd name="connsiteX7" fmla="*/ 96656 w 615241"/>
                        <a:gd name="connsiteY7" fmla="*/ 485 h 240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5241" h="240557">
                          <a:moveTo>
                            <a:pt x="96656" y="485"/>
                          </a:moveTo>
                          <a:cubicBezTo>
                            <a:pt x="103234" y="-431"/>
                            <a:pt x="110101" y="-73"/>
                            <a:pt x="116920" y="1755"/>
                          </a:cubicBezTo>
                          <a:lnTo>
                            <a:pt x="577333" y="125122"/>
                          </a:lnTo>
                          <a:cubicBezTo>
                            <a:pt x="604608" y="132431"/>
                            <a:pt x="620796" y="160468"/>
                            <a:pt x="613487" y="187743"/>
                          </a:cubicBezTo>
                          <a:lnTo>
                            <a:pt x="599336" y="240557"/>
                          </a:lnTo>
                          <a:lnTo>
                            <a:pt x="0" y="240557"/>
                          </a:lnTo>
                          <a:lnTo>
                            <a:pt x="54299" y="37909"/>
                          </a:lnTo>
                          <a:cubicBezTo>
                            <a:pt x="59780" y="17453"/>
                            <a:pt x="76922" y="3233"/>
                            <a:pt x="96656" y="485"/>
                          </a:cubicBezTo>
                          <a:close/>
                        </a:path>
                      </a:pathLst>
                    </a:custGeom>
                    <a:solidFill>
                      <a:srgbClr val="FF66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2" name="フリーフォーム: 図形 771">
                      <a:extLst>
                        <a:ext uri="{FF2B5EF4-FFF2-40B4-BE49-F238E27FC236}">
                          <a16:creationId xmlns:a16="http://schemas.microsoft.com/office/drawing/2014/main" id="{9BEC2E95-1D12-4E4B-8E59-127F0123AB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78862" y="3873766"/>
                      <a:ext cx="669423" cy="428562"/>
                    </a:xfrm>
                    <a:custGeom>
                      <a:avLst/>
                      <a:gdLst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669423 w 669423"/>
                        <a:gd name="connsiteY15" fmla="*/ 228658 h 428562"/>
                        <a:gd name="connsiteX16" fmla="*/ 469522 w 669423"/>
                        <a:gd name="connsiteY16" fmla="*/ 428561 h 428562"/>
                        <a:gd name="connsiteX17" fmla="*/ 123294 w 669423"/>
                        <a:gd name="connsiteY17" fmla="*/ 428562 h 428562"/>
                        <a:gd name="connsiteX18" fmla="*/ 5652 w 669423"/>
                        <a:gd name="connsiteY18" fmla="*/ 123657 h 428562"/>
                        <a:gd name="connsiteX19" fmla="*/ 53768 w 669423"/>
                        <a:gd name="connsiteY19" fmla="*/ 15086 h 428562"/>
                        <a:gd name="connsiteX20" fmla="*/ 63595 w 669423"/>
                        <a:gd name="connsiteY20" fmla="*/ 13409 h 428562"/>
                        <a:gd name="connsiteX21" fmla="*/ 85985 w 669423"/>
                        <a:gd name="connsiteY21" fmla="*/ 5142 h 428562"/>
                        <a:gd name="connsiteX22" fmla="*/ 132489 w 669423"/>
                        <a:gd name="connsiteY22" fmla="*/ 0 h 428562"/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592938 w 669423"/>
                        <a:gd name="connsiteY15" fmla="*/ 157690 h 428562"/>
                        <a:gd name="connsiteX16" fmla="*/ 669423 w 669423"/>
                        <a:gd name="connsiteY16" fmla="*/ 228658 h 428562"/>
                        <a:gd name="connsiteX17" fmla="*/ 469522 w 669423"/>
                        <a:gd name="connsiteY17" fmla="*/ 428561 h 428562"/>
                        <a:gd name="connsiteX18" fmla="*/ 123294 w 669423"/>
                        <a:gd name="connsiteY18" fmla="*/ 428562 h 428562"/>
                        <a:gd name="connsiteX19" fmla="*/ 5652 w 669423"/>
                        <a:gd name="connsiteY19" fmla="*/ 123657 h 428562"/>
                        <a:gd name="connsiteX20" fmla="*/ 53768 w 669423"/>
                        <a:gd name="connsiteY20" fmla="*/ 15086 h 428562"/>
                        <a:gd name="connsiteX21" fmla="*/ 63595 w 669423"/>
                        <a:gd name="connsiteY21" fmla="*/ 13409 h 428562"/>
                        <a:gd name="connsiteX22" fmla="*/ 85985 w 669423"/>
                        <a:gd name="connsiteY22" fmla="*/ 5142 h 428562"/>
                        <a:gd name="connsiteX23" fmla="*/ 132489 w 669423"/>
                        <a:gd name="connsiteY23" fmla="*/ 0 h 428562"/>
                        <a:gd name="connsiteX0" fmla="*/ 592938 w 684378"/>
                        <a:gd name="connsiteY0" fmla="*/ 157690 h 428562"/>
                        <a:gd name="connsiteX1" fmla="*/ 669423 w 684378"/>
                        <a:gd name="connsiteY1" fmla="*/ 228658 h 428562"/>
                        <a:gd name="connsiteX2" fmla="*/ 469522 w 684378"/>
                        <a:gd name="connsiteY2" fmla="*/ 428561 h 428562"/>
                        <a:gd name="connsiteX3" fmla="*/ 123294 w 684378"/>
                        <a:gd name="connsiteY3" fmla="*/ 428562 h 428562"/>
                        <a:gd name="connsiteX4" fmla="*/ 5652 w 684378"/>
                        <a:gd name="connsiteY4" fmla="*/ 123657 h 428562"/>
                        <a:gd name="connsiteX5" fmla="*/ 53768 w 684378"/>
                        <a:gd name="connsiteY5" fmla="*/ 15086 h 428562"/>
                        <a:gd name="connsiteX6" fmla="*/ 63595 w 684378"/>
                        <a:gd name="connsiteY6" fmla="*/ 13409 h 428562"/>
                        <a:gd name="connsiteX7" fmla="*/ 85985 w 684378"/>
                        <a:gd name="connsiteY7" fmla="*/ 5142 h 428562"/>
                        <a:gd name="connsiteX8" fmla="*/ 132489 w 684378"/>
                        <a:gd name="connsiteY8" fmla="*/ 0 h 428562"/>
                        <a:gd name="connsiteX9" fmla="*/ 242572 w 684378"/>
                        <a:gd name="connsiteY9" fmla="*/ 39962 h 428562"/>
                        <a:gd name="connsiteX10" fmla="*/ 247695 w 684378"/>
                        <a:gd name="connsiteY10" fmla="*/ 53861 h 428562"/>
                        <a:gd name="connsiteX11" fmla="*/ 276594 w 684378"/>
                        <a:gd name="connsiteY11" fmla="*/ 103914 h 428562"/>
                        <a:gd name="connsiteX12" fmla="*/ 268226 w 684378"/>
                        <a:gd name="connsiteY12" fmla="*/ 135142 h 428562"/>
                        <a:gd name="connsiteX13" fmla="*/ 268226 w 684378"/>
                        <a:gd name="connsiteY13" fmla="*/ 135141 h 428562"/>
                        <a:gd name="connsiteX14" fmla="*/ 252647 w 684378"/>
                        <a:gd name="connsiteY14" fmla="*/ 137192 h 428562"/>
                        <a:gd name="connsiteX15" fmla="*/ 262306 w 684378"/>
                        <a:gd name="connsiteY15" fmla="*/ 153921 h 428562"/>
                        <a:gd name="connsiteX16" fmla="*/ 253939 w 684378"/>
                        <a:gd name="connsiteY16" fmla="*/ 185148 h 428562"/>
                        <a:gd name="connsiteX17" fmla="*/ 253938 w 684378"/>
                        <a:gd name="connsiteY17" fmla="*/ 185147 h 428562"/>
                        <a:gd name="connsiteX18" fmla="*/ 222711 w 684378"/>
                        <a:gd name="connsiteY18" fmla="*/ 176780 h 428562"/>
                        <a:gd name="connsiteX19" fmla="*/ 190731 w 684378"/>
                        <a:gd name="connsiteY19" fmla="*/ 121388 h 428562"/>
                        <a:gd name="connsiteX20" fmla="*/ 185530 w 684378"/>
                        <a:gd name="connsiteY20" fmla="*/ 123308 h 428562"/>
                        <a:gd name="connsiteX21" fmla="*/ 271657 w 684378"/>
                        <a:gd name="connsiteY21" fmla="*/ 346530 h 428562"/>
                        <a:gd name="connsiteX22" fmla="*/ 529478 w 684378"/>
                        <a:gd name="connsiteY22" fmla="*/ 88712 h 428562"/>
                        <a:gd name="connsiteX23" fmla="*/ 684378 w 684378"/>
                        <a:gd name="connsiteY23" fmla="*/ 249130 h 428562"/>
                        <a:gd name="connsiteX0" fmla="*/ 669423 w 684378"/>
                        <a:gd name="connsiteY0" fmla="*/ 228658 h 428562"/>
                        <a:gd name="connsiteX1" fmla="*/ 469522 w 684378"/>
                        <a:gd name="connsiteY1" fmla="*/ 428561 h 428562"/>
                        <a:gd name="connsiteX2" fmla="*/ 123294 w 684378"/>
                        <a:gd name="connsiteY2" fmla="*/ 428562 h 428562"/>
                        <a:gd name="connsiteX3" fmla="*/ 5652 w 684378"/>
                        <a:gd name="connsiteY3" fmla="*/ 123657 h 428562"/>
                        <a:gd name="connsiteX4" fmla="*/ 53768 w 684378"/>
                        <a:gd name="connsiteY4" fmla="*/ 15086 h 428562"/>
                        <a:gd name="connsiteX5" fmla="*/ 63595 w 684378"/>
                        <a:gd name="connsiteY5" fmla="*/ 13409 h 428562"/>
                        <a:gd name="connsiteX6" fmla="*/ 85985 w 684378"/>
                        <a:gd name="connsiteY6" fmla="*/ 5142 h 428562"/>
                        <a:gd name="connsiteX7" fmla="*/ 132489 w 684378"/>
                        <a:gd name="connsiteY7" fmla="*/ 0 h 428562"/>
                        <a:gd name="connsiteX8" fmla="*/ 242572 w 684378"/>
                        <a:gd name="connsiteY8" fmla="*/ 39962 h 428562"/>
                        <a:gd name="connsiteX9" fmla="*/ 247695 w 684378"/>
                        <a:gd name="connsiteY9" fmla="*/ 53861 h 428562"/>
                        <a:gd name="connsiteX10" fmla="*/ 276594 w 684378"/>
                        <a:gd name="connsiteY10" fmla="*/ 103914 h 428562"/>
                        <a:gd name="connsiteX11" fmla="*/ 268226 w 684378"/>
                        <a:gd name="connsiteY11" fmla="*/ 135142 h 428562"/>
                        <a:gd name="connsiteX12" fmla="*/ 268226 w 684378"/>
                        <a:gd name="connsiteY12" fmla="*/ 135141 h 428562"/>
                        <a:gd name="connsiteX13" fmla="*/ 252647 w 684378"/>
                        <a:gd name="connsiteY13" fmla="*/ 137192 h 428562"/>
                        <a:gd name="connsiteX14" fmla="*/ 262306 w 684378"/>
                        <a:gd name="connsiteY14" fmla="*/ 153921 h 428562"/>
                        <a:gd name="connsiteX15" fmla="*/ 253939 w 684378"/>
                        <a:gd name="connsiteY15" fmla="*/ 185148 h 428562"/>
                        <a:gd name="connsiteX16" fmla="*/ 253938 w 684378"/>
                        <a:gd name="connsiteY16" fmla="*/ 185147 h 428562"/>
                        <a:gd name="connsiteX17" fmla="*/ 222711 w 684378"/>
                        <a:gd name="connsiteY17" fmla="*/ 176780 h 428562"/>
                        <a:gd name="connsiteX18" fmla="*/ 190731 w 684378"/>
                        <a:gd name="connsiteY18" fmla="*/ 121388 h 428562"/>
                        <a:gd name="connsiteX19" fmla="*/ 185530 w 684378"/>
                        <a:gd name="connsiteY19" fmla="*/ 123308 h 428562"/>
                        <a:gd name="connsiteX20" fmla="*/ 271657 w 684378"/>
                        <a:gd name="connsiteY20" fmla="*/ 346530 h 428562"/>
                        <a:gd name="connsiteX21" fmla="*/ 529478 w 684378"/>
                        <a:gd name="connsiteY21" fmla="*/ 88712 h 428562"/>
                        <a:gd name="connsiteX22" fmla="*/ 684378 w 684378"/>
                        <a:gd name="connsiteY22" fmla="*/ 249130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85530 w 669423"/>
                        <a:gd name="connsiteY19" fmla="*/ 123308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49811 w 669423"/>
                        <a:gd name="connsiteY19" fmla="*/ 130451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669423" h="428562">
                          <a:moveTo>
                            <a:pt x="669423" y="228658"/>
                          </a:moveTo>
                          <a:lnTo>
                            <a:pt x="469522" y="428561"/>
                          </a:lnTo>
                          <a:lnTo>
                            <a:pt x="123294" y="428562"/>
                          </a:lnTo>
                          <a:lnTo>
                            <a:pt x="5652" y="123657"/>
                          </a:lnTo>
                          <a:cubicBezTo>
                            <a:pt x="-11043" y="80390"/>
                            <a:pt x="10500" y="31780"/>
                            <a:pt x="53768" y="15086"/>
                          </a:cubicBezTo>
                          <a:lnTo>
                            <a:pt x="63595" y="13409"/>
                          </a:lnTo>
                          <a:lnTo>
                            <a:pt x="85985" y="5142"/>
                          </a:lnTo>
                          <a:cubicBezTo>
                            <a:pt x="100278" y="1831"/>
                            <a:pt x="115993" y="0"/>
                            <a:pt x="132489" y="0"/>
                          </a:cubicBezTo>
                          <a:cubicBezTo>
                            <a:pt x="181977" y="0"/>
                            <a:pt x="224436" y="16478"/>
                            <a:pt x="242572" y="39962"/>
                          </a:cubicBezTo>
                          <a:lnTo>
                            <a:pt x="247695" y="53861"/>
                          </a:lnTo>
                          <a:lnTo>
                            <a:pt x="276594" y="103914"/>
                          </a:lnTo>
                          <a:cubicBezTo>
                            <a:pt x="282906" y="114848"/>
                            <a:pt x="279160" y="128829"/>
                            <a:pt x="268226" y="135142"/>
                          </a:cubicBezTo>
                          <a:lnTo>
                            <a:pt x="268226" y="135141"/>
                          </a:lnTo>
                          <a:lnTo>
                            <a:pt x="252647" y="137192"/>
                          </a:lnTo>
                          <a:lnTo>
                            <a:pt x="262306" y="153921"/>
                          </a:lnTo>
                          <a:cubicBezTo>
                            <a:pt x="268618" y="164854"/>
                            <a:pt x="264872" y="178836"/>
                            <a:pt x="253939" y="185148"/>
                          </a:cubicBezTo>
                          <a:lnTo>
                            <a:pt x="253938" y="185147"/>
                          </a:lnTo>
                          <a:cubicBezTo>
                            <a:pt x="243005" y="191459"/>
                            <a:pt x="229023" y="187713"/>
                            <a:pt x="222711" y="176780"/>
                          </a:cubicBezTo>
                          <a:lnTo>
                            <a:pt x="190731" y="121388"/>
                          </a:lnTo>
                          <a:lnTo>
                            <a:pt x="149811" y="130451"/>
                          </a:lnTo>
                          <a:lnTo>
                            <a:pt x="271657" y="346530"/>
                          </a:lnTo>
                          <a:lnTo>
                            <a:pt x="529478" y="8871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69" name="フリーフォーム: 図形 768">
                    <a:extLst>
                      <a:ext uri="{FF2B5EF4-FFF2-40B4-BE49-F238E27FC236}">
                        <a16:creationId xmlns:a16="http://schemas.microsoft.com/office/drawing/2014/main" id="{98162200-1BD9-47E3-8318-229AB7A722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69367" y="2584136"/>
                    <a:ext cx="272357" cy="112639"/>
                  </a:xfrm>
                  <a:custGeom>
                    <a:avLst/>
                    <a:gdLst>
                      <a:gd name="connsiteX0" fmla="*/ 142815 w 326634"/>
                      <a:gd name="connsiteY0" fmla="*/ 0 h 135087"/>
                      <a:gd name="connsiteX1" fmla="*/ 226006 w 326634"/>
                      <a:gd name="connsiteY1" fmla="*/ 34459 h 135087"/>
                      <a:gd name="connsiteX2" fmla="*/ 326634 w 326634"/>
                      <a:gd name="connsiteY2" fmla="*/ 135087 h 135087"/>
                      <a:gd name="connsiteX3" fmla="*/ 0 w 326634"/>
                      <a:gd name="connsiteY3" fmla="*/ 135087 h 135087"/>
                      <a:gd name="connsiteX4" fmla="*/ 32841 w 326634"/>
                      <a:gd name="connsiteY4" fmla="*/ 78204 h 135087"/>
                      <a:gd name="connsiteX5" fmla="*/ 33780 w 326634"/>
                      <a:gd name="connsiteY5" fmla="*/ 73379 h 135087"/>
                      <a:gd name="connsiteX6" fmla="*/ 59624 w 326634"/>
                      <a:gd name="connsiteY6" fmla="*/ 34459 h 135087"/>
                      <a:gd name="connsiteX7" fmla="*/ 142815 w 326634"/>
                      <a:gd name="connsiteY7" fmla="*/ 0 h 135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6634" h="135087">
                        <a:moveTo>
                          <a:pt x="142815" y="0"/>
                        </a:moveTo>
                        <a:cubicBezTo>
                          <a:pt x="172924" y="0"/>
                          <a:pt x="203034" y="11487"/>
                          <a:pt x="226006" y="34459"/>
                        </a:cubicBezTo>
                        <a:lnTo>
                          <a:pt x="326634" y="135087"/>
                        </a:lnTo>
                        <a:lnTo>
                          <a:pt x="0" y="135087"/>
                        </a:lnTo>
                        <a:lnTo>
                          <a:pt x="32841" y="78204"/>
                        </a:lnTo>
                        <a:lnTo>
                          <a:pt x="33780" y="73379"/>
                        </a:lnTo>
                        <a:cubicBezTo>
                          <a:pt x="39523" y="59216"/>
                          <a:pt x="48138" y="45946"/>
                          <a:pt x="59624" y="34459"/>
                        </a:cubicBezTo>
                        <a:cubicBezTo>
                          <a:pt x="82597" y="11487"/>
                          <a:pt x="112706" y="0"/>
                          <a:pt x="142815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52" name="グループ化 751">
                  <a:extLst>
                    <a:ext uri="{FF2B5EF4-FFF2-40B4-BE49-F238E27FC236}">
                      <a16:creationId xmlns:a16="http://schemas.microsoft.com/office/drawing/2014/main" id="{A8773349-F05A-4E06-A77F-3DCF5D243465}"/>
                    </a:ext>
                  </a:extLst>
                </p:cNvPr>
                <p:cNvGrpSpPr/>
                <p:nvPr/>
              </p:nvGrpSpPr>
              <p:grpSpPr>
                <a:xfrm rot="21207834">
                  <a:off x="8870613" y="995194"/>
                  <a:ext cx="495190" cy="524744"/>
                  <a:chOff x="5416050" y="3521636"/>
                  <a:chExt cx="881098" cy="933684"/>
                </a:xfrm>
              </p:grpSpPr>
              <p:sp>
                <p:nvSpPr>
                  <p:cNvPr id="753" name="フリーフォーム 2697">
                    <a:extLst>
                      <a:ext uri="{FF2B5EF4-FFF2-40B4-BE49-F238E27FC236}">
                        <a16:creationId xmlns:a16="http://schemas.microsoft.com/office/drawing/2014/main" id="{DCD709B6-80A8-4163-A736-A045A78ED456}"/>
                      </a:ext>
                    </a:extLst>
                  </p:cNvPr>
                  <p:cNvSpPr/>
                  <p:nvPr/>
                </p:nvSpPr>
                <p:spPr>
                  <a:xfrm>
                    <a:off x="5417860" y="3521636"/>
                    <a:ext cx="879288" cy="933684"/>
                  </a:xfrm>
                  <a:custGeom>
                    <a:avLst/>
                    <a:gdLst>
                      <a:gd name="connsiteX0" fmla="*/ 388699 w 777399"/>
                      <a:gd name="connsiteY0" fmla="*/ 0 h 902898"/>
                      <a:gd name="connsiteX1" fmla="*/ 647465 w 777399"/>
                      <a:gd name="connsiteY1" fmla="*/ 109540 h 902898"/>
                      <a:gd name="connsiteX2" fmla="*/ 647464 w 777399"/>
                      <a:gd name="connsiteY2" fmla="*/ 109540 h 902898"/>
                      <a:gd name="connsiteX3" fmla="*/ 694357 w 777399"/>
                      <a:gd name="connsiteY3" fmla="*/ 579777 h 902898"/>
                      <a:gd name="connsiteX4" fmla="*/ 669750 w 777399"/>
                      <a:gd name="connsiteY4" fmla="*/ 610564 h 902898"/>
                      <a:gd name="connsiteX5" fmla="*/ 676187 w 777399"/>
                      <a:gd name="connsiteY5" fmla="*/ 612251 h 902898"/>
                      <a:gd name="connsiteX6" fmla="*/ 774010 w 777399"/>
                      <a:gd name="connsiteY6" fmla="*/ 609731 h 902898"/>
                      <a:gd name="connsiteX7" fmla="*/ 672789 w 777399"/>
                      <a:gd name="connsiteY7" fmla="*/ 676818 h 902898"/>
                      <a:gd name="connsiteX8" fmla="*/ 614847 w 777399"/>
                      <a:gd name="connsiteY8" fmla="*/ 676103 h 902898"/>
                      <a:gd name="connsiteX9" fmla="*/ 630982 w 777399"/>
                      <a:gd name="connsiteY9" fmla="*/ 688395 h 902898"/>
                      <a:gd name="connsiteX10" fmla="*/ 777399 w 777399"/>
                      <a:gd name="connsiteY10" fmla="*/ 731780 h 902898"/>
                      <a:gd name="connsiteX11" fmla="*/ 656169 w 777399"/>
                      <a:gd name="connsiteY11" fmla="*/ 769582 h 902898"/>
                      <a:gd name="connsiteX12" fmla="*/ 597307 w 777399"/>
                      <a:gd name="connsiteY12" fmla="*/ 754882 h 902898"/>
                      <a:gd name="connsiteX13" fmla="*/ 629659 w 777399"/>
                      <a:gd name="connsiteY13" fmla="*/ 777146 h 902898"/>
                      <a:gd name="connsiteX14" fmla="*/ 727066 w 777399"/>
                      <a:gd name="connsiteY14" fmla="*/ 811041 h 902898"/>
                      <a:gd name="connsiteX15" fmla="*/ 532253 w 777399"/>
                      <a:gd name="connsiteY15" fmla="*/ 804200 h 902898"/>
                      <a:gd name="connsiteX16" fmla="*/ 506636 w 777399"/>
                      <a:gd name="connsiteY16" fmla="*/ 782369 h 902898"/>
                      <a:gd name="connsiteX17" fmla="*/ 388699 w 777399"/>
                      <a:gd name="connsiteY17" fmla="*/ 902898 h 902898"/>
                      <a:gd name="connsiteX18" fmla="*/ 270763 w 777399"/>
                      <a:gd name="connsiteY18" fmla="*/ 782371 h 902898"/>
                      <a:gd name="connsiteX19" fmla="*/ 245145 w 777399"/>
                      <a:gd name="connsiteY19" fmla="*/ 804202 h 902898"/>
                      <a:gd name="connsiteX20" fmla="*/ 50333 w 777399"/>
                      <a:gd name="connsiteY20" fmla="*/ 811043 h 902898"/>
                      <a:gd name="connsiteX21" fmla="*/ 147740 w 777399"/>
                      <a:gd name="connsiteY21" fmla="*/ 777148 h 902898"/>
                      <a:gd name="connsiteX22" fmla="*/ 180091 w 777399"/>
                      <a:gd name="connsiteY22" fmla="*/ 754884 h 902898"/>
                      <a:gd name="connsiteX23" fmla="*/ 121229 w 777399"/>
                      <a:gd name="connsiteY23" fmla="*/ 769584 h 902898"/>
                      <a:gd name="connsiteX24" fmla="*/ 0 w 777399"/>
                      <a:gd name="connsiteY24" fmla="*/ 731782 h 902898"/>
                      <a:gd name="connsiteX25" fmla="*/ 146417 w 777399"/>
                      <a:gd name="connsiteY25" fmla="*/ 688397 h 902898"/>
                      <a:gd name="connsiteX26" fmla="*/ 162551 w 777399"/>
                      <a:gd name="connsiteY26" fmla="*/ 676105 h 902898"/>
                      <a:gd name="connsiteX27" fmla="*/ 104609 w 777399"/>
                      <a:gd name="connsiteY27" fmla="*/ 676820 h 902898"/>
                      <a:gd name="connsiteX28" fmla="*/ 3389 w 777399"/>
                      <a:gd name="connsiteY28" fmla="*/ 609733 h 902898"/>
                      <a:gd name="connsiteX29" fmla="*/ 101212 w 777399"/>
                      <a:gd name="connsiteY29" fmla="*/ 612253 h 902898"/>
                      <a:gd name="connsiteX30" fmla="*/ 107649 w 777399"/>
                      <a:gd name="connsiteY30" fmla="*/ 610565 h 902898"/>
                      <a:gd name="connsiteX31" fmla="*/ 83040 w 777399"/>
                      <a:gd name="connsiteY31" fmla="*/ 579776 h 902898"/>
                      <a:gd name="connsiteX32" fmla="*/ 129933 w 777399"/>
                      <a:gd name="connsiteY32" fmla="*/ 109540 h 902898"/>
                      <a:gd name="connsiteX33" fmla="*/ 388699 w 777399"/>
                      <a:gd name="connsiteY33" fmla="*/ 0 h 902898"/>
                      <a:gd name="connsiteX0" fmla="*/ 388699 w 777399"/>
                      <a:gd name="connsiteY0" fmla="*/ 0 h 834724"/>
                      <a:gd name="connsiteX1" fmla="*/ 647465 w 777399"/>
                      <a:gd name="connsiteY1" fmla="*/ 109540 h 834724"/>
                      <a:gd name="connsiteX2" fmla="*/ 647464 w 777399"/>
                      <a:gd name="connsiteY2" fmla="*/ 109540 h 834724"/>
                      <a:gd name="connsiteX3" fmla="*/ 694357 w 777399"/>
                      <a:gd name="connsiteY3" fmla="*/ 579777 h 834724"/>
                      <a:gd name="connsiteX4" fmla="*/ 669750 w 777399"/>
                      <a:gd name="connsiteY4" fmla="*/ 610564 h 834724"/>
                      <a:gd name="connsiteX5" fmla="*/ 676187 w 777399"/>
                      <a:gd name="connsiteY5" fmla="*/ 612251 h 834724"/>
                      <a:gd name="connsiteX6" fmla="*/ 774010 w 777399"/>
                      <a:gd name="connsiteY6" fmla="*/ 609731 h 834724"/>
                      <a:gd name="connsiteX7" fmla="*/ 672789 w 777399"/>
                      <a:gd name="connsiteY7" fmla="*/ 676818 h 834724"/>
                      <a:gd name="connsiteX8" fmla="*/ 614847 w 777399"/>
                      <a:gd name="connsiteY8" fmla="*/ 676103 h 834724"/>
                      <a:gd name="connsiteX9" fmla="*/ 630982 w 777399"/>
                      <a:gd name="connsiteY9" fmla="*/ 688395 h 834724"/>
                      <a:gd name="connsiteX10" fmla="*/ 777399 w 777399"/>
                      <a:gd name="connsiteY10" fmla="*/ 731780 h 834724"/>
                      <a:gd name="connsiteX11" fmla="*/ 656169 w 777399"/>
                      <a:gd name="connsiteY11" fmla="*/ 769582 h 834724"/>
                      <a:gd name="connsiteX12" fmla="*/ 597307 w 777399"/>
                      <a:gd name="connsiteY12" fmla="*/ 754882 h 834724"/>
                      <a:gd name="connsiteX13" fmla="*/ 629659 w 777399"/>
                      <a:gd name="connsiteY13" fmla="*/ 777146 h 834724"/>
                      <a:gd name="connsiteX14" fmla="*/ 727066 w 777399"/>
                      <a:gd name="connsiteY14" fmla="*/ 811041 h 834724"/>
                      <a:gd name="connsiteX15" fmla="*/ 532253 w 777399"/>
                      <a:gd name="connsiteY15" fmla="*/ 804200 h 834724"/>
                      <a:gd name="connsiteX16" fmla="*/ 506636 w 777399"/>
                      <a:gd name="connsiteY16" fmla="*/ 782369 h 834724"/>
                      <a:gd name="connsiteX17" fmla="*/ 270763 w 777399"/>
                      <a:gd name="connsiteY17" fmla="*/ 782371 h 834724"/>
                      <a:gd name="connsiteX18" fmla="*/ 245145 w 777399"/>
                      <a:gd name="connsiteY18" fmla="*/ 804202 h 834724"/>
                      <a:gd name="connsiteX19" fmla="*/ 50333 w 777399"/>
                      <a:gd name="connsiteY19" fmla="*/ 811043 h 834724"/>
                      <a:gd name="connsiteX20" fmla="*/ 147740 w 777399"/>
                      <a:gd name="connsiteY20" fmla="*/ 777148 h 834724"/>
                      <a:gd name="connsiteX21" fmla="*/ 180091 w 777399"/>
                      <a:gd name="connsiteY21" fmla="*/ 754884 h 834724"/>
                      <a:gd name="connsiteX22" fmla="*/ 121229 w 777399"/>
                      <a:gd name="connsiteY22" fmla="*/ 769584 h 834724"/>
                      <a:gd name="connsiteX23" fmla="*/ 0 w 777399"/>
                      <a:gd name="connsiteY23" fmla="*/ 731782 h 834724"/>
                      <a:gd name="connsiteX24" fmla="*/ 146417 w 777399"/>
                      <a:gd name="connsiteY24" fmla="*/ 688397 h 834724"/>
                      <a:gd name="connsiteX25" fmla="*/ 162551 w 777399"/>
                      <a:gd name="connsiteY25" fmla="*/ 676105 h 834724"/>
                      <a:gd name="connsiteX26" fmla="*/ 104609 w 777399"/>
                      <a:gd name="connsiteY26" fmla="*/ 676820 h 834724"/>
                      <a:gd name="connsiteX27" fmla="*/ 3389 w 777399"/>
                      <a:gd name="connsiteY27" fmla="*/ 609733 h 834724"/>
                      <a:gd name="connsiteX28" fmla="*/ 101212 w 777399"/>
                      <a:gd name="connsiteY28" fmla="*/ 612253 h 834724"/>
                      <a:gd name="connsiteX29" fmla="*/ 107649 w 777399"/>
                      <a:gd name="connsiteY29" fmla="*/ 610565 h 834724"/>
                      <a:gd name="connsiteX30" fmla="*/ 83040 w 777399"/>
                      <a:gd name="connsiteY30" fmla="*/ 579776 h 834724"/>
                      <a:gd name="connsiteX31" fmla="*/ 129933 w 777399"/>
                      <a:gd name="connsiteY31" fmla="*/ 109540 h 834724"/>
                      <a:gd name="connsiteX32" fmla="*/ 388699 w 777399"/>
                      <a:gd name="connsiteY32" fmla="*/ 0 h 834724"/>
                      <a:gd name="connsiteX0" fmla="*/ 388699 w 777399"/>
                      <a:gd name="connsiteY0" fmla="*/ 0 h 834724"/>
                      <a:gd name="connsiteX1" fmla="*/ 647465 w 777399"/>
                      <a:gd name="connsiteY1" fmla="*/ 109540 h 834724"/>
                      <a:gd name="connsiteX2" fmla="*/ 647464 w 777399"/>
                      <a:gd name="connsiteY2" fmla="*/ 109540 h 834724"/>
                      <a:gd name="connsiteX3" fmla="*/ 694357 w 777399"/>
                      <a:gd name="connsiteY3" fmla="*/ 579777 h 834724"/>
                      <a:gd name="connsiteX4" fmla="*/ 669750 w 777399"/>
                      <a:gd name="connsiteY4" fmla="*/ 610564 h 834724"/>
                      <a:gd name="connsiteX5" fmla="*/ 676187 w 777399"/>
                      <a:gd name="connsiteY5" fmla="*/ 612251 h 834724"/>
                      <a:gd name="connsiteX6" fmla="*/ 774010 w 777399"/>
                      <a:gd name="connsiteY6" fmla="*/ 609731 h 834724"/>
                      <a:gd name="connsiteX7" fmla="*/ 672789 w 777399"/>
                      <a:gd name="connsiteY7" fmla="*/ 676818 h 834724"/>
                      <a:gd name="connsiteX8" fmla="*/ 614847 w 777399"/>
                      <a:gd name="connsiteY8" fmla="*/ 676103 h 834724"/>
                      <a:gd name="connsiteX9" fmla="*/ 630982 w 777399"/>
                      <a:gd name="connsiteY9" fmla="*/ 688395 h 834724"/>
                      <a:gd name="connsiteX10" fmla="*/ 777399 w 777399"/>
                      <a:gd name="connsiteY10" fmla="*/ 731780 h 834724"/>
                      <a:gd name="connsiteX11" fmla="*/ 656169 w 777399"/>
                      <a:gd name="connsiteY11" fmla="*/ 769582 h 834724"/>
                      <a:gd name="connsiteX12" fmla="*/ 597307 w 777399"/>
                      <a:gd name="connsiteY12" fmla="*/ 754882 h 834724"/>
                      <a:gd name="connsiteX13" fmla="*/ 629659 w 777399"/>
                      <a:gd name="connsiteY13" fmla="*/ 777146 h 834724"/>
                      <a:gd name="connsiteX14" fmla="*/ 727066 w 777399"/>
                      <a:gd name="connsiteY14" fmla="*/ 811041 h 834724"/>
                      <a:gd name="connsiteX15" fmla="*/ 532253 w 777399"/>
                      <a:gd name="connsiteY15" fmla="*/ 804200 h 834724"/>
                      <a:gd name="connsiteX16" fmla="*/ 506636 w 777399"/>
                      <a:gd name="connsiteY16" fmla="*/ 782369 h 834724"/>
                      <a:gd name="connsiteX17" fmla="*/ 270763 w 777399"/>
                      <a:gd name="connsiteY17" fmla="*/ 782371 h 834724"/>
                      <a:gd name="connsiteX18" fmla="*/ 245145 w 777399"/>
                      <a:gd name="connsiteY18" fmla="*/ 804202 h 834724"/>
                      <a:gd name="connsiteX19" fmla="*/ 50333 w 777399"/>
                      <a:gd name="connsiteY19" fmla="*/ 811043 h 834724"/>
                      <a:gd name="connsiteX20" fmla="*/ 147740 w 777399"/>
                      <a:gd name="connsiteY20" fmla="*/ 777148 h 834724"/>
                      <a:gd name="connsiteX21" fmla="*/ 180091 w 777399"/>
                      <a:gd name="connsiteY21" fmla="*/ 754884 h 834724"/>
                      <a:gd name="connsiteX22" fmla="*/ 121229 w 777399"/>
                      <a:gd name="connsiteY22" fmla="*/ 769584 h 834724"/>
                      <a:gd name="connsiteX23" fmla="*/ 0 w 777399"/>
                      <a:gd name="connsiteY23" fmla="*/ 731782 h 834724"/>
                      <a:gd name="connsiteX24" fmla="*/ 146417 w 777399"/>
                      <a:gd name="connsiteY24" fmla="*/ 688397 h 834724"/>
                      <a:gd name="connsiteX25" fmla="*/ 162551 w 777399"/>
                      <a:gd name="connsiteY25" fmla="*/ 676105 h 834724"/>
                      <a:gd name="connsiteX26" fmla="*/ 104609 w 777399"/>
                      <a:gd name="connsiteY26" fmla="*/ 676820 h 834724"/>
                      <a:gd name="connsiteX27" fmla="*/ 101212 w 777399"/>
                      <a:gd name="connsiteY27" fmla="*/ 612253 h 834724"/>
                      <a:gd name="connsiteX28" fmla="*/ 107649 w 777399"/>
                      <a:gd name="connsiteY28" fmla="*/ 610565 h 834724"/>
                      <a:gd name="connsiteX29" fmla="*/ 83040 w 777399"/>
                      <a:gd name="connsiteY29" fmla="*/ 579776 h 834724"/>
                      <a:gd name="connsiteX30" fmla="*/ 129933 w 777399"/>
                      <a:gd name="connsiteY30" fmla="*/ 109540 h 834724"/>
                      <a:gd name="connsiteX31" fmla="*/ 388699 w 777399"/>
                      <a:gd name="connsiteY31" fmla="*/ 0 h 834724"/>
                      <a:gd name="connsiteX0" fmla="*/ 365950 w 754650"/>
                      <a:gd name="connsiteY0" fmla="*/ 0 h 834724"/>
                      <a:gd name="connsiteX1" fmla="*/ 624716 w 754650"/>
                      <a:gd name="connsiteY1" fmla="*/ 109540 h 834724"/>
                      <a:gd name="connsiteX2" fmla="*/ 624715 w 754650"/>
                      <a:gd name="connsiteY2" fmla="*/ 109540 h 834724"/>
                      <a:gd name="connsiteX3" fmla="*/ 671608 w 754650"/>
                      <a:gd name="connsiteY3" fmla="*/ 579777 h 834724"/>
                      <a:gd name="connsiteX4" fmla="*/ 647001 w 754650"/>
                      <a:gd name="connsiteY4" fmla="*/ 610564 h 834724"/>
                      <a:gd name="connsiteX5" fmla="*/ 653438 w 754650"/>
                      <a:gd name="connsiteY5" fmla="*/ 612251 h 834724"/>
                      <a:gd name="connsiteX6" fmla="*/ 751261 w 754650"/>
                      <a:gd name="connsiteY6" fmla="*/ 609731 h 834724"/>
                      <a:gd name="connsiteX7" fmla="*/ 650040 w 754650"/>
                      <a:gd name="connsiteY7" fmla="*/ 676818 h 834724"/>
                      <a:gd name="connsiteX8" fmla="*/ 592098 w 754650"/>
                      <a:gd name="connsiteY8" fmla="*/ 676103 h 834724"/>
                      <a:gd name="connsiteX9" fmla="*/ 608233 w 754650"/>
                      <a:gd name="connsiteY9" fmla="*/ 688395 h 834724"/>
                      <a:gd name="connsiteX10" fmla="*/ 754650 w 754650"/>
                      <a:gd name="connsiteY10" fmla="*/ 731780 h 834724"/>
                      <a:gd name="connsiteX11" fmla="*/ 633420 w 754650"/>
                      <a:gd name="connsiteY11" fmla="*/ 769582 h 834724"/>
                      <a:gd name="connsiteX12" fmla="*/ 574558 w 754650"/>
                      <a:gd name="connsiteY12" fmla="*/ 754882 h 834724"/>
                      <a:gd name="connsiteX13" fmla="*/ 606910 w 754650"/>
                      <a:gd name="connsiteY13" fmla="*/ 777146 h 834724"/>
                      <a:gd name="connsiteX14" fmla="*/ 704317 w 754650"/>
                      <a:gd name="connsiteY14" fmla="*/ 811041 h 834724"/>
                      <a:gd name="connsiteX15" fmla="*/ 509504 w 754650"/>
                      <a:gd name="connsiteY15" fmla="*/ 804200 h 834724"/>
                      <a:gd name="connsiteX16" fmla="*/ 483887 w 754650"/>
                      <a:gd name="connsiteY16" fmla="*/ 782369 h 834724"/>
                      <a:gd name="connsiteX17" fmla="*/ 248014 w 754650"/>
                      <a:gd name="connsiteY17" fmla="*/ 782371 h 834724"/>
                      <a:gd name="connsiteX18" fmla="*/ 222396 w 754650"/>
                      <a:gd name="connsiteY18" fmla="*/ 804202 h 834724"/>
                      <a:gd name="connsiteX19" fmla="*/ 27584 w 754650"/>
                      <a:gd name="connsiteY19" fmla="*/ 811043 h 834724"/>
                      <a:gd name="connsiteX20" fmla="*/ 124991 w 754650"/>
                      <a:gd name="connsiteY20" fmla="*/ 777148 h 834724"/>
                      <a:gd name="connsiteX21" fmla="*/ 157342 w 754650"/>
                      <a:gd name="connsiteY21" fmla="*/ 754884 h 834724"/>
                      <a:gd name="connsiteX22" fmla="*/ 98480 w 754650"/>
                      <a:gd name="connsiteY22" fmla="*/ 769584 h 834724"/>
                      <a:gd name="connsiteX23" fmla="*/ 123668 w 754650"/>
                      <a:gd name="connsiteY23" fmla="*/ 688397 h 834724"/>
                      <a:gd name="connsiteX24" fmla="*/ 139802 w 754650"/>
                      <a:gd name="connsiteY24" fmla="*/ 676105 h 834724"/>
                      <a:gd name="connsiteX25" fmla="*/ 81860 w 754650"/>
                      <a:gd name="connsiteY25" fmla="*/ 676820 h 834724"/>
                      <a:gd name="connsiteX26" fmla="*/ 78463 w 754650"/>
                      <a:gd name="connsiteY26" fmla="*/ 612253 h 834724"/>
                      <a:gd name="connsiteX27" fmla="*/ 84900 w 754650"/>
                      <a:gd name="connsiteY27" fmla="*/ 610565 h 834724"/>
                      <a:gd name="connsiteX28" fmla="*/ 60291 w 754650"/>
                      <a:gd name="connsiteY28" fmla="*/ 579776 h 834724"/>
                      <a:gd name="connsiteX29" fmla="*/ 107184 w 754650"/>
                      <a:gd name="connsiteY29" fmla="*/ 109540 h 834724"/>
                      <a:gd name="connsiteX30" fmla="*/ 365950 w 754650"/>
                      <a:gd name="connsiteY30" fmla="*/ 0 h 834724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98480 w 754650"/>
                      <a:gd name="connsiteY21" fmla="*/ 769584 h 834722"/>
                      <a:gd name="connsiteX22" fmla="*/ 123668 w 754650"/>
                      <a:gd name="connsiteY22" fmla="*/ 688397 h 834722"/>
                      <a:gd name="connsiteX23" fmla="*/ 139802 w 754650"/>
                      <a:gd name="connsiteY23" fmla="*/ 676105 h 834722"/>
                      <a:gd name="connsiteX24" fmla="*/ 81860 w 754650"/>
                      <a:gd name="connsiteY24" fmla="*/ 676820 h 834722"/>
                      <a:gd name="connsiteX25" fmla="*/ 78463 w 754650"/>
                      <a:gd name="connsiteY25" fmla="*/ 612253 h 834722"/>
                      <a:gd name="connsiteX26" fmla="*/ 84900 w 754650"/>
                      <a:gd name="connsiteY26" fmla="*/ 610565 h 834722"/>
                      <a:gd name="connsiteX27" fmla="*/ 60291 w 754650"/>
                      <a:gd name="connsiteY27" fmla="*/ 579776 h 834722"/>
                      <a:gd name="connsiteX28" fmla="*/ 107184 w 754650"/>
                      <a:gd name="connsiteY28" fmla="*/ 109540 h 834722"/>
                      <a:gd name="connsiteX29" fmla="*/ 365950 w 754650"/>
                      <a:gd name="connsiteY29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98480 w 754650"/>
                      <a:gd name="connsiteY21" fmla="*/ 769584 h 834722"/>
                      <a:gd name="connsiteX22" fmla="*/ 123668 w 754650"/>
                      <a:gd name="connsiteY22" fmla="*/ 688397 h 834722"/>
                      <a:gd name="connsiteX23" fmla="*/ 139802 w 754650"/>
                      <a:gd name="connsiteY23" fmla="*/ 676105 h 834722"/>
                      <a:gd name="connsiteX24" fmla="*/ 81860 w 754650"/>
                      <a:gd name="connsiteY24" fmla="*/ 676820 h 834722"/>
                      <a:gd name="connsiteX25" fmla="*/ 78463 w 754650"/>
                      <a:gd name="connsiteY25" fmla="*/ 612253 h 834722"/>
                      <a:gd name="connsiteX26" fmla="*/ 60291 w 754650"/>
                      <a:gd name="connsiteY26" fmla="*/ 579776 h 834722"/>
                      <a:gd name="connsiteX27" fmla="*/ 107184 w 754650"/>
                      <a:gd name="connsiteY27" fmla="*/ 109540 h 834722"/>
                      <a:gd name="connsiteX28" fmla="*/ 365950 w 754650"/>
                      <a:gd name="connsiteY28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98480 w 754650"/>
                      <a:gd name="connsiteY21" fmla="*/ 769584 h 834722"/>
                      <a:gd name="connsiteX22" fmla="*/ 123668 w 754650"/>
                      <a:gd name="connsiteY22" fmla="*/ 688397 h 834722"/>
                      <a:gd name="connsiteX23" fmla="*/ 139802 w 754650"/>
                      <a:gd name="connsiteY23" fmla="*/ 676105 h 834722"/>
                      <a:gd name="connsiteX24" fmla="*/ 81860 w 754650"/>
                      <a:gd name="connsiteY24" fmla="*/ 676820 h 834722"/>
                      <a:gd name="connsiteX25" fmla="*/ 60291 w 754650"/>
                      <a:gd name="connsiteY25" fmla="*/ 579776 h 834722"/>
                      <a:gd name="connsiteX26" fmla="*/ 107184 w 754650"/>
                      <a:gd name="connsiteY26" fmla="*/ 109540 h 834722"/>
                      <a:gd name="connsiteX27" fmla="*/ 365950 w 754650"/>
                      <a:gd name="connsiteY27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98480 w 754650"/>
                      <a:gd name="connsiteY21" fmla="*/ 769584 h 834722"/>
                      <a:gd name="connsiteX22" fmla="*/ 123668 w 754650"/>
                      <a:gd name="connsiteY22" fmla="*/ 688397 h 834722"/>
                      <a:gd name="connsiteX23" fmla="*/ 139802 w 754650"/>
                      <a:gd name="connsiteY23" fmla="*/ 676105 h 834722"/>
                      <a:gd name="connsiteX24" fmla="*/ 60291 w 754650"/>
                      <a:gd name="connsiteY24" fmla="*/ 579776 h 834722"/>
                      <a:gd name="connsiteX25" fmla="*/ 107184 w 754650"/>
                      <a:gd name="connsiteY25" fmla="*/ 109540 h 834722"/>
                      <a:gd name="connsiteX26" fmla="*/ 365950 w 754650"/>
                      <a:gd name="connsiteY26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123668 w 754650"/>
                      <a:gd name="connsiteY21" fmla="*/ 688397 h 834722"/>
                      <a:gd name="connsiteX22" fmla="*/ 139802 w 754650"/>
                      <a:gd name="connsiteY22" fmla="*/ 676105 h 834722"/>
                      <a:gd name="connsiteX23" fmla="*/ 60291 w 754650"/>
                      <a:gd name="connsiteY23" fmla="*/ 579776 h 834722"/>
                      <a:gd name="connsiteX24" fmla="*/ 107184 w 754650"/>
                      <a:gd name="connsiteY24" fmla="*/ 109540 h 834722"/>
                      <a:gd name="connsiteX25" fmla="*/ 365950 w 754650"/>
                      <a:gd name="connsiteY25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123668 w 754650"/>
                      <a:gd name="connsiteY21" fmla="*/ 688397 h 834722"/>
                      <a:gd name="connsiteX22" fmla="*/ 60291 w 754650"/>
                      <a:gd name="connsiteY22" fmla="*/ 579776 h 834722"/>
                      <a:gd name="connsiteX23" fmla="*/ 107184 w 754650"/>
                      <a:gd name="connsiteY23" fmla="*/ 109540 h 834722"/>
                      <a:gd name="connsiteX24" fmla="*/ 365950 w 754650"/>
                      <a:gd name="connsiteY24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24991 w 754650"/>
                      <a:gd name="connsiteY19" fmla="*/ 777148 h 834722"/>
                      <a:gd name="connsiteX20" fmla="*/ 157342 w 754650"/>
                      <a:gd name="connsiteY20" fmla="*/ 754884 h 834722"/>
                      <a:gd name="connsiteX21" fmla="*/ 60291 w 754650"/>
                      <a:gd name="connsiteY21" fmla="*/ 579776 h 834722"/>
                      <a:gd name="connsiteX22" fmla="*/ 107184 w 754650"/>
                      <a:gd name="connsiteY22" fmla="*/ 109540 h 834722"/>
                      <a:gd name="connsiteX23" fmla="*/ 365950 w 754650"/>
                      <a:gd name="connsiteY23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157342 w 754650"/>
                      <a:gd name="connsiteY19" fmla="*/ 754884 h 834722"/>
                      <a:gd name="connsiteX20" fmla="*/ 60291 w 754650"/>
                      <a:gd name="connsiteY20" fmla="*/ 579776 h 834722"/>
                      <a:gd name="connsiteX21" fmla="*/ 107184 w 754650"/>
                      <a:gd name="connsiteY21" fmla="*/ 109540 h 834722"/>
                      <a:gd name="connsiteX22" fmla="*/ 365950 w 754650"/>
                      <a:gd name="connsiteY22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222396 w 754650"/>
                      <a:gd name="connsiteY18" fmla="*/ 804202 h 834722"/>
                      <a:gd name="connsiteX19" fmla="*/ 60291 w 754650"/>
                      <a:gd name="connsiteY19" fmla="*/ 579776 h 834722"/>
                      <a:gd name="connsiteX20" fmla="*/ 107184 w 754650"/>
                      <a:gd name="connsiteY20" fmla="*/ 109540 h 834722"/>
                      <a:gd name="connsiteX21" fmla="*/ 365950 w 754650"/>
                      <a:gd name="connsiteY21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248014 w 754650"/>
                      <a:gd name="connsiteY17" fmla="*/ 782371 h 834722"/>
                      <a:gd name="connsiteX18" fmla="*/ 60291 w 754650"/>
                      <a:gd name="connsiteY18" fmla="*/ 579776 h 834722"/>
                      <a:gd name="connsiteX19" fmla="*/ 107184 w 754650"/>
                      <a:gd name="connsiteY19" fmla="*/ 109540 h 834722"/>
                      <a:gd name="connsiteX20" fmla="*/ 365950 w 754650"/>
                      <a:gd name="connsiteY20" fmla="*/ 0 h 834722"/>
                      <a:gd name="connsiteX0" fmla="*/ 365950 w 754650"/>
                      <a:gd name="connsiteY0" fmla="*/ 0 h 834722"/>
                      <a:gd name="connsiteX1" fmla="*/ 624716 w 754650"/>
                      <a:gd name="connsiteY1" fmla="*/ 109540 h 834722"/>
                      <a:gd name="connsiteX2" fmla="*/ 624715 w 754650"/>
                      <a:gd name="connsiteY2" fmla="*/ 109540 h 834722"/>
                      <a:gd name="connsiteX3" fmla="*/ 671608 w 754650"/>
                      <a:gd name="connsiteY3" fmla="*/ 579777 h 834722"/>
                      <a:gd name="connsiteX4" fmla="*/ 647001 w 754650"/>
                      <a:gd name="connsiteY4" fmla="*/ 610564 h 834722"/>
                      <a:gd name="connsiteX5" fmla="*/ 653438 w 754650"/>
                      <a:gd name="connsiteY5" fmla="*/ 612251 h 834722"/>
                      <a:gd name="connsiteX6" fmla="*/ 751261 w 754650"/>
                      <a:gd name="connsiteY6" fmla="*/ 609731 h 834722"/>
                      <a:gd name="connsiteX7" fmla="*/ 650040 w 754650"/>
                      <a:gd name="connsiteY7" fmla="*/ 676818 h 834722"/>
                      <a:gd name="connsiteX8" fmla="*/ 592098 w 754650"/>
                      <a:gd name="connsiteY8" fmla="*/ 676103 h 834722"/>
                      <a:gd name="connsiteX9" fmla="*/ 608233 w 754650"/>
                      <a:gd name="connsiteY9" fmla="*/ 688395 h 834722"/>
                      <a:gd name="connsiteX10" fmla="*/ 754650 w 754650"/>
                      <a:gd name="connsiteY10" fmla="*/ 731780 h 834722"/>
                      <a:gd name="connsiteX11" fmla="*/ 633420 w 754650"/>
                      <a:gd name="connsiteY11" fmla="*/ 769582 h 834722"/>
                      <a:gd name="connsiteX12" fmla="*/ 574558 w 754650"/>
                      <a:gd name="connsiteY12" fmla="*/ 754882 h 834722"/>
                      <a:gd name="connsiteX13" fmla="*/ 606910 w 754650"/>
                      <a:gd name="connsiteY13" fmla="*/ 777146 h 834722"/>
                      <a:gd name="connsiteX14" fmla="*/ 704317 w 754650"/>
                      <a:gd name="connsiteY14" fmla="*/ 811041 h 834722"/>
                      <a:gd name="connsiteX15" fmla="*/ 509504 w 754650"/>
                      <a:gd name="connsiteY15" fmla="*/ 804200 h 834722"/>
                      <a:gd name="connsiteX16" fmla="*/ 483887 w 754650"/>
                      <a:gd name="connsiteY16" fmla="*/ 782369 h 834722"/>
                      <a:gd name="connsiteX17" fmla="*/ 60291 w 754650"/>
                      <a:gd name="connsiteY17" fmla="*/ 579776 h 834722"/>
                      <a:gd name="connsiteX18" fmla="*/ 107184 w 754650"/>
                      <a:gd name="connsiteY18" fmla="*/ 109540 h 834722"/>
                      <a:gd name="connsiteX19" fmla="*/ 365950 w 754650"/>
                      <a:gd name="connsiteY19" fmla="*/ 0 h 834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754650" h="834722">
                        <a:moveTo>
                          <a:pt x="365950" y="0"/>
                        </a:moveTo>
                        <a:cubicBezTo>
                          <a:pt x="459605" y="0"/>
                          <a:pt x="553259" y="36513"/>
                          <a:pt x="624716" y="109540"/>
                        </a:cubicBezTo>
                        <a:lnTo>
                          <a:pt x="624715" y="109540"/>
                        </a:lnTo>
                        <a:cubicBezTo>
                          <a:pt x="749763" y="237336"/>
                          <a:pt x="765394" y="434611"/>
                          <a:pt x="671608" y="579777"/>
                        </a:cubicBezTo>
                        <a:lnTo>
                          <a:pt x="647001" y="610564"/>
                        </a:lnTo>
                        <a:lnTo>
                          <a:pt x="653438" y="612251"/>
                        </a:lnTo>
                        <a:cubicBezTo>
                          <a:pt x="686619" y="617786"/>
                          <a:pt x="719974" y="617071"/>
                          <a:pt x="751261" y="609731"/>
                        </a:cubicBezTo>
                        <a:cubicBezTo>
                          <a:pt x="730034" y="646497"/>
                          <a:pt x="692907" y="669442"/>
                          <a:pt x="650040" y="676818"/>
                        </a:cubicBezTo>
                        <a:lnTo>
                          <a:pt x="592098" y="676103"/>
                        </a:lnTo>
                        <a:lnTo>
                          <a:pt x="608233" y="688395"/>
                        </a:lnTo>
                        <a:cubicBezTo>
                          <a:pt x="652634" y="716234"/>
                          <a:pt x="704007" y="731722"/>
                          <a:pt x="754650" y="731780"/>
                        </a:cubicBezTo>
                        <a:cubicBezTo>
                          <a:pt x="722710" y="760690"/>
                          <a:pt x="678720" y="773020"/>
                          <a:pt x="633420" y="769582"/>
                        </a:cubicBezTo>
                        <a:lnTo>
                          <a:pt x="574558" y="754882"/>
                        </a:lnTo>
                        <a:lnTo>
                          <a:pt x="606910" y="777146"/>
                        </a:lnTo>
                        <a:cubicBezTo>
                          <a:pt x="637085" y="794188"/>
                          <a:pt x="670252" y="805880"/>
                          <a:pt x="704317" y="811041"/>
                        </a:cubicBezTo>
                        <a:cubicBezTo>
                          <a:pt x="648359" y="845963"/>
                          <a:pt x="571345" y="841073"/>
                          <a:pt x="509504" y="804200"/>
                        </a:cubicBezTo>
                        <a:lnTo>
                          <a:pt x="483887" y="782369"/>
                        </a:lnTo>
                        <a:lnTo>
                          <a:pt x="60291" y="579776"/>
                        </a:lnTo>
                        <a:cubicBezTo>
                          <a:pt x="-33494" y="434610"/>
                          <a:pt x="-17863" y="237336"/>
                          <a:pt x="107184" y="109540"/>
                        </a:cubicBezTo>
                        <a:cubicBezTo>
                          <a:pt x="178640" y="36513"/>
                          <a:pt x="272296" y="0"/>
                          <a:pt x="3659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4" name="フリーフォーム: 図形 753">
                    <a:extLst>
                      <a:ext uri="{FF2B5EF4-FFF2-40B4-BE49-F238E27FC236}">
                        <a16:creationId xmlns:a16="http://schemas.microsoft.com/office/drawing/2014/main" id="{C1E3ABF1-2A57-4D14-ADDE-1D0398BA7E7D}"/>
                      </a:ext>
                    </a:extLst>
                  </p:cNvPr>
                  <p:cNvSpPr/>
                  <p:nvPr/>
                </p:nvSpPr>
                <p:spPr>
                  <a:xfrm>
                    <a:off x="5416050" y="3601581"/>
                    <a:ext cx="704423" cy="773194"/>
                  </a:xfrm>
                  <a:custGeom>
                    <a:avLst/>
                    <a:gdLst>
                      <a:gd name="connsiteX0" fmla="*/ 367044 w 704423"/>
                      <a:gd name="connsiteY0" fmla="*/ 0 h 773194"/>
                      <a:gd name="connsiteX1" fmla="*/ 704423 w 704423"/>
                      <a:gd name="connsiteY1" fmla="*/ 386597 h 773194"/>
                      <a:gd name="connsiteX2" fmla="*/ 367044 w 704423"/>
                      <a:gd name="connsiteY2" fmla="*/ 773194 h 773194"/>
                      <a:gd name="connsiteX3" fmla="*/ 206229 w 704423"/>
                      <a:gd name="connsiteY3" fmla="*/ 726534 h 773194"/>
                      <a:gd name="connsiteX4" fmla="*/ 153179 w 704423"/>
                      <a:gd name="connsiteY4" fmla="*/ 683334 h 773194"/>
                      <a:gd name="connsiteX5" fmla="*/ 166529 w 704423"/>
                      <a:gd name="connsiteY5" fmla="*/ 615402 h 773194"/>
                      <a:gd name="connsiteX6" fmla="*/ 105073 w 704423"/>
                      <a:gd name="connsiteY6" fmla="*/ 626286 h 773194"/>
                      <a:gd name="connsiteX7" fmla="*/ 87284 w 704423"/>
                      <a:gd name="connsiteY7" fmla="*/ 602747 h 773194"/>
                      <a:gd name="connsiteX8" fmla="*/ 67610 w 704423"/>
                      <a:gd name="connsiteY8" fmla="*/ 561213 h 773194"/>
                      <a:gd name="connsiteX9" fmla="*/ 42946 w 704423"/>
                      <a:gd name="connsiteY9" fmla="*/ 563273 h 773194"/>
                      <a:gd name="connsiteX10" fmla="*/ 117 w 704423"/>
                      <a:gd name="connsiteY10" fmla="*/ 546969 h 773194"/>
                      <a:gd name="connsiteX11" fmla="*/ 19484 w 704423"/>
                      <a:gd name="connsiteY11" fmla="*/ 490926 h 773194"/>
                      <a:gd name="connsiteX12" fmla="*/ 36326 w 704423"/>
                      <a:gd name="connsiteY12" fmla="*/ 462310 h 773194"/>
                      <a:gd name="connsiteX13" fmla="*/ 29665 w 704423"/>
                      <a:gd name="connsiteY13" fmla="*/ 386597 h 773194"/>
                      <a:gd name="connsiteX14" fmla="*/ 367044 w 704423"/>
                      <a:gd name="connsiteY14" fmla="*/ 0 h 773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04423" h="773194">
                        <a:moveTo>
                          <a:pt x="367044" y="0"/>
                        </a:moveTo>
                        <a:cubicBezTo>
                          <a:pt x="553373" y="0"/>
                          <a:pt x="704423" y="173085"/>
                          <a:pt x="704423" y="386597"/>
                        </a:cubicBezTo>
                        <a:cubicBezTo>
                          <a:pt x="704423" y="600109"/>
                          <a:pt x="553373" y="773194"/>
                          <a:pt x="367044" y="773194"/>
                        </a:cubicBezTo>
                        <a:cubicBezTo>
                          <a:pt x="308816" y="773194"/>
                          <a:pt x="254034" y="756292"/>
                          <a:pt x="206229" y="726534"/>
                        </a:cubicBezTo>
                        <a:lnTo>
                          <a:pt x="153179" y="683334"/>
                        </a:lnTo>
                        <a:lnTo>
                          <a:pt x="166529" y="615402"/>
                        </a:lnTo>
                        <a:lnTo>
                          <a:pt x="105073" y="626286"/>
                        </a:lnTo>
                        <a:lnTo>
                          <a:pt x="87284" y="602747"/>
                        </a:lnTo>
                        <a:lnTo>
                          <a:pt x="67610" y="561213"/>
                        </a:lnTo>
                        <a:lnTo>
                          <a:pt x="42946" y="563273"/>
                        </a:lnTo>
                        <a:cubicBezTo>
                          <a:pt x="20202" y="563273"/>
                          <a:pt x="-1803" y="565990"/>
                          <a:pt x="117" y="546969"/>
                        </a:cubicBezTo>
                        <a:cubicBezTo>
                          <a:pt x="1078" y="537459"/>
                          <a:pt x="8979" y="513004"/>
                          <a:pt x="19484" y="490926"/>
                        </a:cubicBezTo>
                        <a:lnTo>
                          <a:pt x="36326" y="462310"/>
                        </a:lnTo>
                        <a:lnTo>
                          <a:pt x="29665" y="386597"/>
                        </a:lnTo>
                        <a:cubicBezTo>
                          <a:pt x="29665" y="173085"/>
                          <a:pt x="180715" y="0"/>
                          <a:pt x="367044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55" name="グループ化 754">
                    <a:extLst>
                      <a:ext uri="{FF2B5EF4-FFF2-40B4-BE49-F238E27FC236}">
                        <a16:creationId xmlns:a16="http://schemas.microsoft.com/office/drawing/2014/main" id="{9DB55A6E-5213-4856-9EF5-5660606954FF}"/>
                      </a:ext>
                    </a:extLst>
                  </p:cNvPr>
                  <p:cNvGrpSpPr/>
                  <p:nvPr/>
                </p:nvGrpSpPr>
                <p:grpSpPr>
                  <a:xfrm>
                    <a:off x="5455657" y="3702186"/>
                    <a:ext cx="383795" cy="222926"/>
                    <a:chOff x="8185150" y="3036368"/>
                    <a:chExt cx="293635" cy="222935"/>
                  </a:xfrm>
                </p:grpSpPr>
                <p:sp>
                  <p:nvSpPr>
                    <p:cNvPr id="762" name="月 761">
                      <a:extLst>
                        <a:ext uri="{FF2B5EF4-FFF2-40B4-BE49-F238E27FC236}">
                          <a16:creationId xmlns:a16="http://schemas.microsoft.com/office/drawing/2014/main" id="{80D52786-0944-48F9-B5BB-10FEA4B92F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3" name="月 762">
                      <a:extLst>
                        <a:ext uri="{FF2B5EF4-FFF2-40B4-BE49-F238E27FC236}">
                          <a16:creationId xmlns:a16="http://schemas.microsoft.com/office/drawing/2014/main" id="{44865A46-D3F0-4EF9-8BA8-2F662C3FF2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4" name="月 763">
                      <a:extLst>
                        <a:ext uri="{FF2B5EF4-FFF2-40B4-BE49-F238E27FC236}">
                          <a16:creationId xmlns:a16="http://schemas.microsoft.com/office/drawing/2014/main" id="{0F66B77E-877E-45E5-82EB-D81ABCDC36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5" name="月 764">
                      <a:extLst>
                        <a:ext uri="{FF2B5EF4-FFF2-40B4-BE49-F238E27FC236}">
                          <a16:creationId xmlns:a16="http://schemas.microsoft.com/office/drawing/2014/main" id="{8F5FBF7C-14E7-4FA9-B8D8-D0ABCA93E1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6" name="月 765">
                      <a:extLst>
                        <a:ext uri="{FF2B5EF4-FFF2-40B4-BE49-F238E27FC236}">
                          <a16:creationId xmlns:a16="http://schemas.microsoft.com/office/drawing/2014/main" id="{8C68314E-BECC-4A6F-86C9-D747FF0925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7" name="月 766">
                      <a:extLst>
                        <a:ext uri="{FF2B5EF4-FFF2-40B4-BE49-F238E27FC236}">
                          <a16:creationId xmlns:a16="http://schemas.microsoft.com/office/drawing/2014/main" id="{3C015988-F361-46DE-B20C-4C3671782A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56" name="月 755">
                    <a:extLst>
                      <a:ext uri="{FF2B5EF4-FFF2-40B4-BE49-F238E27FC236}">
                        <a16:creationId xmlns:a16="http://schemas.microsoft.com/office/drawing/2014/main" id="{0C98A851-6572-4A1F-B12C-8823DACFE4F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578717" y="3744727"/>
                    <a:ext cx="55825" cy="22315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7" name="月 756">
                    <a:extLst>
                      <a:ext uri="{FF2B5EF4-FFF2-40B4-BE49-F238E27FC236}">
                        <a16:creationId xmlns:a16="http://schemas.microsoft.com/office/drawing/2014/main" id="{C58BDDA1-F1AF-4621-96D7-5B8D79880F4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590094" y="3906259"/>
                    <a:ext cx="45719" cy="1855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8" name="月 757">
                    <a:extLst>
                      <a:ext uri="{FF2B5EF4-FFF2-40B4-BE49-F238E27FC236}">
                        <a16:creationId xmlns:a16="http://schemas.microsoft.com/office/drawing/2014/main" id="{674BF916-398A-498E-B002-AF882C99E651}"/>
                      </a:ext>
                    </a:extLst>
                  </p:cNvPr>
                  <p:cNvSpPr/>
                  <p:nvPr/>
                </p:nvSpPr>
                <p:spPr bwMode="auto">
                  <a:xfrm rot="10393054">
                    <a:off x="5860849" y="3544955"/>
                    <a:ext cx="291465" cy="80079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9" name="フリーフォーム: 図形 758">
                    <a:extLst>
                      <a:ext uri="{FF2B5EF4-FFF2-40B4-BE49-F238E27FC236}">
                        <a16:creationId xmlns:a16="http://schemas.microsoft.com/office/drawing/2014/main" id="{2682CCAC-2D22-4E4F-A89C-29F36A0F000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870764" y="3888603"/>
                    <a:ext cx="149914" cy="261682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0" name="月 759">
                    <a:extLst>
                      <a:ext uri="{FF2B5EF4-FFF2-40B4-BE49-F238E27FC236}">
                        <a16:creationId xmlns:a16="http://schemas.microsoft.com/office/drawing/2014/main" id="{8ECDE6ED-0241-4748-8A09-3815B64DB8D1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5803867" y="3709930"/>
                    <a:ext cx="130484" cy="297699"/>
                  </a:xfrm>
                  <a:prstGeom prst="moon">
                    <a:avLst>
                      <a:gd name="adj" fmla="val 6814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1" name="月 760">
                    <a:extLst>
                      <a:ext uri="{FF2B5EF4-FFF2-40B4-BE49-F238E27FC236}">
                        <a16:creationId xmlns:a16="http://schemas.microsoft.com/office/drawing/2014/main" id="{0D1D135F-E0E2-41CA-B332-1585C862706C}"/>
                      </a:ext>
                    </a:extLst>
                  </p:cNvPr>
                  <p:cNvSpPr/>
                  <p:nvPr/>
                </p:nvSpPr>
                <p:spPr bwMode="auto">
                  <a:xfrm rot="6663410">
                    <a:off x="5664794" y="3440381"/>
                    <a:ext cx="296542" cy="561068"/>
                  </a:xfrm>
                  <a:prstGeom prst="moon">
                    <a:avLst>
                      <a:gd name="adj" fmla="val 6507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02" name="グループ化 1601">
              <a:extLst>
                <a:ext uri="{FF2B5EF4-FFF2-40B4-BE49-F238E27FC236}">
                  <a16:creationId xmlns:a16="http://schemas.microsoft.com/office/drawing/2014/main" id="{1E487B70-3E3C-4A2D-A4F6-C8554A62BF3E}"/>
                </a:ext>
              </a:extLst>
            </p:cNvPr>
            <p:cNvGrpSpPr/>
            <p:nvPr/>
          </p:nvGrpSpPr>
          <p:grpSpPr>
            <a:xfrm>
              <a:off x="8152883" y="1289345"/>
              <a:ext cx="854254" cy="612303"/>
              <a:chOff x="662423" y="3302295"/>
              <a:chExt cx="854254" cy="612303"/>
            </a:xfrm>
          </p:grpSpPr>
          <p:grpSp>
            <p:nvGrpSpPr>
              <p:cNvPr id="1603" name="グループ化 1602">
                <a:extLst>
                  <a:ext uri="{FF2B5EF4-FFF2-40B4-BE49-F238E27FC236}">
                    <a16:creationId xmlns:a16="http://schemas.microsoft.com/office/drawing/2014/main" id="{57BCE616-F0DA-4B24-ACB0-2C560F14B83B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1613" name="フリーフォーム: 図形 1612">
                  <a:extLst>
                    <a:ext uri="{FF2B5EF4-FFF2-40B4-BE49-F238E27FC236}">
                      <a16:creationId xmlns:a16="http://schemas.microsoft.com/office/drawing/2014/main" id="{D28B9D58-1AA9-418E-8078-FE51C11F930C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4" name="フリーフォーム: 図形 1613">
                  <a:extLst>
                    <a:ext uri="{FF2B5EF4-FFF2-40B4-BE49-F238E27FC236}">
                      <a16:creationId xmlns:a16="http://schemas.microsoft.com/office/drawing/2014/main" id="{DA91A09C-8C5E-42FC-AEBF-8EEA6E7DDC15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4" name="グループ化 1603">
                <a:extLst>
                  <a:ext uri="{FF2B5EF4-FFF2-40B4-BE49-F238E27FC236}">
                    <a16:creationId xmlns:a16="http://schemas.microsoft.com/office/drawing/2014/main" id="{9FCA0AED-7BE5-44E2-B310-041AF1B42728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11" name="フリーフォーム: 図形 1610">
                  <a:extLst>
                    <a:ext uri="{FF2B5EF4-FFF2-40B4-BE49-F238E27FC236}">
                      <a16:creationId xmlns:a16="http://schemas.microsoft.com/office/drawing/2014/main" id="{B21409EB-D0C3-44DD-99A3-7F43DBD3FC6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2" name="フリーフォーム: 図形 1611">
                  <a:extLst>
                    <a:ext uri="{FF2B5EF4-FFF2-40B4-BE49-F238E27FC236}">
                      <a16:creationId xmlns:a16="http://schemas.microsoft.com/office/drawing/2014/main" id="{8B1E8C27-21C1-4DAA-9AC9-F0133AFD281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5" name="グループ化 1604">
                <a:extLst>
                  <a:ext uri="{FF2B5EF4-FFF2-40B4-BE49-F238E27FC236}">
                    <a16:creationId xmlns:a16="http://schemas.microsoft.com/office/drawing/2014/main" id="{7C07AE3E-0C44-4522-B3DE-BF6EF740D179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09" name="フリーフォーム: 図形 1608">
                  <a:extLst>
                    <a:ext uri="{FF2B5EF4-FFF2-40B4-BE49-F238E27FC236}">
                      <a16:creationId xmlns:a16="http://schemas.microsoft.com/office/drawing/2014/main" id="{88F833FF-07D7-4407-AFFF-73DEC16A275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0" name="フリーフォーム: 図形 1609">
                  <a:extLst>
                    <a:ext uri="{FF2B5EF4-FFF2-40B4-BE49-F238E27FC236}">
                      <a16:creationId xmlns:a16="http://schemas.microsoft.com/office/drawing/2014/main" id="{EEE363EE-88F5-4476-BC40-DC889291D7B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6" name="グループ化 1605">
                <a:extLst>
                  <a:ext uri="{FF2B5EF4-FFF2-40B4-BE49-F238E27FC236}">
                    <a16:creationId xmlns:a16="http://schemas.microsoft.com/office/drawing/2014/main" id="{97ABAA9C-EDB1-456D-850B-27E628B0745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07" name="フリーフォーム: 図形 1606">
                  <a:extLst>
                    <a:ext uri="{FF2B5EF4-FFF2-40B4-BE49-F238E27FC236}">
                      <a16:creationId xmlns:a16="http://schemas.microsoft.com/office/drawing/2014/main" id="{F947F677-E574-4627-9ECE-B706F2A5FF0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8" name="フリーフォーム: 図形 1607">
                  <a:extLst>
                    <a:ext uri="{FF2B5EF4-FFF2-40B4-BE49-F238E27FC236}">
                      <a16:creationId xmlns:a16="http://schemas.microsoft.com/office/drawing/2014/main" id="{0EC051E6-B2B5-4432-9E17-F2AE3EE57E2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131C1C1-DB93-415E-B8F5-DA9668F7DB3C}"/>
              </a:ext>
            </a:extLst>
          </p:cNvPr>
          <p:cNvGrpSpPr/>
          <p:nvPr/>
        </p:nvGrpSpPr>
        <p:grpSpPr>
          <a:xfrm>
            <a:off x="7848608" y="4890932"/>
            <a:ext cx="1730260" cy="1290919"/>
            <a:chOff x="7848608" y="4890932"/>
            <a:chExt cx="1730260" cy="1290919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D583D37-63CB-4097-8C14-95ABCC6DF173}"/>
                </a:ext>
              </a:extLst>
            </p:cNvPr>
            <p:cNvGrpSpPr/>
            <p:nvPr/>
          </p:nvGrpSpPr>
          <p:grpSpPr>
            <a:xfrm>
              <a:off x="7848608" y="4890932"/>
              <a:ext cx="1730260" cy="1290919"/>
              <a:chOff x="7848608" y="4890932"/>
              <a:chExt cx="1730260" cy="1290919"/>
            </a:xfrm>
          </p:grpSpPr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E81E6DF3-922C-40F7-9690-412F78CBF83A}"/>
                  </a:ext>
                </a:extLst>
              </p:cNvPr>
              <p:cNvSpPr/>
              <p:nvPr/>
            </p:nvSpPr>
            <p:spPr bwMode="auto">
              <a:xfrm>
                <a:off x="8418222" y="4890932"/>
                <a:ext cx="589262" cy="4421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A9B1063B-79E8-4A3C-B716-0B3D31BCF816}"/>
                  </a:ext>
                </a:extLst>
              </p:cNvPr>
              <p:cNvSpPr/>
              <p:nvPr/>
            </p:nvSpPr>
            <p:spPr bwMode="auto">
              <a:xfrm>
                <a:off x="8815105" y="5071404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フリーフォーム: 図形 969">
                <a:extLst>
                  <a:ext uri="{FF2B5EF4-FFF2-40B4-BE49-F238E27FC236}">
                    <a16:creationId xmlns:a16="http://schemas.microsoft.com/office/drawing/2014/main" id="{87DC57E9-048A-4C18-9457-90523DF33070}"/>
                  </a:ext>
                </a:extLst>
              </p:cNvPr>
              <p:cNvSpPr/>
              <p:nvPr/>
            </p:nvSpPr>
            <p:spPr bwMode="auto">
              <a:xfrm>
                <a:off x="8183133" y="5070241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0DCFDF21-3DCA-45D4-9F15-997F6CEAB64D}"/>
                  </a:ext>
                </a:extLst>
              </p:cNvPr>
              <p:cNvGrpSpPr/>
              <p:nvPr/>
            </p:nvGrpSpPr>
            <p:grpSpPr>
              <a:xfrm>
                <a:off x="7903368" y="5208767"/>
                <a:ext cx="1644971" cy="468050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86" name="楕円 2">
                  <a:extLst>
                    <a:ext uri="{FF2B5EF4-FFF2-40B4-BE49-F238E27FC236}">
                      <a16:creationId xmlns:a16="http://schemas.microsoft.com/office/drawing/2014/main" id="{973F7969-E5C9-45C8-BE09-494442577370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楕円 2">
                  <a:extLst>
                    <a:ext uri="{FF2B5EF4-FFF2-40B4-BE49-F238E27FC236}">
                      <a16:creationId xmlns:a16="http://schemas.microsoft.com/office/drawing/2014/main" id="{FAB97B1D-B4BE-40B6-B9EA-0B18EF3D84C3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楕円 2">
                  <a:extLst>
                    <a:ext uri="{FF2B5EF4-FFF2-40B4-BE49-F238E27FC236}">
                      <a16:creationId xmlns:a16="http://schemas.microsoft.com/office/drawing/2014/main" id="{8EBED10A-68B5-4847-98A4-75B8F913B9BF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楕円 2">
                  <a:extLst>
                    <a:ext uri="{FF2B5EF4-FFF2-40B4-BE49-F238E27FC236}">
                      <a16:creationId xmlns:a16="http://schemas.microsoft.com/office/drawing/2014/main" id="{E9CB30EE-5221-4DD1-807E-20617B6BE490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楕円 2">
                  <a:extLst>
                    <a:ext uri="{FF2B5EF4-FFF2-40B4-BE49-F238E27FC236}">
                      <a16:creationId xmlns:a16="http://schemas.microsoft.com/office/drawing/2014/main" id="{14AA880F-F93F-46E1-A79B-8EAC84B83535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楕円 2">
                  <a:extLst>
                    <a:ext uri="{FF2B5EF4-FFF2-40B4-BE49-F238E27FC236}">
                      <a16:creationId xmlns:a16="http://schemas.microsoft.com/office/drawing/2014/main" id="{F11DA6FF-7C54-4997-B524-7693BB1A10F0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楕円 2">
                  <a:extLst>
                    <a:ext uri="{FF2B5EF4-FFF2-40B4-BE49-F238E27FC236}">
                      <a16:creationId xmlns:a16="http://schemas.microsoft.com/office/drawing/2014/main" id="{146FB51D-95F4-4A14-996D-3569212B92EA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楕円 2">
                  <a:extLst>
                    <a:ext uri="{FF2B5EF4-FFF2-40B4-BE49-F238E27FC236}">
                      <a16:creationId xmlns:a16="http://schemas.microsoft.com/office/drawing/2014/main" id="{FC33BA4D-FC87-4F65-B1F9-8B922FF260D5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楕円 2">
                  <a:extLst>
                    <a:ext uri="{FF2B5EF4-FFF2-40B4-BE49-F238E27FC236}">
                      <a16:creationId xmlns:a16="http://schemas.microsoft.com/office/drawing/2014/main" id="{856BA4A7-F709-400B-9AB1-149B1D7B458B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楕円 2">
                  <a:extLst>
                    <a:ext uri="{FF2B5EF4-FFF2-40B4-BE49-F238E27FC236}">
                      <a16:creationId xmlns:a16="http://schemas.microsoft.com/office/drawing/2014/main" id="{D8C5813C-AFDE-4276-8C4D-9E466DBC3EEA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楕円 2">
                  <a:extLst>
                    <a:ext uri="{FF2B5EF4-FFF2-40B4-BE49-F238E27FC236}">
                      <a16:creationId xmlns:a16="http://schemas.microsoft.com/office/drawing/2014/main" id="{F7ADA179-6E98-4E50-BB9B-B28E5EED7167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楕円 2">
                  <a:extLst>
                    <a:ext uri="{FF2B5EF4-FFF2-40B4-BE49-F238E27FC236}">
                      <a16:creationId xmlns:a16="http://schemas.microsoft.com/office/drawing/2014/main" id="{D2D351C2-9B29-45C1-B622-72D6E91205A4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楕円 2">
                  <a:extLst>
                    <a:ext uri="{FF2B5EF4-FFF2-40B4-BE49-F238E27FC236}">
                      <a16:creationId xmlns:a16="http://schemas.microsoft.com/office/drawing/2014/main" id="{EB4A8124-B52A-4336-B6BA-4F61739DFF9B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2" name="楕円 971">
                <a:extLst>
                  <a:ext uri="{FF2B5EF4-FFF2-40B4-BE49-F238E27FC236}">
                    <a16:creationId xmlns:a16="http://schemas.microsoft.com/office/drawing/2014/main" id="{4EB2C265-04DE-4608-A17C-B94857565EE5}"/>
                  </a:ext>
                </a:extLst>
              </p:cNvPr>
              <p:cNvSpPr/>
              <p:nvPr/>
            </p:nvSpPr>
            <p:spPr bwMode="auto">
              <a:xfrm>
                <a:off x="7944774" y="5388843"/>
                <a:ext cx="1538595" cy="681824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 1125">
                <a:extLst>
                  <a:ext uri="{FF2B5EF4-FFF2-40B4-BE49-F238E27FC236}">
                    <a16:creationId xmlns:a16="http://schemas.microsoft.com/office/drawing/2014/main" id="{FDC8B4BD-EBF1-408E-B01B-D9F35953E719}"/>
                  </a:ext>
                </a:extLst>
              </p:cNvPr>
              <p:cNvSpPr/>
              <p:nvPr/>
            </p:nvSpPr>
            <p:spPr>
              <a:xfrm>
                <a:off x="8451750" y="5326935"/>
                <a:ext cx="500130" cy="55271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FF43839A-8ED6-410A-8D7A-3B2B0EE5FBB2}"/>
                  </a:ext>
                </a:extLst>
              </p:cNvPr>
              <p:cNvSpPr/>
              <p:nvPr/>
            </p:nvSpPr>
            <p:spPr bwMode="auto">
              <a:xfrm>
                <a:off x="8507495" y="5772489"/>
                <a:ext cx="388641" cy="199877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653CFAA1-D6C7-4E47-9508-9E932EE70090}"/>
                  </a:ext>
                </a:extLst>
              </p:cNvPr>
              <p:cNvGrpSpPr/>
              <p:nvPr/>
            </p:nvGrpSpPr>
            <p:grpSpPr>
              <a:xfrm>
                <a:off x="8515555" y="5426639"/>
                <a:ext cx="372521" cy="378908"/>
                <a:chOff x="5274321" y="3781001"/>
                <a:chExt cx="579044" cy="588972"/>
              </a:xfrm>
            </p:grpSpPr>
            <p:sp>
              <p:nvSpPr>
                <p:cNvPr id="1058" name="円/楕円 238">
                  <a:extLst>
                    <a:ext uri="{FF2B5EF4-FFF2-40B4-BE49-F238E27FC236}">
                      <a16:creationId xmlns:a16="http://schemas.microsoft.com/office/drawing/2014/main" id="{297E5DDF-8100-4965-B576-0718C459B48E}"/>
                    </a:ext>
                  </a:extLst>
                </p:cNvPr>
                <p:cNvSpPr/>
                <p:nvPr/>
              </p:nvSpPr>
              <p:spPr>
                <a:xfrm>
                  <a:off x="5274321" y="3862474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9" name="月 1058">
                  <a:extLst>
                    <a:ext uri="{FF2B5EF4-FFF2-40B4-BE49-F238E27FC236}">
                      <a16:creationId xmlns:a16="http://schemas.microsoft.com/office/drawing/2014/main" id="{B61DA07F-0F4E-4901-A447-C2C5B057C4BA}"/>
                    </a:ext>
                  </a:extLst>
                </p:cNvPr>
                <p:cNvSpPr/>
                <p:nvPr/>
              </p:nvSpPr>
              <p:spPr>
                <a:xfrm rot="16200000">
                  <a:off x="5551144" y="4148065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0" name="円/楕円 1134">
                  <a:extLst>
                    <a:ext uri="{FF2B5EF4-FFF2-40B4-BE49-F238E27FC236}">
                      <a16:creationId xmlns:a16="http://schemas.microsoft.com/office/drawing/2014/main" id="{9B4CF3D0-04CE-49A9-BAC1-6121DFF218D8}"/>
                    </a:ext>
                  </a:extLst>
                </p:cNvPr>
                <p:cNvSpPr/>
                <p:nvPr/>
              </p:nvSpPr>
              <p:spPr>
                <a:xfrm>
                  <a:off x="5402261" y="4019216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1" name="円/楕円 1136">
                  <a:extLst>
                    <a:ext uri="{FF2B5EF4-FFF2-40B4-BE49-F238E27FC236}">
                      <a16:creationId xmlns:a16="http://schemas.microsoft.com/office/drawing/2014/main" id="{8E73C180-857E-43F0-A904-969430972541}"/>
                    </a:ext>
                  </a:extLst>
                </p:cNvPr>
                <p:cNvSpPr/>
                <p:nvPr/>
              </p:nvSpPr>
              <p:spPr>
                <a:xfrm>
                  <a:off x="5678486" y="4019216"/>
                  <a:ext cx="45719" cy="9700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663F9C0B-77C5-44F4-8C67-EBD7231C054E}"/>
                    </a:ext>
                  </a:extLst>
                </p:cNvPr>
                <p:cNvGrpSpPr/>
                <p:nvPr/>
              </p:nvGrpSpPr>
              <p:grpSpPr>
                <a:xfrm>
                  <a:off x="5308717" y="3781001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073" name="月 1072">
                    <a:extLst>
                      <a:ext uri="{FF2B5EF4-FFF2-40B4-BE49-F238E27FC236}">
                        <a16:creationId xmlns:a16="http://schemas.microsoft.com/office/drawing/2014/main" id="{1C3E9CF6-B9D7-43EE-8B2B-A426E4ADC98E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4" name="月 1073">
                    <a:extLst>
                      <a:ext uri="{FF2B5EF4-FFF2-40B4-BE49-F238E27FC236}">
                        <a16:creationId xmlns:a16="http://schemas.microsoft.com/office/drawing/2014/main" id="{C7FDDF6F-759E-4931-BA29-DBB8B430FDD3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5" name="月 1074">
                    <a:extLst>
                      <a:ext uri="{FF2B5EF4-FFF2-40B4-BE49-F238E27FC236}">
                        <a16:creationId xmlns:a16="http://schemas.microsoft.com/office/drawing/2014/main" id="{5F46B91A-7342-42AF-BBF9-7EB8FAF1A338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6" name="月 1075">
                    <a:extLst>
                      <a:ext uri="{FF2B5EF4-FFF2-40B4-BE49-F238E27FC236}">
                        <a16:creationId xmlns:a16="http://schemas.microsoft.com/office/drawing/2014/main" id="{07A41141-E2A2-42BB-A82F-EDAD806EFD40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7" name="月 1076">
                    <a:extLst>
                      <a:ext uri="{FF2B5EF4-FFF2-40B4-BE49-F238E27FC236}">
                        <a16:creationId xmlns:a16="http://schemas.microsoft.com/office/drawing/2014/main" id="{06571826-E208-4B77-A522-57A01A2C5733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8" name="月 1077">
                    <a:extLst>
                      <a:ext uri="{FF2B5EF4-FFF2-40B4-BE49-F238E27FC236}">
                        <a16:creationId xmlns:a16="http://schemas.microsoft.com/office/drawing/2014/main" id="{68C34D73-51D8-431A-A9C3-ABB7E5360842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63" name="グループ化 1062">
                  <a:extLst>
                    <a:ext uri="{FF2B5EF4-FFF2-40B4-BE49-F238E27FC236}">
                      <a16:creationId xmlns:a16="http://schemas.microsoft.com/office/drawing/2014/main" id="{65728D27-B356-4F97-8A5C-30126823F2D0}"/>
                    </a:ext>
                  </a:extLst>
                </p:cNvPr>
                <p:cNvGrpSpPr/>
                <p:nvPr/>
              </p:nvGrpSpPr>
              <p:grpSpPr>
                <a:xfrm>
                  <a:off x="5567058" y="3781001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067" name="月 1066">
                    <a:extLst>
                      <a:ext uri="{FF2B5EF4-FFF2-40B4-BE49-F238E27FC236}">
                        <a16:creationId xmlns:a16="http://schemas.microsoft.com/office/drawing/2014/main" id="{04BBB357-1673-45E0-BE8C-5239989F7739}"/>
                      </a:ext>
                    </a:extLst>
                  </p:cNvPr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8" name="月 1067">
                    <a:extLst>
                      <a:ext uri="{FF2B5EF4-FFF2-40B4-BE49-F238E27FC236}">
                        <a16:creationId xmlns:a16="http://schemas.microsoft.com/office/drawing/2014/main" id="{96079722-9B67-4C34-8E80-4385133033CA}"/>
                      </a:ext>
                    </a:extLst>
                  </p:cNvPr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9" name="月 1068">
                    <a:extLst>
                      <a:ext uri="{FF2B5EF4-FFF2-40B4-BE49-F238E27FC236}">
                        <a16:creationId xmlns:a16="http://schemas.microsoft.com/office/drawing/2014/main" id="{5CB911F5-9847-46BA-8F00-1FF32A82C879}"/>
                      </a:ext>
                    </a:extLst>
                  </p:cNvPr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0" name="月 1069">
                    <a:extLst>
                      <a:ext uri="{FF2B5EF4-FFF2-40B4-BE49-F238E27FC236}">
                        <a16:creationId xmlns:a16="http://schemas.microsoft.com/office/drawing/2014/main" id="{56ECCB5A-D4DB-4491-B57B-FF5A4DFEF8AB}"/>
                      </a:ext>
                    </a:extLst>
                  </p:cNvPr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1" name="月 1070">
                    <a:extLst>
                      <a:ext uri="{FF2B5EF4-FFF2-40B4-BE49-F238E27FC236}">
                        <a16:creationId xmlns:a16="http://schemas.microsoft.com/office/drawing/2014/main" id="{8DF2BBD5-692B-492D-B775-01FC8B9E35C0}"/>
                      </a:ext>
                    </a:extLst>
                  </p:cNvPr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2" name="月 1071">
                    <a:extLst>
                      <a:ext uri="{FF2B5EF4-FFF2-40B4-BE49-F238E27FC236}">
                        <a16:creationId xmlns:a16="http://schemas.microsoft.com/office/drawing/2014/main" id="{79B61130-F648-4225-9927-BBF75B8AA310}"/>
                      </a:ext>
                    </a:extLst>
                  </p:cNvPr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64" name="月 1063">
                  <a:extLst>
                    <a:ext uri="{FF2B5EF4-FFF2-40B4-BE49-F238E27FC236}">
                      <a16:creationId xmlns:a16="http://schemas.microsoft.com/office/drawing/2014/main" id="{39D5DA4C-D0FB-43DA-B012-6AC8BBDAA524}"/>
                    </a:ext>
                  </a:extLst>
                </p:cNvPr>
                <p:cNvSpPr/>
                <p:nvPr/>
              </p:nvSpPr>
              <p:spPr>
                <a:xfrm rot="5400000">
                  <a:off x="5393706" y="3829448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5" name="月 1064">
                  <a:extLst>
                    <a:ext uri="{FF2B5EF4-FFF2-40B4-BE49-F238E27FC236}">
                      <a16:creationId xmlns:a16="http://schemas.microsoft.com/office/drawing/2014/main" id="{8981618A-D6E2-40BD-9A52-F7BC3AD4A629}"/>
                    </a:ext>
                  </a:extLst>
                </p:cNvPr>
                <p:cNvSpPr/>
                <p:nvPr/>
              </p:nvSpPr>
              <p:spPr>
                <a:xfrm rot="5400000">
                  <a:off x="5684219" y="3829448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6" name="円/楕円 4">
                  <a:extLst>
                    <a:ext uri="{FF2B5EF4-FFF2-40B4-BE49-F238E27FC236}">
                      <a16:creationId xmlns:a16="http://schemas.microsoft.com/office/drawing/2014/main" id="{F5A7D3A4-A03D-4321-A1EE-9099FEF118D1}"/>
                    </a:ext>
                  </a:extLst>
                </p:cNvPr>
                <p:cNvSpPr/>
                <p:nvPr/>
              </p:nvSpPr>
              <p:spPr>
                <a:xfrm>
                  <a:off x="5489738" y="4236941"/>
                  <a:ext cx="148210" cy="804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rPr>
                    <a:t>　</a:t>
                  </a:r>
                </a:p>
              </p:txBody>
            </p:sp>
          </p:grpSp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97DA1848-3608-4996-B211-50ADB022ECE9}"/>
                  </a:ext>
                </a:extLst>
              </p:cNvPr>
              <p:cNvGrpSpPr/>
              <p:nvPr/>
            </p:nvGrpSpPr>
            <p:grpSpPr>
              <a:xfrm>
                <a:off x="8382167" y="5268548"/>
                <a:ext cx="639298" cy="211622"/>
                <a:chOff x="849631" y="361615"/>
                <a:chExt cx="1113596" cy="441091"/>
              </a:xfrm>
            </p:grpSpPr>
            <p:sp>
              <p:nvSpPr>
                <p:cNvPr id="1050" name="月 1049">
                  <a:extLst>
                    <a:ext uri="{FF2B5EF4-FFF2-40B4-BE49-F238E27FC236}">
                      <a16:creationId xmlns:a16="http://schemas.microsoft.com/office/drawing/2014/main" id="{48EF4063-D329-4380-AD23-DEBFD3D7BA98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51" name="月 1050">
                  <a:extLst>
                    <a:ext uri="{FF2B5EF4-FFF2-40B4-BE49-F238E27FC236}">
                      <a16:creationId xmlns:a16="http://schemas.microsoft.com/office/drawing/2014/main" id="{B1384F56-F533-457C-864D-BF4D3D29B0FF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052" name="グループ化 1051">
                  <a:extLst>
                    <a:ext uri="{FF2B5EF4-FFF2-40B4-BE49-F238E27FC236}">
                      <a16:creationId xmlns:a16="http://schemas.microsoft.com/office/drawing/2014/main" id="{5641909D-33EF-4EAE-BE90-CFA5B948C416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1056" name="楕円 1888">
                    <a:extLst>
                      <a:ext uri="{FF2B5EF4-FFF2-40B4-BE49-F238E27FC236}">
                        <a16:creationId xmlns:a16="http://schemas.microsoft.com/office/drawing/2014/main" id="{22A044A0-8C8A-4552-9618-9F701145AB25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7" name="楕円 1888">
                    <a:extLst>
                      <a:ext uri="{FF2B5EF4-FFF2-40B4-BE49-F238E27FC236}">
                        <a16:creationId xmlns:a16="http://schemas.microsoft.com/office/drawing/2014/main" id="{F52DF046-742F-43C8-B9F1-6ECD0982D6A0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8816D11B-C17E-487C-AD52-09986ED4869B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54" name="楕円 1888">
                  <a:extLst>
                    <a:ext uri="{FF2B5EF4-FFF2-40B4-BE49-F238E27FC236}">
                      <a16:creationId xmlns:a16="http://schemas.microsoft.com/office/drawing/2014/main" id="{C9BEDF03-A764-4B06-9FE9-8DA387E75950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5" name="楕円 1888">
                  <a:extLst>
                    <a:ext uri="{FF2B5EF4-FFF2-40B4-BE49-F238E27FC236}">
                      <a16:creationId xmlns:a16="http://schemas.microsoft.com/office/drawing/2014/main" id="{C65CF454-A15F-4424-8AF4-B4909D01F43C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CF1198D1-F1E8-47F9-A3EC-AF856FD9A91E}"/>
                  </a:ext>
                </a:extLst>
              </p:cNvPr>
              <p:cNvGrpSpPr/>
              <p:nvPr/>
            </p:nvGrpSpPr>
            <p:grpSpPr>
              <a:xfrm>
                <a:off x="7848608" y="5619419"/>
                <a:ext cx="1730260" cy="562432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74" name="楕円 2">
                  <a:extLst>
                    <a:ext uri="{FF2B5EF4-FFF2-40B4-BE49-F238E27FC236}">
                      <a16:creationId xmlns:a16="http://schemas.microsoft.com/office/drawing/2014/main" id="{8024D080-4E8D-4B05-B1BD-96A61E912592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5" name="楕円 2">
                  <a:extLst>
                    <a:ext uri="{FF2B5EF4-FFF2-40B4-BE49-F238E27FC236}">
                      <a16:creationId xmlns:a16="http://schemas.microsoft.com/office/drawing/2014/main" id="{1E9061F8-34CD-40BA-BB37-4843E8D86A89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楕円 2">
                  <a:extLst>
                    <a:ext uri="{FF2B5EF4-FFF2-40B4-BE49-F238E27FC236}">
                      <a16:creationId xmlns:a16="http://schemas.microsoft.com/office/drawing/2014/main" id="{11D78976-0D8F-4FAC-B237-1A9DB64F2BC7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楕円 2">
                  <a:extLst>
                    <a:ext uri="{FF2B5EF4-FFF2-40B4-BE49-F238E27FC236}">
                      <a16:creationId xmlns:a16="http://schemas.microsoft.com/office/drawing/2014/main" id="{1F8768A4-E7BE-4953-AB26-CD83B2A2BB96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楕円 2">
                  <a:extLst>
                    <a:ext uri="{FF2B5EF4-FFF2-40B4-BE49-F238E27FC236}">
                      <a16:creationId xmlns:a16="http://schemas.microsoft.com/office/drawing/2014/main" id="{4CD25685-618B-4B78-B26A-427A4632CC4D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楕円 2">
                  <a:extLst>
                    <a:ext uri="{FF2B5EF4-FFF2-40B4-BE49-F238E27FC236}">
                      <a16:creationId xmlns:a16="http://schemas.microsoft.com/office/drawing/2014/main" id="{7AC1D257-767A-4BF7-9092-7F1A1CB9864F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楕円 2">
                  <a:extLst>
                    <a:ext uri="{FF2B5EF4-FFF2-40B4-BE49-F238E27FC236}">
                      <a16:creationId xmlns:a16="http://schemas.microsoft.com/office/drawing/2014/main" id="{561D2AF9-BF13-4B25-8301-35A011EF18A3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楕円 2">
                  <a:extLst>
                    <a:ext uri="{FF2B5EF4-FFF2-40B4-BE49-F238E27FC236}">
                      <a16:creationId xmlns:a16="http://schemas.microsoft.com/office/drawing/2014/main" id="{76C2E764-F8C9-4550-B2F7-8FAE7837A9DF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楕円 2">
                  <a:extLst>
                    <a:ext uri="{FF2B5EF4-FFF2-40B4-BE49-F238E27FC236}">
                      <a16:creationId xmlns:a16="http://schemas.microsoft.com/office/drawing/2014/main" id="{E936EAD0-7DD6-4CFB-95C2-E76926096BD7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楕円 2">
                  <a:extLst>
                    <a:ext uri="{FF2B5EF4-FFF2-40B4-BE49-F238E27FC236}">
                      <a16:creationId xmlns:a16="http://schemas.microsoft.com/office/drawing/2014/main" id="{7E86124F-7E18-472E-AF31-47303F08EB4A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4" name="楕円 2">
                  <a:extLst>
                    <a:ext uri="{FF2B5EF4-FFF2-40B4-BE49-F238E27FC236}">
                      <a16:creationId xmlns:a16="http://schemas.microsoft.com/office/drawing/2014/main" id="{D08BCD4A-1499-4C90-B3D8-D243904B2BE8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楕円 2">
                  <a:extLst>
                    <a:ext uri="{FF2B5EF4-FFF2-40B4-BE49-F238E27FC236}">
                      <a16:creationId xmlns:a16="http://schemas.microsoft.com/office/drawing/2014/main" id="{DAB5949F-7D3E-41AB-AB98-A9E9C5393934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7" name="グループ化 1046">
                <a:extLst>
                  <a:ext uri="{FF2B5EF4-FFF2-40B4-BE49-F238E27FC236}">
                    <a16:creationId xmlns:a16="http://schemas.microsoft.com/office/drawing/2014/main" id="{B2BD7CA1-A4AE-4AE2-BFFD-5ADB49135E9E}"/>
                  </a:ext>
                </a:extLst>
              </p:cNvPr>
              <p:cNvGrpSpPr/>
              <p:nvPr/>
            </p:nvGrpSpPr>
            <p:grpSpPr>
              <a:xfrm>
                <a:off x="8407121" y="5639834"/>
                <a:ext cx="589391" cy="405809"/>
                <a:chOff x="7527601" y="2362437"/>
                <a:chExt cx="761945" cy="524617"/>
              </a:xfrm>
            </p:grpSpPr>
            <p:grpSp>
              <p:nvGrpSpPr>
                <p:cNvPr id="1079" name="グループ化 1078">
                  <a:extLst>
                    <a:ext uri="{FF2B5EF4-FFF2-40B4-BE49-F238E27FC236}">
                      <a16:creationId xmlns:a16="http://schemas.microsoft.com/office/drawing/2014/main" id="{B2743E44-EBED-4D23-96E4-C288ACEC549C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1083" name="角丸四角形 515">
                    <a:extLst>
                      <a:ext uri="{FF2B5EF4-FFF2-40B4-BE49-F238E27FC236}">
                        <a16:creationId xmlns:a16="http://schemas.microsoft.com/office/drawing/2014/main" id="{538199B6-1CF1-4975-A35F-CD412F34F046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4" name="フリーフォーム: 図形 1083">
                    <a:extLst>
                      <a:ext uri="{FF2B5EF4-FFF2-40B4-BE49-F238E27FC236}">
                        <a16:creationId xmlns:a16="http://schemas.microsoft.com/office/drawing/2014/main" id="{4C358ABE-5284-4367-B6E0-B9BF269187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80" name="グループ化 1079">
                  <a:extLst>
                    <a:ext uri="{FF2B5EF4-FFF2-40B4-BE49-F238E27FC236}">
                      <a16:creationId xmlns:a16="http://schemas.microsoft.com/office/drawing/2014/main" id="{025D994B-ABDA-4863-BEED-CC5F87FAD10F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1081" name="角丸四角形 515">
                    <a:extLst>
                      <a:ext uri="{FF2B5EF4-FFF2-40B4-BE49-F238E27FC236}">
                        <a16:creationId xmlns:a16="http://schemas.microsoft.com/office/drawing/2014/main" id="{9D79AA30-FED0-43AE-8963-26E168E56B07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2" name="フリーフォーム: 図形 1081">
                    <a:extLst>
                      <a:ext uri="{FF2B5EF4-FFF2-40B4-BE49-F238E27FC236}">
                        <a16:creationId xmlns:a16="http://schemas.microsoft.com/office/drawing/2014/main" id="{733E0FC5-A790-4FE3-9DE1-9CAD8F3963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15" name="グループ化 1614">
              <a:extLst>
                <a:ext uri="{FF2B5EF4-FFF2-40B4-BE49-F238E27FC236}">
                  <a16:creationId xmlns:a16="http://schemas.microsoft.com/office/drawing/2014/main" id="{9BFC9938-DA4A-47F6-974A-D71B2B1663BC}"/>
                </a:ext>
              </a:extLst>
            </p:cNvPr>
            <p:cNvGrpSpPr/>
            <p:nvPr/>
          </p:nvGrpSpPr>
          <p:grpSpPr>
            <a:xfrm>
              <a:off x="8152883" y="5334573"/>
              <a:ext cx="1108891" cy="463095"/>
              <a:chOff x="662423" y="3416873"/>
              <a:chExt cx="1108891" cy="463095"/>
            </a:xfrm>
          </p:grpSpPr>
          <p:grpSp>
            <p:nvGrpSpPr>
              <p:cNvPr id="1616" name="グループ化 1615">
                <a:extLst>
                  <a:ext uri="{FF2B5EF4-FFF2-40B4-BE49-F238E27FC236}">
                    <a16:creationId xmlns:a16="http://schemas.microsoft.com/office/drawing/2014/main" id="{D24F46E8-7C61-4BCD-9B8B-BC8374DDF29B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25" name="フリーフォーム: 図形 1624">
                  <a:extLst>
                    <a:ext uri="{FF2B5EF4-FFF2-40B4-BE49-F238E27FC236}">
                      <a16:creationId xmlns:a16="http://schemas.microsoft.com/office/drawing/2014/main" id="{EB312F11-27E1-4AB0-B383-E862EA65F20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6" name="フリーフォーム: 図形 1625">
                  <a:extLst>
                    <a:ext uri="{FF2B5EF4-FFF2-40B4-BE49-F238E27FC236}">
                      <a16:creationId xmlns:a16="http://schemas.microsoft.com/office/drawing/2014/main" id="{305BFEC9-D2A3-4E06-AC25-FB756F633DC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7" name="グループ化 1616">
                <a:extLst>
                  <a:ext uri="{FF2B5EF4-FFF2-40B4-BE49-F238E27FC236}">
                    <a16:creationId xmlns:a16="http://schemas.microsoft.com/office/drawing/2014/main" id="{319AF639-C2BA-4A54-844A-D147945CFE63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23" name="フリーフォーム: 図形 1622">
                  <a:extLst>
                    <a:ext uri="{FF2B5EF4-FFF2-40B4-BE49-F238E27FC236}">
                      <a16:creationId xmlns:a16="http://schemas.microsoft.com/office/drawing/2014/main" id="{8BECC2B5-FA58-450E-8E2D-E773E01D28C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4" name="フリーフォーム: 図形 1623">
                  <a:extLst>
                    <a:ext uri="{FF2B5EF4-FFF2-40B4-BE49-F238E27FC236}">
                      <a16:creationId xmlns:a16="http://schemas.microsoft.com/office/drawing/2014/main" id="{3E9BFB71-CF94-406F-8FBA-A66DFBEFB3F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8" name="グループ化 1617">
                <a:extLst>
                  <a:ext uri="{FF2B5EF4-FFF2-40B4-BE49-F238E27FC236}">
                    <a16:creationId xmlns:a16="http://schemas.microsoft.com/office/drawing/2014/main" id="{18DB94CF-B6B8-4BE2-B1F1-B5BC0250E12E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1619" name="フリーフォーム: 図形 1618">
                  <a:extLst>
                    <a:ext uri="{FF2B5EF4-FFF2-40B4-BE49-F238E27FC236}">
                      <a16:creationId xmlns:a16="http://schemas.microsoft.com/office/drawing/2014/main" id="{16A8E209-9207-4D8B-978C-8B5BD4502668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0" name="フリーフォーム: 図形 1619">
                  <a:extLst>
                    <a:ext uri="{FF2B5EF4-FFF2-40B4-BE49-F238E27FC236}">
                      <a16:creationId xmlns:a16="http://schemas.microsoft.com/office/drawing/2014/main" id="{3C1AE1E0-BDD8-439C-9B88-6AA590A09C1B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1" name="フリーフォーム: 図形 1620">
                  <a:extLst>
                    <a:ext uri="{FF2B5EF4-FFF2-40B4-BE49-F238E27FC236}">
                      <a16:creationId xmlns:a16="http://schemas.microsoft.com/office/drawing/2014/main" id="{FCAAE7DB-811E-4E60-B57C-BBE333B1C42F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フリーフォーム: 図形 1621">
                  <a:extLst>
                    <a:ext uri="{FF2B5EF4-FFF2-40B4-BE49-F238E27FC236}">
                      <a16:creationId xmlns:a16="http://schemas.microsoft.com/office/drawing/2014/main" id="{3B77E3DB-DA03-4191-A756-1ED32F41AF53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FE732417-3E8D-4136-BFC2-92B71306AC6D}"/>
              </a:ext>
            </a:extLst>
          </p:cNvPr>
          <p:cNvGrpSpPr/>
          <p:nvPr/>
        </p:nvGrpSpPr>
        <p:grpSpPr>
          <a:xfrm>
            <a:off x="5942895" y="2915910"/>
            <a:ext cx="1730260" cy="1308954"/>
            <a:chOff x="5942895" y="2915910"/>
            <a:chExt cx="1730260" cy="130895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0F51B20E-0EE2-4265-9039-5C8A7A1457D7}"/>
                </a:ext>
              </a:extLst>
            </p:cNvPr>
            <p:cNvGrpSpPr/>
            <p:nvPr/>
          </p:nvGrpSpPr>
          <p:grpSpPr>
            <a:xfrm>
              <a:off x="5942895" y="2915910"/>
              <a:ext cx="1730260" cy="1308954"/>
              <a:chOff x="5942895" y="2915910"/>
              <a:chExt cx="1730260" cy="1308954"/>
            </a:xfrm>
          </p:grpSpPr>
          <p:grpSp>
            <p:nvGrpSpPr>
              <p:cNvPr id="615" name="グループ化 614">
                <a:extLst>
                  <a:ext uri="{FF2B5EF4-FFF2-40B4-BE49-F238E27FC236}">
                    <a16:creationId xmlns:a16="http://schemas.microsoft.com/office/drawing/2014/main" id="{3A6928F2-D220-4FF9-9D19-C9EC65BC286B}"/>
                  </a:ext>
                </a:extLst>
              </p:cNvPr>
              <p:cNvGrpSpPr/>
              <p:nvPr/>
            </p:nvGrpSpPr>
            <p:grpSpPr>
              <a:xfrm>
                <a:off x="5942895" y="293394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4C06D302-6186-4839-9A87-DDCDCC704B36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74E8EDD3-4D01-48CA-92B7-4B0FE36032AF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7EB20EA0-01A7-4950-889D-A212E192DA36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9" name="グループ化 618">
                  <a:extLst>
                    <a:ext uri="{FF2B5EF4-FFF2-40B4-BE49-F238E27FC236}">
                      <a16:creationId xmlns:a16="http://schemas.microsoft.com/office/drawing/2014/main" id="{FFEEDC36-7B2C-4AF4-BAEE-90C1783610F9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634" name="楕円 2">
                    <a:extLst>
                      <a:ext uri="{FF2B5EF4-FFF2-40B4-BE49-F238E27FC236}">
                        <a16:creationId xmlns:a16="http://schemas.microsoft.com/office/drawing/2014/main" id="{F8EA548E-240E-4961-8387-AD66EDA384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5" name="楕円 2">
                    <a:extLst>
                      <a:ext uri="{FF2B5EF4-FFF2-40B4-BE49-F238E27FC236}">
                        <a16:creationId xmlns:a16="http://schemas.microsoft.com/office/drawing/2014/main" id="{43331B9F-0CC3-495A-B816-7AF8ACDDFF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楕円 2">
                    <a:extLst>
                      <a:ext uri="{FF2B5EF4-FFF2-40B4-BE49-F238E27FC236}">
                        <a16:creationId xmlns:a16="http://schemas.microsoft.com/office/drawing/2014/main" id="{05118975-5D8A-4C96-9681-BB943F3C1E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7" name="楕円 2">
                    <a:extLst>
                      <a:ext uri="{FF2B5EF4-FFF2-40B4-BE49-F238E27FC236}">
                        <a16:creationId xmlns:a16="http://schemas.microsoft.com/office/drawing/2014/main" id="{4159B84D-B3E9-49CD-8D13-5475B7B53C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8" name="楕円 2">
                    <a:extLst>
                      <a:ext uri="{FF2B5EF4-FFF2-40B4-BE49-F238E27FC236}">
                        <a16:creationId xmlns:a16="http://schemas.microsoft.com/office/drawing/2014/main" id="{0AA32819-FA09-479B-982A-8A70F482A7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楕円 2">
                    <a:extLst>
                      <a:ext uri="{FF2B5EF4-FFF2-40B4-BE49-F238E27FC236}">
                        <a16:creationId xmlns:a16="http://schemas.microsoft.com/office/drawing/2014/main" id="{7C0D625D-0DA5-463E-B5D8-5102EBE9EA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楕円 2">
                    <a:extLst>
                      <a:ext uri="{FF2B5EF4-FFF2-40B4-BE49-F238E27FC236}">
                        <a16:creationId xmlns:a16="http://schemas.microsoft.com/office/drawing/2014/main" id="{DD38F5E3-5AA1-4E3C-883D-9EE7FDEAFE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1" name="楕円 2">
                    <a:extLst>
                      <a:ext uri="{FF2B5EF4-FFF2-40B4-BE49-F238E27FC236}">
                        <a16:creationId xmlns:a16="http://schemas.microsoft.com/office/drawing/2014/main" id="{3CE83DCF-75F3-4EE1-B92B-498834C928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楕円 2">
                    <a:extLst>
                      <a:ext uri="{FF2B5EF4-FFF2-40B4-BE49-F238E27FC236}">
                        <a16:creationId xmlns:a16="http://schemas.microsoft.com/office/drawing/2014/main" id="{9025B501-BEE7-4A65-89F1-9F6DF80AF4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3" name="楕円 2">
                    <a:extLst>
                      <a:ext uri="{FF2B5EF4-FFF2-40B4-BE49-F238E27FC236}">
                        <a16:creationId xmlns:a16="http://schemas.microsoft.com/office/drawing/2014/main" id="{B34C2503-459B-4A92-B607-5BB1ADD3B2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4" name="楕円 2">
                    <a:extLst>
                      <a:ext uri="{FF2B5EF4-FFF2-40B4-BE49-F238E27FC236}">
                        <a16:creationId xmlns:a16="http://schemas.microsoft.com/office/drawing/2014/main" id="{4058FA36-00CB-4B07-855E-1C00739221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5" name="楕円 2">
                    <a:extLst>
                      <a:ext uri="{FF2B5EF4-FFF2-40B4-BE49-F238E27FC236}">
                        <a16:creationId xmlns:a16="http://schemas.microsoft.com/office/drawing/2014/main" id="{2E36923C-1FEF-402C-8276-76962745B3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楕円 2">
                    <a:extLst>
                      <a:ext uri="{FF2B5EF4-FFF2-40B4-BE49-F238E27FC236}">
                        <a16:creationId xmlns:a16="http://schemas.microsoft.com/office/drawing/2014/main" id="{BC6FEB3E-5229-43DA-8E8C-25F13CF943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0" name="楕円 619">
                  <a:extLst>
                    <a:ext uri="{FF2B5EF4-FFF2-40B4-BE49-F238E27FC236}">
                      <a16:creationId xmlns:a16="http://schemas.microsoft.com/office/drawing/2014/main" id="{AD43D2B9-D99E-44FB-B287-E41BF1D8AC0E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1" name="グループ化 620">
                  <a:extLst>
                    <a:ext uri="{FF2B5EF4-FFF2-40B4-BE49-F238E27FC236}">
                      <a16:creationId xmlns:a16="http://schemas.microsoft.com/office/drawing/2014/main" id="{EB3D00BD-C7B2-4C71-B815-8FABE36D5F3A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622" name="楕円 2">
                    <a:extLst>
                      <a:ext uri="{FF2B5EF4-FFF2-40B4-BE49-F238E27FC236}">
                        <a16:creationId xmlns:a16="http://schemas.microsoft.com/office/drawing/2014/main" id="{4DBE1B62-4795-4E26-A06C-4BDBEA22ED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楕円 2">
                    <a:extLst>
                      <a:ext uri="{FF2B5EF4-FFF2-40B4-BE49-F238E27FC236}">
                        <a16:creationId xmlns:a16="http://schemas.microsoft.com/office/drawing/2014/main" id="{93A10573-9ABC-44BB-B9D4-0CBE263E42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楕円 2">
                    <a:extLst>
                      <a:ext uri="{FF2B5EF4-FFF2-40B4-BE49-F238E27FC236}">
                        <a16:creationId xmlns:a16="http://schemas.microsoft.com/office/drawing/2014/main" id="{98B41F31-15A6-448B-A961-7A737A32E7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楕円 2">
                    <a:extLst>
                      <a:ext uri="{FF2B5EF4-FFF2-40B4-BE49-F238E27FC236}">
                        <a16:creationId xmlns:a16="http://schemas.microsoft.com/office/drawing/2014/main" id="{285021D3-12DA-4FD4-B904-615AC17558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楕円 2">
                    <a:extLst>
                      <a:ext uri="{FF2B5EF4-FFF2-40B4-BE49-F238E27FC236}">
                        <a16:creationId xmlns:a16="http://schemas.microsoft.com/office/drawing/2014/main" id="{703084AC-934D-4045-8EB4-8089F0F676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楕円 2">
                    <a:extLst>
                      <a:ext uri="{FF2B5EF4-FFF2-40B4-BE49-F238E27FC236}">
                        <a16:creationId xmlns:a16="http://schemas.microsoft.com/office/drawing/2014/main" id="{94D6EDB9-6ED5-483B-B4B1-DE473CFADF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8" name="楕円 2">
                    <a:extLst>
                      <a:ext uri="{FF2B5EF4-FFF2-40B4-BE49-F238E27FC236}">
                        <a16:creationId xmlns:a16="http://schemas.microsoft.com/office/drawing/2014/main" id="{A3E8DF0F-80E0-4244-B717-EBF1DFED5A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9" name="楕円 2">
                    <a:extLst>
                      <a:ext uri="{FF2B5EF4-FFF2-40B4-BE49-F238E27FC236}">
                        <a16:creationId xmlns:a16="http://schemas.microsoft.com/office/drawing/2014/main" id="{B72AD363-4B40-4C9B-9C3E-AD95BF02ED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楕円 2">
                    <a:extLst>
                      <a:ext uri="{FF2B5EF4-FFF2-40B4-BE49-F238E27FC236}">
                        <a16:creationId xmlns:a16="http://schemas.microsoft.com/office/drawing/2014/main" id="{5963CCF9-44ED-4A94-ABEC-F9B1BB9BB8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1" name="楕円 2">
                    <a:extLst>
                      <a:ext uri="{FF2B5EF4-FFF2-40B4-BE49-F238E27FC236}">
                        <a16:creationId xmlns:a16="http://schemas.microsoft.com/office/drawing/2014/main" id="{FB7B04A6-2C0A-413E-9ECC-A43A3BE66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2" name="楕円 2">
                    <a:extLst>
                      <a:ext uri="{FF2B5EF4-FFF2-40B4-BE49-F238E27FC236}">
                        <a16:creationId xmlns:a16="http://schemas.microsoft.com/office/drawing/2014/main" id="{2EADDD77-5451-4647-A89D-B18F8AB47F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楕円 2">
                    <a:extLst>
                      <a:ext uri="{FF2B5EF4-FFF2-40B4-BE49-F238E27FC236}">
                        <a16:creationId xmlns:a16="http://schemas.microsoft.com/office/drawing/2014/main" id="{68375ED2-D6D1-4A8A-89C5-179620E384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28" name="グループ化 1227">
                <a:extLst>
                  <a:ext uri="{FF2B5EF4-FFF2-40B4-BE49-F238E27FC236}">
                    <a16:creationId xmlns:a16="http://schemas.microsoft.com/office/drawing/2014/main" id="{3AFACC1D-7146-41E1-96DA-2E4109591523}"/>
                  </a:ext>
                </a:extLst>
              </p:cNvPr>
              <p:cNvGrpSpPr/>
              <p:nvPr/>
            </p:nvGrpSpPr>
            <p:grpSpPr>
              <a:xfrm>
                <a:off x="6529839" y="2915910"/>
                <a:ext cx="619997" cy="859956"/>
                <a:chOff x="6529839" y="2915910"/>
                <a:chExt cx="619997" cy="859956"/>
              </a:xfrm>
            </p:grpSpPr>
            <p:grpSp>
              <p:nvGrpSpPr>
                <p:cNvPr id="1229" name="グループ化 1228">
                  <a:extLst>
                    <a:ext uri="{FF2B5EF4-FFF2-40B4-BE49-F238E27FC236}">
                      <a16:creationId xmlns:a16="http://schemas.microsoft.com/office/drawing/2014/main" id="{86B5FB0D-43B9-4C10-9F4E-55D3271236A6}"/>
                    </a:ext>
                  </a:extLst>
                </p:cNvPr>
                <p:cNvGrpSpPr/>
                <p:nvPr/>
              </p:nvGrpSpPr>
              <p:grpSpPr>
                <a:xfrm>
                  <a:off x="6634037" y="3084547"/>
                  <a:ext cx="411601" cy="490370"/>
                  <a:chOff x="4289700" y="3775963"/>
                  <a:chExt cx="639790" cy="762229"/>
                </a:xfrm>
              </p:grpSpPr>
              <p:sp>
                <p:nvSpPr>
                  <p:cNvPr id="1266" name="円/楕円 1086">
                    <a:extLst>
                      <a:ext uri="{FF2B5EF4-FFF2-40B4-BE49-F238E27FC236}">
                        <a16:creationId xmlns:a16="http://schemas.microsoft.com/office/drawing/2014/main" id="{F39FB35D-1E86-4BF4-91CE-5A4EDDD87FF2}"/>
                      </a:ext>
                    </a:extLst>
                  </p:cNvPr>
                  <p:cNvSpPr/>
                  <p:nvPr/>
                </p:nvSpPr>
                <p:spPr>
                  <a:xfrm>
                    <a:off x="4306781" y="3775963"/>
                    <a:ext cx="596330" cy="628719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267" name="グループ化 1266">
                    <a:extLst>
                      <a:ext uri="{FF2B5EF4-FFF2-40B4-BE49-F238E27FC236}">
                        <a16:creationId xmlns:a16="http://schemas.microsoft.com/office/drawing/2014/main" id="{E34B393A-289F-433C-AFDB-25299E8FFFC1}"/>
                      </a:ext>
                    </a:extLst>
                  </p:cNvPr>
                  <p:cNvGrpSpPr/>
                  <p:nvPr/>
                </p:nvGrpSpPr>
                <p:grpSpPr>
                  <a:xfrm>
                    <a:off x="4289700" y="3965763"/>
                    <a:ext cx="639790" cy="572429"/>
                    <a:chOff x="4289700" y="3965763"/>
                    <a:chExt cx="639790" cy="572429"/>
                  </a:xfrm>
                </p:grpSpPr>
                <p:sp>
                  <p:nvSpPr>
                    <p:cNvPr id="1268" name="月 1267">
                      <a:extLst>
                        <a:ext uri="{FF2B5EF4-FFF2-40B4-BE49-F238E27FC236}">
                          <a16:creationId xmlns:a16="http://schemas.microsoft.com/office/drawing/2014/main" id="{8EB9E1EB-0EC8-487C-B397-6AF8649BFD61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289700" y="3965763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69" name="月 1268">
                      <a:extLst>
                        <a:ext uri="{FF2B5EF4-FFF2-40B4-BE49-F238E27FC236}">
                          <a16:creationId xmlns:a16="http://schemas.microsoft.com/office/drawing/2014/main" id="{1554651D-26F4-4B8F-BA91-BD31B3EA35E5}"/>
                        </a:ext>
                      </a:extLst>
                    </p:cNvPr>
                    <p:cNvSpPr/>
                    <p:nvPr/>
                  </p:nvSpPr>
                  <p:spPr>
                    <a:xfrm rot="709480" flipH="1">
                      <a:off x="4326596" y="3975649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0" name="月 1269">
                      <a:extLst>
                        <a:ext uri="{FF2B5EF4-FFF2-40B4-BE49-F238E27FC236}">
                          <a16:creationId xmlns:a16="http://schemas.microsoft.com/office/drawing/2014/main" id="{7EBD0926-BCAA-43BD-B1DF-AF2A1FC76C77}"/>
                        </a:ext>
                      </a:extLst>
                    </p:cNvPr>
                    <p:cNvSpPr/>
                    <p:nvPr/>
                  </p:nvSpPr>
                  <p:spPr>
                    <a:xfrm rot="462998" flipH="1">
                      <a:off x="4361006" y="3984868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1" name="月 1270">
                      <a:extLst>
                        <a:ext uri="{FF2B5EF4-FFF2-40B4-BE49-F238E27FC236}">
                          <a16:creationId xmlns:a16="http://schemas.microsoft.com/office/drawing/2014/main" id="{B6BF278D-6A74-4AA5-BB22-54F0CC6D6F1D}"/>
                        </a:ext>
                      </a:extLst>
                    </p:cNvPr>
                    <p:cNvSpPr/>
                    <p:nvPr/>
                  </p:nvSpPr>
                  <p:spPr>
                    <a:xfrm rot="500641" flipH="1">
                      <a:off x="4400798" y="4011408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2" name="月 1271">
                      <a:extLst>
                        <a:ext uri="{FF2B5EF4-FFF2-40B4-BE49-F238E27FC236}">
                          <a16:creationId xmlns:a16="http://schemas.microsoft.com/office/drawing/2014/main" id="{4B69A222-60DF-49B6-8546-466467942C68}"/>
                        </a:ext>
                      </a:extLst>
                    </p:cNvPr>
                    <p:cNvSpPr/>
                    <p:nvPr/>
                  </p:nvSpPr>
                  <p:spPr>
                    <a:xfrm rot="310121" flipH="1">
                      <a:off x="4438591" y="4016952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3" name="月 1272">
                      <a:extLst>
                        <a:ext uri="{FF2B5EF4-FFF2-40B4-BE49-F238E27FC236}">
                          <a16:creationId xmlns:a16="http://schemas.microsoft.com/office/drawing/2014/main" id="{AFF04EF8-1F55-4A73-B3C8-16784722F49B}"/>
                        </a:ext>
                      </a:extLst>
                    </p:cNvPr>
                    <p:cNvSpPr/>
                    <p:nvPr/>
                  </p:nvSpPr>
                  <p:spPr>
                    <a:xfrm rot="63639" flipH="1">
                      <a:off x="4473838" y="4022120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4" name="月 1273">
                      <a:extLst>
                        <a:ext uri="{FF2B5EF4-FFF2-40B4-BE49-F238E27FC236}">
                          <a16:creationId xmlns:a16="http://schemas.microsoft.com/office/drawing/2014/main" id="{12F5545C-C064-4B92-A667-0B7E8B4ECC7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4795279" y="3965763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5" name="月 1274">
                      <a:extLst>
                        <a:ext uri="{FF2B5EF4-FFF2-40B4-BE49-F238E27FC236}">
                          <a16:creationId xmlns:a16="http://schemas.microsoft.com/office/drawing/2014/main" id="{29BA8FAB-1018-498E-B159-F75CFDBB23E2}"/>
                        </a:ext>
                      </a:extLst>
                    </p:cNvPr>
                    <p:cNvSpPr/>
                    <p:nvPr/>
                  </p:nvSpPr>
                  <p:spPr>
                    <a:xfrm rot="20890520">
                      <a:off x="4758383" y="3975649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6" name="月 1275">
                      <a:extLst>
                        <a:ext uri="{FF2B5EF4-FFF2-40B4-BE49-F238E27FC236}">
                          <a16:creationId xmlns:a16="http://schemas.microsoft.com/office/drawing/2014/main" id="{57561F69-9EDF-4A78-BFF3-04544449AF95}"/>
                        </a:ext>
                      </a:extLst>
                    </p:cNvPr>
                    <p:cNvSpPr/>
                    <p:nvPr/>
                  </p:nvSpPr>
                  <p:spPr>
                    <a:xfrm rot="21137002">
                      <a:off x="4723973" y="3984868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7" name="月 1276">
                      <a:extLst>
                        <a:ext uri="{FF2B5EF4-FFF2-40B4-BE49-F238E27FC236}">
                          <a16:creationId xmlns:a16="http://schemas.microsoft.com/office/drawing/2014/main" id="{C64E7BD2-5D16-4EDB-A0C1-DE23E6A2F4A6}"/>
                        </a:ext>
                      </a:extLst>
                    </p:cNvPr>
                    <p:cNvSpPr/>
                    <p:nvPr/>
                  </p:nvSpPr>
                  <p:spPr>
                    <a:xfrm rot="21099359">
                      <a:off x="4684181" y="4011408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8" name="月 1277">
                      <a:extLst>
                        <a:ext uri="{FF2B5EF4-FFF2-40B4-BE49-F238E27FC236}">
                          <a16:creationId xmlns:a16="http://schemas.microsoft.com/office/drawing/2014/main" id="{20FAC0ED-0C91-4FED-B07F-CAA9D046985D}"/>
                        </a:ext>
                      </a:extLst>
                    </p:cNvPr>
                    <p:cNvSpPr/>
                    <p:nvPr/>
                  </p:nvSpPr>
                  <p:spPr>
                    <a:xfrm rot="21289879">
                      <a:off x="4646388" y="4016952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79" name="月 1278">
                      <a:extLst>
                        <a:ext uri="{FF2B5EF4-FFF2-40B4-BE49-F238E27FC236}">
                          <a16:creationId xmlns:a16="http://schemas.microsoft.com/office/drawing/2014/main" id="{7A9EEA50-30DD-4ACB-A5B4-A217AD475EC1}"/>
                        </a:ext>
                      </a:extLst>
                    </p:cNvPr>
                    <p:cNvSpPr/>
                    <p:nvPr/>
                  </p:nvSpPr>
                  <p:spPr>
                    <a:xfrm rot="21536361">
                      <a:off x="4611141" y="4022120"/>
                      <a:ext cx="134211" cy="516072"/>
                    </a:xfrm>
                    <a:prstGeom prst="moon">
                      <a:avLst>
                        <a:gd name="adj" fmla="val 37581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230" name="グループ化 1229">
                  <a:extLst>
                    <a:ext uri="{FF2B5EF4-FFF2-40B4-BE49-F238E27FC236}">
                      <a16:creationId xmlns:a16="http://schemas.microsoft.com/office/drawing/2014/main" id="{28C03B9E-003D-4B54-9095-FFC7091B28E6}"/>
                    </a:ext>
                  </a:extLst>
                </p:cNvPr>
                <p:cNvGrpSpPr/>
                <p:nvPr/>
              </p:nvGrpSpPr>
              <p:grpSpPr>
                <a:xfrm>
                  <a:off x="6617091" y="3430412"/>
                  <a:ext cx="445493" cy="345454"/>
                  <a:chOff x="5436737" y="2250781"/>
                  <a:chExt cx="575919" cy="446592"/>
                </a:xfrm>
              </p:grpSpPr>
              <p:sp>
                <p:nvSpPr>
                  <p:cNvPr id="1263" name="楕円 1262">
                    <a:extLst>
                      <a:ext uri="{FF2B5EF4-FFF2-40B4-BE49-F238E27FC236}">
                        <a16:creationId xmlns:a16="http://schemas.microsoft.com/office/drawing/2014/main" id="{282CD9BB-070A-4AC4-A05E-16CC9F955A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36737" y="2609851"/>
                    <a:ext cx="575919" cy="87522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4" name="フリーフォーム: 図形 1263">
                    <a:extLst>
                      <a:ext uri="{FF2B5EF4-FFF2-40B4-BE49-F238E27FC236}">
                        <a16:creationId xmlns:a16="http://schemas.microsoft.com/office/drawing/2014/main" id="{FD845653-599B-4B2E-A1E0-B36F045AD7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989" y="2250781"/>
                    <a:ext cx="502422" cy="387976"/>
                  </a:xfrm>
                  <a:custGeom>
                    <a:avLst/>
                    <a:gdLst>
                      <a:gd name="connsiteX0" fmla="*/ 198851 w 502422"/>
                      <a:gd name="connsiteY0" fmla="*/ 0 h 387976"/>
                      <a:gd name="connsiteX1" fmla="*/ 280512 w 502422"/>
                      <a:gd name="connsiteY1" fmla="*/ 0 h 387976"/>
                      <a:gd name="connsiteX2" fmla="*/ 303218 w 502422"/>
                      <a:gd name="connsiteY2" fmla="*/ 90824 h 387976"/>
                      <a:gd name="connsiteX3" fmla="*/ 353846 w 502422"/>
                      <a:gd name="connsiteY3" fmla="*/ 90824 h 387976"/>
                      <a:gd name="connsiteX4" fmla="*/ 502422 w 502422"/>
                      <a:gd name="connsiteY4" fmla="*/ 239400 h 387976"/>
                      <a:gd name="connsiteX5" fmla="*/ 502422 w 502422"/>
                      <a:gd name="connsiteY5" fmla="*/ 387976 h 387976"/>
                      <a:gd name="connsiteX6" fmla="*/ 0 w 502422"/>
                      <a:gd name="connsiteY6" fmla="*/ 387976 h 387976"/>
                      <a:gd name="connsiteX7" fmla="*/ 0 w 502422"/>
                      <a:gd name="connsiteY7" fmla="*/ 239400 h 387976"/>
                      <a:gd name="connsiteX8" fmla="*/ 148576 w 502422"/>
                      <a:gd name="connsiteY8" fmla="*/ 90824 h 387976"/>
                      <a:gd name="connsiteX9" fmla="*/ 176145 w 502422"/>
                      <a:gd name="connsiteY9" fmla="*/ 90824 h 387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2422" h="387976">
                        <a:moveTo>
                          <a:pt x="198851" y="0"/>
                        </a:moveTo>
                        <a:lnTo>
                          <a:pt x="280512" y="0"/>
                        </a:lnTo>
                        <a:lnTo>
                          <a:pt x="303218" y="90824"/>
                        </a:lnTo>
                        <a:lnTo>
                          <a:pt x="353846" y="90824"/>
                        </a:lnTo>
                        <a:cubicBezTo>
                          <a:pt x="435902" y="90824"/>
                          <a:pt x="502422" y="157344"/>
                          <a:pt x="502422" y="239400"/>
                        </a:cubicBezTo>
                        <a:lnTo>
                          <a:pt x="502422" y="387976"/>
                        </a:lnTo>
                        <a:lnTo>
                          <a:pt x="0" y="387976"/>
                        </a:lnTo>
                        <a:lnTo>
                          <a:pt x="0" y="239400"/>
                        </a:lnTo>
                        <a:cubicBezTo>
                          <a:pt x="0" y="157344"/>
                          <a:pt x="66520" y="90824"/>
                          <a:pt x="148576" y="90824"/>
                        </a:cubicBezTo>
                        <a:lnTo>
                          <a:pt x="176145" y="9082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5" name="四角形: 上の 2 つの角を丸める 1264">
                    <a:extLst>
                      <a:ext uri="{FF2B5EF4-FFF2-40B4-BE49-F238E27FC236}">
                        <a16:creationId xmlns:a16="http://schemas.microsoft.com/office/drawing/2014/main" id="{3C30331A-071A-41A9-8647-5C53A43CA4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827" y="2486173"/>
                    <a:ext cx="544748" cy="165284"/>
                  </a:xfrm>
                  <a:prstGeom prst="round2SameRect">
                    <a:avLst>
                      <a:gd name="adj1" fmla="val 19265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31" name="円/楕円 1089">
                  <a:extLst>
                    <a:ext uri="{FF2B5EF4-FFF2-40B4-BE49-F238E27FC236}">
                      <a16:creationId xmlns:a16="http://schemas.microsoft.com/office/drawing/2014/main" id="{72714BA1-7F91-47D9-A3DE-10AD39053968}"/>
                    </a:ext>
                  </a:extLst>
                </p:cNvPr>
                <p:cNvSpPr/>
                <p:nvPr/>
              </p:nvSpPr>
              <p:spPr>
                <a:xfrm>
                  <a:off x="6627663" y="2996116"/>
                  <a:ext cx="424349" cy="42253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232" name="グループ化 1231">
                  <a:extLst>
                    <a:ext uri="{FF2B5EF4-FFF2-40B4-BE49-F238E27FC236}">
                      <a16:creationId xmlns:a16="http://schemas.microsoft.com/office/drawing/2014/main" id="{A5496BA4-8CBD-40E9-B213-8370B47F5052}"/>
                    </a:ext>
                  </a:extLst>
                </p:cNvPr>
                <p:cNvGrpSpPr/>
                <p:nvPr/>
              </p:nvGrpSpPr>
              <p:grpSpPr>
                <a:xfrm>
                  <a:off x="6608364" y="3047325"/>
                  <a:ext cx="462947" cy="419371"/>
                  <a:chOff x="4246099" y="3718105"/>
                  <a:chExt cx="719603" cy="651868"/>
                </a:xfrm>
              </p:grpSpPr>
              <p:sp>
                <p:nvSpPr>
                  <p:cNvPr id="1244" name="円/楕円 689">
                    <a:extLst>
                      <a:ext uri="{FF2B5EF4-FFF2-40B4-BE49-F238E27FC236}">
                        <a16:creationId xmlns:a16="http://schemas.microsoft.com/office/drawing/2014/main" id="{0702BFDB-0E45-4A6E-836D-93F2D26913F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46099" y="397167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5" name="円/楕円 690">
                    <a:extLst>
                      <a:ext uri="{FF2B5EF4-FFF2-40B4-BE49-F238E27FC236}">
                        <a16:creationId xmlns:a16="http://schemas.microsoft.com/office/drawing/2014/main" id="{535B2318-E9EA-4A52-ABC5-BD4DE4B7AE2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790767" y="397167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6" name="円/楕円 691">
                    <a:extLst>
                      <a:ext uri="{FF2B5EF4-FFF2-40B4-BE49-F238E27FC236}">
                        <a16:creationId xmlns:a16="http://schemas.microsoft.com/office/drawing/2014/main" id="{517D52FE-5788-4810-B0F4-40C055B3C206}"/>
                      </a:ext>
                    </a:extLst>
                  </p:cNvPr>
                  <p:cNvSpPr/>
                  <p:nvPr/>
                </p:nvSpPr>
                <p:spPr>
                  <a:xfrm>
                    <a:off x="4316378" y="3718105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7" name="円/楕円 632">
                    <a:extLst>
                      <a:ext uri="{FF2B5EF4-FFF2-40B4-BE49-F238E27FC236}">
                        <a16:creationId xmlns:a16="http://schemas.microsoft.com/office/drawing/2014/main" id="{7BE4E59F-A329-416E-AC95-FF850AF0F9CE}"/>
                      </a:ext>
                    </a:extLst>
                  </p:cNvPr>
                  <p:cNvSpPr/>
                  <p:nvPr/>
                </p:nvSpPr>
                <p:spPr>
                  <a:xfrm>
                    <a:off x="4561526" y="4170592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8" name="円/楕円 1109">
                    <a:extLst>
                      <a:ext uri="{FF2B5EF4-FFF2-40B4-BE49-F238E27FC236}">
                        <a16:creationId xmlns:a16="http://schemas.microsoft.com/office/drawing/2014/main" id="{E14290A1-A5C0-4E88-87AE-CD20CF5F4E57}"/>
                      </a:ext>
                    </a:extLst>
                  </p:cNvPr>
                  <p:cNvSpPr/>
                  <p:nvPr/>
                </p:nvSpPr>
                <p:spPr>
                  <a:xfrm>
                    <a:off x="4386337" y="3943111"/>
                    <a:ext cx="136141" cy="17947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9" name="円/楕円 1110">
                    <a:extLst>
                      <a:ext uri="{FF2B5EF4-FFF2-40B4-BE49-F238E27FC236}">
                        <a16:creationId xmlns:a16="http://schemas.microsoft.com/office/drawing/2014/main" id="{D7E82035-020F-4C34-9AB1-BD93F294EAD6}"/>
                      </a:ext>
                    </a:extLst>
                  </p:cNvPr>
                  <p:cNvSpPr/>
                  <p:nvPr/>
                </p:nvSpPr>
                <p:spPr>
                  <a:xfrm>
                    <a:off x="4407098" y="3983491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0" name="フリーフォーム 1111">
                    <a:extLst>
                      <a:ext uri="{FF2B5EF4-FFF2-40B4-BE49-F238E27FC236}">
                        <a16:creationId xmlns:a16="http://schemas.microsoft.com/office/drawing/2014/main" id="{F5CC66F5-0D0F-4EC7-8CF5-D04DD85D3012}"/>
                      </a:ext>
                    </a:extLst>
                  </p:cNvPr>
                  <p:cNvSpPr/>
                  <p:nvPr/>
                </p:nvSpPr>
                <p:spPr>
                  <a:xfrm>
                    <a:off x="4391011" y="3928598"/>
                    <a:ext cx="126794" cy="71160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1" name="円/楕円 1112">
                    <a:extLst>
                      <a:ext uri="{FF2B5EF4-FFF2-40B4-BE49-F238E27FC236}">
                        <a16:creationId xmlns:a16="http://schemas.microsoft.com/office/drawing/2014/main" id="{1BE6111B-1B49-46EC-B096-82ED05224629}"/>
                      </a:ext>
                    </a:extLst>
                  </p:cNvPr>
                  <p:cNvSpPr/>
                  <p:nvPr/>
                </p:nvSpPr>
                <p:spPr>
                  <a:xfrm>
                    <a:off x="4423251" y="3997703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2" name="円/楕円 1113">
                    <a:extLst>
                      <a:ext uri="{FF2B5EF4-FFF2-40B4-BE49-F238E27FC236}">
                        <a16:creationId xmlns:a16="http://schemas.microsoft.com/office/drawing/2014/main" id="{9E622D00-B2F2-4B8F-A04C-59488A59C6FF}"/>
                      </a:ext>
                    </a:extLst>
                  </p:cNvPr>
                  <p:cNvSpPr/>
                  <p:nvPr/>
                </p:nvSpPr>
                <p:spPr>
                  <a:xfrm>
                    <a:off x="4431605" y="3990234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3" name="円/楕円 1114">
                    <a:extLst>
                      <a:ext uri="{FF2B5EF4-FFF2-40B4-BE49-F238E27FC236}">
                        <a16:creationId xmlns:a16="http://schemas.microsoft.com/office/drawing/2014/main" id="{C5A7F336-76AF-44F8-8BF8-ECD9347B6380}"/>
                      </a:ext>
                    </a:extLst>
                  </p:cNvPr>
                  <p:cNvSpPr/>
                  <p:nvPr/>
                </p:nvSpPr>
                <p:spPr>
                  <a:xfrm flipV="1">
                    <a:off x="4421950" y="4033783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4" name="円/楕円 1115">
                    <a:extLst>
                      <a:ext uri="{FF2B5EF4-FFF2-40B4-BE49-F238E27FC236}">
                        <a16:creationId xmlns:a16="http://schemas.microsoft.com/office/drawing/2014/main" id="{B68A6864-BF47-40E4-841A-04EB376BA6D6}"/>
                      </a:ext>
                    </a:extLst>
                  </p:cNvPr>
                  <p:cNvSpPr/>
                  <p:nvPr/>
                </p:nvSpPr>
                <p:spPr>
                  <a:xfrm flipH="1">
                    <a:off x="4681028" y="3943111"/>
                    <a:ext cx="136141" cy="17947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5" name="円/楕円 1116">
                    <a:extLst>
                      <a:ext uri="{FF2B5EF4-FFF2-40B4-BE49-F238E27FC236}">
                        <a16:creationId xmlns:a16="http://schemas.microsoft.com/office/drawing/2014/main" id="{DAC8F82E-FC9D-401C-8BEC-8E6EA6595285}"/>
                      </a:ext>
                    </a:extLst>
                  </p:cNvPr>
                  <p:cNvSpPr/>
                  <p:nvPr/>
                </p:nvSpPr>
                <p:spPr>
                  <a:xfrm flipH="1">
                    <a:off x="4701788" y="3983491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6" name="フリーフォーム 1117">
                    <a:extLst>
                      <a:ext uri="{FF2B5EF4-FFF2-40B4-BE49-F238E27FC236}">
                        <a16:creationId xmlns:a16="http://schemas.microsoft.com/office/drawing/2014/main" id="{5106F9DB-FFEB-4649-8BE9-41EB2569A8ED}"/>
                      </a:ext>
                    </a:extLst>
                  </p:cNvPr>
                  <p:cNvSpPr/>
                  <p:nvPr/>
                </p:nvSpPr>
                <p:spPr>
                  <a:xfrm flipH="1">
                    <a:off x="4685701" y="3928598"/>
                    <a:ext cx="126794" cy="71160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7" name="円/楕円 1118">
                    <a:extLst>
                      <a:ext uri="{FF2B5EF4-FFF2-40B4-BE49-F238E27FC236}">
                        <a16:creationId xmlns:a16="http://schemas.microsoft.com/office/drawing/2014/main" id="{855B06CD-DB18-4225-8A56-F7484FAA82FB}"/>
                      </a:ext>
                    </a:extLst>
                  </p:cNvPr>
                  <p:cNvSpPr/>
                  <p:nvPr/>
                </p:nvSpPr>
                <p:spPr>
                  <a:xfrm flipH="1">
                    <a:off x="4717941" y="3997703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8" name="円/楕円 1119">
                    <a:extLst>
                      <a:ext uri="{FF2B5EF4-FFF2-40B4-BE49-F238E27FC236}">
                        <a16:creationId xmlns:a16="http://schemas.microsoft.com/office/drawing/2014/main" id="{871F3143-9BC8-4304-A527-72831EEDAF05}"/>
                      </a:ext>
                    </a:extLst>
                  </p:cNvPr>
                  <p:cNvSpPr/>
                  <p:nvPr/>
                </p:nvSpPr>
                <p:spPr>
                  <a:xfrm flipH="1">
                    <a:off x="4727596" y="3990234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9" name="円/楕円 1120">
                    <a:extLst>
                      <a:ext uri="{FF2B5EF4-FFF2-40B4-BE49-F238E27FC236}">
                        <a16:creationId xmlns:a16="http://schemas.microsoft.com/office/drawing/2014/main" id="{1E639A18-CC31-4226-BF9F-5CA5DA27DE41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4752984" y="4033783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0" name="月 316">
                    <a:extLst>
                      <a:ext uri="{FF2B5EF4-FFF2-40B4-BE49-F238E27FC236}">
                        <a16:creationId xmlns:a16="http://schemas.microsoft.com/office/drawing/2014/main" id="{30CE907D-16AD-479A-903D-8E152027D2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24474" y="3800184"/>
                    <a:ext cx="45719" cy="177146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1" name="月 316">
                    <a:extLst>
                      <a:ext uri="{FF2B5EF4-FFF2-40B4-BE49-F238E27FC236}">
                        <a16:creationId xmlns:a16="http://schemas.microsoft.com/office/drawing/2014/main" id="{B314EAE0-3103-4576-BDA2-993FC62B2F8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31655" y="3800184"/>
                    <a:ext cx="45719" cy="177146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2" name="円/楕円 4">
                    <a:extLst>
                      <a:ext uri="{FF2B5EF4-FFF2-40B4-BE49-F238E27FC236}">
                        <a16:creationId xmlns:a16="http://schemas.microsoft.com/office/drawing/2014/main" id="{7F454C50-A4FB-4FDD-82A3-A7DCA7EC2A41}"/>
                      </a:ext>
                    </a:extLst>
                  </p:cNvPr>
                  <p:cNvSpPr/>
                  <p:nvPr/>
                </p:nvSpPr>
                <p:spPr>
                  <a:xfrm>
                    <a:off x="4529257" y="4229698"/>
                    <a:ext cx="162612" cy="549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33" name="グループ化 1232">
                  <a:extLst>
                    <a:ext uri="{FF2B5EF4-FFF2-40B4-BE49-F238E27FC236}">
                      <a16:creationId xmlns:a16="http://schemas.microsoft.com/office/drawing/2014/main" id="{7373944A-1601-4EF1-9AFA-497881ED0598}"/>
                    </a:ext>
                  </a:extLst>
                </p:cNvPr>
                <p:cNvGrpSpPr/>
                <p:nvPr/>
              </p:nvGrpSpPr>
              <p:grpSpPr>
                <a:xfrm>
                  <a:off x="6529839" y="2915910"/>
                  <a:ext cx="619997" cy="211622"/>
                  <a:chOff x="849631" y="361615"/>
                  <a:chExt cx="1113596" cy="441091"/>
                </a:xfrm>
              </p:grpSpPr>
              <p:sp>
                <p:nvSpPr>
                  <p:cNvPr id="1236" name="月 1235">
                    <a:extLst>
                      <a:ext uri="{FF2B5EF4-FFF2-40B4-BE49-F238E27FC236}">
                        <a16:creationId xmlns:a16="http://schemas.microsoft.com/office/drawing/2014/main" id="{BF9323A7-9285-47A8-88FD-165BF32C0392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486749" y="229596"/>
                    <a:ext cx="240360" cy="622355"/>
                  </a:xfrm>
                  <a:prstGeom prst="moon">
                    <a:avLst>
                      <a:gd name="adj" fmla="val 87500"/>
                    </a:avLst>
                  </a:prstGeom>
                  <a:pattFill prst="sm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37" name="月 1236">
                    <a:extLst>
                      <a:ext uri="{FF2B5EF4-FFF2-40B4-BE49-F238E27FC236}">
                        <a16:creationId xmlns:a16="http://schemas.microsoft.com/office/drawing/2014/main" id="{7B5E1806-86BF-443E-92BB-589433DBA1FB}"/>
                      </a:ext>
                    </a:extLst>
                  </p:cNvPr>
                  <p:cNvSpPr/>
                  <p:nvPr/>
                </p:nvSpPr>
                <p:spPr bwMode="auto">
                  <a:xfrm rot="14400000" flipH="1">
                    <a:off x="1087815" y="123431"/>
                    <a:ext cx="427913" cy="904282"/>
                  </a:xfrm>
                  <a:prstGeom prst="moon">
                    <a:avLst>
                      <a:gd name="adj" fmla="val 87500"/>
                    </a:avLst>
                  </a:pr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238" name="グループ化 1237">
                    <a:extLst>
                      <a:ext uri="{FF2B5EF4-FFF2-40B4-BE49-F238E27FC236}">
                        <a16:creationId xmlns:a16="http://schemas.microsoft.com/office/drawing/2014/main" id="{EEF48737-B713-4209-882A-6DA61878697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918759" y="531164"/>
                    <a:ext cx="724435" cy="205850"/>
                    <a:chOff x="1057822" y="531164"/>
                    <a:chExt cx="724435" cy="205850"/>
                  </a:xfrm>
                </p:grpSpPr>
                <p:sp>
                  <p:nvSpPr>
                    <p:cNvPr id="1242" name="楕円 1888">
                      <a:extLst>
                        <a:ext uri="{FF2B5EF4-FFF2-40B4-BE49-F238E27FC236}">
                          <a16:creationId xmlns:a16="http://schemas.microsoft.com/office/drawing/2014/main" id="{4B43C8A9-3AD0-41C6-B5B9-3D189E20F6BE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057822" y="531164"/>
                      <a:ext cx="724435" cy="79785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43" name="楕円 1888">
                      <a:extLst>
                        <a:ext uri="{FF2B5EF4-FFF2-40B4-BE49-F238E27FC236}">
                          <a16:creationId xmlns:a16="http://schemas.microsoft.com/office/drawing/2014/main" id="{3260A71D-45A0-4E79-B110-9CD5C7D59DB3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256143" y="683195"/>
                      <a:ext cx="488671" cy="53819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239" name="フリーフォーム: 図形 1238">
                    <a:extLst>
                      <a:ext uri="{FF2B5EF4-FFF2-40B4-BE49-F238E27FC236}">
                        <a16:creationId xmlns:a16="http://schemas.microsoft.com/office/drawing/2014/main" id="{98019726-E75F-455D-9A0E-F0C473B7F865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312034" y="151514"/>
                    <a:ext cx="386575" cy="915810"/>
                  </a:xfrm>
                  <a:custGeom>
                    <a:avLst/>
                    <a:gdLst>
                      <a:gd name="connsiteX0" fmla="*/ 27621 w 386575"/>
                      <a:gd name="connsiteY0" fmla="*/ 739070 h 915810"/>
                      <a:gd name="connsiteX1" fmla="*/ 10710 w 386575"/>
                      <a:gd name="connsiteY1" fmla="*/ 654971 h 915810"/>
                      <a:gd name="connsiteX2" fmla="*/ 0 w 386575"/>
                      <a:gd name="connsiteY2" fmla="*/ 490965 h 915810"/>
                      <a:gd name="connsiteX3" fmla="*/ 41426 w 386575"/>
                      <a:gd name="connsiteY3" fmla="*/ 174204 h 915810"/>
                      <a:gd name="connsiteX4" fmla="*/ 50125 w 386575"/>
                      <a:gd name="connsiteY4" fmla="*/ 149464 h 915810"/>
                      <a:gd name="connsiteX5" fmla="*/ 62787 w 386575"/>
                      <a:gd name="connsiteY5" fmla="*/ 134117 h 915810"/>
                      <a:gd name="connsiteX6" fmla="*/ 386575 w 386575"/>
                      <a:gd name="connsiteY6" fmla="*/ 0 h 915810"/>
                      <a:gd name="connsiteX7" fmla="*/ 386575 w 386575"/>
                      <a:gd name="connsiteY7" fmla="*/ 915809 h 915810"/>
                      <a:gd name="connsiteX8" fmla="*/ 386575 w 386575"/>
                      <a:gd name="connsiteY8" fmla="*/ 915810 h 915810"/>
                      <a:gd name="connsiteX9" fmla="*/ 62787 w 386575"/>
                      <a:gd name="connsiteY9" fmla="*/ 781692 h 915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6575" h="915810">
                        <a:moveTo>
                          <a:pt x="27621" y="739070"/>
                        </a:moveTo>
                        <a:lnTo>
                          <a:pt x="10710" y="654971"/>
                        </a:lnTo>
                        <a:cubicBezTo>
                          <a:pt x="3688" y="601995"/>
                          <a:pt x="0" y="547145"/>
                          <a:pt x="0" y="490965"/>
                        </a:cubicBezTo>
                        <a:cubicBezTo>
                          <a:pt x="0" y="378605"/>
                          <a:pt x="14751" y="271563"/>
                          <a:pt x="41426" y="174204"/>
                        </a:cubicBezTo>
                        <a:lnTo>
                          <a:pt x="50125" y="149464"/>
                        </a:lnTo>
                        <a:lnTo>
                          <a:pt x="62787" y="134117"/>
                        </a:lnTo>
                        <a:cubicBezTo>
                          <a:pt x="145652" y="51252"/>
                          <a:pt x="260128" y="0"/>
                          <a:pt x="386575" y="0"/>
                        </a:cubicBezTo>
                        <a:cubicBezTo>
                          <a:pt x="310258" y="300500"/>
                          <a:pt x="310258" y="615309"/>
                          <a:pt x="386575" y="915809"/>
                        </a:cubicBezTo>
                        <a:lnTo>
                          <a:pt x="386575" y="915810"/>
                        </a:lnTo>
                        <a:cubicBezTo>
                          <a:pt x="260128" y="915810"/>
                          <a:pt x="145652" y="864557"/>
                          <a:pt x="62787" y="78169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40" name="楕円 1888">
                    <a:extLst>
                      <a:ext uri="{FF2B5EF4-FFF2-40B4-BE49-F238E27FC236}">
                        <a16:creationId xmlns:a16="http://schemas.microsoft.com/office/drawing/2014/main" id="{F8845A48-78DC-4426-92E3-D413A953E0B0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14037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1" name="楕円 1888">
                    <a:extLst>
                      <a:ext uri="{FF2B5EF4-FFF2-40B4-BE49-F238E27FC236}">
                        <a16:creationId xmlns:a16="http://schemas.microsoft.com/office/drawing/2014/main" id="{5D33EEE7-D0E6-425C-B684-52389390E59E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33869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34" name="楕円 1233">
                  <a:extLst>
                    <a:ext uri="{FF2B5EF4-FFF2-40B4-BE49-F238E27FC236}">
                      <a16:creationId xmlns:a16="http://schemas.microsoft.com/office/drawing/2014/main" id="{A188CEE7-59F1-471C-B86D-5CC9625CAB04}"/>
                    </a:ext>
                  </a:extLst>
                </p:cNvPr>
                <p:cNvSpPr/>
                <p:nvPr/>
              </p:nvSpPr>
              <p:spPr bwMode="auto">
                <a:xfrm flipV="1">
                  <a:off x="6685737" y="3322991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楕円 1234">
                  <a:extLst>
                    <a:ext uri="{FF2B5EF4-FFF2-40B4-BE49-F238E27FC236}">
                      <a16:creationId xmlns:a16="http://schemas.microsoft.com/office/drawing/2014/main" id="{0292330F-188D-44A7-8882-2325C6A8D924}"/>
                    </a:ext>
                  </a:extLst>
                </p:cNvPr>
                <p:cNvSpPr/>
                <p:nvPr/>
              </p:nvSpPr>
              <p:spPr bwMode="auto">
                <a:xfrm flipV="1">
                  <a:off x="6919669" y="3322991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27" name="グループ化 1626">
              <a:extLst>
                <a:ext uri="{FF2B5EF4-FFF2-40B4-BE49-F238E27FC236}">
                  <a16:creationId xmlns:a16="http://schemas.microsoft.com/office/drawing/2014/main" id="{FB3F1033-4E7E-4A5E-A338-6D25D6D1C4D7}"/>
                </a:ext>
              </a:extLst>
            </p:cNvPr>
            <p:cNvGrpSpPr/>
            <p:nvPr/>
          </p:nvGrpSpPr>
          <p:grpSpPr>
            <a:xfrm>
              <a:off x="6278363" y="3416873"/>
              <a:ext cx="1063804" cy="497725"/>
              <a:chOff x="662423" y="3416873"/>
              <a:chExt cx="1063804" cy="497725"/>
            </a:xfrm>
          </p:grpSpPr>
          <p:grpSp>
            <p:nvGrpSpPr>
              <p:cNvPr id="1628" name="グループ化 1627">
                <a:extLst>
                  <a:ext uri="{FF2B5EF4-FFF2-40B4-BE49-F238E27FC236}">
                    <a16:creationId xmlns:a16="http://schemas.microsoft.com/office/drawing/2014/main" id="{8D174219-87F8-46AC-A621-8E245BA1BA53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38" name="フリーフォーム: 図形 1637">
                  <a:extLst>
                    <a:ext uri="{FF2B5EF4-FFF2-40B4-BE49-F238E27FC236}">
                      <a16:creationId xmlns:a16="http://schemas.microsoft.com/office/drawing/2014/main" id="{84E3EA8B-F8B3-4A95-BF02-3D3E0EA6A37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9" name="フリーフォーム: 図形 1638">
                  <a:extLst>
                    <a:ext uri="{FF2B5EF4-FFF2-40B4-BE49-F238E27FC236}">
                      <a16:creationId xmlns:a16="http://schemas.microsoft.com/office/drawing/2014/main" id="{688119B2-A2A9-4F73-918C-682A3DC7657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9" name="グループ化 1628">
                <a:extLst>
                  <a:ext uri="{FF2B5EF4-FFF2-40B4-BE49-F238E27FC236}">
                    <a16:creationId xmlns:a16="http://schemas.microsoft.com/office/drawing/2014/main" id="{5265A6B8-BF39-4DDE-B65F-3957C9EBB44B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36" name="フリーフォーム: 図形 1635">
                  <a:extLst>
                    <a:ext uri="{FF2B5EF4-FFF2-40B4-BE49-F238E27FC236}">
                      <a16:creationId xmlns:a16="http://schemas.microsoft.com/office/drawing/2014/main" id="{4B0B3F4B-5082-44EC-B15D-961DC5CC25C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7" name="フリーフォーム: 図形 1636">
                  <a:extLst>
                    <a:ext uri="{FF2B5EF4-FFF2-40B4-BE49-F238E27FC236}">
                      <a16:creationId xmlns:a16="http://schemas.microsoft.com/office/drawing/2014/main" id="{D2524BE4-C5B4-4653-95E6-9D0982C14DC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0" name="グループ化 1629">
                <a:extLst>
                  <a:ext uri="{FF2B5EF4-FFF2-40B4-BE49-F238E27FC236}">
                    <a16:creationId xmlns:a16="http://schemas.microsoft.com/office/drawing/2014/main" id="{33876988-DCEA-4950-81E3-D53285F19550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34" name="フリーフォーム: 図形 1633">
                  <a:extLst>
                    <a:ext uri="{FF2B5EF4-FFF2-40B4-BE49-F238E27FC236}">
                      <a16:creationId xmlns:a16="http://schemas.microsoft.com/office/drawing/2014/main" id="{7133882B-E6BB-4206-B178-FB0BB3773D1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5" name="フリーフォーム: 図形 1634">
                  <a:extLst>
                    <a:ext uri="{FF2B5EF4-FFF2-40B4-BE49-F238E27FC236}">
                      <a16:creationId xmlns:a16="http://schemas.microsoft.com/office/drawing/2014/main" id="{326D2DA0-CE51-409E-997D-B8204F0B523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1" name="グループ化 1630">
                <a:extLst>
                  <a:ext uri="{FF2B5EF4-FFF2-40B4-BE49-F238E27FC236}">
                    <a16:creationId xmlns:a16="http://schemas.microsoft.com/office/drawing/2014/main" id="{9D0872EB-E536-4D58-9293-4EC67EA11B6F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32" name="フリーフォーム: 図形 1631">
                  <a:extLst>
                    <a:ext uri="{FF2B5EF4-FFF2-40B4-BE49-F238E27FC236}">
                      <a16:creationId xmlns:a16="http://schemas.microsoft.com/office/drawing/2014/main" id="{D4588C13-1F30-4F9D-9A3C-B5F65FEF0FE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3" name="フリーフォーム: 図形 1632">
                  <a:extLst>
                    <a:ext uri="{FF2B5EF4-FFF2-40B4-BE49-F238E27FC236}">
                      <a16:creationId xmlns:a16="http://schemas.microsoft.com/office/drawing/2014/main" id="{2AA747C1-8C72-478D-ADBE-29A4E77F198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B59B1111-D86F-49D1-B50A-A86956EF499C}"/>
              </a:ext>
            </a:extLst>
          </p:cNvPr>
          <p:cNvGrpSpPr/>
          <p:nvPr/>
        </p:nvGrpSpPr>
        <p:grpSpPr>
          <a:xfrm>
            <a:off x="5942895" y="910860"/>
            <a:ext cx="1730260" cy="1303005"/>
            <a:chOff x="5942895" y="910860"/>
            <a:chExt cx="1730260" cy="1303005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DC937C9-826A-45E9-AE3C-F3D3DC73D438}"/>
                </a:ext>
              </a:extLst>
            </p:cNvPr>
            <p:cNvGrpSpPr/>
            <p:nvPr/>
          </p:nvGrpSpPr>
          <p:grpSpPr>
            <a:xfrm>
              <a:off x="5942895" y="910860"/>
              <a:ext cx="1730260" cy="1303005"/>
              <a:chOff x="5942895" y="910860"/>
              <a:chExt cx="1730260" cy="1303005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E22C6CC5-19B2-42BD-B24B-75C727CF7613}"/>
                  </a:ext>
                </a:extLst>
              </p:cNvPr>
              <p:cNvGrpSpPr/>
              <p:nvPr/>
            </p:nvGrpSpPr>
            <p:grpSpPr>
              <a:xfrm>
                <a:off x="5942895" y="922946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BEC57E92-9887-409A-B096-2DDFBAA66898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B811E883-1D9C-4065-9513-FACAD068885C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62A0C181-4723-4488-8D53-86B8C388C3E1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912AFB9C-85D0-4FB6-ABCC-2E7CC98D0F5E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410" name="楕円 2">
                    <a:extLst>
                      <a:ext uri="{FF2B5EF4-FFF2-40B4-BE49-F238E27FC236}">
                        <a16:creationId xmlns:a16="http://schemas.microsoft.com/office/drawing/2014/main" id="{BCBFEFF9-346D-405D-9882-753114691C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楕円 2">
                    <a:extLst>
                      <a:ext uri="{FF2B5EF4-FFF2-40B4-BE49-F238E27FC236}">
                        <a16:creationId xmlns:a16="http://schemas.microsoft.com/office/drawing/2014/main" id="{2B0762F1-FE64-439D-B517-72DC0835D9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楕円 2">
                    <a:extLst>
                      <a:ext uri="{FF2B5EF4-FFF2-40B4-BE49-F238E27FC236}">
                        <a16:creationId xmlns:a16="http://schemas.microsoft.com/office/drawing/2014/main" id="{91A961E4-4BCB-4D92-8E25-01F3716D6C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楕円 2">
                    <a:extLst>
                      <a:ext uri="{FF2B5EF4-FFF2-40B4-BE49-F238E27FC236}">
                        <a16:creationId xmlns:a16="http://schemas.microsoft.com/office/drawing/2014/main" id="{C5B81146-4A7D-4B6C-8CF4-06DD8BC55C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楕円 2">
                    <a:extLst>
                      <a:ext uri="{FF2B5EF4-FFF2-40B4-BE49-F238E27FC236}">
                        <a16:creationId xmlns:a16="http://schemas.microsoft.com/office/drawing/2014/main" id="{EF5B89E0-2511-4FD0-BB0A-F57EFFD34E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楕円 2">
                    <a:extLst>
                      <a:ext uri="{FF2B5EF4-FFF2-40B4-BE49-F238E27FC236}">
                        <a16:creationId xmlns:a16="http://schemas.microsoft.com/office/drawing/2014/main" id="{E25DDFD2-0D08-4551-9E0C-0AF593908E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楕円 2">
                    <a:extLst>
                      <a:ext uri="{FF2B5EF4-FFF2-40B4-BE49-F238E27FC236}">
                        <a16:creationId xmlns:a16="http://schemas.microsoft.com/office/drawing/2014/main" id="{DAF2E3B1-581E-4D86-94C0-5BC1CDD3EC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楕円 2">
                    <a:extLst>
                      <a:ext uri="{FF2B5EF4-FFF2-40B4-BE49-F238E27FC236}">
                        <a16:creationId xmlns:a16="http://schemas.microsoft.com/office/drawing/2014/main" id="{AECBB460-8EB8-42AE-8376-C69B6ACB18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楕円 2">
                    <a:extLst>
                      <a:ext uri="{FF2B5EF4-FFF2-40B4-BE49-F238E27FC236}">
                        <a16:creationId xmlns:a16="http://schemas.microsoft.com/office/drawing/2014/main" id="{4C66A407-9617-41B0-93BE-5059ACEB50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楕円 2">
                    <a:extLst>
                      <a:ext uri="{FF2B5EF4-FFF2-40B4-BE49-F238E27FC236}">
                        <a16:creationId xmlns:a16="http://schemas.microsoft.com/office/drawing/2014/main" id="{845130A1-E938-4932-ACE1-EF091C3C54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楕円 2">
                    <a:extLst>
                      <a:ext uri="{FF2B5EF4-FFF2-40B4-BE49-F238E27FC236}">
                        <a16:creationId xmlns:a16="http://schemas.microsoft.com/office/drawing/2014/main" id="{8D591ECD-587F-4B47-A4DC-67623F28D0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楕円 2">
                    <a:extLst>
                      <a:ext uri="{FF2B5EF4-FFF2-40B4-BE49-F238E27FC236}">
                        <a16:creationId xmlns:a16="http://schemas.microsoft.com/office/drawing/2014/main" id="{B365FCA5-4CF8-4A59-8494-4EA7AD6FDC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楕円 2">
                    <a:extLst>
                      <a:ext uri="{FF2B5EF4-FFF2-40B4-BE49-F238E27FC236}">
                        <a16:creationId xmlns:a16="http://schemas.microsoft.com/office/drawing/2014/main" id="{F760D729-7AF3-41F8-893A-4E5A502B1A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1D865921-8A8A-456E-9619-0463C248BA18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B4C44B11-B11C-4ECD-A2A9-A7BAF83510A8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398" name="楕円 2">
                    <a:extLst>
                      <a:ext uri="{FF2B5EF4-FFF2-40B4-BE49-F238E27FC236}">
                        <a16:creationId xmlns:a16="http://schemas.microsoft.com/office/drawing/2014/main" id="{4A7BB6CF-3AEC-48AF-8142-CF2CF68E17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楕円 2">
                    <a:extLst>
                      <a:ext uri="{FF2B5EF4-FFF2-40B4-BE49-F238E27FC236}">
                        <a16:creationId xmlns:a16="http://schemas.microsoft.com/office/drawing/2014/main" id="{FA04CA62-FEE4-44F8-A7A3-963FF0B8D3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楕円 2">
                    <a:extLst>
                      <a:ext uri="{FF2B5EF4-FFF2-40B4-BE49-F238E27FC236}">
                        <a16:creationId xmlns:a16="http://schemas.microsoft.com/office/drawing/2014/main" id="{8F8BF3FD-C441-47DD-A432-89BE0C0978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楕円 2">
                    <a:extLst>
                      <a:ext uri="{FF2B5EF4-FFF2-40B4-BE49-F238E27FC236}">
                        <a16:creationId xmlns:a16="http://schemas.microsoft.com/office/drawing/2014/main" id="{1351A190-2010-46F3-87AB-A0568D7B90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楕円 2">
                    <a:extLst>
                      <a:ext uri="{FF2B5EF4-FFF2-40B4-BE49-F238E27FC236}">
                        <a16:creationId xmlns:a16="http://schemas.microsoft.com/office/drawing/2014/main" id="{3D1F1D33-5972-471A-AEB6-9D57C623EB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楕円 2">
                    <a:extLst>
                      <a:ext uri="{FF2B5EF4-FFF2-40B4-BE49-F238E27FC236}">
                        <a16:creationId xmlns:a16="http://schemas.microsoft.com/office/drawing/2014/main" id="{D6E8F6B5-5BE9-41E9-A897-0EF4CD99D1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楕円 2">
                    <a:extLst>
                      <a:ext uri="{FF2B5EF4-FFF2-40B4-BE49-F238E27FC236}">
                        <a16:creationId xmlns:a16="http://schemas.microsoft.com/office/drawing/2014/main" id="{18789AA1-BCF5-42C3-B8AC-C00A4FFB15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楕円 2">
                    <a:extLst>
                      <a:ext uri="{FF2B5EF4-FFF2-40B4-BE49-F238E27FC236}">
                        <a16:creationId xmlns:a16="http://schemas.microsoft.com/office/drawing/2014/main" id="{093E8DD4-6C3E-4326-8A9B-0B84AE53EB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楕円 2">
                    <a:extLst>
                      <a:ext uri="{FF2B5EF4-FFF2-40B4-BE49-F238E27FC236}">
                        <a16:creationId xmlns:a16="http://schemas.microsoft.com/office/drawing/2014/main" id="{6AE088B9-D162-4228-BF25-BCA3E6BB46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楕円 2">
                    <a:extLst>
                      <a:ext uri="{FF2B5EF4-FFF2-40B4-BE49-F238E27FC236}">
                        <a16:creationId xmlns:a16="http://schemas.microsoft.com/office/drawing/2014/main" id="{686CE8FD-ED1F-44DB-885B-0C358E555A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楕円 2">
                    <a:extLst>
                      <a:ext uri="{FF2B5EF4-FFF2-40B4-BE49-F238E27FC236}">
                        <a16:creationId xmlns:a16="http://schemas.microsoft.com/office/drawing/2014/main" id="{2912EE39-6C62-46C3-8D35-6416712E46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楕円 2">
                    <a:extLst>
                      <a:ext uri="{FF2B5EF4-FFF2-40B4-BE49-F238E27FC236}">
                        <a16:creationId xmlns:a16="http://schemas.microsoft.com/office/drawing/2014/main" id="{E01BBD09-5A6B-4D19-B17F-503F5D9AF3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1DE2A7F9-62D3-49FD-87E7-C81D7931C34F}"/>
                  </a:ext>
                </a:extLst>
              </p:cNvPr>
              <p:cNvGrpSpPr/>
              <p:nvPr/>
            </p:nvGrpSpPr>
            <p:grpSpPr>
              <a:xfrm>
                <a:off x="6522463" y="910860"/>
                <a:ext cx="963285" cy="892933"/>
                <a:chOff x="6522463" y="910860"/>
                <a:chExt cx="963285" cy="892933"/>
              </a:xfrm>
            </p:grpSpPr>
            <p:grpSp>
              <p:nvGrpSpPr>
                <p:cNvPr id="724" name="グループ化 723">
                  <a:extLst>
                    <a:ext uri="{FF2B5EF4-FFF2-40B4-BE49-F238E27FC236}">
                      <a16:creationId xmlns:a16="http://schemas.microsoft.com/office/drawing/2014/main" id="{83E65A6C-CCB4-4F58-8FD3-FE12609EFC87}"/>
                    </a:ext>
                  </a:extLst>
                </p:cNvPr>
                <p:cNvGrpSpPr/>
                <p:nvPr/>
              </p:nvGrpSpPr>
              <p:grpSpPr>
                <a:xfrm>
                  <a:off x="6522463" y="1428006"/>
                  <a:ext cx="890894" cy="375787"/>
                  <a:chOff x="3169367" y="2210970"/>
                  <a:chExt cx="1151719" cy="485805"/>
                </a:xfrm>
              </p:grpSpPr>
              <p:grpSp>
                <p:nvGrpSpPr>
                  <p:cNvPr id="745" name="グループ化 744">
                    <a:extLst>
                      <a:ext uri="{FF2B5EF4-FFF2-40B4-BE49-F238E27FC236}">
                        <a16:creationId xmlns:a16="http://schemas.microsoft.com/office/drawing/2014/main" id="{2A19FCDA-C812-4886-96BB-D7113AB1AF31}"/>
                      </a:ext>
                    </a:extLst>
                  </p:cNvPr>
                  <p:cNvGrpSpPr/>
                  <p:nvPr/>
                </p:nvGrpSpPr>
                <p:grpSpPr>
                  <a:xfrm>
                    <a:off x="3592153" y="2210970"/>
                    <a:ext cx="728933" cy="483559"/>
                    <a:chOff x="2378862" y="3744035"/>
                    <a:chExt cx="841590" cy="558293"/>
                  </a:xfrm>
                </p:grpSpPr>
                <p:sp>
                  <p:nvSpPr>
                    <p:cNvPr id="747" name="フリーフォーム: 図形 746">
                      <a:extLst>
                        <a:ext uri="{FF2B5EF4-FFF2-40B4-BE49-F238E27FC236}">
                          <a16:creationId xmlns:a16="http://schemas.microsoft.com/office/drawing/2014/main" id="{5FF0C060-B28D-4360-9B45-648388EA5E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635" y="3744035"/>
                      <a:ext cx="575817" cy="558293"/>
                    </a:xfrm>
                    <a:custGeom>
                      <a:avLst/>
                      <a:gdLst>
                        <a:gd name="connsiteX0" fmla="*/ 301323 w 575817"/>
                        <a:gd name="connsiteY0" fmla="*/ 0 h 558293"/>
                        <a:gd name="connsiteX1" fmla="*/ 426164 w 575817"/>
                        <a:gd name="connsiteY1" fmla="*/ 0 h 558293"/>
                        <a:gd name="connsiteX2" fmla="*/ 458619 w 575817"/>
                        <a:gd name="connsiteY2" fmla="*/ 129819 h 558293"/>
                        <a:gd name="connsiteX3" fmla="*/ 493826 w 575817"/>
                        <a:gd name="connsiteY3" fmla="*/ 152029 h 558293"/>
                        <a:gd name="connsiteX4" fmla="*/ 568523 w 575817"/>
                        <a:gd name="connsiteY4" fmla="*/ 374782 h 558293"/>
                        <a:gd name="connsiteX5" fmla="*/ 519351 w 575817"/>
                        <a:gd name="connsiteY5" fmla="*/ 558293 h 558293"/>
                        <a:gd name="connsiteX6" fmla="*/ 0 w 575817"/>
                        <a:gd name="connsiteY6" fmla="*/ 558293 h 558293"/>
                        <a:gd name="connsiteX7" fmla="*/ 83962 w 575817"/>
                        <a:gd name="connsiteY7" fmla="*/ 244944 h 558293"/>
                        <a:gd name="connsiteX8" fmla="*/ 229845 w 575817"/>
                        <a:gd name="connsiteY8" fmla="*/ 95860 h 558293"/>
                        <a:gd name="connsiteX9" fmla="*/ 278737 w 575817"/>
                        <a:gd name="connsiteY9" fmla="*/ 90345 h 558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5817" h="558293">
                          <a:moveTo>
                            <a:pt x="301323" y="0"/>
                          </a:moveTo>
                          <a:lnTo>
                            <a:pt x="426164" y="0"/>
                          </a:lnTo>
                          <a:lnTo>
                            <a:pt x="458619" y="129819"/>
                          </a:lnTo>
                          <a:lnTo>
                            <a:pt x="493826" y="152029"/>
                          </a:lnTo>
                          <a:cubicBezTo>
                            <a:pt x="559157" y="202937"/>
                            <a:pt x="591307" y="289748"/>
                            <a:pt x="568523" y="374782"/>
                          </a:cubicBezTo>
                          <a:lnTo>
                            <a:pt x="519351" y="558293"/>
                          </a:lnTo>
                          <a:lnTo>
                            <a:pt x="0" y="558293"/>
                          </a:lnTo>
                          <a:lnTo>
                            <a:pt x="83962" y="244944"/>
                          </a:lnTo>
                          <a:cubicBezTo>
                            <a:pt x="103898" y="170540"/>
                            <a:pt x="160941" y="115987"/>
                            <a:pt x="229845" y="95860"/>
                          </a:cubicBezTo>
                          <a:lnTo>
                            <a:pt x="278737" y="9034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8" name="フリーフォーム: 図形 747">
                      <a:extLst>
                        <a:ext uri="{FF2B5EF4-FFF2-40B4-BE49-F238E27FC236}">
                          <a16:creationId xmlns:a16="http://schemas.microsoft.com/office/drawing/2014/main" id="{6ACED53F-2958-4500-AE12-CEAA62E70E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04643" y="4061771"/>
                      <a:ext cx="615241" cy="240557"/>
                    </a:xfrm>
                    <a:custGeom>
                      <a:avLst/>
                      <a:gdLst>
                        <a:gd name="connsiteX0" fmla="*/ 96656 w 615241"/>
                        <a:gd name="connsiteY0" fmla="*/ 485 h 240557"/>
                        <a:gd name="connsiteX1" fmla="*/ 116920 w 615241"/>
                        <a:gd name="connsiteY1" fmla="*/ 1755 h 240557"/>
                        <a:gd name="connsiteX2" fmla="*/ 577333 w 615241"/>
                        <a:gd name="connsiteY2" fmla="*/ 125122 h 240557"/>
                        <a:gd name="connsiteX3" fmla="*/ 613487 w 615241"/>
                        <a:gd name="connsiteY3" fmla="*/ 187743 h 240557"/>
                        <a:gd name="connsiteX4" fmla="*/ 599336 w 615241"/>
                        <a:gd name="connsiteY4" fmla="*/ 240557 h 240557"/>
                        <a:gd name="connsiteX5" fmla="*/ 0 w 615241"/>
                        <a:gd name="connsiteY5" fmla="*/ 240557 h 240557"/>
                        <a:gd name="connsiteX6" fmla="*/ 54299 w 615241"/>
                        <a:gd name="connsiteY6" fmla="*/ 37909 h 240557"/>
                        <a:gd name="connsiteX7" fmla="*/ 96656 w 615241"/>
                        <a:gd name="connsiteY7" fmla="*/ 485 h 240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5241" h="240557">
                          <a:moveTo>
                            <a:pt x="96656" y="485"/>
                          </a:moveTo>
                          <a:cubicBezTo>
                            <a:pt x="103234" y="-431"/>
                            <a:pt x="110101" y="-73"/>
                            <a:pt x="116920" y="1755"/>
                          </a:cubicBezTo>
                          <a:lnTo>
                            <a:pt x="577333" y="125122"/>
                          </a:lnTo>
                          <a:cubicBezTo>
                            <a:pt x="604608" y="132431"/>
                            <a:pt x="620796" y="160468"/>
                            <a:pt x="613487" y="187743"/>
                          </a:cubicBezTo>
                          <a:lnTo>
                            <a:pt x="599336" y="240557"/>
                          </a:lnTo>
                          <a:lnTo>
                            <a:pt x="0" y="240557"/>
                          </a:lnTo>
                          <a:lnTo>
                            <a:pt x="54299" y="37909"/>
                          </a:lnTo>
                          <a:cubicBezTo>
                            <a:pt x="59780" y="17453"/>
                            <a:pt x="76922" y="3233"/>
                            <a:pt x="96656" y="485"/>
                          </a:cubicBezTo>
                          <a:close/>
                        </a:path>
                      </a:pathLst>
                    </a:custGeom>
                    <a:solidFill>
                      <a:srgbClr val="FF66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9" name="フリーフォーム: 図形 748">
                      <a:extLst>
                        <a:ext uri="{FF2B5EF4-FFF2-40B4-BE49-F238E27FC236}">
                          <a16:creationId xmlns:a16="http://schemas.microsoft.com/office/drawing/2014/main" id="{A7A3B656-184B-417F-9CCB-8BD102D31B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78862" y="3873766"/>
                      <a:ext cx="669423" cy="428562"/>
                    </a:xfrm>
                    <a:custGeom>
                      <a:avLst/>
                      <a:gdLst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669423 w 669423"/>
                        <a:gd name="connsiteY15" fmla="*/ 228658 h 428562"/>
                        <a:gd name="connsiteX16" fmla="*/ 469522 w 669423"/>
                        <a:gd name="connsiteY16" fmla="*/ 428561 h 428562"/>
                        <a:gd name="connsiteX17" fmla="*/ 123294 w 669423"/>
                        <a:gd name="connsiteY17" fmla="*/ 428562 h 428562"/>
                        <a:gd name="connsiteX18" fmla="*/ 5652 w 669423"/>
                        <a:gd name="connsiteY18" fmla="*/ 123657 h 428562"/>
                        <a:gd name="connsiteX19" fmla="*/ 53768 w 669423"/>
                        <a:gd name="connsiteY19" fmla="*/ 15086 h 428562"/>
                        <a:gd name="connsiteX20" fmla="*/ 63595 w 669423"/>
                        <a:gd name="connsiteY20" fmla="*/ 13409 h 428562"/>
                        <a:gd name="connsiteX21" fmla="*/ 85985 w 669423"/>
                        <a:gd name="connsiteY21" fmla="*/ 5142 h 428562"/>
                        <a:gd name="connsiteX22" fmla="*/ 132489 w 669423"/>
                        <a:gd name="connsiteY22" fmla="*/ 0 h 428562"/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592938 w 669423"/>
                        <a:gd name="connsiteY15" fmla="*/ 157690 h 428562"/>
                        <a:gd name="connsiteX16" fmla="*/ 669423 w 669423"/>
                        <a:gd name="connsiteY16" fmla="*/ 228658 h 428562"/>
                        <a:gd name="connsiteX17" fmla="*/ 469522 w 669423"/>
                        <a:gd name="connsiteY17" fmla="*/ 428561 h 428562"/>
                        <a:gd name="connsiteX18" fmla="*/ 123294 w 669423"/>
                        <a:gd name="connsiteY18" fmla="*/ 428562 h 428562"/>
                        <a:gd name="connsiteX19" fmla="*/ 5652 w 669423"/>
                        <a:gd name="connsiteY19" fmla="*/ 123657 h 428562"/>
                        <a:gd name="connsiteX20" fmla="*/ 53768 w 669423"/>
                        <a:gd name="connsiteY20" fmla="*/ 15086 h 428562"/>
                        <a:gd name="connsiteX21" fmla="*/ 63595 w 669423"/>
                        <a:gd name="connsiteY21" fmla="*/ 13409 h 428562"/>
                        <a:gd name="connsiteX22" fmla="*/ 85985 w 669423"/>
                        <a:gd name="connsiteY22" fmla="*/ 5142 h 428562"/>
                        <a:gd name="connsiteX23" fmla="*/ 132489 w 669423"/>
                        <a:gd name="connsiteY23" fmla="*/ 0 h 428562"/>
                        <a:gd name="connsiteX0" fmla="*/ 592938 w 684378"/>
                        <a:gd name="connsiteY0" fmla="*/ 157690 h 428562"/>
                        <a:gd name="connsiteX1" fmla="*/ 669423 w 684378"/>
                        <a:gd name="connsiteY1" fmla="*/ 228658 h 428562"/>
                        <a:gd name="connsiteX2" fmla="*/ 469522 w 684378"/>
                        <a:gd name="connsiteY2" fmla="*/ 428561 h 428562"/>
                        <a:gd name="connsiteX3" fmla="*/ 123294 w 684378"/>
                        <a:gd name="connsiteY3" fmla="*/ 428562 h 428562"/>
                        <a:gd name="connsiteX4" fmla="*/ 5652 w 684378"/>
                        <a:gd name="connsiteY4" fmla="*/ 123657 h 428562"/>
                        <a:gd name="connsiteX5" fmla="*/ 53768 w 684378"/>
                        <a:gd name="connsiteY5" fmla="*/ 15086 h 428562"/>
                        <a:gd name="connsiteX6" fmla="*/ 63595 w 684378"/>
                        <a:gd name="connsiteY6" fmla="*/ 13409 h 428562"/>
                        <a:gd name="connsiteX7" fmla="*/ 85985 w 684378"/>
                        <a:gd name="connsiteY7" fmla="*/ 5142 h 428562"/>
                        <a:gd name="connsiteX8" fmla="*/ 132489 w 684378"/>
                        <a:gd name="connsiteY8" fmla="*/ 0 h 428562"/>
                        <a:gd name="connsiteX9" fmla="*/ 242572 w 684378"/>
                        <a:gd name="connsiteY9" fmla="*/ 39962 h 428562"/>
                        <a:gd name="connsiteX10" fmla="*/ 247695 w 684378"/>
                        <a:gd name="connsiteY10" fmla="*/ 53861 h 428562"/>
                        <a:gd name="connsiteX11" fmla="*/ 276594 w 684378"/>
                        <a:gd name="connsiteY11" fmla="*/ 103914 h 428562"/>
                        <a:gd name="connsiteX12" fmla="*/ 268226 w 684378"/>
                        <a:gd name="connsiteY12" fmla="*/ 135142 h 428562"/>
                        <a:gd name="connsiteX13" fmla="*/ 268226 w 684378"/>
                        <a:gd name="connsiteY13" fmla="*/ 135141 h 428562"/>
                        <a:gd name="connsiteX14" fmla="*/ 252647 w 684378"/>
                        <a:gd name="connsiteY14" fmla="*/ 137192 h 428562"/>
                        <a:gd name="connsiteX15" fmla="*/ 262306 w 684378"/>
                        <a:gd name="connsiteY15" fmla="*/ 153921 h 428562"/>
                        <a:gd name="connsiteX16" fmla="*/ 253939 w 684378"/>
                        <a:gd name="connsiteY16" fmla="*/ 185148 h 428562"/>
                        <a:gd name="connsiteX17" fmla="*/ 253938 w 684378"/>
                        <a:gd name="connsiteY17" fmla="*/ 185147 h 428562"/>
                        <a:gd name="connsiteX18" fmla="*/ 222711 w 684378"/>
                        <a:gd name="connsiteY18" fmla="*/ 176780 h 428562"/>
                        <a:gd name="connsiteX19" fmla="*/ 190731 w 684378"/>
                        <a:gd name="connsiteY19" fmla="*/ 121388 h 428562"/>
                        <a:gd name="connsiteX20" fmla="*/ 185530 w 684378"/>
                        <a:gd name="connsiteY20" fmla="*/ 123308 h 428562"/>
                        <a:gd name="connsiteX21" fmla="*/ 271657 w 684378"/>
                        <a:gd name="connsiteY21" fmla="*/ 346530 h 428562"/>
                        <a:gd name="connsiteX22" fmla="*/ 529478 w 684378"/>
                        <a:gd name="connsiteY22" fmla="*/ 88712 h 428562"/>
                        <a:gd name="connsiteX23" fmla="*/ 684378 w 684378"/>
                        <a:gd name="connsiteY23" fmla="*/ 249130 h 428562"/>
                        <a:gd name="connsiteX0" fmla="*/ 669423 w 684378"/>
                        <a:gd name="connsiteY0" fmla="*/ 228658 h 428562"/>
                        <a:gd name="connsiteX1" fmla="*/ 469522 w 684378"/>
                        <a:gd name="connsiteY1" fmla="*/ 428561 h 428562"/>
                        <a:gd name="connsiteX2" fmla="*/ 123294 w 684378"/>
                        <a:gd name="connsiteY2" fmla="*/ 428562 h 428562"/>
                        <a:gd name="connsiteX3" fmla="*/ 5652 w 684378"/>
                        <a:gd name="connsiteY3" fmla="*/ 123657 h 428562"/>
                        <a:gd name="connsiteX4" fmla="*/ 53768 w 684378"/>
                        <a:gd name="connsiteY4" fmla="*/ 15086 h 428562"/>
                        <a:gd name="connsiteX5" fmla="*/ 63595 w 684378"/>
                        <a:gd name="connsiteY5" fmla="*/ 13409 h 428562"/>
                        <a:gd name="connsiteX6" fmla="*/ 85985 w 684378"/>
                        <a:gd name="connsiteY6" fmla="*/ 5142 h 428562"/>
                        <a:gd name="connsiteX7" fmla="*/ 132489 w 684378"/>
                        <a:gd name="connsiteY7" fmla="*/ 0 h 428562"/>
                        <a:gd name="connsiteX8" fmla="*/ 242572 w 684378"/>
                        <a:gd name="connsiteY8" fmla="*/ 39962 h 428562"/>
                        <a:gd name="connsiteX9" fmla="*/ 247695 w 684378"/>
                        <a:gd name="connsiteY9" fmla="*/ 53861 h 428562"/>
                        <a:gd name="connsiteX10" fmla="*/ 276594 w 684378"/>
                        <a:gd name="connsiteY10" fmla="*/ 103914 h 428562"/>
                        <a:gd name="connsiteX11" fmla="*/ 268226 w 684378"/>
                        <a:gd name="connsiteY11" fmla="*/ 135142 h 428562"/>
                        <a:gd name="connsiteX12" fmla="*/ 268226 w 684378"/>
                        <a:gd name="connsiteY12" fmla="*/ 135141 h 428562"/>
                        <a:gd name="connsiteX13" fmla="*/ 252647 w 684378"/>
                        <a:gd name="connsiteY13" fmla="*/ 137192 h 428562"/>
                        <a:gd name="connsiteX14" fmla="*/ 262306 w 684378"/>
                        <a:gd name="connsiteY14" fmla="*/ 153921 h 428562"/>
                        <a:gd name="connsiteX15" fmla="*/ 253939 w 684378"/>
                        <a:gd name="connsiteY15" fmla="*/ 185148 h 428562"/>
                        <a:gd name="connsiteX16" fmla="*/ 253938 w 684378"/>
                        <a:gd name="connsiteY16" fmla="*/ 185147 h 428562"/>
                        <a:gd name="connsiteX17" fmla="*/ 222711 w 684378"/>
                        <a:gd name="connsiteY17" fmla="*/ 176780 h 428562"/>
                        <a:gd name="connsiteX18" fmla="*/ 190731 w 684378"/>
                        <a:gd name="connsiteY18" fmla="*/ 121388 h 428562"/>
                        <a:gd name="connsiteX19" fmla="*/ 185530 w 684378"/>
                        <a:gd name="connsiteY19" fmla="*/ 123308 h 428562"/>
                        <a:gd name="connsiteX20" fmla="*/ 271657 w 684378"/>
                        <a:gd name="connsiteY20" fmla="*/ 346530 h 428562"/>
                        <a:gd name="connsiteX21" fmla="*/ 529478 w 684378"/>
                        <a:gd name="connsiteY21" fmla="*/ 88712 h 428562"/>
                        <a:gd name="connsiteX22" fmla="*/ 684378 w 684378"/>
                        <a:gd name="connsiteY22" fmla="*/ 249130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85530 w 669423"/>
                        <a:gd name="connsiteY19" fmla="*/ 123308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49811 w 669423"/>
                        <a:gd name="connsiteY19" fmla="*/ 130451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669423" h="428562">
                          <a:moveTo>
                            <a:pt x="669423" y="228658"/>
                          </a:moveTo>
                          <a:lnTo>
                            <a:pt x="469522" y="428561"/>
                          </a:lnTo>
                          <a:lnTo>
                            <a:pt x="123294" y="428562"/>
                          </a:lnTo>
                          <a:lnTo>
                            <a:pt x="5652" y="123657"/>
                          </a:lnTo>
                          <a:cubicBezTo>
                            <a:pt x="-11043" y="80390"/>
                            <a:pt x="10500" y="31780"/>
                            <a:pt x="53768" y="15086"/>
                          </a:cubicBezTo>
                          <a:lnTo>
                            <a:pt x="63595" y="13409"/>
                          </a:lnTo>
                          <a:lnTo>
                            <a:pt x="85985" y="5142"/>
                          </a:lnTo>
                          <a:cubicBezTo>
                            <a:pt x="100278" y="1831"/>
                            <a:pt x="115993" y="0"/>
                            <a:pt x="132489" y="0"/>
                          </a:cubicBezTo>
                          <a:cubicBezTo>
                            <a:pt x="181977" y="0"/>
                            <a:pt x="224436" y="16478"/>
                            <a:pt x="242572" y="39962"/>
                          </a:cubicBezTo>
                          <a:lnTo>
                            <a:pt x="247695" y="53861"/>
                          </a:lnTo>
                          <a:lnTo>
                            <a:pt x="276594" y="103914"/>
                          </a:lnTo>
                          <a:cubicBezTo>
                            <a:pt x="282906" y="114848"/>
                            <a:pt x="279160" y="128829"/>
                            <a:pt x="268226" y="135142"/>
                          </a:cubicBezTo>
                          <a:lnTo>
                            <a:pt x="268226" y="135141"/>
                          </a:lnTo>
                          <a:lnTo>
                            <a:pt x="252647" y="137192"/>
                          </a:lnTo>
                          <a:lnTo>
                            <a:pt x="262306" y="153921"/>
                          </a:lnTo>
                          <a:cubicBezTo>
                            <a:pt x="268618" y="164854"/>
                            <a:pt x="264872" y="178836"/>
                            <a:pt x="253939" y="185148"/>
                          </a:cubicBezTo>
                          <a:lnTo>
                            <a:pt x="253938" y="185147"/>
                          </a:lnTo>
                          <a:cubicBezTo>
                            <a:pt x="243005" y="191459"/>
                            <a:pt x="229023" y="187713"/>
                            <a:pt x="222711" y="176780"/>
                          </a:cubicBezTo>
                          <a:lnTo>
                            <a:pt x="190731" y="121388"/>
                          </a:lnTo>
                          <a:lnTo>
                            <a:pt x="149811" y="130451"/>
                          </a:lnTo>
                          <a:lnTo>
                            <a:pt x="271657" y="346530"/>
                          </a:lnTo>
                          <a:lnTo>
                            <a:pt x="529478" y="8871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46" name="フリーフォーム: 図形 745">
                    <a:extLst>
                      <a:ext uri="{FF2B5EF4-FFF2-40B4-BE49-F238E27FC236}">
                        <a16:creationId xmlns:a16="http://schemas.microsoft.com/office/drawing/2014/main" id="{8A7353AE-28B2-4178-87E1-A0F0D1579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69367" y="2584136"/>
                    <a:ext cx="272357" cy="112639"/>
                  </a:xfrm>
                  <a:custGeom>
                    <a:avLst/>
                    <a:gdLst>
                      <a:gd name="connsiteX0" fmla="*/ 142815 w 326634"/>
                      <a:gd name="connsiteY0" fmla="*/ 0 h 135087"/>
                      <a:gd name="connsiteX1" fmla="*/ 226006 w 326634"/>
                      <a:gd name="connsiteY1" fmla="*/ 34459 h 135087"/>
                      <a:gd name="connsiteX2" fmla="*/ 326634 w 326634"/>
                      <a:gd name="connsiteY2" fmla="*/ 135087 h 135087"/>
                      <a:gd name="connsiteX3" fmla="*/ 0 w 326634"/>
                      <a:gd name="connsiteY3" fmla="*/ 135087 h 135087"/>
                      <a:gd name="connsiteX4" fmla="*/ 32841 w 326634"/>
                      <a:gd name="connsiteY4" fmla="*/ 78204 h 135087"/>
                      <a:gd name="connsiteX5" fmla="*/ 33780 w 326634"/>
                      <a:gd name="connsiteY5" fmla="*/ 73379 h 135087"/>
                      <a:gd name="connsiteX6" fmla="*/ 59624 w 326634"/>
                      <a:gd name="connsiteY6" fmla="*/ 34459 h 135087"/>
                      <a:gd name="connsiteX7" fmla="*/ 142815 w 326634"/>
                      <a:gd name="connsiteY7" fmla="*/ 0 h 135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6634" h="135087">
                        <a:moveTo>
                          <a:pt x="142815" y="0"/>
                        </a:moveTo>
                        <a:cubicBezTo>
                          <a:pt x="172924" y="0"/>
                          <a:pt x="203034" y="11487"/>
                          <a:pt x="226006" y="34459"/>
                        </a:cubicBezTo>
                        <a:lnTo>
                          <a:pt x="326634" y="135087"/>
                        </a:lnTo>
                        <a:lnTo>
                          <a:pt x="0" y="135087"/>
                        </a:lnTo>
                        <a:lnTo>
                          <a:pt x="32841" y="78204"/>
                        </a:lnTo>
                        <a:lnTo>
                          <a:pt x="33780" y="73379"/>
                        </a:lnTo>
                        <a:cubicBezTo>
                          <a:pt x="39523" y="59216"/>
                          <a:pt x="48138" y="45946"/>
                          <a:pt x="59624" y="34459"/>
                        </a:cubicBezTo>
                        <a:cubicBezTo>
                          <a:pt x="82597" y="11487"/>
                          <a:pt x="112706" y="0"/>
                          <a:pt x="142815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5" name="グループ化 724">
                  <a:extLst>
                    <a:ext uri="{FF2B5EF4-FFF2-40B4-BE49-F238E27FC236}">
                      <a16:creationId xmlns:a16="http://schemas.microsoft.com/office/drawing/2014/main" id="{64DA44CF-5FA1-4A1C-A21D-82F91919A826}"/>
                    </a:ext>
                  </a:extLst>
                </p:cNvPr>
                <p:cNvGrpSpPr/>
                <p:nvPr/>
              </p:nvGrpSpPr>
              <p:grpSpPr>
                <a:xfrm rot="21207834">
                  <a:off x="7008569" y="910860"/>
                  <a:ext cx="477179" cy="622741"/>
                  <a:chOff x="4319941" y="3377693"/>
                  <a:chExt cx="849052" cy="1108052"/>
                </a:xfrm>
              </p:grpSpPr>
              <p:sp>
                <p:nvSpPr>
                  <p:cNvPr id="726" name="月 725">
                    <a:extLst>
                      <a:ext uri="{FF2B5EF4-FFF2-40B4-BE49-F238E27FC236}">
                        <a16:creationId xmlns:a16="http://schemas.microsoft.com/office/drawing/2014/main" id="{68EF77F2-9223-47D2-B739-914CBA730D34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4669187" y="3377693"/>
                    <a:ext cx="405189" cy="810377"/>
                  </a:xfrm>
                  <a:prstGeom prst="moon">
                    <a:avLst>
                      <a:gd name="adj" fmla="val 60493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727" name="グループ化 726">
                    <a:extLst>
                      <a:ext uri="{FF2B5EF4-FFF2-40B4-BE49-F238E27FC236}">
                        <a16:creationId xmlns:a16="http://schemas.microsoft.com/office/drawing/2014/main" id="{2F2705C1-56A1-4E71-9FE8-611CA5727602}"/>
                      </a:ext>
                    </a:extLst>
                  </p:cNvPr>
                  <p:cNvGrpSpPr/>
                  <p:nvPr/>
                </p:nvGrpSpPr>
                <p:grpSpPr>
                  <a:xfrm>
                    <a:off x="4319941" y="3452609"/>
                    <a:ext cx="849052" cy="1033136"/>
                    <a:chOff x="4319941" y="3452609"/>
                    <a:chExt cx="849052" cy="1033136"/>
                  </a:xfrm>
                </p:grpSpPr>
                <p:sp>
                  <p:nvSpPr>
                    <p:cNvPr id="728" name="円/楕円 2609">
                      <a:extLst>
                        <a:ext uri="{FF2B5EF4-FFF2-40B4-BE49-F238E27FC236}">
                          <a16:creationId xmlns:a16="http://schemas.microsoft.com/office/drawing/2014/main" id="{2F2FFCC5-3828-4227-8698-71DEA74178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9941" y="3533775"/>
                      <a:ext cx="801230" cy="720333"/>
                    </a:xfrm>
                    <a:prstGeom prst="ellipse">
                      <a:avLst/>
                    </a:prstGeom>
                    <a:solidFill>
                      <a:srgbClr val="6633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9" name="フリーフォーム: 図形 728">
                      <a:extLst>
                        <a:ext uri="{FF2B5EF4-FFF2-40B4-BE49-F238E27FC236}">
                          <a16:creationId xmlns:a16="http://schemas.microsoft.com/office/drawing/2014/main" id="{6F107BC2-8DBF-4706-985C-142210A4AB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0675" y="3601581"/>
                      <a:ext cx="704423" cy="773194"/>
                    </a:xfrm>
                    <a:custGeom>
                      <a:avLst/>
                      <a:gdLst>
                        <a:gd name="connsiteX0" fmla="*/ 367044 w 704423"/>
                        <a:gd name="connsiteY0" fmla="*/ 0 h 773194"/>
                        <a:gd name="connsiteX1" fmla="*/ 704423 w 704423"/>
                        <a:gd name="connsiteY1" fmla="*/ 386597 h 773194"/>
                        <a:gd name="connsiteX2" fmla="*/ 367044 w 704423"/>
                        <a:gd name="connsiteY2" fmla="*/ 773194 h 773194"/>
                        <a:gd name="connsiteX3" fmla="*/ 206229 w 704423"/>
                        <a:gd name="connsiteY3" fmla="*/ 726534 h 773194"/>
                        <a:gd name="connsiteX4" fmla="*/ 153179 w 704423"/>
                        <a:gd name="connsiteY4" fmla="*/ 683334 h 773194"/>
                        <a:gd name="connsiteX5" fmla="*/ 166529 w 704423"/>
                        <a:gd name="connsiteY5" fmla="*/ 615402 h 773194"/>
                        <a:gd name="connsiteX6" fmla="*/ 105073 w 704423"/>
                        <a:gd name="connsiteY6" fmla="*/ 626286 h 773194"/>
                        <a:gd name="connsiteX7" fmla="*/ 87284 w 704423"/>
                        <a:gd name="connsiteY7" fmla="*/ 602747 h 773194"/>
                        <a:gd name="connsiteX8" fmla="*/ 67610 w 704423"/>
                        <a:gd name="connsiteY8" fmla="*/ 561213 h 773194"/>
                        <a:gd name="connsiteX9" fmla="*/ 42946 w 704423"/>
                        <a:gd name="connsiteY9" fmla="*/ 563273 h 773194"/>
                        <a:gd name="connsiteX10" fmla="*/ 117 w 704423"/>
                        <a:gd name="connsiteY10" fmla="*/ 546969 h 773194"/>
                        <a:gd name="connsiteX11" fmla="*/ 19484 w 704423"/>
                        <a:gd name="connsiteY11" fmla="*/ 490926 h 773194"/>
                        <a:gd name="connsiteX12" fmla="*/ 36326 w 704423"/>
                        <a:gd name="connsiteY12" fmla="*/ 462310 h 773194"/>
                        <a:gd name="connsiteX13" fmla="*/ 29665 w 704423"/>
                        <a:gd name="connsiteY13" fmla="*/ 386597 h 773194"/>
                        <a:gd name="connsiteX14" fmla="*/ 367044 w 704423"/>
                        <a:gd name="connsiteY14" fmla="*/ 0 h 7731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704423" h="773194">
                          <a:moveTo>
                            <a:pt x="367044" y="0"/>
                          </a:moveTo>
                          <a:cubicBezTo>
                            <a:pt x="553373" y="0"/>
                            <a:pt x="704423" y="173085"/>
                            <a:pt x="704423" y="386597"/>
                          </a:cubicBezTo>
                          <a:cubicBezTo>
                            <a:pt x="704423" y="600109"/>
                            <a:pt x="553373" y="773194"/>
                            <a:pt x="367044" y="773194"/>
                          </a:cubicBezTo>
                          <a:cubicBezTo>
                            <a:pt x="308816" y="773194"/>
                            <a:pt x="254034" y="756292"/>
                            <a:pt x="206229" y="726534"/>
                          </a:cubicBezTo>
                          <a:lnTo>
                            <a:pt x="153179" y="683334"/>
                          </a:lnTo>
                          <a:lnTo>
                            <a:pt x="166529" y="615402"/>
                          </a:lnTo>
                          <a:lnTo>
                            <a:pt x="105073" y="626286"/>
                          </a:lnTo>
                          <a:lnTo>
                            <a:pt x="87284" y="602747"/>
                          </a:lnTo>
                          <a:lnTo>
                            <a:pt x="67610" y="561213"/>
                          </a:lnTo>
                          <a:lnTo>
                            <a:pt x="42946" y="563273"/>
                          </a:lnTo>
                          <a:cubicBezTo>
                            <a:pt x="20202" y="563273"/>
                            <a:pt x="-1803" y="565990"/>
                            <a:pt x="117" y="546969"/>
                          </a:cubicBezTo>
                          <a:cubicBezTo>
                            <a:pt x="1078" y="537459"/>
                            <a:pt x="8979" y="513004"/>
                            <a:pt x="19484" y="490926"/>
                          </a:cubicBezTo>
                          <a:lnTo>
                            <a:pt x="36326" y="462310"/>
                          </a:lnTo>
                          <a:lnTo>
                            <a:pt x="29665" y="386597"/>
                          </a:lnTo>
                          <a:cubicBezTo>
                            <a:pt x="29665" y="173085"/>
                            <a:pt x="180715" y="0"/>
                            <a:pt x="367044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730" name="グループ化 729">
                      <a:extLst>
                        <a:ext uri="{FF2B5EF4-FFF2-40B4-BE49-F238E27FC236}">
                          <a16:creationId xmlns:a16="http://schemas.microsoft.com/office/drawing/2014/main" id="{3DDA1DDF-AB06-4140-B479-76826ECA340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80281" y="3862311"/>
                      <a:ext cx="388712" cy="623434"/>
                      <a:chOff x="6032706" y="4409764"/>
                      <a:chExt cx="388712" cy="623434"/>
                    </a:xfrm>
                  </p:grpSpPr>
                  <p:sp>
                    <p:nvSpPr>
                      <p:cNvPr id="739" name="月 738">
                        <a:extLst>
                          <a:ext uri="{FF2B5EF4-FFF2-40B4-BE49-F238E27FC236}">
                            <a16:creationId xmlns:a16="http://schemas.microsoft.com/office/drawing/2014/main" id="{3F8004EB-EB1C-4E17-878A-BFD43422CE24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6257543" y="4409764"/>
                        <a:ext cx="163875" cy="562058"/>
                      </a:xfrm>
                      <a:prstGeom prst="moon">
                        <a:avLst>
                          <a:gd name="adj" fmla="val 37581"/>
                        </a:avLst>
                      </a:pr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40" name="月 739">
                        <a:extLst>
                          <a:ext uri="{FF2B5EF4-FFF2-40B4-BE49-F238E27FC236}">
                            <a16:creationId xmlns:a16="http://schemas.microsoft.com/office/drawing/2014/main" id="{E8CB0686-2857-4752-896A-07EF5A09EE7C}"/>
                          </a:ext>
                        </a:extLst>
                      </p:cNvPr>
                      <p:cNvSpPr/>
                      <p:nvPr/>
                    </p:nvSpPr>
                    <p:spPr>
                      <a:xfrm rot="20890520">
                        <a:off x="6212492" y="4420531"/>
                        <a:ext cx="163875" cy="562058"/>
                      </a:xfrm>
                      <a:prstGeom prst="moon">
                        <a:avLst>
                          <a:gd name="adj" fmla="val 37581"/>
                        </a:avLst>
                      </a:prstGeom>
                      <a:solidFill>
                        <a:srgbClr val="6633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41" name="月 740">
                        <a:extLst>
                          <a:ext uri="{FF2B5EF4-FFF2-40B4-BE49-F238E27FC236}">
                            <a16:creationId xmlns:a16="http://schemas.microsoft.com/office/drawing/2014/main" id="{9F097056-1A90-464F-B702-ECCDFF4E83E8}"/>
                          </a:ext>
                        </a:extLst>
                      </p:cNvPr>
                      <p:cNvSpPr/>
                      <p:nvPr/>
                    </p:nvSpPr>
                    <p:spPr>
                      <a:xfrm rot="21137002">
                        <a:off x="6170477" y="4430572"/>
                        <a:ext cx="163875" cy="562058"/>
                      </a:xfrm>
                      <a:prstGeom prst="moon">
                        <a:avLst>
                          <a:gd name="adj" fmla="val 37581"/>
                        </a:avLst>
                      </a:pr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42" name="月 741">
                        <a:extLst>
                          <a:ext uri="{FF2B5EF4-FFF2-40B4-BE49-F238E27FC236}">
                            <a16:creationId xmlns:a16="http://schemas.microsoft.com/office/drawing/2014/main" id="{5A0FE087-C8CB-4CC9-99CE-1EA9CB26D920}"/>
                          </a:ext>
                        </a:extLst>
                      </p:cNvPr>
                      <p:cNvSpPr/>
                      <p:nvPr/>
                    </p:nvSpPr>
                    <p:spPr>
                      <a:xfrm rot="21099359">
                        <a:off x="6121890" y="4459477"/>
                        <a:ext cx="163875" cy="562058"/>
                      </a:xfrm>
                      <a:prstGeom prst="moon">
                        <a:avLst>
                          <a:gd name="adj" fmla="val 37581"/>
                        </a:avLst>
                      </a:prstGeom>
                      <a:solidFill>
                        <a:srgbClr val="6633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43" name="月 742">
                        <a:extLst>
                          <a:ext uri="{FF2B5EF4-FFF2-40B4-BE49-F238E27FC236}">
                            <a16:creationId xmlns:a16="http://schemas.microsoft.com/office/drawing/2014/main" id="{CA766F1D-FF54-4674-ACC9-8C22E2D5F13E}"/>
                          </a:ext>
                        </a:extLst>
                      </p:cNvPr>
                      <p:cNvSpPr/>
                      <p:nvPr/>
                    </p:nvSpPr>
                    <p:spPr>
                      <a:xfrm rot="21289879">
                        <a:off x="6075743" y="4465515"/>
                        <a:ext cx="163875" cy="562058"/>
                      </a:xfrm>
                      <a:prstGeom prst="moon">
                        <a:avLst>
                          <a:gd name="adj" fmla="val 37581"/>
                        </a:avLst>
                      </a:pr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44" name="月 743">
                        <a:extLst>
                          <a:ext uri="{FF2B5EF4-FFF2-40B4-BE49-F238E27FC236}">
                            <a16:creationId xmlns:a16="http://schemas.microsoft.com/office/drawing/2014/main" id="{589C749E-72FE-4FF4-BDD5-8CA9D3A2DF13}"/>
                          </a:ext>
                        </a:extLst>
                      </p:cNvPr>
                      <p:cNvSpPr/>
                      <p:nvPr/>
                    </p:nvSpPr>
                    <p:spPr>
                      <a:xfrm rot="21536361">
                        <a:off x="6032706" y="4471141"/>
                        <a:ext cx="163875" cy="562057"/>
                      </a:xfrm>
                      <a:prstGeom prst="moon">
                        <a:avLst>
                          <a:gd name="adj" fmla="val 37581"/>
                        </a:avLst>
                      </a:prstGeom>
                      <a:solidFill>
                        <a:srgbClr val="6633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731" name="フリーフォーム: 図形 730">
                      <a:extLst>
                        <a:ext uri="{FF2B5EF4-FFF2-40B4-BE49-F238E27FC236}">
                          <a16:creationId xmlns:a16="http://schemas.microsoft.com/office/drawing/2014/main" id="{C11969FC-12F7-4C65-8247-97DB82431CE5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4775389" y="3888603"/>
                      <a:ext cx="149914" cy="261682"/>
                    </a:xfrm>
                    <a:custGeom>
                      <a:avLst/>
                      <a:gdLst>
                        <a:gd name="connsiteX0" fmla="*/ 148373 w 149914"/>
                        <a:gd name="connsiteY0" fmla="*/ 10282 h 261682"/>
                        <a:gd name="connsiteX1" fmla="*/ 106801 w 149914"/>
                        <a:gd name="connsiteY1" fmla="*/ 0 h 261682"/>
                        <a:gd name="connsiteX2" fmla="*/ 0 w 149914"/>
                        <a:gd name="connsiteY2" fmla="*/ 130841 h 261682"/>
                        <a:gd name="connsiteX3" fmla="*/ 106801 w 149914"/>
                        <a:gd name="connsiteY3" fmla="*/ 261682 h 261682"/>
                        <a:gd name="connsiteX4" fmla="*/ 133504 w 149914"/>
                        <a:gd name="connsiteY4" fmla="*/ 255077 h 261682"/>
                        <a:gd name="connsiteX5" fmla="*/ 125740 w 149914"/>
                        <a:gd name="connsiteY5" fmla="*/ 164532 h 261682"/>
                        <a:gd name="connsiteX6" fmla="*/ 134133 w 149914"/>
                        <a:gd name="connsiteY6" fmla="*/ 66663 h 261682"/>
                        <a:gd name="connsiteX7" fmla="*/ 149914 w 149914"/>
                        <a:gd name="connsiteY7" fmla="*/ 11556 h 261682"/>
                        <a:gd name="connsiteX0" fmla="*/ 125740 w 217180"/>
                        <a:gd name="connsiteY0" fmla="*/ 164532 h 261682"/>
                        <a:gd name="connsiteX1" fmla="*/ 134133 w 217180"/>
                        <a:gd name="connsiteY1" fmla="*/ 66663 h 261682"/>
                        <a:gd name="connsiteX2" fmla="*/ 149914 w 217180"/>
                        <a:gd name="connsiteY2" fmla="*/ 11556 h 261682"/>
                        <a:gd name="connsiteX3" fmla="*/ 148373 w 217180"/>
                        <a:gd name="connsiteY3" fmla="*/ 10282 h 261682"/>
                        <a:gd name="connsiteX4" fmla="*/ 106801 w 217180"/>
                        <a:gd name="connsiteY4" fmla="*/ 0 h 261682"/>
                        <a:gd name="connsiteX5" fmla="*/ 0 w 217180"/>
                        <a:gd name="connsiteY5" fmla="*/ 130841 h 261682"/>
                        <a:gd name="connsiteX6" fmla="*/ 106801 w 217180"/>
                        <a:gd name="connsiteY6" fmla="*/ 261682 h 261682"/>
                        <a:gd name="connsiteX7" fmla="*/ 133504 w 217180"/>
                        <a:gd name="connsiteY7" fmla="*/ 255077 h 261682"/>
                        <a:gd name="connsiteX8" fmla="*/ 217180 w 217180"/>
                        <a:gd name="connsiteY8" fmla="*/ 255972 h 261682"/>
                        <a:gd name="connsiteX0" fmla="*/ 134133 w 217180"/>
                        <a:gd name="connsiteY0" fmla="*/ 66663 h 261682"/>
                        <a:gd name="connsiteX1" fmla="*/ 149914 w 217180"/>
                        <a:gd name="connsiteY1" fmla="*/ 11556 h 261682"/>
                        <a:gd name="connsiteX2" fmla="*/ 148373 w 217180"/>
                        <a:gd name="connsiteY2" fmla="*/ 10282 h 261682"/>
                        <a:gd name="connsiteX3" fmla="*/ 106801 w 217180"/>
                        <a:gd name="connsiteY3" fmla="*/ 0 h 261682"/>
                        <a:gd name="connsiteX4" fmla="*/ 0 w 217180"/>
                        <a:gd name="connsiteY4" fmla="*/ 130841 h 261682"/>
                        <a:gd name="connsiteX5" fmla="*/ 106801 w 217180"/>
                        <a:gd name="connsiteY5" fmla="*/ 261682 h 261682"/>
                        <a:gd name="connsiteX6" fmla="*/ 133504 w 217180"/>
                        <a:gd name="connsiteY6" fmla="*/ 255077 h 261682"/>
                        <a:gd name="connsiteX7" fmla="*/ 217180 w 217180"/>
                        <a:gd name="connsiteY7" fmla="*/ 255972 h 261682"/>
                        <a:gd name="connsiteX0" fmla="*/ 149914 w 217180"/>
                        <a:gd name="connsiteY0" fmla="*/ 11556 h 261682"/>
                        <a:gd name="connsiteX1" fmla="*/ 148373 w 217180"/>
                        <a:gd name="connsiteY1" fmla="*/ 10282 h 261682"/>
                        <a:gd name="connsiteX2" fmla="*/ 106801 w 217180"/>
                        <a:gd name="connsiteY2" fmla="*/ 0 h 261682"/>
                        <a:gd name="connsiteX3" fmla="*/ 0 w 217180"/>
                        <a:gd name="connsiteY3" fmla="*/ 130841 h 261682"/>
                        <a:gd name="connsiteX4" fmla="*/ 106801 w 217180"/>
                        <a:gd name="connsiteY4" fmla="*/ 261682 h 261682"/>
                        <a:gd name="connsiteX5" fmla="*/ 133504 w 217180"/>
                        <a:gd name="connsiteY5" fmla="*/ 255077 h 261682"/>
                        <a:gd name="connsiteX6" fmla="*/ 217180 w 217180"/>
                        <a:gd name="connsiteY6" fmla="*/ 255972 h 261682"/>
                        <a:gd name="connsiteX0" fmla="*/ 149914 w 149914"/>
                        <a:gd name="connsiteY0" fmla="*/ 11556 h 261682"/>
                        <a:gd name="connsiteX1" fmla="*/ 148373 w 149914"/>
                        <a:gd name="connsiteY1" fmla="*/ 10282 h 261682"/>
                        <a:gd name="connsiteX2" fmla="*/ 106801 w 149914"/>
                        <a:gd name="connsiteY2" fmla="*/ 0 h 261682"/>
                        <a:gd name="connsiteX3" fmla="*/ 0 w 149914"/>
                        <a:gd name="connsiteY3" fmla="*/ 130841 h 261682"/>
                        <a:gd name="connsiteX4" fmla="*/ 106801 w 149914"/>
                        <a:gd name="connsiteY4" fmla="*/ 261682 h 261682"/>
                        <a:gd name="connsiteX5" fmla="*/ 133504 w 149914"/>
                        <a:gd name="connsiteY5" fmla="*/ 255077 h 2616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49914" h="261682">
                          <a:moveTo>
                            <a:pt x="149914" y="11556"/>
                          </a:moveTo>
                          <a:lnTo>
                            <a:pt x="148373" y="10282"/>
                          </a:lnTo>
                          <a:cubicBezTo>
                            <a:pt x="135595" y="3661"/>
                            <a:pt x="121547" y="0"/>
                            <a:pt x="106801" y="0"/>
                          </a:cubicBezTo>
                          <a:cubicBezTo>
                            <a:pt x="47816" y="0"/>
                            <a:pt x="0" y="58580"/>
                            <a:pt x="0" y="130841"/>
                          </a:cubicBezTo>
                          <a:cubicBezTo>
                            <a:pt x="0" y="203102"/>
                            <a:pt x="47816" y="261682"/>
                            <a:pt x="106801" y="261682"/>
                          </a:cubicBezTo>
                          <a:lnTo>
                            <a:pt x="133504" y="255077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2" name="月 731">
                      <a:extLst>
                        <a:ext uri="{FF2B5EF4-FFF2-40B4-BE49-F238E27FC236}">
                          <a16:creationId xmlns:a16="http://schemas.microsoft.com/office/drawing/2014/main" id="{F6E984BA-E3DD-4FFD-BE67-7A453361F4B3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4723284" y="3647915"/>
                      <a:ext cx="130484" cy="516827"/>
                    </a:xfrm>
                    <a:prstGeom prst="moon">
                      <a:avLst>
                        <a:gd name="adj" fmla="val 57092"/>
                      </a:avLst>
                    </a:prstGeom>
                    <a:solidFill>
                      <a:srgbClr val="6633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33" name="月 732">
                      <a:extLst>
                        <a:ext uri="{FF2B5EF4-FFF2-40B4-BE49-F238E27FC236}">
                          <a16:creationId xmlns:a16="http://schemas.microsoft.com/office/drawing/2014/main" id="{374AADC8-7379-4CFC-973D-149BE986D526}"/>
                        </a:ext>
                      </a:extLst>
                    </p:cNvPr>
                    <p:cNvSpPr/>
                    <p:nvPr/>
                  </p:nvSpPr>
                  <p:spPr bwMode="auto">
                    <a:xfrm rot="8100000">
                      <a:off x="4685110" y="3452609"/>
                      <a:ext cx="327426" cy="654851"/>
                    </a:xfrm>
                    <a:prstGeom prst="moon">
                      <a:avLst>
                        <a:gd name="adj" fmla="val 66664"/>
                      </a:avLst>
                    </a:prstGeom>
                    <a:solidFill>
                      <a:srgbClr val="ED7D31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34" name="月 316">
                      <a:extLst>
                        <a:ext uri="{FF2B5EF4-FFF2-40B4-BE49-F238E27FC236}">
                          <a16:creationId xmlns:a16="http://schemas.microsoft.com/office/drawing/2014/main" id="{57B10CA2-14FB-460B-8445-34A349ACEA2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475030" y="3715528"/>
                      <a:ext cx="58933" cy="183370"/>
                    </a:xfrm>
                    <a:custGeom>
                      <a:avLst/>
                      <a:gdLst>
                        <a:gd name="connsiteX0" fmla="*/ 45719 w 45719"/>
                        <a:gd name="connsiteY0" fmla="*/ 182762 h 182762"/>
                        <a:gd name="connsiteX1" fmla="*/ 0 w 45719"/>
                        <a:gd name="connsiteY1" fmla="*/ 91381 h 182762"/>
                        <a:gd name="connsiteX2" fmla="*/ 45719 w 45719"/>
                        <a:gd name="connsiteY2" fmla="*/ 0 h 182762"/>
                        <a:gd name="connsiteX3" fmla="*/ 13270 w 45719"/>
                        <a:gd name="connsiteY3" fmla="*/ 91381 h 182762"/>
                        <a:gd name="connsiteX4" fmla="*/ 45719 w 45719"/>
                        <a:gd name="connsiteY4" fmla="*/ 182762 h 182762"/>
                        <a:gd name="connsiteX0" fmla="*/ 45719 w 46081"/>
                        <a:gd name="connsiteY0" fmla="*/ 182762 h 187468"/>
                        <a:gd name="connsiteX1" fmla="*/ 0 w 46081"/>
                        <a:gd name="connsiteY1" fmla="*/ 91381 h 187468"/>
                        <a:gd name="connsiteX2" fmla="*/ 45719 w 46081"/>
                        <a:gd name="connsiteY2" fmla="*/ 0 h 187468"/>
                        <a:gd name="connsiteX3" fmla="*/ 13270 w 46081"/>
                        <a:gd name="connsiteY3" fmla="*/ 91381 h 187468"/>
                        <a:gd name="connsiteX4" fmla="*/ 45719 w 46081"/>
                        <a:gd name="connsiteY4" fmla="*/ 182762 h 187468"/>
                        <a:gd name="connsiteX0" fmla="*/ 45719 w 46362"/>
                        <a:gd name="connsiteY0" fmla="*/ 182762 h 183687"/>
                        <a:gd name="connsiteX1" fmla="*/ 0 w 46362"/>
                        <a:gd name="connsiteY1" fmla="*/ 91381 h 183687"/>
                        <a:gd name="connsiteX2" fmla="*/ 45719 w 46362"/>
                        <a:gd name="connsiteY2" fmla="*/ 0 h 183687"/>
                        <a:gd name="connsiteX3" fmla="*/ 13270 w 46362"/>
                        <a:gd name="connsiteY3" fmla="*/ 91381 h 183687"/>
                        <a:gd name="connsiteX4" fmla="*/ 45719 w 46362"/>
                        <a:gd name="connsiteY4" fmla="*/ 182762 h 183687"/>
                        <a:gd name="connsiteX0" fmla="*/ 45719 w 46391"/>
                        <a:gd name="connsiteY0" fmla="*/ 183470 h 184395"/>
                        <a:gd name="connsiteX1" fmla="*/ 0 w 46391"/>
                        <a:gd name="connsiteY1" fmla="*/ 92089 h 184395"/>
                        <a:gd name="connsiteX2" fmla="*/ 45719 w 46391"/>
                        <a:gd name="connsiteY2" fmla="*/ 708 h 184395"/>
                        <a:gd name="connsiteX3" fmla="*/ 13270 w 46391"/>
                        <a:gd name="connsiteY3" fmla="*/ 92089 h 184395"/>
                        <a:gd name="connsiteX4" fmla="*/ 45719 w 46391"/>
                        <a:gd name="connsiteY4" fmla="*/ 183470 h 184395"/>
                        <a:gd name="connsiteX0" fmla="*/ 45719 w 46441"/>
                        <a:gd name="connsiteY0" fmla="*/ 183470 h 184395"/>
                        <a:gd name="connsiteX1" fmla="*/ 0 w 46441"/>
                        <a:gd name="connsiteY1" fmla="*/ 92089 h 184395"/>
                        <a:gd name="connsiteX2" fmla="*/ 45719 w 46441"/>
                        <a:gd name="connsiteY2" fmla="*/ 708 h 184395"/>
                        <a:gd name="connsiteX3" fmla="*/ 13270 w 46441"/>
                        <a:gd name="connsiteY3" fmla="*/ 92089 h 184395"/>
                        <a:gd name="connsiteX4" fmla="*/ 45719 w 46441"/>
                        <a:gd name="connsiteY4" fmla="*/ 183470 h 184395"/>
                        <a:gd name="connsiteX0" fmla="*/ 45719 w 46441"/>
                        <a:gd name="connsiteY0" fmla="*/ 184037 h 185644"/>
                        <a:gd name="connsiteX1" fmla="*/ 0 w 46441"/>
                        <a:gd name="connsiteY1" fmla="*/ 92656 h 185644"/>
                        <a:gd name="connsiteX2" fmla="*/ 45719 w 46441"/>
                        <a:gd name="connsiteY2" fmla="*/ 1275 h 185644"/>
                        <a:gd name="connsiteX3" fmla="*/ 13270 w 46441"/>
                        <a:gd name="connsiteY3" fmla="*/ 92656 h 185644"/>
                        <a:gd name="connsiteX4" fmla="*/ 45719 w 46441"/>
                        <a:gd name="connsiteY4" fmla="*/ 184037 h 185644"/>
                        <a:gd name="connsiteX0" fmla="*/ 45719 w 46399"/>
                        <a:gd name="connsiteY0" fmla="*/ 184037 h 185644"/>
                        <a:gd name="connsiteX1" fmla="*/ 0 w 46399"/>
                        <a:gd name="connsiteY1" fmla="*/ 92656 h 185644"/>
                        <a:gd name="connsiteX2" fmla="*/ 45719 w 46399"/>
                        <a:gd name="connsiteY2" fmla="*/ 1275 h 185644"/>
                        <a:gd name="connsiteX3" fmla="*/ 13270 w 46399"/>
                        <a:gd name="connsiteY3" fmla="*/ 92656 h 185644"/>
                        <a:gd name="connsiteX4" fmla="*/ 45719 w 46399"/>
                        <a:gd name="connsiteY4" fmla="*/ 184037 h 185644"/>
                        <a:gd name="connsiteX0" fmla="*/ 45719 w 46399"/>
                        <a:gd name="connsiteY0" fmla="*/ 184037 h 184841"/>
                        <a:gd name="connsiteX1" fmla="*/ 0 w 46399"/>
                        <a:gd name="connsiteY1" fmla="*/ 92656 h 184841"/>
                        <a:gd name="connsiteX2" fmla="*/ 45719 w 46399"/>
                        <a:gd name="connsiteY2" fmla="*/ 1275 h 184841"/>
                        <a:gd name="connsiteX3" fmla="*/ 13270 w 46399"/>
                        <a:gd name="connsiteY3" fmla="*/ 92656 h 184841"/>
                        <a:gd name="connsiteX4" fmla="*/ 45719 w 46399"/>
                        <a:gd name="connsiteY4" fmla="*/ 184037 h 184841"/>
                        <a:gd name="connsiteX0" fmla="*/ 45719 w 46053"/>
                        <a:gd name="connsiteY0" fmla="*/ 183466 h 184270"/>
                        <a:gd name="connsiteX1" fmla="*/ 0 w 46053"/>
                        <a:gd name="connsiteY1" fmla="*/ 92085 h 184270"/>
                        <a:gd name="connsiteX2" fmla="*/ 45719 w 46053"/>
                        <a:gd name="connsiteY2" fmla="*/ 704 h 184270"/>
                        <a:gd name="connsiteX3" fmla="*/ 13270 w 46053"/>
                        <a:gd name="connsiteY3" fmla="*/ 92085 h 184270"/>
                        <a:gd name="connsiteX4" fmla="*/ 45719 w 46053"/>
                        <a:gd name="connsiteY4" fmla="*/ 183466 h 1842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6053" h="184270">
                          <a:moveTo>
                            <a:pt x="45719" y="183466"/>
                          </a:moveTo>
                          <a:cubicBezTo>
                            <a:pt x="41497" y="188789"/>
                            <a:pt x="0" y="168747"/>
                            <a:pt x="0" y="92085"/>
                          </a:cubicBezTo>
                          <a:cubicBezTo>
                            <a:pt x="0" y="15423"/>
                            <a:pt x="41772" y="-4190"/>
                            <a:pt x="45719" y="704"/>
                          </a:cubicBezTo>
                          <a:cubicBezTo>
                            <a:pt x="49666" y="5598"/>
                            <a:pt x="13756" y="23769"/>
                            <a:pt x="13270" y="92085"/>
                          </a:cubicBezTo>
                          <a:cubicBezTo>
                            <a:pt x="12784" y="160401"/>
                            <a:pt x="49941" y="178143"/>
                            <a:pt x="45719" y="183466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735" name="グループ化 734">
                      <a:extLst>
                        <a:ext uri="{FF2B5EF4-FFF2-40B4-BE49-F238E27FC236}">
                          <a16:creationId xmlns:a16="http://schemas.microsoft.com/office/drawing/2014/main" id="{EB696B6B-CC9E-4D2C-9F77-3D7176D1DC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22299" y="3833571"/>
                      <a:ext cx="123160" cy="236859"/>
                      <a:chOff x="4422299" y="4129288"/>
                      <a:chExt cx="166233" cy="236859"/>
                    </a:xfrm>
                  </p:grpSpPr>
                  <p:sp>
                    <p:nvSpPr>
                      <p:cNvPr id="736" name="円/楕円 2788">
                        <a:extLst>
                          <a:ext uri="{FF2B5EF4-FFF2-40B4-BE49-F238E27FC236}">
                            <a16:creationId xmlns:a16="http://schemas.microsoft.com/office/drawing/2014/main" id="{ABDFCD9F-DE34-47D3-91D5-FA047D5F6F0F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422299" y="4147009"/>
                        <a:ext cx="166233" cy="219138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737" name="円/楕円 2789">
                        <a:extLst>
                          <a:ext uri="{FF2B5EF4-FFF2-40B4-BE49-F238E27FC236}">
                            <a16:creationId xmlns:a16="http://schemas.microsoft.com/office/drawing/2014/main" id="{99109BD2-535D-4CDC-B5A1-761987522FC2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428107" y="4173856"/>
                        <a:ext cx="115318" cy="109219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38" name="フリーフォーム 2790">
                        <a:extLst>
                          <a:ext uri="{FF2B5EF4-FFF2-40B4-BE49-F238E27FC236}">
                            <a16:creationId xmlns:a16="http://schemas.microsoft.com/office/drawing/2014/main" id="{CD54A2DD-3855-4812-A63E-A6E5F2C21222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428005" y="4129288"/>
                        <a:ext cx="154820" cy="86888"/>
                      </a:xfrm>
                      <a:custGeom>
                        <a:avLst/>
                        <a:gdLst>
                          <a:gd name="connsiteX0" fmla="*/ 57760 w 304206"/>
                          <a:gd name="connsiteY0" fmla="*/ 0 h 178653"/>
                          <a:gd name="connsiteX1" fmla="*/ 100474 w 304206"/>
                          <a:gd name="connsiteY1" fmla="*/ 28774 h 178653"/>
                          <a:gd name="connsiteX2" fmla="*/ 103539 w 304206"/>
                          <a:gd name="connsiteY2" fmla="*/ 26543 h 178653"/>
                          <a:gd name="connsiteX3" fmla="*/ 152103 w 304206"/>
                          <a:gd name="connsiteY3" fmla="*/ 15422 h 178653"/>
                          <a:gd name="connsiteX4" fmla="*/ 302586 w 304206"/>
                          <a:gd name="connsiteY4" fmla="*/ 166496 h 178653"/>
                          <a:gd name="connsiteX5" fmla="*/ 304206 w 304206"/>
                          <a:gd name="connsiteY5" fmla="*/ 178653 h 178653"/>
                          <a:gd name="connsiteX6" fmla="*/ 287175 w 304206"/>
                          <a:gd name="connsiteY6" fmla="*/ 145942 h 178653"/>
                          <a:gd name="connsiteX7" fmla="*/ 152103 w 304206"/>
                          <a:gd name="connsiteY7" fmla="*/ 73492 h 178653"/>
                          <a:gd name="connsiteX8" fmla="*/ 17033 w 304206"/>
                          <a:gd name="connsiteY8" fmla="*/ 145942 h 178653"/>
                          <a:gd name="connsiteX9" fmla="*/ 0 w 304206"/>
                          <a:gd name="connsiteY9" fmla="*/ 178653 h 178653"/>
                          <a:gd name="connsiteX10" fmla="*/ 1621 w 304206"/>
                          <a:gd name="connsiteY10" fmla="*/ 166496 h 178653"/>
                          <a:gd name="connsiteX11" fmla="*/ 24842 w 304206"/>
                          <a:gd name="connsiteY11" fmla="*/ 108529 h 178653"/>
                          <a:gd name="connsiteX12" fmla="*/ 8216 w 304206"/>
                          <a:gd name="connsiteY12" fmla="*/ 56904 h 178653"/>
                          <a:gd name="connsiteX13" fmla="*/ 49785 w 304206"/>
                          <a:gd name="connsiteY13" fmla="*/ 72815 h 178653"/>
                          <a:gd name="connsiteX14" fmla="*/ 60792 w 304206"/>
                          <a:gd name="connsiteY14" fmla="*/ 57667 h 178653"/>
                          <a:gd name="connsiteX15" fmla="*/ 61711 w 304206"/>
                          <a:gd name="connsiteY15" fmla="*/ 56998 h 178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304206" h="178653">
                            <a:moveTo>
                              <a:pt x="57760" y="0"/>
                            </a:moveTo>
                            <a:lnTo>
                              <a:pt x="100474" y="28774"/>
                            </a:lnTo>
                            <a:lnTo>
                              <a:pt x="103539" y="26543"/>
                            </a:lnTo>
                            <a:cubicBezTo>
                              <a:pt x="118880" y="19316"/>
                              <a:pt x="135192" y="15422"/>
                              <a:pt x="152103" y="15422"/>
                            </a:cubicBezTo>
                            <a:cubicBezTo>
                              <a:pt x="219752" y="15422"/>
                              <a:pt x="277794" y="77717"/>
                              <a:pt x="302586" y="166496"/>
                            </a:cubicBezTo>
                            <a:lnTo>
                              <a:pt x="304206" y="178653"/>
                            </a:lnTo>
                            <a:lnTo>
                              <a:pt x="287175" y="145942"/>
                            </a:lnTo>
                            <a:cubicBezTo>
                              <a:pt x="252607" y="101179"/>
                              <a:pt x="204853" y="73492"/>
                              <a:pt x="152103" y="73492"/>
                            </a:cubicBezTo>
                            <a:cubicBezTo>
                              <a:pt x="99355" y="73492"/>
                              <a:pt x="51599" y="101179"/>
                              <a:pt x="17033" y="145942"/>
                            </a:cubicBezTo>
                            <a:lnTo>
                              <a:pt x="0" y="178653"/>
                            </a:lnTo>
                            <a:lnTo>
                              <a:pt x="1621" y="166496"/>
                            </a:lnTo>
                            <a:lnTo>
                              <a:pt x="24842" y="108529"/>
                            </a:lnTo>
                            <a:lnTo>
                              <a:pt x="8216" y="56904"/>
                            </a:lnTo>
                            <a:lnTo>
                              <a:pt x="49785" y="72815"/>
                            </a:lnTo>
                            <a:lnTo>
                              <a:pt x="60792" y="57667"/>
                            </a:lnTo>
                            <a:lnTo>
                              <a:pt x="61711" y="56998"/>
                            </a:ln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endParaRPr>
                      </a:p>
                    </p:txBody>
                  </p:sp>
                </p:grpSp>
              </p:grpSp>
            </p:grpSp>
          </p:grpSp>
        </p:grpSp>
        <p:grpSp>
          <p:nvGrpSpPr>
            <p:cNvPr id="1640" name="グループ化 1639">
              <a:extLst>
                <a:ext uri="{FF2B5EF4-FFF2-40B4-BE49-F238E27FC236}">
                  <a16:creationId xmlns:a16="http://schemas.microsoft.com/office/drawing/2014/main" id="{73018FC2-0FA8-4C07-AD8B-AF36A37A0669}"/>
                </a:ext>
              </a:extLst>
            </p:cNvPr>
            <p:cNvGrpSpPr/>
            <p:nvPr/>
          </p:nvGrpSpPr>
          <p:grpSpPr>
            <a:xfrm>
              <a:off x="6278363" y="1289345"/>
              <a:ext cx="854254" cy="612303"/>
              <a:chOff x="662423" y="3302295"/>
              <a:chExt cx="854254" cy="612303"/>
            </a:xfrm>
          </p:grpSpPr>
          <p:grpSp>
            <p:nvGrpSpPr>
              <p:cNvPr id="1641" name="グループ化 1640">
                <a:extLst>
                  <a:ext uri="{FF2B5EF4-FFF2-40B4-BE49-F238E27FC236}">
                    <a16:creationId xmlns:a16="http://schemas.microsoft.com/office/drawing/2014/main" id="{6EEA3452-FFD4-4D65-AA1C-F4DB996D3AA1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1651" name="フリーフォーム: 図形 1650">
                  <a:extLst>
                    <a:ext uri="{FF2B5EF4-FFF2-40B4-BE49-F238E27FC236}">
                      <a16:creationId xmlns:a16="http://schemas.microsoft.com/office/drawing/2014/main" id="{4A221B51-A38C-4BE2-9099-F22B7C080C3D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2" name="フリーフォーム: 図形 1651">
                  <a:extLst>
                    <a:ext uri="{FF2B5EF4-FFF2-40B4-BE49-F238E27FC236}">
                      <a16:creationId xmlns:a16="http://schemas.microsoft.com/office/drawing/2014/main" id="{8F013E5C-2C43-49AF-8478-88226D920F4A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2" name="グループ化 1641">
                <a:extLst>
                  <a:ext uri="{FF2B5EF4-FFF2-40B4-BE49-F238E27FC236}">
                    <a16:creationId xmlns:a16="http://schemas.microsoft.com/office/drawing/2014/main" id="{ED95151B-6FAA-4404-BC86-9D6007B07870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49" name="フリーフォーム: 図形 1648">
                  <a:extLst>
                    <a:ext uri="{FF2B5EF4-FFF2-40B4-BE49-F238E27FC236}">
                      <a16:creationId xmlns:a16="http://schemas.microsoft.com/office/drawing/2014/main" id="{3531F0A1-EB1E-46CA-9AC0-84483088EF8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0" name="フリーフォーム: 図形 1649">
                  <a:extLst>
                    <a:ext uri="{FF2B5EF4-FFF2-40B4-BE49-F238E27FC236}">
                      <a16:creationId xmlns:a16="http://schemas.microsoft.com/office/drawing/2014/main" id="{CFA904AE-DA83-493C-9737-2FEBEFCE51C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3" name="グループ化 1642">
                <a:extLst>
                  <a:ext uri="{FF2B5EF4-FFF2-40B4-BE49-F238E27FC236}">
                    <a16:creationId xmlns:a16="http://schemas.microsoft.com/office/drawing/2014/main" id="{D1FEB0D1-3321-4900-9A0A-AC89EED563E9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47" name="フリーフォーム: 図形 1646">
                  <a:extLst>
                    <a:ext uri="{FF2B5EF4-FFF2-40B4-BE49-F238E27FC236}">
                      <a16:creationId xmlns:a16="http://schemas.microsoft.com/office/drawing/2014/main" id="{726B51E8-FB4B-4BA3-97C8-1DD641C57C4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8" name="フリーフォーム: 図形 1647">
                  <a:extLst>
                    <a:ext uri="{FF2B5EF4-FFF2-40B4-BE49-F238E27FC236}">
                      <a16:creationId xmlns:a16="http://schemas.microsoft.com/office/drawing/2014/main" id="{92964226-BC83-4714-8EBE-18034BCE2BB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4" name="グループ化 1643">
                <a:extLst>
                  <a:ext uri="{FF2B5EF4-FFF2-40B4-BE49-F238E27FC236}">
                    <a16:creationId xmlns:a16="http://schemas.microsoft.com/office/drawing/2014/main" id="{FC7B57F5-9713-4DE6-9BC5-1E5C7337B8EE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45" name="フリーフォーム: 図形 1644">
                  <a:extLst>
                    <a:ext uri="{FF2B5EF4-FFF2-40B4-BE49-F238E27FC236}">
                      <a16:creationId xmlns:a16="http://schemas.microsoft.com/office/drawing/2014/main" id="{DCBAEAE7-A17D-4B18-9936-646EEF6E6B8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6" name="フリーフォーム: 図形 1645">
                  <a:extLst>
                    <a:ext uri="{FF2B5EF4-FFF2-40B4-BE49-F238E27FC236}">
                      <a16:creationId xmlns:a16="http://schemas.microsoft.com/office/drawing/2014/main" id="{8B2E602E-7C7F-4318-B616-70C0131AB2B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E990287D-D9EF-4F9E-AE6B-24BB50AC66DD}"/>
              </a:ext>
            </a:extLst>
          </p:cNvPr>
          <p:cNvGrpSpPr/>
          <p:nvPr/>
        </p:nvGrpSpPr>
        <p:grpSpPr>
          <a:xfrm>
            <a:off x="5942895" y="4890932"/>
            <a:ext cx="1730260" cy="1290919"/>
            <a:chOff x="5942895" y="4890932"/>
            <a:chExt cx="1730260" cy="1290919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F119E76-DB87-443D-967A-A8618F4B79DC}"/>
                </a:ext>
              </a:extLst>
            </p:cNvPr>
            <p:cNvGrpSpPr/>
            <p:nvPr/>
          </p:nvGrpSpPr>
          <p:grpSpPr>
            <a:xfrm>
              <a:off x="5942895" y="4890932"/>
              <a:ext cx="1730260" cy="1290919"/>
              <a:chOff x="5942895" y="4890932"/>
              <a:chExt cx="1730260" cy="1290919"/>
            </a:xfrm>
          </p:grpSpPr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A4B7DD6E-DED7-4850-84BC-309F0A94B541}"/>
                  </a:ext>
                </a:extLst>
              </p:cNvPr>
              <p:cNvSpPr/>
              <p:nvPr/>
            </p:nvSpPr>
            <p:spPr bwMode="auto">
              <a:xfrm>
                <a:off x="6512509" y="4890932"/>
                <a:ext cx="589262" cy="4421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09447737-0DA8-4B94-B6FE-2428BFA876C3}"/>
                  </a:ext>
                </a:extLst>
              </p:cNvPr>
              <p:cNvSpPr/>
              <p:nvPr/>
            </p:nvSpPr>
            <p:spPr bwMode="auto">
              <a:xfrm>
                <a:off x="6909392" y="5071404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A67BD16D-EFEE-417F-8B8F-C9BE0DE4A20D}"/>
                  </a:ext>
                </a:extLst>
              </p:cNvPr>
              <p:cNvSpPr/>
              <p:nvPr/>
            </p:nvSpPr>
            <p:spPr bwMode="auto">
              <a:xfrm>
                <a:off x="6277420" y="5070241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9" name="グループ化 938">
                <a:extLst>
                  <a:ext uri="{FF2B5EF4-FFF2-40B4-BE49-F238E27FC236}">
                    <a16:creationId xmlns:a16="http://schemas.microsoft.com/office/drawing/2014/main" id="{8D149E64-3664-4993-84C5-9E316FD55128}"/>
                  </a:ext>
                </a:extLst>
              </p:cNvPr>
              <p:cNvGrpSpPr/>
              <p:nvPr/>
            </p:nvGrpSpPr>
            <p:grpSpPr>
              <a:xfrm>
                <a:off x="5997655" y="5208767"/>
                <a:ext cx="1644971" cy="468050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54" name="楕円 2">
                  <a:extLst>
                    <a:ext uri="{FF2B5EF4-FFF2-40B4-BE49-F238E27FC236}">
                      <a16:creationId xmlns:a16="http://schemas.microsoft.com/office/drawing/2014/main" id="{F5894A04-805C-4EBF-94DE-2C56FDF417FF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楕円 2">
                  <a:extLst>
                    <a:ext uri="{FF2B5EF4-FFF2-40B4-BE49-F238E27FC236}">
                      <a16:creationId xmlns:a16="http://schemas.microsoft.com/office/drawing/2014/main" id="{B46C38ED-0B68-473B-98C1-6185D29DED1E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楕円 2">
                  <a:extLst>
                    <a:ext uri="{FF2B5EF4-FFF2-40B4-BE49-F238E27FC236}">
                      <a16:creationId xmlns:a16="http://schemas.microsoft.com/office/drawing/2014/main" id="{CEC383C5-46AF-412D-8521-506CA4DAA8B6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楕円 2">
                  <a:extLst>
                    <a:ext uri="{FF2B5EF4-FFF2-40B4-BE49-F238E27FC236}">
                      <a16:creationId xmlns:a16="http://schemas.microsoft.com/office/drawing/2014/main" id="{8E43AF1A-59AA-40FF-8D68-A6EDCCC50CB4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楕円 2">
                  <a:extLst>
                    <a:ext uri="{FF2B5EF4-FFF2-40B4-BE49-F238E27FC236}">
                      <a16:creationId xmlns:a16="http://schemas.microsoft.com/office/drawing/2014/main" id="{C741132E-02F6-42E3-8AAC-14331E56189D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楕円 2">
                  <a:extLst>
                    <a:ext uri="{FF2B5EF4-FFF2-40B4-BE49-F238E27FC236}">
                      <a16:creationId xmlns:a16="http://schemas.microsoft.com/office/drawing/2014/main" id="{D951B166-E523-4DD2-B64B-55094BC70575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楕円 2">
                  <a:extLst>
                    <a:ext uri="{FF2B5EF4-FFF2-40B4-BE49-F238E27FC236}">
                      <a16:creationId xmlns:a16="http://schemas.microsoft.com/office/drawing/2014/main" id="{02DE2094-DE67-42A8-82E9-639DB1E50898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1" name="楕円 2">
                  <a:extLst>
                    <a:ext uri="{FF2B5EF4-FFF2-40B4-BE49-F238E27FC236}">
                      <a16:creationId xmlns:a16="http://schemas.microsoft.com/office/drawing/2014/main" id="{327AF8AC-7C1E-484E-A992-8144F8124E6C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楕円 2">
                  <a:extLst>
                    <a:ext uri="{FF2B5EF4-FFF2-40B4-BE49-F238E27FC236}">
                      <a16:creationId xmlns:a16="http://schemas.microsoft.com/office/drawing/2014/main" id="{D00B57AA-CC71-400F-9C20-1A8AC65AA3CD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楕円 2">
                  <a:extLst>
                    <a:ext uri="{FF2B5EF4-FFF2-40B4-BE49-F238E27FC236}">
                      <a16:creationId xmlns:a16="http://schemas.microsoft.com/office/drawing/2014/main" id="{CD2332CD-5480-4E86-8EF8-831E648E51DF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楕円 2">
                  <a:extLst>
                    <a:ext uri="{FF2B5EF4-FFF2-40B4-BE49-F238E27FC236}">
                      <a16:creationId xmlns:a16="http://schemas.microsoft.com/office/drawing/2014/main" id="{E7045C8D-06D3-4E69-A865-D1269D1DDFAC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楕円 2">
                  <a:extLst>
                    <a:ext uri="{FF2B5EF4-FFF2-40B4-BE49-F238E27FC236}">
                      <a16:creationId xmlns:a16="http://schemas.microsoft.com/office/drawing/2014/main" id="{B9630EE9-D4C7-4475-9443-41D382009988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楕円 2">
                  <a:extLst>
                    <a:ext uri="{FF2B5EF4-FFF2-40B4-BE49-F238E27FC236}">
                      <a16:creationId xmlns:a16="http://schemas.microsoft.com/office/drawing/2014/main" id="{27B9F2C7-201D-4E51-9F34-13469EE4FFA4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0" name="楕円 939">
                <a:extLst>
                  <a:ext uri="{FF2B5EF4-FFF2-40B4-BE49-F238E27FC236}">
                    <a16:creationId xmlns:a16="http://schemas.microsoft.com/office/drawing/2014/main" id="{CBA8EF75-D557-4063-826D-BF038044C0F9}"/>
                  </a:ext>
                </a:extLst>
              </p:cNvPr>
              <p:cNvSpPr/>
              <p:nvPr/>
            </p:nvSpPr>
            <p:spPr bwMode="auto">
              <a:xfrm>
                <a:off x="6039061" y="5388843"/>
                <a:ext cx="1538595" cy="681824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31242577-F4DD-4704-87A6-753C4B1EA356}"/>
                  </a:ext>
                </a:extLst>
              </p:cNvPr>
              <p:cNvGrpSpPr/>
              <p:nvPr/>
            </p:nvGrpSpPr>
            <p:grpSpPr>
              <a:xfrm>
                <a:off x="6634037" y="5423399"/>
                <a:ext cx="411601" cy="490371"/>
                <a:chOff x="4289700" y="3775963"/>
                <a:chExt cx="639790" cy="762229"/>
              </a:xfrm>
            </p:grpSpPr>
            <p:sp>
              <p:nvSpPr>
                <p:cNvPr id="1030" name="円/楕円 1086">
                  <a:extLst>
                    <a:ext uri="{FF2B5EF4-FFF2-40B4-BE49-F238E27FC236}">
                      <a16:creationId xmlns:a16="http://schemas.microsoft.com/office/drawing/2014/main" id="{D83D460B-93B8-40D8-89A6-C863A1EED351}"/>
                    </a:ext>
                  </a:extLst>
                </p:cNvPr>
                <p:cNvSpPr/>
                <p:nvPr/>
              </p:nvSpPr>
              <p:spPr>
                <a:xfrm>
                  <a:off x="4306781" y="3775963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31" name="グループ化 1030">
                  <a:extLst>
                    <a:ext uri="{FF2B5EF4-FFF2-40B4-BE49-F238E27FC236}">
                      <a16:creationId xmlns:a16="http://schemas.microsoft.com/office/drawing/2014/main" id="{4E95874B-D48F-4EA2-8665-B82FC6E1CBE3}"/>
                    </a:ext>
                  </a:extLst>
                </p:cNvPr>
                <p:cNvGrpSpPr/>
                <p:nvPr/>
              </p:nvGrpSpPr>
              <p:grpSpPr>
                <a:xfrm>
                  <a:off x="4289700" y="3965763"/>
                  <a:ext cx="639790" cy="572429"/>
                  <a:chOff x="4289700" y="3965763"/>
                  <a:chExt cx="639790" cy="572429"/>
                </a:xfrm>
              </p:grpSpPr>
              <p:sp>
                <p:nvSpPr>
                  <p:cNvPr id="1032" name="月 1031">
                    <a:extLst>
                      <a:ext uri="{FF2B5EF4-FFF2-40B4-BE49-F238E27FC236}">
                        <a16:creationId xmlns:a16="http://schemas.microsoft.com/office/drawing/2014/main" id="{5CCC3854-B8B0-4511-B743-390E303F6D3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289700" y="3965763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3" name="月 1032">
                    <a:extLst>
                      <a:ext uri="{FF2B5EF4-FFF2-40B4-BE49-F238E27FC236}">
                        <a16:creationId xmlns:a16="http://schemas.microsoft.com/office/drawing/2014/main" id="{BA9318F0-92B2-402E-95C3-4AC249F4B8EA}"/>
                      </a:ext>
                    </a:extLst>
                  </p:cNvPr>
                  <p:cNvSpPr/>
                  <p:nvPr/>
                </p:nvSpPr>
                <p:spPr>
                  <a:xfrm rot="709480" flipH="1">
                    <a:off x="4326596" y="3975649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4" name="月 1033">
                    <a:extLst>
                      <a:ext uri="{FF2B5EF4-FFF2-40B4-BE49-F238E27FC236}">
                        <a16:creationId xmlns:a16="http://schemas.microsoft.com/office/drawing/2014/main" id="{9AB56D33-1151-4C5A-B9CB-691E32D07D91}"/>
                      </a:ext>
                    </a:extLst>
                  </p:cNvPr>
                  <p:cNvSpPr/>
                  <p:nvPr/>
                </p:nvSpPr>
                <p:spPr>
                  <a:xfrm rot="462998" flipH="1">
                    <a:off x="4361006" y="398486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5" name="月 1034">
                    <a:extLst>
                      <a:ext uri="{FF2B5EF4-FFF2-40B4-BE49-F238E27FC236}">
                        <a16:creationId xmlns:a16="http://schemas.microsoft.com/office/drawing/2014/main" id="{4A6D94CD-5270-41A3-A26E-07C0A3BFB289}"/>
                      </a:ext>
                    </a:extLst>
                  </p:cNvPr>
                  <p:cNvSpPr/>
                  <p:nvPr/>
                </p:nvSpPr>
                <p:spPr>
                  <a:xfrm rot="500641" flipH="1">
                    <a:off x="4400798" y="401140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6" name="月 1035">
                    <a:extLst>
                      <a:ext uri="{FF2B5EF4-FFF2-40B4-BE49-F238E27FC236}">
                        <a16:creationId xmlns:a16="http://schemas.microsoft.com/office/drawing/2014/main" id="{4BD6AC55-F818-4ED9-92EA-2F79F36568F4}"/>
                      </a:ext>
                    </a:extLst>
                  </p:cNvPr>
                  <p:cNvSpPr/>
                  <p:nvPr/>
                </p:nvSpPr>
                <p:spPr>
                  <a:xfrm rot="310121" flipH="1">
                    <a:off x="4438591" y="4016952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7" name="月 1036">
                    <a:extLst>
                      <a:ext uri="{FF2B5EF4-FFF2-40B4-BE49-F238E27FC236}">
                        <a16:creationId xmlns:a16="http://schemas.microsoft.com/office/drawing/2014/main" id="{B0D7F28F-98E5-404C-BEBF-25BF31C7C25E}"/>
                      </a:ext>
                    </a:extLst>
                  </p:cNvPr>
                  <p:cNvSpPr/>
                  <p:nvPr/>
                </p:nvSpPr>
                <p:spPr>
                  <a:xfrm rot="63639" flipH="1">
                    <a:off x="4473838" y="4022120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8" name="月 1037">
                    <a:extLst>
                      <a:ext uri="{FF2B5EF4-FFF2-40B4-BE49-F238E27FC236}">
                        <a16:creationId xmlns:a16="http://schemas.microsoft.com/office/drawing/2014/main" id="{09452FA4-D571-414F-A521-745A4CAE057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795279" y="3965763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9" name="月 1038">
                    <a:extLst>
                      <a:ext uri="{FF2B5EF4-FFF2-40B4-BE49-F238E27FC236}">
                        <a16:creationId xmlns:a16="http://schemas.microsoft.com/office/drawing/2014/main" id="{D4A1C039-79AF-4288-A0AF-1098EA974C8D}"/>
                      </a:ext>
                    </a:extLst>
                  </p:cNvPr>
                  <p:cNvSpPr/>
                  <p:nvPr/>
                </p:nvSpPr>
                <p:spPr>
                  <a:xfrm rot="20890520">
                    <a:off x="4758383" y="3975649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0" name="月 1039">
                    <a:extLst>
                      <a:ext uri="{FF2B5EF4-FFF2-40B4-BE49-F238E27FC236}">
                        <a16:creationId xmlns:a16="http://schemas.microsoft.com/office/drawing/2014/main" id="{0165CA62-6FFA-483E-9008-9AD0DC2EE4C1}"/>
                      </a:ext>
                    </a:extLst>
                  </p:cNvPr>
                  <p:cNvSpPr/>
                  <p:nvPr/>
                </p:nvSpPr>
                <p:spPr>
                  <a:xfrm rot="21137002">
                    <a:off x="4723973" y="398486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1" name="月 1040">
                    <a:extLst>
                      <a:ext uri="{FF2B5EF4-FFF2-40B4-BE49-F238E27FC236}">
                        <a16:creationId xmlns:a16="http://schemas.microsoft.com/office/drawing/2014/main" id="{8967ACA7-5A47-45F7-B025-C6CDA1B0C06F}"/>
                      </a:ext>
                    </a:extLst>
                  </p:cNvPr>
                  <p:cNvSpPr/>
                  <p:nvPr/>
                </p:nvSpPr>
                <p:spPr>
                  <a:xfrm rot="21099359">
                    <a:off x="4684181" y="4011408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2" name="月 1041">
                    <a:extLst>
                      <a:ext uri="{FF2B5EF4-FFF2-40B4-BE49-F238E27FC236}">
                        <a16:creationId xmlns:a16="http://schemas.microsoft.com/office/drawing/2014/main" id="{25DBC620-2FF6-49F1-B213-211F8974CE1B}"/>
                      </a:ext>
                    </a:extLst>
                  </p:cNvPr>
                  <p:cNvSpPr/>
                  <p:nvPr/>
                </p:nvSpPr>
                <p:spPr>
                  <a:xfrm rot="21289879">
                    <a:off x="4646388" y="4016952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43" name="月 1042">
                    <a:extLst>
                      <a:ext uri="{FF2B5EF4-FFF2-40B4-BE49-F238E27FC236}">
                        <a16:creationId xmlns:a16="http://schemas.microsoft.com/office/drawing/2014/main" id="{3FFA692C-A9A5-4184-B440-797BA4AB39F4}"/>
                      </a:ext>
                    </a:extLst>
                  </p:cNvPr>
                  <p:cNvSpPr/>
                  <p:nvPr/>
                </p:nvSpPr>
                <p:spPr>
                  <a:xfrm rot="21536361">
                    <a:off x="4611141" y="4022120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443529A5-83CE-4051-951D-C7CB3F06F3D2}"/>
                  </a:ext>
                </a:extLst>
              </p:cNvPr>
              <p:cNvSpPr/>
              <p:nvPr/>
            </p:nvSpPr>
            <p:spPr bwMode="auto">
              <a:xfrm>
                <a:off x="6645517" y="5772489"/>
                <a:ext cx="388641" cy="199877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4" name="円/楕円 1089">
                <a:extLst>
                  <a:ext uri="{FF2B5EF4-FFF2-40B4-BE49-F238E27FC236}">
                    <a16:creationId xmlns:a16="http://schemas.microsoft.com/office/drawing/2014/main" id="{AA30EA52-DF1C-4706-97A2-6D45F29F48C3}"/>
                  </a:ext>
                </a:extLst>
              </p:cNvPr>
              <p:cNvSpPr/>
              <p:nvPr/>
            </p:nvSpPr>
            <p:spPr>
              <a:xfrm>
                <a:off x="6627663" y="5334968"/>
                <a:ext cx="424349" cy="42253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7FAC75BB-4F5A-4A36-BF2A-1B3D0378BA0C}"/>
                  </a:ext>
                </a:extLst>
              </p:cNvPr>
              <p:cNvGrpSpPr/>
              <p:nvPr/>
            </p:nvGrpSpPr>
            <p:grpSpPr>
              <a:xfrm>
                <a:off x="6608364" y="5386177"/>
                <a:ext cx="462947" cy="419371"/>
                <a:chOff x="4246099" y="3718105"/>
                <a:chExt cx="719603" cy="651868"/>
              </a:xfrm>
            </p:grpSpPr>
            <p:sp>
              <p:nvSpPr>
                <p:cNvPr id="1005" name="円/楕円 689">
                  <a:extLst>
                    <a:ext uri="{FF2B5EF4-FFF2-40B4-BE49-F238E27FC236}">
                      <a16:creationId xmlns:a16="http://schemas.microsoft.com/office/drawing/2014/main" id="{956B3428-97E1-4D11-A1AC-830F6B8CEACD}"/>
                    </a:ext>
                  </a:extLst>
                </p:cNvPr>
                <p:cNvSpPr/>
                <p:nvPr/>
              </p:nvSpPr>
              <p:spPr>
                <a:xfrm rot="20700000">
                  <a:off x="4246099" y="397167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6" name="円/楕円 690">
                  <a:extLst>
                    <a:ext uri="{FF2B5EF4-FFF2-40B4-BE49-F238E27FC236}">
                      <a16:creationId xmlns:a16="http://schemas.microsoft.com/office/drawing/2014/main" id="{16F2CD68-4B0D-434A-A7AB-86CB9613E415}"/>
                    </a:ext>
                  </a:extLst>
                </p:cNvPr>
                <p:cNvSpPr/>
                <p:nvPr/>
              </p:nvSpPr>
              <p:spPr>
                <a:xfrm rot="900000" flipH="1">
                  <a:off x="4790767" y="397167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7" name="円/楕円 691">
                  <a:extLst>
                    <a:ext uri="{FF2B5EF4-FFF2-40B4-BE49-F238E27FC236}">
                      <a16:creationId xmlns:a16="http://schemas.microsoft.com/office/drawing/2014/main" id="{93CC6A22-6A53-472B-80F4-66F9E1DABCC0}"/>
                    </a:ext>
                  </a:extLst>
                </p:cNvPr>
                <p:cNvSpPr/>
                <p:nvPr/>
              </p:nvSpPr>
              <p:spPr>
                <a:xfrm>
                  <a:off x="4316378" y="3718105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8" name="円/楕円 632">
                  <a:extLst>
                    <a:ext uri="{FF2B5EF4-FFF2-40B4-BE49-F238E27FC236}">
                      <a16:creationId xmlns:a16="http://schemas.microsoft.com/office/drawing/2014/main" id="{48D50D4D-DEFC-49AE-B949-B05CCC31AD18}"/>
                    </a:ext>
                  </a:extLst>
                </p:cNvPr>
                <p:cNvSpPr/>
                <p:nvPr/>
              </p:nvSpPr>
              <p:spPr>
                <a:xfrm>
                  <a:off x="4561526" y="4170592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9" name="円/楕円 1109">
                  <a:extLst>
                    <a:ext uri="{FF2B5EF4-FFF2-40B4-BE49-F238E27FC236}">
                      <a16:creationId xmlns:a16="http://schemas.microsoft.com/office/drawing/2014/main" id="{2EBC9A0D-3CDF-4972-9A78-EC85CCD9648C}"/>
                    </a:ext>
                  </a:extLst>
                </p:cNvPr>
                <p:cNvSpPr/>
                <p:nvPr/>
              </p:nvSpPr>
              <p:spPr>
                <a:xfrm>
                  <a:off x="4386337" y="3943111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0" name="円/楕円 1110">
                  <a:extLst>
                    <a:ext uri="{FF2B5EF4-FFF2-40B4-BE49-F238E27FC236}">
                      <a16:creationId xmlns:a16="http://schemas.microsoft.com/office/drawing/2014/main" id="{5E4C564B-8FA0-4DFD-91A3-B84B3227DB8A}"/>
                    </a:ext>
                  </a:extLst>
                </p:cNvPr>
                <p:cNvSpPr/>
                <p:nvPr/>
              </p:nvSpPr>
              <p:spPr>
                <a:xfrm>
                  <a:off x="4407098" y="3983491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1" name="フリーフォーム 1111">
                  <a:extLst>
                    <a:ext uri="{FF2B5EF4-FFF2-40B4-BE49-F238E27FC236}">
                      <a16:creationId xmlns:a16="http://schemas.microsoft.com/office/drawing/2014/main" id="{25466B05-F4B5-4EA9-B10C-E62E28641ACB}"/>
                    </a:ext>
                  </a:extLst>
                </p:cNvPr>
                <p:cNvSpPr/>
                <p:nvPr/>
              </p:nvSpPr>
              <p:spPr>
                <a:xfrm>
                  <a:off x="4391011" y="3928598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2" name="円/楕円 1112">
                  <a:extLst>
                    <a:ext uri="{FF2B5EF4-FFF2-40B4-BE49-F238E27FC236}">
                      <a16:creationId xmlns:a16="http://schemas.microsoft.com/office/drawing/2014/main" id="{7336F778-B8B6-4CBA-B275-9CBE73BEF9AF}"/>
                    </a:ext>
                  </a:extLst>
                </p:cNvPr>
                <p:cNvSpPr/>
                <p:nvPr/>
              </p:nvSpPr>
              <p:spPr>
                <a:xfrm>
                  <a:off x="4423251" y="3997703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3" name="円/楕円 1113">
                  <a:extLst>
                    <a:ext uri="{FF2B5EF4-FFF2-40B4-BE49-F238E27FC236}">
                      <a16:creationId xmlns:a16="http://schemas.microsoft.com/office/drawing/2014/main" id="{8FDBDEA1-BC47-47C8-AFCA-195070BBBB34}"/>
                    </a:ext>
                  </a:extLst>
                </p:cNvPr>
                <p:cNvSpPr/>
                <p:nvPr/>
              </p:nvSpPr>
              <p:spPr>
                <a:xfrm>
                  <a:off x="4431605" y="3990234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4" name="円/楕円 1114">
                  <a:extLst>
                    <a:ext uri="{FF2B5EF4-FFF2-40B4-BE49-F238E27FC236}">
                      <a16:creationId xmlns:a16="http://schemas.microsoft.com/office/drawing/2014/main" id="{414A8B67-E748-4998-A299-09E4171B14AB}"/>
                    </a:ext>
                  </a:extLst>
                </p:cNvPr>
                <p:cNvSpPr/>
                <p:nvPr/>
              </p:nvSpPr>
              <p:spPr>
                <a:xfrm flipV="1">
                  <a:off x="4421950" y="4033783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5" name="円/楕円 1115">
                  <a:extLst>
                    <a:ext uri="{FF2B5EF4-FFF2-40B4-BE49-F238E27FC236}">
                      <a16:creationId xmlns:a16="http://schemas.microsoft.com/office/drawing/2014/main" id="{32E4A863-10DA-44E9-BD99-5DF34872FA5B}"/>
                    </a:ext>
                  </a:extLst>
                </p:cNvPr>
                <p:cNvSpPr/>
                <p:nvPr/>
              </p:nvSpPr>
              <p:spPr>
                <a:xfrm flipH="1">
                  <a:off x="4681028" y="3943111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6" name="円/楕円 1116">
                  <a:extLst>
                    <a:ext uri="{FF2B5EF4-FFF2-40B4-BE49-F238E27FC236}">
                      <a16:creationId xmlns:a16="http://schemas.microsoft.com/office/drawing/2014/main" id="{90384129-5BC5-4E86-8CC5-1D768E922D99}"/>
                    </a:ext>
                  </a:extLst>
                </p:cNvPr>
                <p:cNvSpPr/>
                <p:nvPr/>
              </p:nvSpPr>
              <p:spPr>
                <a:xfrm flipH="1">
                  <a:off x="4701788" y="3983491"/>
                  <a:ext cx="94621" cy="97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7" name="フリーフォーム 1117">
                  <a:extLst>
                    <a:ext uri="{FF2B5EF4-FFF2-40B4-BE49-F238E27FC236}">
                      <a16:creationId xmlns:a16="http://schemas.microsoft.com/office/drawing/2014/main" id="{8021281E-B9A9-4473-AFE4-8EE39ABAB5BB}"/>
                    </a:ext>
                  </a:extLst>
                </p:cNvPr>
                <p:cNvSpPr/>
                <p:nvPr/>
              </p:nvSpPr>
              <p:spPr>
                <a:xfrm flipH="1">
                  <a:off x="4685701" y="3928598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8" name="円/楕円 1118">
                  <a:extLst>
                    <a:ext uri="{FF2B5EF4-FFF2-40B4-BE49-F238E27FC236}">
                      <a16:creationId xmlns:a16="http://schemas.microsoft.com/office/drawing/2014/main" id="{25B6B011-E2C1-4E49-BC01-302F962E4105}"/>
                    </a:ext>
                  </a:extLst>
                </p:cNvPr>
                <p:cNvSpPr/>
                <p:nvPr/>
              </p:nvSpPr>
              <p:spPr>
                <a:xfrm flipH="1">
                  <a:off x="4717941" y="3997703"/>
                  <a:ext cx="62314" cy="64118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9" name="円/楕円 1119">
                  <a:extLst>
                    <a:ext uri="{FF2B5EF4-FFF2-40B4-BE49-F238E27FC236}">
                      <a16:creationId xmlns:a16="http://schemas.microsoft.com/office/drawing/2014/main" id="{8C73EA2A-F9F6-445A-9A72-C15D63250053}"/>
                    </a:ext>
                  </a:extLst>
                </p:cNvPr>
                <p:cNvSpPr/>
                <p:nvPr/>
              </p:nvSpPr>
              <p:spPr>
                <a:xfrm flipH="1">
                  <a:off x="4727596" y="3990234"/>
                  <a:ext cx="44305" cy="4558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0" name="円/楕円 1120">
                  <a:extLst>
                    <a:ext uri="{FF2B5EF4-FFF2-40B4-BE49-F238E27FC236}">
                      <a16:creationId xmlns:a16="http://schemas.microsoft.com/office/drawing/2014/main" id="{CFE1CAE8-DA43-49D2-986C-FE89C151CC27}"/>
                    </a:ext>
                  </a:extLst>
                </p:cNvPr>
                <p:cNvSpPr/>
                <p:nvPr/>
              </p:nvSpPr>
              <p:spPr>
                <a:xfrm flipH="1" flipV="1">
                  <a:off x="4752984" y="4033783"/>
                  <a:ext cx="28572" cy="27305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1" name="月 316">
                  <a:extLst>
                    <a:ext uri="{FF2B5EF4-FFF2-40B4-BE49-F238E27FC236}">
                      <a16:creationId xmlns:a16="http://schemas.microsoft.com/office/drawing/2014/main" id="{F0E60C7E-39CB-453F-8FFD-2D5862CB52FE}"/>
                    </a:ext>
                  </a:extLst>
                </p:cNvPr>
                <p:cNvSpPr/>
                <p:nvPr/>
              </p:nvSpPr>
              <p:spPr>
                <a:xfrm rot="5400000">
                  <a:off x="4424474" y="3827135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2" name="月 316">
                  <a:extLst>
                    <a:ext uri="{FF2B5EF4-FFF2-40B4-BE49-F238E27FC236}">
                      <a16:creationId xmlns:a16="http://schemas.microsoft.com/office/drawing/2014/main" id="{2E831530-96F3-4ABB-B53A-E6B0892B920F}"/>
                    </a:ext>
                  </a:extLst>
                </p:cNvPr>
                <p:cNvSpPr/>
                <p:nvPr/>
              </p:nvSpPr>
              <p:spPr>
                <a:xfrm rot="5400000">
                  <a:off x="4731655" y="3827135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3" name="円/楕円 4">
                  <a:extLst>
                    <a:ext uri="{FF2B5EF4-FFF2-40B4-BE49-F238E27FC236}">
                      <a16:creationId xmlns:a16="http://schemas.microsoft.com/office/drawing/2014/main" id="{2F47B43B-FA63-4D43-9ACE-87422CE4DAE8}"/>
                    </a:ext>
                  </a:extLst>
                </p:cNvPr>
                <p:cNvSpPr/>
                <p:nvPr/>
              </p:nvSpPr>
              <p:spPr>
                <a:xfrm>
                  <a:off x="4529257" y="4229698"/>
                  <a:ext cx="162612" cy="87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829080E7-6ED9-4008-A0D3-49317921B60F}"/>
                  </a:ext>
                </a:extLst>
              </p:cNvPr>
              <p:cNvGrpSpPr/>
              <p:nvPr/>
            </p:nvGrpSpPr>
            <p:grpSpPr>
              <a:xfrm>
                <a:off x="6529839" y="5254762"/>
                <a:ext cx="619997" cy="211622"/>
                <a:chOff x="849631" y="361615"/>
                <a:chExt cx="1113596" cy="441091"/>
              </a:xfrm>
            </p:grpSpPr>
            <p:sp>
              <p:nvSpPr>
                <p:cNvPr id="837" name="月 836">
                  <a:extLst>
                    <a:ext uri="{FF2B5EF4-FFF2-40B4-BE49-F238E27FC236}">
                      <a16:creationId xmlns:a16="http://schemas.microsoft.com/office/drawing/2014/main" id="{F1B24E5E-5E15-4730-A5CB-16FAD66A8375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8" name="月 837">
                  <a:extLst>
                    <a:ext uri="{FF2B5EF4-FFF2-40B4-BE49-F238E27FC236}">
                      <a16:creationId xmlns:a16="http://schemas.microsoft.com/office/drawing/2014/main" id="{8369C429-7E13-45B5-B237-22A3A725053E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999" name="グループ化 998">
                  <a:extLst>
                    <a:ext uri="{FF2B5EF4-FFF2-40B4-BE49-F238E27FC236}">
                      <a16:creationId xmlns:a16="http://schemas.microsoft.com/office/drawing/2014/main" id="{85A72C69-636B-4927-8757-3740F42C7AC2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1003" name="楕円 1888">
                    <a:extLst>
                      <a:ext uri="{FF2B5EF4-FFF2-40B4-BE49-F238E27FC236}">
                        <a16:creationId xmlns:a16="http://schemas.microsoft.com/office/drawing/2014/main" id="{9773F4F3-0E8A-44A6-BD85-44A5068C6C4E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04" name="楕円 1888">
                    <a:extLst>
                      <a:ext uri="{FF2B5EF4-FFF2-40B4-BE49-F238E27FC236}">
                        <a16:creationId xmlns:a16="http://schemas.microsoft.com/office/drawing/2014/main" id="{EEDC3E16-0677-4E9C-96D6-10772D96B0DA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7161A6CF-FBB4-4056-80DC-6EAA479BBA3D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01" name="楕円 1888">
                  <a:extLst>
                    <a:ext uri="{FF2B5EF4-FFF2-40B4-BE49-F238E27FC236}">
                      <a16:creationId xmlns:a16="http://schemas.microsoft.com/office/drawing/2014/main" id="{EEB0750B-63F9-40C9-93AA-BE6D67DDE09B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2" name="楕円 1888">
                  <a:extLst>
                    <a:ext uri="{FF2B5EF4-FFF2-40B4-BE49-F238E27FC236}">
                      <a16:creationId xmlns:a16="http://schemas.microsoft.com/office/drawing/2014/main" id="{E3933651-0309-42F5-8CA1-E5D7988B713A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5CEA6A2C-0A95-4F36-B448-72E68968F6CA}"/>
                  </a:ext>
                </a:extLst>
              </p:cNvPr>
              <p:cNvGrpSpPr/>
              <p:nvPr/>
            </p:nvGrpSpPr>
            <p:grpSpPr>
              <a:xfrm>
                <a:off x="5942895" y="5619419"/>
                <a:ext cx="1730260" cy="562432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42" name="楕円 2">
                  <a:extLst>
                    <a:ext uri="{FF2B5EF4-FFF2-40B4-BE49-F238E27FC236}">
                      <a16:creationId xmlns:a16="http://schemas.microsoft.com/office/drawing/2014/main" id="{F1779C70-BB7C-4F52-9681-95C34495854B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楕円 2">
                  <a:extLst>
                    <a:ext uri="{FF2B5EF4-FFF2-40B4-BE49-F238E27FC236}">
                      <a16:creationId xmlns:a16="http://schemas.microsoft.com/office/drawing/2014/main" id="{7D5FE944-4D52-4F4F-AB62-FBCED893847C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楕円 2">
                  <a:extLst>
                    <a:ext uri="{FF2B5EF4-FFF2-40B4-BE49-F238E27FC236}">
                      <a16:creationId xmlns:a16="http://schemas.microsoft.com/office/drawing/2014/main" id="{A65EE143-89E5-451C-BD8D-D117C862AB56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楕円 2">
                  <a:extLst>
                    <a:ext uri="{FF2B5EF4-FFF2-40B4-BE49-F238E27FC236}">
                      <a16:creationId xmlns:a16="http://schemas.microsoft.com/office/drawing/2014/main" id="{0221B88C-C7E3-4058-A303-58F73A3730F3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楕円 2">
                  <a:extLst>
                    <a:ext uri="{FF2B5EF4-FFF2-40B4-BE49-F238E27FC236}">
                      <a16:creationId xmlns:a16="http://schemas.microsoft.com/office/drawing/2014/main" id="{DD23CB98-6D58-4A45-8701-0B0A85A6010F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楕円 2">
                  <a:extLst>
                    <a:ext uri="{FF2B5EF4-FFF2-40B4-BE49-F238E27FC236}">
                      <a16:creationId xmlns:a16="http://schemas.microsoft.com/office/drawing/2014/main" id="{5DBC6D69-AD6F-4FA9-ACAD-EB785D857624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楕円 2">
                  <a:extLst>
                    <a:ext uri="{FF2B5EF4-FFF2-40B4-BE49-F238E27FC236}">
                      <a16:creationId xmlns:a16="http://schemas.microsoft.com/office/drawing/2014/main" id="{5047BA0B-C223-4DBB-BB83-56F01C2D8339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楕円 2">
                  <a:extLst>
                    <a:ext uri="{FF2B5EF4-FFF2-40B4-BE49-F238E27FC236}">
                      <a16:creationId xmlns:a16="http://schemas.microsoft.com/office/drawing/2014/main" id="{F9C98C31-1D6A-4300-A16E-7D3CCD0E7E3B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楕円 2">
                  <a:extLst>
                    <a:ext uri="{FF2B5EF4-FFF2-40B4-BE49-F238E27FC236}">
                      <a16:creationId xmlns:a16="http://schemas.microsoft.com/office/drawing/2014/main" id="{A5CC4352-21B0-45D9-A3E6-0886C5BDFDFB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楕円 2">
                  <a:extLst>
                    <a:ext uri="{FF2B5EF4-FFF2-40B4-BE49-F238E27FC236}">
                      <a16:creationId xmlns:a16="http://schemas.microsoft.com/office/drawing/2014/main" id="{961DEF68-9097-4182-939B-086E79D85089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楕円 2">
                  <a:extLst>
                    <a:ext uri="{FF2B5EF4-FFF2-40B4-BE49-F238E27FC236}">
                      <a16:creationId xmlns:a16="http://schemas.microsoft.com/office/drawing/2014/main" id="{6D69C343-D6EA-4DC2-818E-4D9ECA8A3444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楕円 2">
                  <a:extLst>
                    <a:ext uri="{FF2B5EF4-FFF2-40B4-BE49-F238E27FC236}">
                      <a16:creationId xmlns:a16="http://schemas.microsoft.com/office/drawing/2014/main" id="{8A9451A3-1F27-4FFB-A83B-6AAE997D965F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1F8FCC11-C783-4410-A66B-6DD45F25ECD8}"/>
                  </a:ext>
                </a:extLst>
              </p:cNvPr>
              <p:cNvGrpSpPr/>
              <p:nvPr/>
            </p:nvGrpSpPr>
            <p:grpSpPr>
              <a:xfrm>
                <a:off x="6545143" y="5639835"/>
                <a:ext cx="589391" cy="405809"/>
                <a:chOff x="7527601" y="2362437"/>
                <a:chExt cx="761945" cy="524617"/>
              </a:xfrm>
            </p:grpSpPr>
            <p:grpSp>
              <p:nvGrpSpPr>
                <p:cNvPr id="1024" name="グループ化 1023">
                  <a:extLst>
                    <a:ext uri="{FF2B5EF4-FFF2-40B4-BE49-F238E27FC236}">
                      <a16:creationId xmlns:a16="http://schemas.microsoft.com/office/drawing/2014/main" id="{524CCEAD-99B6-4602-B1E1-2823322D0B24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1028" name="角丸四角形 515">
                    <a:extLst>
                      <a:ext uri="{FF2B5EF4-FFF2-40B4-BE49-F238E27FC236}">
                        <a16:creationId xmlns:a16="http://schemas.microsoft.com/office/drawing/2014/main" id="{19F1BF37-A14C-4518-B487-8BD4A9C4EEF6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9" name="フリーフォーム: 図形 1028">
                    <a:extLst>
                      <a:ext uri="{FF2B5EF4-FFF2-40B4-BE49-F238E27FC236}">
                        <a16:creationId xmlns:a16="http://schemas.microsoft.com/office/drawing/2014/main" id="{35F64EB9-1A2C-4219-BCF0-11C2374090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25" name="グループ化 1024">
                  <a:extLst>
                    <a:ext uri="{FF2B5EF4-FFF2-40B4-BE49-F238E27FC236}">
                      <a16:creationId xmlns:a16="http://schemas.microsoft.com/office/drawing/2014/main" id="{342E594D-71A1-4F99-9335-7A3091BEE3EC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1026" name="角丸四角形 515">
                    <a:extLst>
                      <a:ext uri="{FF2B5EF4-FFF2-40B4-BE49-F238E27FC236}">
                        <a16:creationId xmlns:a16="http://schemas.microsoft.com/office/drawing/2014/main" id="{0BA290AD-0508-450A-92B3-3781921170FA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7" name="フリーフォーム: 図形 1026">
                    <a:extLst>
                      <a:ext uri="{FF2B5EF4-FFF2-40B4-BE49-F238E27FC236}">
                        <a16:creationId xmlns:a16="http://schemas.microsoft.com/office/drawing/2014/main" id="{FDAC5FB6-3C52-4348-89C6-737501D4F8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53" name="グループ化 1652">
              <a:extLst>
                <a:ext uri="{FF2B5EF4-FFF2-40B4-BE49-F238E27FC236}">
                  <a16:creationId xmlns:a16="http://schemas.microsoft.com/office/drawing/2014/main" id="{BDBC17A4-1AC0-499D-9928-E2028B1ED6DD}"/>
                </a:ext>
              </a:extLst>
            </p:cNvPr>
            <p:cNvGrpSpPr/>
            <p:nvPr/>
          </p:nvGrpSpPr>
          <p:grpSpPr>
            <a:xfrm>
              <a:off x="6278363" y="5334573"/>
              <a:ext cx="1108891" cy="463095"/>
              <a:chOff x="662423" y="3416873"/>
              <a:chExt cx="1108891" cy="463095"/>
            </a:xfrm>
          </p:grpSpPr>
          <p:grpSp>
            <p:nvGrpSpPr>
              <p:cNvPr id="1654" name="グループ化 1653">
                <a:extLst>
                  <a:ext uri="{FF2B5EF4-FFF2-40B4-BE49-F238E27FC236}">
                    <a16:creationId xmlns:a16="http://schemas.microsoft.com/office/drawing/2014/main" id="{A02FB1FF-90BC-4E7A-AD48-71BD272B0F8B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63" name="フリーフォーム: 図形 1662">
                  <a:extLst>
                    <a:ext uri="{FF2B5EF4-FFF2-40B4-BE49-F238E27FC236}">
                      <a16:creationId xmlns:a16="http://schemas.microsoft.com/office/drawing/2014/main" id="{36754645-254B-43DC-B0C1-25162973EFE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4" name="フリーフォーム: 図形 1663">
                  <a:extLst>
                    <a:ext uri="{FF2B5EF4-FFF2-40B4-BE49-F238E27FC236}">
                      <a16:creationId xmlns:a16="http://schemas.microsoft.com/office/drawing/2014/main" id="{D065D42B-5C2F-4DE5-9162-7C05D596791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5" name="グループ化 1654">
                <a:extLst>
                  <a:ext uri="{FF2B5EF4-FFF2-40B4-BE49-F238E27FC236}">
                    <a16:creationId xmlns:a16="http://schemas.microsoft.com/office/drawing/2014/main" id="{9B9D00BC-B6A9-4E3F-A00A-EF8774C7EB56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61" name="フリーフォーム: 図形 1660">
                  <a:extLst>
                    <a:ext uri="{FF2B5EF4-FFF2-40B4-BE49-F238E27FC236}">
                      <a16:creationId xmlns:a16="http://schemas.microsoft.com/office/drawing/2014/main" id="{D9550320-D182-4262-A543-9433DD36E07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2" name="フリーフォーム: 図形 1661">
                  <a:extLst>
                    <a:ext uri="{FF2B5EF4-FFF2-40B4-BE49-F238E27FC236}">
                      <a16:creationId xmlns:a16="http://schemas.microsoft.com/office/drawing/2014/main" id="{09B34AF4-DF29-40DE-A138-891B3199DC1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6" name="グループ化 1655">
                <a:extLst>
                  <a:ext uri="{FF2B5EF4-FFF2-40B4-BE49-F238E27FC236}">
                    <a16:creationId xmlns:a16="http://schemas.microsoft.com/office/drawing/2014/main" id="{F1F4F8ED-2BE6-463C-84FB-B1DD536E9709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1657" name="フリーフォーム: 図形 1656">
                  <a:extLst>
                    <a:ext uri="{FF2B5EF4-FFF2-40B4-BE49-F238E27FC236}">
                      <a16:creationId xmlns:a16="http://schemas.microsoft.com/office/drawing/2014/main" id="{19274034-50F3-4CC9-BDDB-54CEBB4396AF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8" name="フリーフォーム: 図形 1657">
                  <a:extLst>
                    <a:ext uri="{FF2B5EF4-FFF2-40B4-BE49-F238E27FC236}">
                      <a16:creationId xmlns:a16="http://schemas.microsoft.com/office/drawing/2014/main" id="{F9E46A2D-1946-4945-9480-96EE7CD5125D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9" name="フリーフォーム: 図形 1658">
                  <a:extLst>
                    <a:ext uri="{FF2B5EF4-FFF2-40B4-BE49-F238E27FC236}">
                      <a16:creationId xmlns:a16="http://schemas.microsoft.com/office/drawing/2014/main" id="{D6C5DF20-9885-4E16-A0B4-8DA3D66F68F7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0" name="フリーフォーム: 図形 1659">
                  <a:extLst>
                    <a:ext uri="{FF2B5EF4-FFF2-40B4-BE49-F238E27FC236}">
                      <a16:creationId xmlns:a16="http://schemas.microsoft.com/office/drawing/2014/main" id="{B7B61FA9-AF74-46B3-99B1-B23231ECEE04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193A676D-7460-44D2-8012-8FCD115B33C3}"/>
              </a:ext>
            </a:extLst>
          </p:cNvPr>
          <p:cNvGrpSpPr/>
          <p:nvPr/>
        </p:nvGrpSpPr>
        <p:grpSpPr>
          <a:xfrm>
            <a:off x="4088457" y="2900374"/>
            <a:ext cx="1730260" cy="1324490"/>
            <a:chOff x="4088457" y="2900374"/>
            <a:chExt cx="1730260" cy="1324490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EC55D6D-F355-4377-A996-49CE148D9956}"/>
                </a:ext>
              </a:extLst>
            </p:cNvPr>
            <p:cNvGrpSpPr/>
            <p:nvPr/>
          </p:nvGrpSpPr>
          <p:grpSpPr>
            <a:xfrm>
              <a:off x="4088457" y="2900374"/>
              <a:ext cx="1730260" cy="1324490"/>
              <a:chOff x="4088457" y="2900374"/>
              <a:chExt cx="1730260" cy="1324490"/>
            </a:xfrm>
          </p:grpSpPr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8E20E5FB-72CE-4ACD-9FA6-7A64334F5FBB}"/>
                  </a:ext>
                </a:extLst>
              </p:cNvPr>
              <p:cNvGrpSpPr/>
              <p:nvPr/>
            </p:nvGrpSpPr>
            <p:grpSpPr>
              <a:xfrm>
                <a:off x="4088457" y="293394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DE3F77A1-1799-4E0B-8826-2E307221235D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268AD80A-51F6-4716-8DC5-041712F247C6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99314BC8-D58B-451A-8E09-D5984BDFB850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7" name="グループ化 586">
                  <a:extLst>
                    <a:ext uri="{FF2B5EF4-FFF2-40B4-BE49-F238E27FC236}">
                      <a16:creationId xmlns:a16="http://schemas.microsoft.com/office/drawing/2014/main" id="{CA69A486-359E-470F-80A4-BE9CBB81447C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602" name="楕円 2">
                    <a:extLst>
                      <a:ext uri="{FF2B5EF4-FFF2-40B4-BE49-F238E27FC236}">
                        <a16:creationId xmlns:a16="http://schemas.microsoft.com/office/drawing/2014/main" id="{6A911D33-3F8D-40C8-9448-6682F21055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楕円 2">
                    <a:extLst>
                      <a:ext uri="{FF2B5EF4-FFF2-40B4-BE49-F238E27FC236}">
                        <a16:creationId xmlns:a16="http://schemas.microsoft.com/office/drawing/2014/main" id="{BA56C02A-32CA-4A04-A8FA-415888241A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楕円 2">
                    <a:extLst>
                      <a:ext uri="{FF2B5EF4-FFF2-40B4-BE49-F238E27FC236}">
                        <a16:creationId xmlns:a16="http://schemas.microsoft.com/office/drawing/2014/main" id="{4FA6AC90-EC35-4A33-9FED-198380CB90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楕円 2">
                    <a:extLst>
                      <a:ext uri="{FF2B5EF4-FFF2-40B4-BE49-F238E27FC236}">
                        <a16:creationId xmlns:a16="http://schemas.microsoft.com/office/drawing/2014/main" id="{4C504A63-52AA-4FD9-B6C9-7370FE5987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楕円 2">
                    <a:extLst>
                      <a:ext uri="{FF2B5EF4-FFF2-40B4-BE49-F238E27FC236}">
                        <a16:creationId xmlns:a16="http://schemas.microsoft.com/office/drawing/2014/main" id="{DF3DA9C7-42B3-45A4-B76B-114F4AAC86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楕円 2">
                    <a:extLst>
                      <a:ext uri="{FF2B5EF4-FFF2-40B4-BE49-F238E27FC236}">
                        <a16:creationId xmlns:a16="http://schemas.microsoft.com/office/drawing/2014/main" id="{3257322E-DDCA-4D9E-A46A-644B9A134E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楕円 2">
                    <a:extLst>
                      <a:ext uri="{FF2B5EF4-FFF2-40B4-BE49-F238E27FC236}">
                        <a16:creationId xmlns:a16="http://schemas.microsoft.com/office/drawing/2014/main" id="{FD9888B9-FD78-414C-9E26-58B2A95BB9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楕円 2">
                    <a:extLst>
                      <a:ext uri="{FF2B5EF4-FFF2-40B4-BE49-F238E27FC236}">
                        <a16:creationId xmlns:a16="http://schemas.microsoft.com/office/drawing/2014/main" id="{D8FA3BDC-FFE7-469F-BB72-C1797F2B1C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楕円 2">
                    <a:extLst>
                      <a:ext uri="{FF2B5EF4-FFF2-40B4-BE49-F238E27FC236}">
                        <a16:creationId xmlns:a16="http://schemas.microsoft.com/office/drawing/2014/main" id="{0F1E0113-A908-4FB9-88EA-3E9D83C658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楕円 2">
                    <a:extLst>
                      <a:ext uri="{FF2B5EF4-FFF2-40B4-BE49-F238E27FC236}">
                        <a16:creationId xmlns:a16="http://schemas.microsoft.com/office/drawing/2014/main" id="{176A2945-3225-49EE-9325-5955F7B0EA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2" name="楕円 2">
                    <a:extLst>
                      <a:ext uri="{FF2B5EF4-FFF2-40B4-BE49-F238E27FC236}">
                        <a16:creationId xmlns:a16="http://schemas.microsoft.com/office/drawing/2014/main" id="{32C632D1-1F0F-4211-816A-9A6D3558BE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楕円 2">
                    <a:extLst>
                      <a:ext uri="{FF2B5EF4-FFF2-40B4-BE49-F238E27FC236}">
                        <a16:creationId xmlns:a16="http://schemas.microsoft.com/office/drawing/2014/main" id="{ABF56C70-F18C-493F-9A38-871F2A1F0F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4" name="楕円 2">
                    <a:extLst>
                      <a:ext uri="{FF2B5EF4-FFF2-40B4-BE49-F238E27FC236}">
                        <a16:creationId xmlns:a16="http://schemas.microsoft.com/office/drawing/2014/main" id="{2714349D-77AA-4E2A-BFB3-E118304CB4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8" name="楕円 587">
                  <a:extLst>
                    <a:ext uri="{FF2B5EF4-FFF2-40B4-BE49-F238E27FC236}">
                      <a16:creationId xmlns:a16="http://schemas.microsoft.com/office/drawing/2014/main" id="{09FFC03B-D8CC-4C03-B00C-E9133F67BD4A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9" name="グループ化 588">
                  <a:extLst>
                    <a:ext uri="{FF2B5EF4-FFF2-40B4-BE49-F238E27FC236}">
                      <a16:creationId xmlns:a16="http://schemas.microsoft.com/office/drawing/2014/main" id="{A221CE64-AD56-4D28-9946-E34DB0419547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590" name="楕円 2">
                    <a:extLst>
                      <a:ext uri="{FF2B5EF4-FFF2-40B4-BE49-F238E27FC236}">
                        <a16:creationId xmlns:a16="http://schemas.microsoft.com/office/drawing/2014/main" id="{66846A51-B615-449E-A3AA-4A52D8ECB4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楕円 2">
                    <a:extLst>
                      <a:ext uri="{FF2B5EF4-FFF2-40B4-BE49-F238E27FC236}">
                        <a16:creationId xmlns:a16="http://schemas.microsoft.com/office/drawing/2014/main" id="{BA0653E8-E90F-4765-AD0B-1A3B26AF73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楕円 2">
                    <a:extLst>
                      <a:ext uri="{FF2B5EF4-FFF2-40B4-BE49-F238E27FC236}">
                        <a16:creationId xmlns:a16="http://schemas.microsoft.com/office/drawing/2014/main" id="{D4701D5F-D970-4766-A9F2-6E89585721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楕円 2">
                    <a:extLst>
                      <a:ext uri="{FF2B5EF4-FFF2-40B4-BE49-F238E27FC236}">
                        <a16:creationId xmlns:a16="http://schemas.microsoft.com/office/drawing/2014/main" id="{9AD1632A-C4D4-4510-AFCC-871EE19129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楕円 2">
                    <a:extLst>
                      <a:ext uri="{FF2B5EF4-FFF2-40B4-BE49-F238E27FC236}">
                        <a16:creationId xmlns:a16="http://schemas.microsoft.com/office/drawing/2014/main" id="{F30DBC0A-B8E7-424B-B0E8-2F4190BB98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5" name="楕円 2">
                    <a:extLst>
                      <a:ext uri="{FF2B5EF4-FFF2-40B4-BE49-F238E27FC236}">
                        <a16:creationId xmlns:a16="http://schemas.microsoft.com/office/drawing/2014/main" id="{A31EC91C-7285-4E55-9805-C720A21B70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楕円 2">
                    <a:extLst>
                      <a:ext uri="{FF2B5EF4-FFF2-40B4-BE49-F238E27FC236}">
                        <a16:creationId xmlns:a16="http://schemas.microsoft.com/office/drawing/2014/main" id="{891FD769-AA07-4609-9F19-8A93C59CB3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楕円 2">
                    <a:extLst>
                      <a:ext uri="{FF2B5EF4-FFF2-40B4-BE49-F238E27FC236}">
                        <a16:creationId xmlns:a16="http://schemas.microsoft.com/office/drawing/2014/main" id="{9C63E315-7126-4DF8-BCDA-4AC3F72C84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楕円 2">
                    <a:extLst>
                      <a:ext uri="{FF2B5EF4-FFF2-40B4-BE49-F238E27FC236}">
                        <a16:creationId xmlns:a16="http://schemas.microsoft.com/office/drawing/2014/main" id="{55A95A02-301D-4583-AA85-773DA60E24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楕円 2">
                    <a:extLst>
                      <a:ext uri="{FF2B5EF4-FFF2-40B4-BE49-F238E27FC236}">
                        <a16:creationId xmlns:a16="http://schemas.microsoft.com/office/drawing/2014/main" id="{137AF4A6-6DDF-4C11-ACCF-886D98C1AB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楕円 2">
                    <a:extLst>
                      <a:ext uri="{FF2B5EF4-FFF2-40B4-BE49-F238E27FC236}">
                        <a16:creationId xmlns:a16="http://schemas.microsoft.com/office/drawing/2014/main" id="{11F37BF8-D379-44EC-AACF-CC25FCC5BE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楕円 2">
                    <a:extLst>
                      <a:ext uri="{FF2B5EF4-FFF2-40B4-BE49-F238E27FC236}">
                        <a16:creationId xmlns:a16="http://schemas.microsoft.com/office/drawing/2014/main" id="{32D9CA6A-57EB-47E7-A645-3CE6F41AC0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02" name="グループ化 1201">
                <a:extLst>
                  <a:ext uri="{FF2B5EF4-FFF2-40B4-BE49-F238E27FC236}">
                    <a16:creationId xmlns:a16="http://schemas.microsoft.com/office/drawing/2014/main" id="{F792E279-E23B-4EC2-8C0A-54257F4D4538}"/>
                  </a:ext>
                </a:extLst>
              </p:cNvPr>
              <p:cNvGrpSpPr/>
              <p:nvPr/>
            </p:nvGrpSpPr>
            <p:grpSpPr>
              <a:xfrm>
                <a:off x="4630433" y="2900374"/>
                <a:ext cx="643670" cy="875491"/>
                <a:chOff x="4630433" y="2900374"/>
                <a:chExt cx="643670" cy="875491"/>
              </a:xfrm>
            </p:grpSpPr>
            <p:sp>
              <p:nvSpPr>
                <p:cNvPr id="1203" name="フリーフォーム 1071">
                  <a:extLst>
                    <a:ext uri="{FF2B5EF4-FFF2-40B4-BE49-F238E27FC236}">
                      <a16:creationId xmlns:a16="http://schemas.microsoft.com/office/drawing/2014/main" id="{D7889958-2E9B-4B00-B839-990292B7BFED}"/>
                    </a:ext>
                  </a:extLst>
                </p:cNvPr>
                <p:cNvSpPr/>
                <p:nvPr/>
              </p:nvSpPr>
              <p:spPr>
                <a:xfrm>
                  <a:off x="4716840" y="2988084"/>
                  <a:ext cx="470857" cy="634728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04" name="グループ化 1203">
                  <a:extLst>
                    <a:ext uri="{FF2B5EF4-FFF2-40B4-BE49-F238E27FC236}">
                      <a16:creationId xmlns:a16="http://schemas.microsoft.com/office/drawing/2014/main" id="{1717A20C-A989-47BD-A3E8-C832C65212EA}"/>
                    </a:ext>
                  </a:extLst>
                </p:cNvPr>
                <p:cNvGrpSpPr/>
                <p:nvPr/>
              </p:nvGrpSpPr>
              <p:grpSpPr>
                <a:xfrm>
                  <a:off x="4729522" y="3430411"/>
                  <a:ext cx="445493" cy="345454"/>
                  <a:chOff x="5436737" y="2250781"/>
                  <a:chExt cx="575919" cy="446592"/>
                </a:xfrm>
              </p:grpSpPr>
              <p:sp>
                <p:nvSpPr>
                  <p:cNvPr id="1225" name="楕円 1224">
                    <a:extLst>
                      <a:ext uri="{FF2B5EF4-FFF2-40B4-BE49-F238E27FC236}">
                        <a16:creationId xmlns:a16="http://schemas.microsoft.com/office/drawing/2014/main" id="{6AD92072-ED2E-4312-AC52-F8F239916E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36737" y="2609851"/>
                    <a:ext cx="575919" cy="87522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6" name="フリーフォーム: 図形 1225">
                    <a:extLst>
                      <a:ext uri="{FF2B5EF4-FFF2-40B4-BE49-F238E27FC236}">
                        <a16:creationId xmlns:a16="http://schemas.microsoft.com/office/drawing/2014/main" id="{EE3B7844-C065-4B3E-8536-E0906949F3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989" y="2250781"/>
                    <a:ext cx="502422" cy="387976"/>
                  </a:xfrm>
                  <a:custGeom>
                    <a:avLst/>
                    <a:gdLst>
                      <a:gd name="connsiteX0" fmla="*/ 198851 w 502422"/>
                      <a:gd name="connsiteY0" fmla="*/ 0 h 387976"/>
                      <a:gd name="connsiteX1" fmla="*/ 280512 w 502422"/>
                      <a:gd name="connsiteY1" fmla="*/ 0 h 387976"/>
                      <a:gd name="connsiteX2" fmla="*/ 303218 w 502422"/>
                      <a:gd name="connsiteY2" fmla="*/ 90824 h 387976"/>
                      <a:gd name="connsiteX3" fmla="*/ 353846 w 502422"/>
                      <a:gd name="connsiteY3" fmla="*/ 90824 h 387976"/>
                      <a:gd name="connsiteX4" fmla="*/ 502422 w 502422"/>
                      <a:gd name="connsiteY4" fmla="*/ 239400 h 387976"/>
                      <a:gd name="connsiteX5" fmla="*/ 502422 w 502422"/>
                      <a:gd name="connsiteY5" fmla="*/ 387976 h 387976"/>
                      <a:gd name="connsiteX6" fmla="*/ 0 w 502422"/>
                      <a:gd name="connsiteY6" fmla="*/ 387976 h 387976"/>
                      <a:gd name="connsiteX7" fmla="*/ 0 w 502422"/>
                      <a:gd name="connsiteY7" fmla="*/ 239400 h 387976"/>
                      <a:gd name="connsiteX8" fmla="*/ 148576 w 502422"/>
                      <a:gd name="connsiteY8" fmla="*/ 90824 h 387976"/>
                      <a:gd name="connsiteX9" fmla="*/ 176145 w 502422"/>
                      <a:gd name="connsiteY9" fmla="*/ 90824 h 387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2422" h="387976">
                        <a:moveTo>
                          <a:pt x="198851" y="0"/>
                        </a:moveTo>
                        <a:lnTo>
                          <a:pt x="280512" y="0"/>
                        </a:lnTo>
                        <a:lnTo>
                          <a:pt x="303218" y="90824"/>
                        </a:lnTo>
                        <a:lnTo>
                          <a:pt x="353846" y="90824"/>
                        </a:lnTo>
                        <a:cubicBezTo>
                          <a:pt x="435902" y="90824"/>
                          <a:pt x="502422" y="157344"/>
                          <a:pt x="502422" y="239400"/>
                        </a:cubicBezTo>
                        <a:lnTo>
                          <a:pt x="502422" y="387976"/>
                        </a:lnTo>
                        <a:lnTo>
                          <a:pt x="0" y="387976"/>
                        </a:lnTo>
                        <a:lnTo>
                          <a:pt x="0" y="239400"/>
                        </a:lnTo>
                        <a:cubicBezTo>
                          <a:pt x="0" y="157344"/>
                          <a:pt x="66520" y="90824"/>
                          <a:pt x="148576" y="90824"/>
                        </a:cubicBezTo>
                        <a:lnTo>
                          <a:pt x="176145" y="9082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7" name="四角形: 上の 2 つの角を丸める 1226">
                    <a:extLst>
                      <a:ext uri="{FF2B5EF4-FFF2-40B4-BE49-F238E27FC236}">
                        <a16:creationId xmlns:a16="http://schemas.microsoft.com/office/drawing/2014/main" id="{03CA6B6A-26EB-484E-BD7F-6A7CD363C8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827" y="2486173"/>
                    <a:ext cx="544748" cy="165284"/>
                  </a:xfrm>
                  <a:prstGeom prst="round2SameRect">
                    <a:avLst>
                      <a:gd name="adj1" fmla="val 19265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05" name="グループ化 1204">
                  <a:extLst>
                    <a:ext uri="{FF2B5EF4-FFF2-40B4-BE49-F238E27FC236}">
                      <a16:creationId xmlns:a16="http://schemas.microsoft.com/office/drawing/2014/main" id="{323C39DA-CB8A-4863-B221-74C8C410A18E}"/>
                    </a:ext>
                  </a:extLst>
                </p:cNvPr>
                <p:cNvGrpSpPr/>
                <p:nvPr/>
              </p:nvGrpSpPr>
              <p:grpSpPr>
                <a:xfrm>
                  <a:off x="4766008" y="3106720"/>
                  <a:ext cx="372521" cy="359975"/>
                  <a:chOff x="3348456" y="3810430"/>
                  <a:chExt cx="579044" cy="559543"/>
                </a:xfrm>
              </p:grpSpPr>
              <p:sp>
                <p:nvSpPr>
                  <p:cNvPr id="1217" name="円/楕円 238">
                    <a:extLst>
                      <a:ext uri="{FF2B5EF4-FFF2-40B4-BE49-F238E27FC236}">
                        <a16:creationId xmlns:a16="http://schemas.microsoft.com/office/drawing/2014/main" id="{0D5EB0A8-1213-4C54-AE7C-CFCDA6BE15AC}"/>
                      </a:ext>
                    </a:extLst>
                  </p:cNvPr>
                  <p:cNvSpPr/>
                  <p:nvPr/>
                </p:nvSpPr>
                <p:spPr>
                  <a:xfrm>
                    <a:off x="3348456" y="3862474"/>
                    <a:ext cx="579044" cy="507499"/>
                  </a:xfrm>
                  <a:custGeom>
                    <a:avLst/>
                    <a:gdLst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80962 w 579044"/>
                      <a:gd name="connsiteY4" fmla="*/ 91440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42862 w 579044"/>
                      <a:gd name="connsiteY4" fmla="*/ 170815 h 636588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044" h="507499">
                        <a:moveTo>
                          <a:pt x="349847" y="39186"/>
                        </a:moveTo>
                        <a:cubicBezTo>
                          <a:pt x="497046" y="-33839"/>
                          <a:pt x="579044" y="13416"/>
                          <a:pt x="579044" y="189205"/>
                        </a:cubicBezTo>
                        <a:cubicBezTo>
                          <a:pt x="579044" y="364994"/>
                          <a:pt x="449421" y="507499"/>
                          <a:pt x="289522" y="507499"/>
                        </a:cubicBezTo>
                        <a:cubicBezTo>
                          <a:pt x="129623" y="507499"/>
                          <a:pt x="0" y="364994"/>
                          <a:pt x="0" y="189205"/>
                        </a:cubicBezTo>
                        <a:cubicBezTo>
                          <a:pt x="0" y="13416"/>
                          <a:pt x="91523" y="-49714"/>
                          <a:pt x="342862" y="41726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8" name="フリーフォーム 1074">
                    <a:extLst>
                      <a:ext uri="{FF2B5EF4-FFF2-40B4-BE49-F238E27FC236}">
                        <a16:creationId xmlns:a16="http://schemas.microsoft.com/office/drawing/2014/main" id="{41F92293-4209-4F10-85B4-938127BEA5AE}"/>
                      </a:ext>
                    </a:extLst>
                  </p:cNvPr>
                  <p:cNvSpPr/>
                  <p:nvPr/>
                </p:nvSpPr>
                <p:spPr>
                  <a:xfrm>
                    <a:off x="3352969" y="3810430"/>
                    <a:ext cx="574531" cy="154607"/>
                  </a:xfrm>
                  <a:custGeom>
                    <a:avLst/>
                    <a:gdLst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28" fmla="*/ 287487 w 574531"/>
                      <a:gd name="connsiteY28" fmla="*/ 0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28" fmla="*/ 378927 w 574531"/>
                      <a:gd name="connsiteY28" fmla="*/ 54626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0" fmla="*/ 541357 w 574531"/>
                      <a:gd name="connsiteY0" fmla="*/ 0 h 105121"/>
                      <a:gd name="connsiteX1" fmla="*/ 565729 w 574531"/>
                      <a:gd name="connsiteY1" fmla="*/ 12759 h 105121"/>
                      <a:gd name="connsiteX2" fmla="*/ 574531 w 574531"/>
                      <a:gd name="connsiteY2" fmla="*/ 105121 h 105121"/>
                      <a:gd name="connsiteX3" fmla="*/ 507831 w 574531"/>
                      <a:gd name="connsiteY3" fmla="*/ 68883 h 105121"/>
                      <a:gd name="connsiteX4" fmla="*/ 499725 w 574531"/>
                      <a:gd name="connsiteY4" fmla="*/ 53113 h 105121"/>
                      <a:gd name="connsiteX5" fmla="*/ 504681 w 574531"/>
                      <a:gd name="connsiteY5" fmla="*/ 105121 h 105121"/>
                      <a:gd name="connsiteX6" fmla="*/ 437981 w 574531"/>
                      <a:gd name="connsiteY6" fmla="*/ 68883 h 105121"/>
                      <a:gd name="connsiteX7" fmla="*/ 429875 w 574531"/>
                      <a:gd name="connsiteY7" fmla="*/ 53113 h 105121"/>
                      <a:gd name="connsiteX8" fmla="*/ 434831 w 574531"/>
                      <a:gd name="connsiteY8" fmla="*/ 105121 h 105121"/>
                      <a:gd name="connsiteX9" fmla="*/ 368131 w 574531"/>
                      <a:gd name="connsiteY9" fmla="*/ 68883 h 105121"/>
                      <a:gd name="connsiteX10" fmla="*/ 360025 w 574531"/>
                      <a:gd name="connsiteY10" fmla="*/ 53113 h 105121"/>
                      <a:gd name="connsiteX11" fmla="*/ 364981 w 574531"/>
                      <a:gd name="connsiteY11" fmla="*/ 105121 h 105121"/>
                      <a:gd name="connsiteX12" fmla="*/ 298281 w 574531"/>
                      <a:gd name="connsiteY12" fmla="*/ 68883 h 105121"/>
                      <a:gd name="connsiteX13" fmla="*/ 294073 w 574531"/>
                      <a:gd name="connsiteY13" fmla="*/ 60696 h 105121"/>
                      <a:gd name="connsiteX14" fmla="*/ 298306 w 574531"/>
                      <a:gd name="connsiteY14" fmla="*/ 105121 h 105121"/>
                      <a:gd name="connsiteX15" fmla="*/ 231606 w 574531"/>
                      <a:gd name="connsiteY15" fmla="*/ 68883 h 105121"/>
                      <a:gd name="connsiteX16" fmla="*/ 223500 w 574531"/>
                      <a:gd name="connsiteY16" fmla="*/ 53113 h 105121"/>
                      <a:gd name="connsiteX17" fmla="*/ 228456 w 574531"/>
                      <a:gd name="connsiteY17" fmla="*/ 105121 h 105121"/>
                      <a:gd name="connsiteX18" fmla="*/ 161756 w 574531"/>
                      <a:gd name="connsiteY18" fmla="*/ 68883 h 105121"/>
                      <a:gd name="connsiteX19" fmla="*/ 153650 w 574531"/>
                      <a:gd name="connsiteY19" fmla="*/ 53113 h 105121"/>
                      <a:gd name="connsiteX20" fmla="*/ 158606 w 574531"/>
                      <a:gd name="connsiteY20" fmla="*/ 105121 h 105121"/>
                      <a:gd name="connsiteX21" fmla="*/ 91906 w 574531"/>
                      <a:gd name="connsiteY21" fmla="*/ 68883 h 105121"/>
                      <a:gd name="connsiteX22" fmla="*/ 83800 w 574531"/>
                      <a:gd name="connsiteY22" fmla="*/ 53113 h 105121"/>
                      <a:gd name="connsiteX23" fmla="*/ 88756 w 574531"/>
                      <a:gd name="connsiteY23" fmla="*/ 105121 h 105121"/>
                      <a:gd name="connsiteX24" fmla="*/ 1841 w 574531"/>
                      <a:gd name="connsiteY24" fmla="*/ 29556 h 105121"/>
                      <a:gd name="connsiteX25" fmla="*/ 0 w 574531"/>
                      <a:gd name="connsiteY25" fmla="*/ 17599 h 105121"/>
                      <a:gd name="connsiteX0" fmla="*/ 565729 w 574531"/>
                      <a:gd name="connsiteY0" fmla="*/ 0 h 92362"/>
                      <a:gd name="connsiteX1" fmla="*/ 574531 w 574531"/>
                      <a:gd name="connsiteY1" fmla="*/ 92362 h 92362"/>
                      <a:gd name="connsiteX2" fmla="*/ 507831 w 574531"/>
                      <a:gd name="connsiteY2" fmla="*/ 56124 h 92362"/>
                      <a:gd name="connsiteX3" fmla="*/ 499725 w 574531"/>
                      <a:gd name="connsiteY3" fmla="*/ 40354 h 92362"/>
                      <a:gd name="connsiteX4" fmla="*/ 504681 w 574531"/>
                      <a:gd name="connsiteY4" fmla="*/ 92362 h 92362"/>
                      <a:gd name="connsiteX5" fmla="*/ 437981 w 574531"/>
                      <a:gd name="connsiteY5" fmla="*/ 56124 h 92362"/>
                      <a:gd name="connsiteX6" fmla="*/ 429875 w 574531"/>
                      <a:gd name="connsiteY6" fmla="*/ 40354 h 92362"/>
                      <a:gd name="connsiteX7" fmla="*/ 434831 w 574531"/>
                      <a:gd name="connsiteY7" fmla="*/ 92362 h 92362"/>
                      <a:gd name="connsiteX8" fmla="*/ 368131 w 574531"/>
                      <a:gd name="connsiteY8" fmla="*/ 56124 h 92362"/>
                      <a:gd name="connsiteX9" fmla="*/ 360025 w 574531"/>
                      <a:gd name="connsiteY9" fmla="*/ 40354 h 92362"/>
                      <a:gd name="connsiteX10" fmla="*/ 364981 w 574531"/>
                      <a:gd name="connsiteY10" fmla="*/ 92362 h 92362"/>
                      <a:gd name="connsiteX11" fmla="*/ 298281 w 574531"/>
                      <a:gd name="connsiteY11" fmla="*/ 56124 h 92362"/>
                      <a:gd name="connsiteX12" fmla="*/ 294073 w 574531"/>
                      <a:gd name="connsiteY12" fmla="*/ 47937 h 92362"/>
                      <a:gd name="connsiteX13" fmla="*/ 298306 w 574531"/>
                      <a:gd name="connsiteY13" fmla="*/ 92362 h 92362"/>
                      <a:gd name="connsiteX14" fmla="*/ 231606 w 574531"/>
                      <a:gd name="connsiteY14" fmla="*/ 56124 h 92362"/>
                      <a:gd name="connsiteX15" fmla="*/ 223500 w 574531"/>
                      <a:gd name="connsiteY15" fmla="*/ 40354 h 92362"/>
                      <a:gd name="connsiteX16" fmla="*/ 228456 w 574531"/>
                      <a:gd name="connsiteY16" fmla="*/ 92362 h 92362"/>
                      <a:gd name="connsiteX17" fmla="*/ 161756 w 574531"/>
                      <a:gd name="connsiteY17" fmla="*/ 56124 h 92362"/>
                      <a:gd name="connsiteX18" fmla="*/ 153650 w 574531"/>
                      <a:gd name="connsiteY18" fmla="*/ 40354 h 92362"/>
                      <a:gd name="connsiteX19" fmla="*/ 158606 w 574531"/>
                      <a:gd name="connsiteY19" fmla="*/ 92362 h 92362"/>
                      <a:gd name="connsiteX20" fmla="*/ 91906 w 574531"/>
                      <a:gd name="connsiteY20" fmla="*/ 56124 h 92362"/>
                      <a:gd name="connsiteX21" fmla="*/ 83800 w 574531"/>
                      <a:gd name="connsiteY21" fmla="*/ 40354 h 92362"/>
                      <a:gd name="connsiteX22" fmla="*/ 88756 w 574531"/>
                      <a:gd name="connsiteY22" fmla="*/ 92362 h 92362"/>
                      <a:gd name="connsiteX23" fmla="*/ 1841 w 574531"/>
                      <a:gd name="connsiteY23" fmla="*/ 16797 h 92362"/>
                      <a:gd name="connsiteX24" fmla="*/ 0 w 574531"/>
                      <a:gd name="connsiteY24" fmla="*/ 4840 h 92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74531" h="92362">
                        <a:moveTo>
                          <a:pt x="565729" y="0"/>
                        </a:moveTo>
                        <a:lnTo>
                          <a:pt x="574531" y="92362"/>
                        </a:lnTo>
                        <a:cubicBezTo>
                          <a:pt x="548483" y="92362"/>
                          <a:pt x="524901" y="78514"/>
                          <a:pt x="507831" y="56124"/>
                        </a:cubicBezTo>
                        <a:lnTo>
                          <a:pt x="499725" y="40354"/>
                        </a:lnTo>
                        <a:lnTo>
                          <a:pt x="504681" y="92362"/>
                        </a:lnTo>
                        <a:cubicBezTo>
                          <a:pt x="478633" y="92362"/>
                          <a:pt x="455051" y="78514"/>
                          <a:pt x="437981" y="56124"/>
                        </a:cubicBezTo>
                        <a:lnTo>
                          <a:pt x="429875" y="40354"/>
                        </a:lnTo>
                        <a:lnTo>
                          <a:pt x="434831" y="92362"/>
                        </a:lnTo>
                        <a:cubicBezTo>
                          <a:pt x="408783" y="92362"/>
                          <a:pt x="385201" y="78514"/>
                          <a:pt x="368131" y="56124"/>
                        </a:cubicBezTo>
                        <a:lnTo>
                          <a:pt x="360025" y="40354"/>
                        </a:lnTo>
                        <a:lnTo>
                          <a:pt x="364981" y="92362"/>
                        </a:lnTo>
                        <a:cubicBezTo>
                          <a:pt x="338933" y="92362"/>
                          <a:pt x="315351" y="78514"/>
                          <a:pt x="298281" y="56124"/>
                        </a:cubicBezTo>
                        <a:lnTo>
                          <a:pt x="294073" y="47937"/>
                        </a:lnTo>
                        <a:lnTo>
                          <a:pt x="298306" y="92362"/>
                        </a:lnTo>
                        <a:cubicBezTo>
                          <a:pt x="272258" y="92362"/>
                          <a:pt x="248676" y="78514"/>
                          <a:pt x="231606" y="56124"/>
                        </a:cubicBezTo>
                        <a:lnTo>
                          <a:pt x="223500" y="40354"/>
                        </a:lnTo>
                        <a:lnTo>
                          <a:pt x="228456" y="92362"/>
                        </a:lnTo>
                        <a:cubicBezTo>
                          <a:pt x="202408" y="92362"/>
                          <a:pt x="178826" y="78514"/>
                          <a:pt x="161756" y="56124"/>
                        </a:cubicBezTo>
                        <a:lnTo>
                          <a:pt x="153650" y="40354"/>
                        </a:lnTo>
                        <a:lnTo>
                          <a:pt x="158606" y="92362"/>
                        </a:lnTo>
                        <a:cubicBezTo>
                          <a:pt x="132558" y="92362"/>
                          <a:pt x="108976" y="78514"/>
                          <a:pt x="91906" y="56124"/>
                        </a:cubicBezTo>
                        <a:lnTo>
                          <a:pt x="83800" y="40354"/>
                        </a:lnTo>
                        <a:lnTo>
                          <a:pt x="88756" y="92362"/>
                        </a:lnTo>
                        <a:cubicBezTo>
                          <a:pt x="49684" y="92362"/>
                          <a:pt x="16161" y="61204"/>
                          <a:pt x="1841" y="16797"/>
                        </a:cubicBezTo>
                        <a:lnTo>
                          <a:pt x="0" y="484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9" name="角丸四角形 1075">
                    <a:extLst>
                      <a:ext uri="{FF2B5EF4-FFF2-40B4-BE49-F238E27FC236}">
                        <a16:creationId xmlns:a16="http://schemas.microsoft.com/office/drawing/2014/main" id="{A20F2414-7E7C-4D7C-A16D-00002BE72424}"/>
                      </a:ext>
                    </a:extLst>
                  </p:cNvPr>
                  <p:cNvSpPr/>
                  <p:nvPr/>
                </p:nvSpPr>
                <p:spPr>
                  <a:xfrm>
                    <a:off x="3418441" y="3952685"/>
                    <a:ext cx="119061" cy="1449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0" name="円/楕円 727">
                    <a:extLst>
                      <a:ext uri="{FF2B5EF4-FFF2-40B4-BE49-F238E27FC236}">
                        <a16:creationId xmlns:a16="http://schemas.microsoft.com/office/drawing/2014/main" id="{8C68437E-B6B8-4059-8D09-1DAC3316F1C6}"/>
                      </a:ext>
                    </a:extLst>
                  </p:cNvPr>
                  <p:cNvSpPr/>
                  <p:nvPr/>
                </p:nvSpPr>
                <p:spPr>
                  <a:xfrm>
                    <a:off x="3440417" y="3987402"/>
                    <a:ext cx="75108" cy="7510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1" name="角丸四角形 1077">
                    <a:extLst>
                      <a:ext uri="{FF2B5EF4-FFF2-40B4-BE49-F238E27FC236}">
                        <a16:creationId xmlns:a16="http://schemas.microsoft.com/office/drawing/2014/main" id="{D70ED60E-B361-40DC-9C25-C2953EF53EB1}"/>
                      </a:ext>
                    </a:extLst>
                  </p:cNvPr>
                  <p:cNvSpPr/>
                  <p:nvPr/>
                </p:nvSpPr>
                <p:spPr>
                  <a:xfrm>
                    <a:off x="3756579" y="3952685"/>
                    <a:ext cx="119061" cy="1449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2" name="円/楕円 729">
                    <a:extLst>
                      <a:ext uri="{FF2B5EF4-FFF2-40B4-BE49-F238E27FC236}">
                        <a16:creationId xmlns:a16="http://schemas.microsoft.com/office/drawing/2014/main" id="{284AED13-0709-4E4F-B5B4-C2ECF573560F}"/>
                      </a:ext>
                    </a:extLst>
                  </p:cNvPr>
                  <p:cNvSpPr/>
                  <p:nvPr/>
                </p:nvSpPr>
                <p:spPr>
                  <a:xfrm>
                    <a:off x="3778555" y="3987402"/>
                    <a:ext cx="75108" cy="7510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3" name="月 1222">
                    <a:extLst>
                      <a:ext uri="{FF2B5EF4-FFF2-40B4-BE49-F238E27FC236}">
                        <a16:creationId xmlns:a16="http://schemas.microsoft.com/office/drawing/2014/main" id="{005269F8-764E-43F5-A91C-0E9EE52B058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28136" y="4148065"/>
                    <a:ext cx="25398" cy="7541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4" name="円/楕円 4">
                    <a:extLst>
                      <a:ext uri="{FF2B5EF4-FFF2-40B4-BE49-F238E27FC236}">
                        <a16:creationId xmlns:a16="http://schemas.microsoft.com/office/drawing/2014/main" id="{39BB17C6-C4CB-4B6A-A9C8-83F19752A28A}"/>
                      </a:ext>
                    </a:extLst>
                  </p:cNvPr>
                  <p:cNvSpPr/>
                  <p:nvPr/>
                </p:nvSpPr>
                <p:spPr>
                  <a:xfrm>
                    <a:off x="3557939" y="4248463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06" name="グループ化 1205">
                  <a:extLst>
                    <a:ext uri="{FF2B5EF4-FFF2-40B4-BE49-F238E27FC236}">
                      <a16:creationId xmlns:a16="http://schemas.microsoft.com/office/drawing/2014/main" id="{DF47C86C-F143-41C3-B385-D914164B1846}"/>
                    </a:ext>
                  </a:extLst>
                </p:cNvPr>
                <p:cNvGrpSpPr/>
                <p:nvPr/>
              </p:nvGrpSpPr>
              <p:grpSpPr>
                <a:xfrm>
                  <a:off x="4630433" y="2900374"/>
                  <a:ext cx="643670" cy="219703"/>
                  <a:chOff x="849631" y="361615"/>
                  <a:chExt cx="1113596" cy="441091"/>
                </a:xfrm>
              </p:grpSpPr>
              <p:sp>
                <p:nvSpPr>
                  <p:cNvPr id="1209" name="月 1208">
                    <a:extLst>
                      <a:ext uri="{FF2B5EF4-FFF2-40B4-BE49-F238E27FC236}">
                        <a16:creationId xmlns:a16="http://schemas.microsoft.com/office/drawing/2014/main" id="{6002AC01-66E9-4E6A-91CF-F99AC26CCE5A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486749" y="229596"/>
                    <a:ext cx="240360" cy="622355"/>
                  </a:xfrm>
                  <a:prstGeom prst="moon">
                    <a:avLst>
                      <a:gd name="adj" fmla="val 87500"/>
                    </a:avLst>
                  </a:prstGeom>
                  <a:pattFill prst="sm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10" name="月 1209">
                    <a:extLst>
                      <a:ext uri="{FF2B5EF4-FFF2-40B4-BE49-F238E27FC236}">
                        <a16:creationId xmlns:a16="http://schemas.microsoft.com/office/drawing/2014/main" id="{B1328C50-BAD8-482F-8A00-16B6EAF5E546}"/>
                      </a:ext>
                    </a:extLst>
                  </p:cNvPr>
                  <p:cNvSpPr/>
                  <p:nvPr/>
                </p:nvSpPr>
                <p:spPr bwMode="auto">
                  <a:xfrm rot="14400000" flipH="1">
                    <a:off x="1087815" y="123431"/>
                    <a:ext cx="427913" cy="904282"/>
                  </a:xfrm>
                  <a:prstGeom prst="moon">
                    <a:avLst>
                      <a:gd name="adj" fmla="val 87500"/>
                    </a:avLst>
                  </a:pr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211" name="グループ化 1210">
                    <a:extLst>
                      <a:ext uri="{FF2B5EF4-FFF2-40B4-BE49-F238E27FC236}">
                        <a16:creationId xmlns:a16="http://schemas.microsoft.com/office/drawing/2014/main" id="{6081D15E-60E0-4C40-8CB1-A6405D732494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918759" y="531164"/>
                    <a:ext cx="724435" cy="205850"/>
                    <a:chOff x="1057822" y="531164"/>
                    <a:chExt cx="724435" cy="205850"/>
                  </a:xfrm>
                </p:grpSpPr>
                <p:sp>
                  <p:nvSpPr>
                    <p:cNvPr id="1215" name="楕円 1888">
                      <a:extLst>
                        <a:ext uri="{FF2B5EF4-FFF2-40B4-BE49-F238E27FC236}">
                          <a16:creationId xmlns:a16="http://schemas.microsoft.com/office/drawing/2014/main" id="{275CD53F-BDF5-4BEB-8076-C3F483C11FE6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057822" y="531164"/>
                      <a:ext cx="724435" cy="79785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16" name="楕円 1888">
                      <a:extLst>
                        <a:ext uri="{FF2B5EF4-FFF2-40B4-BE49-F238E27FC236}">
                          <a16:creationId xmlns:a16="http://schemas.microsoft.com/office/drawing/2014/main" id="{B4917610-A0E9-453A-8919-B8B52D32EDE8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256143" y="683195"/>
                      <a:ext cx="488671" cy="53819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212" name="フリーフォーム: 図形 1211">
                    <a:extLst>
                      <a:ext uri="{FF2B5EF4-FFF2-40B4-BE49-F238E27FC236}">
                        <a16:creationId xmlns:a16="http://schemas.microsoft.com/office/drawing/2014/main" id="{E10B9DD0-7FF2-440B-8A8B-48013BAACF2D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312034" y="151514"/>
                    <a:ext cx="386575" cy="915810"/>
                  </a:xfrm>
                  <a:custGeom>
                    <a:avLst/>
                    <a:gdLst>
                      <a:gd name="connsiteX0" fmla="*/ 27621 w 386575"/>
                      <a:gd name="connsiteY0" fmla="*/ 739070 h 915810"/>
                      <a:gd name="connsiteX1" fmla="*/ 10710 w 386575"/>
                      <a:gd name="connsiteY1" fmla="*/ 654971 h 915810"/>
                      <a:gd name="connsiteX2" fmla="*/ 0 w 386575"/>
                      <a:gd name="connsiteY2" fmla="*/ 490965 h 915810"/>
                      <a:gd name="connsiteX3" fmla="*/ 41426 w 386575"/>
                      <a:gd name="connsiteY3" fmla="*/ 174204 h 915810"/>
                      <a:gd name="connsiteX4" fmla="*/ 50125 w 386575"/>
                      <a:gd name="connsiteY4" fmla="*/ 149464 h 915810"/>
                      <a:gd name="connsiteX5" fmla="*/ 62787 w 386575"/>
                      <a:gd name="connsiteY5" fmla="*/ 134117 h 915810"/>
                      <a:gd name="connsiteX6" fmla="*/ 386575 w 386575"/>
                      <a:gd name="connsiteY6" fmla="*/ 0 h 915810"/>
                      <a:gd name="connsiteX7" fmla="*/ 386575 w 386575"/>
                      <a:gd name="connsiteY7" fmla="*/ 915809 h 915810"/>
                      <a:gd name="connsiteX8" fmla="*/ 386575 w 386575"/>
                      <a:gd name="connsiteY8" fmla="*/ 915810 h 915810"/>
                      <a:gd name="connsiteX9" fmla="*/ 62787 w 386575"/>
                      <a:gd name="connsiteY9" fmla="*/ 781692 h 915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6575" h="915810">
                        <a:moveTo>
                          <a:pt x="27621" y="739070"/>
                        </a:moveTo>
                        <a:lnTo>
                          <a:pt x="10710" y="654971"/>
                        </a:lnTo>
                        <a:cubicBezTo>
                          <a:pt x="3688" y="601995"/>
                          <a:pt x="0" y="547145"/>
                          <a:pt x="0" y="490965"/>
                        </a:cubicBezTo>
                        <a:cubicBezTo>
                          <a:pt x="0" y="378605"/>
                          <a:pt x="14751" y="271563"/>
                          <a:pt x="41426" y="174204"/>
                        </a:cubicBezTo>
                        <a:lnTo>
                          <a:pt x="50125" y="149464"/>
                        </a:lnTo>
                        <a:lnTo>
                          <a:pt x="62787" y="134117"/>
                        </a:lnTo>
                        <a:cubicBezTo>
                          <a:pt x="145652" y="51252"/>
                          <a:pt x="260128" y="0"/>
                          <a:pt x="386575" y="0"/>
                        </a:cubicBezTo>
                        <a:cubicBezTo>
                          <a:pt x="310258" y="300500"/>
                          <a:pt x="310258" y="615309"/>
                          <a:pt x="386575" y="915809"/>
                        </a:cubicBezTo>
                        <a:lnTo>
                          <a:pt x="386575" y="915810"/>
                        </a:lnTo>
                        <a:cubicBezTo>
                          <a:pt x="260128" y="915810"/>
                          <a:pt x="145652" y="864557"/>
                          <a:pt x="62787" y="78169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13" name="楕円 1888">
                    <a:extLst>
                      <a:ext uri="{FF2B5EF4-FFF2-40B4-BE49-F238E27FC236}">
                        <a16:creationId xmlns:a16="http://schemas.microsoft.com/office/drawing/2014/main" id="{5C7DDD60-AF2D-469B-820C-5175AE13EBA3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14037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4" name="楕円 1888">
                    <a:extLst>
                      <a:ext uri="{FF2B5EF4-FFF2-40B4-BE49-F238E27FC236}">
                        <a16:creationId xmlns:a16="http://schemas.microsoft.com/office/drawing/2014/main" id="{21DC3708-4F76-4BC3-82F9-141C96748751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33869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07" name="楕円 1206">
                  <a:extLst>
                    <a:ext uri="{FF2B5EF4-FFF2-40B4-BE49-F238E27FC236}">
                      <a16:creationId xmlns:a16="http://schemas.microsoft.com/office/drawing/2014/main" id="{CC400F48-0C84-4D7E-9B06-77B84DA05471}"/>
                    </a:ext>
                  </a:extLst>
                </p:cNvPr>
                <p:cNvSpPr/>
                <p:nvPr/>
              </p:nvSpPr>
              <p:spPr bwMode="auto">
                <a:xfrm flipV="1">
                  <a:off x="4794638" y="3307952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楕円 1207">
                  <a:extLst>
                    <a:ext uri="{FF2B5EF4-FFF2-40B4-BE49-F238E27FC236}">
                      <a16:creationId xmlns:a16="http://schemas.microsoft.com/office/drawing/2014/main" id="{D052433A-D0A8-40EF-846D-BE7938599060}"/>
                    </a:ext>
                  </a:extLst>
                </p:cNvPr>
                <p:cNvSpPr/>
                <p:nvPr/>
              </p:nvSpPr>
              <p:spPr bwMode="auto">
                <a:xfrm flipV="1">
                  <a:off x="5028569" y="3307952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65" name="グループ化 1664">
              <a:extLst>
                <a:ext uri="{FF2B5EF4-FFF2-40B4-BE49-F238E27FC236}">
                  <a16:creationId xmlns:a16="http://schemas.microsoft.com/office/drawing/2014/main" id="{387C5F70-8407-49A9-BAFD-210EBCEDBDF3}"/>
                </a:ext>
              </a:extLst>
            </p:cNvPr>
            <p:cNvGrpSpPr/>
            <p:nvPr/>
          </p:nvGrpSpPr>
          <p:grpSpPr>
            <a:xfrm>
              <a:off x="4396223" y="3416873"/>
              <a:ext cx="1063804" cy="497725"/>
              <a:chOff x="662423" y="3416873"/>
              <a:chExt cx="1063804" cy="497725"/>
            </a:xfrm>
          </p:grpSpPr>
          <p:grpSp>
            <p:nvGrpSpPr>
              <p:cNvPr id="1666" name="グループ化 1665">
                <a:extLst>
                  <a:ext uri="{FF2B5EF4-FFF2-40B4-BE49-F238E27FC236}">
                    <a16:creationId xmlns:a16="http://schemas.microsoft.com/office/drawing/2014/main" id="{D0625BFC-CA1C-4D07-B796-2DE33BE6A79E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76" name="フリーフォーム: 図形 1675">
                  <a:extLst>
                    <a:ext uri="{FF2B5EF4-FFF2-40B4-BE49-F238E27FC236}">
                      <a16:creationId xmlns:a16="http://schemas.microsoft.com/office/drawing/2014/main" id="{BEA1032A-536A-4D4C-A786-58D1E3CA1ED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7" name="フリーフォーム: 図形 1676">
                  <a:extLst>
                    <a:ext uri="{FF2B5EF4-FFF2-40B4-BE49-F238E27FC236}">
                      <a16:creationId xmlns:a16="http://schemas.microsoft.com/office/drawing/2014/main" id="{C6F47A74-ED6F-425F-9A6F-41658C1CB06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7" name="グループ化 1666">
                <a:extLst>
                  <a:ext uri="{FF2B5EF4-FFF2-40B4-BE49-F238E27FC236}">
                    <a16:creationId xmlns:a16="http://schemas.microsoft.com/office/drawing/2014/main" id="{C0DDD33A-FC5E-4EB6-97BB-98F084C1F94C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74" name="フリーフォーム: 図形 1673">
                  <a:extLst>
                    <a:ext uri="{FF2B5EF4-FFF2-40B4-BE49-F238E27FC236}">
                      <a16:creationId xmlns:a16="http://schemas.microsoft.com/office/drawing/2014/main" id="{9955F94F-D2AA-4257-AA0E-7E2E24141DD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5" name="フリーフォーム: 図形 1674">
                  <a:extLst>
                    <a:ext uri="{FF2B5EF4-FFF2-40B4-BE49-F238E27FC236}">
                      <a16:creationId xmlns:a16="http://schemas.microsoft.com/office/drawing/2014/main" id="{C657B558-E4D7-4DE9-928C-EE692E10B97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8" name="グループ化 1667">
                <a:extLst>
                  <a:ext uri="{FF2B5EF4-FFF2-40B4-BE49-F238E27FC236}">
                    <a16:creationId xmlns:a16="http://schemas.microsoft.com/office/drawing/2014/main" id="{D75AB33C-BD2D-40C4-9D3C-A7A13E33179E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72" name="フリーフォーム: 図形 1671">
                  <a:extLst>
                    <a:ext uri="{FF2B5EF4-FFF2-40B4-BE49-F238E27FC236}">
                      <a16:creationId xmlns:a16="http://schemas.microsoft.com/office/drawing/2014/main" id="{03ABACF6-9173-4B4D-A8DE-E207116C53C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3" name="フリーフォーム: 図形 1672">
                  <a:extLst>
                    <a:ext uri="{FF2B5EF4-FFF2-40B4-BE49-F238E27FC236}">
                      <a16:creationId xmlns:a16="http://schemas.microsoft.com/office/drawing/2014/main" id="{F97C248D-4368-47EF-AF27-D1AA338B390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9" name="グループ化 1668">
                <a:extLst>
                  <a:ext uri="{FF2B5EF4-FFF2-40B4-BE49-F238E27FC236}">
                    <a16:creationId xmlns:a16="http://schemas.microsoft.com/office/drawing/2014/main" id="{1B8E71FF-154B-4595-8056-8F46B846C72D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70" name="フリーフォーム: 図形 1669">
                  <a:extLst>
                    <a:ext uri="{FF2B5EF4-FFF2-40B4-BE49-F238E27FC236}">
                      <a16:creationId xmlns:a16="http://schemas.microsoft.com/office/drawing/2014/main" id="{E8640FA7-6E5B-489D-A5EB-FF8A216C593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1" name="フリーフォーム: 図形 1670">
                  <a:extLst>
                    <a:ext uri="{FF2B5EF4-FFF2-40B4-BE49-F238E27FC236}">
                      <a16:creationId xmlns:a16="http://schemas.microsoft.com/office/drawing/2014/main" id="{72BFFC99-B669-4366-894F-7C1CB10BC2D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1D9CC20-3AFE-4647-BEC8-86ADEF23ED54}"/>
              </a:ext>
            </a:extLst>
          </p:cNvPr>
          <p:cNvGrpSpPr/>
          <p:nvPr/>
        </p:nvGrpSpPr>
        <p:grpSpPr>
          <a:xfrm>
            <a:off x="4088457" y="922946"/>
            <a:ext cx="1730260" cy="1290919"/>
            <a:chOff x="4088457" y="922946"/>
            <a:chExt cx="1730260" cy="129091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2F40A19-F192-4C42-9BB3-1552007F7B38}"/>
                </a:ext>
              </a:extLst>
            </p:cNvPr>
            <p:cNvGrpSpPr/>
            <p:nvPr/>
          </p:nvGrpSpPr>
          <p:grpSpPr>
            <a:xfrm>
              <a:off x="4088457" y="922946"/>
              <a:ext cx="1730260" cy="1290919"/>
              <a:chOff x="4088457" y="922946"/>
              <a:chExt cx="1730260" cy="1290919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96FC243F-922A-400D-8C8B-50BB57816988}"/>
                  </a:ext>
                </a:extLst>
              </p:cNvPr>
              <p:cNvGrpSpPr/>
              <p:nvPr/>
            </p:nvGrpSpPr>
            <p:grpSpPr>
              <a:xfrm>
                <a:off x="4088457" y="922946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8E23C27D-F6AD-4567-8828-5BABC8713FCC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3D363A1D-44FA-479E-943F-514C84AC8199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4C811CBD-965C-4184-B3DD-A9ED4167B818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D482FF51-F9BE-4DB1-859A-F825A8A1DAD0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378" name="楕円 2">
                    <a:extLst>
                      <a:ext uri="{FF2B5EF4-FFF2-40B4-BE49-F238E27FC236}">
                        <a16:creationId xmlns:a16="http://schemas.microsoft.com/office/drawing/2014/main" id="{6B65D9BD-5536-4C43-8A12-91B3BA5601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楕円 2">
                    <a:extLst>
                      <a:ext uri="{FF2B5EF4-FFF2-40B4-BE49-F238E27FC236}">
                        <a16:creationId xmlns:a16="http://schemas.microsoft.com/office/drawing/2014/main" id="{08464140-E24F-4EB4-B7BD-1D08817F5F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楕円 2">
                    <a:extLst>
                      <a:ext uri="{FF2B5EF4-FFF2-40B4-BE49-F238E27FC236}">
                        <a16:creationId xmlns:a16="http://schemas.microsoft.com/office/drawing/2014/main" id="{5273E479-FDE9-4073-BCF3-C4D300D9FC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楕円 2">
                    <a:extLst>
                      <a:ext uri="{FF2B5EF4-FFF2-40B4-BE49-F238E27FC236}">
                        <a16:creationId xmlns:a16="http://schemas.microsoft.com/office/drawing/2014/main" id="{CAC39A25-64E3-44BC-8247-5683FA0F86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楕円 2">
                    <a:extLst>
                      <a:ext uri="{FF2B5EF4-FFF2-40B4-BE49-F238E27FC236}">
                        <a16:creationId xmlns:a16="http://schemas.microsoft.com/office/drawing/2014/main" id="{068C5D32-5244-4E1B-94AB-A71CEBA8FD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楕円 2">
                    <a:extLst>
                      <a:ext uri="{FF2B5EF4-FFF2-40B4-BE49-F238E27FC236}">
                        <a16:creationId xmlns:a16="http://schemas.microsoft.com/office/drawing/2014/main" id="{FBABD75D-6185-4EE3-8F68-5C9C39D743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楕円 2">
                    <a:extLst>
                      <a:ext uri="{FF2B5EF4-FFF2-40B4-BE49-F238E27FC236}">
                        <a16:creationId xmlns:a16="http://schemas.microsoft.com/office/drawing/2014/main" id="{D0EACDEF-9658-47D7-A790-17747A7629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楕円 2">
                    <a:extLst>
                      <a:ext uri="{FF2B5EF4-FFF2-40B4-BE49-F238E27FC236}">
                        <a16:creationId xmlns:a16="http://schemas.microsoft.com/office/drawing/2014/main" id="{9370A56C-E835-4CDD-A444-38D0D47AB0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楕円 2">
                    <a:extLst>
                      <a:ext uri="{FF2B5EF4-FFF2-40B4-BE49-F238E27FC236}">
                        <a16:creationId xmlns:a16="http://schemas.microsoft.com/office/drawing/2014/main" id="{92BD0E1B-1419-467F-9BA6-F565CBF6E3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楕円 2">
                    <a:extLst>
                      <a:ext uri="{FF2B5EF4-FFF2-40B4-BE49-F238E27FC236}">
                        <a16:creationId xmlns:a16="http://schemas.microsoft.com/office/drawing/2014/main" id="{13AB489A-0413-46DF-9E08-63A05F3D3A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楕円 2">
                    <a:extLst>
                      <a:ext uri="{FF2B5EF4-FFF2-40B4-BE49-F238E27FC236}">
                        <a16:creationId xmlns:a16="http://schemas.microsoft.com/office/drawing/2014/main" id="{8E18F3FC-D12D-43D3-A9A9-386C0F08B5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楕円 2">
                    <a:extLst>
                      <a:ext uri="{FF2B5EF4-FFF2-40B4-BE49-F238E27FC236}">
                        <a16:creationId xmlns:a16="http://schemas.microsoft.com/office/drawing/2014/main" id="{3FB388CC-0F53-4C24-A24C-BCCAF9AA2D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楕円 2">
                    <a:extLst>
                      <a:ext uri="{FF2B5EF4-FFF2-40B4-BE49-F238E27FC236}">
                        <a16:creationId xmlns:a16="http://schemas.microsoft.com/office/drawing/2014/main" id="{D7A273C9-823D-4E80-9097-31186FB489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CAD9FCE4-6CCB-45BC-B8D5-B5B81AD356E1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D3DE7882-3E98-4078-95C6-08ED5F4AD68B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366" name="楕円 2">
                    <a:extLst>
                      <a:ext uri="{FF2B5EF4-FFF2-40B4-BE49-F238E27FC236}">
                        <a16:creationId xmlns:a16="http://schemas.microsoft.com/office/drawing/2014/main" id="{ECF7D134-7BDA-4541-95BC-DBFB6E11C2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楕円 2">
                    <a:extLst>
                      <a:ext uri="{FF2B5EF4-FFF2-40B4-BE49-F238E27FC236}">
                        <a16:creationId xmlns:a16="http://schemas.microsoft.com/office/drawing/2014/main" id="{7A33F7D0-0BAE-4FC8-8D66-202973CF73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楕円 2">
                    <a:extLst>
                      <a:ext uri="{FF2B5EF4-FFF2-40B4-BE49-F238E27FC236}">
                        <a16:creationId xmlns:a16="http://schemas.microsoft.com/office/drawing/2014/main" id="{281E42FD-86ED-4FD0-83C4-C31CFC8F12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楕円 2">
                    <a:extLst>
                      <a:ext uri="{FF2B5EF4-FFF2-40B4-BE49-F238E27FC236}">
                        <a16:creationId xmlns:a16="http://schemas.microsoft.com/office/drawing/2014/main" id="{10CF22C0-F8FB-4320-8A79-1156549750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楕円 2">
                    <a:extLst>
                      <a:ext uri="{FF2B5EF4-FFF2-40B4-BE49-F238E27FC236}">
                        <a16:creationId xmlns:a16="http://schemas.microsoft.com/office/drawing/2014/main" id="{9F54AA49-7D24-4033-8996-7F329EEF6A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楕円 2">
                    <a:extLst>
                      <a:ext uri="{FF2B5EF4-FFF2-40B4-BE49-F238E27FC236}">
                        <a16:creationId xmlns:a16="http://schemas.microsoft.com/office/drawing/2014/main" id="{7C92DF3F-732C-4D7B-A4D5-EA135E9CE1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楕円 2">
                    <a:extLst>
                      <a:ext uri="{FF2B5EF4-FFF2-40B4-BE49-F238E27FC236}">
                        <a16:creationId xmlns:a16="http://schemas.microsoft.com/office/drawing/2014/main" id="{45FCC795-68E2-4A66-9908-BFA9D4D8B7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楕円 2">
                    <a:extLst>
                      <a:ext uri="{FF2B5EF4-FFF2-40B4-BE49-F238E27FC236}">
                        <a16:creationId xmlns:a16="http://schemas.microsoft.com/office/drawing/2014/main" id="{49D73C67-10D4-46A3-8FD2-C1423FB21D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楕円 2">
                    <a:extLst>
                      <a:ext uri="{FF2B5EF4-FFF2-40B4-BE49-F238E27FC236}">
                        <a16:creationId xmlns:a16="http://schemas.microsoft.com/office/drawing/2014/main" id="{CCCFD4FB-339C-4871-82CF-334823C681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楕円 2">
                    <a:extLst>
                      <a:ext uri="{FF2B5EF4-FFF2-40B4-BE49-F238E27FC236}">
                        <a16:creationId xmlns:a16="http://schemas.microsoft.com/office/drawing/2014/main" id="{CADC6151-31E6-4735-8D30-27B39C9634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楕円 2">
                    <a:extLst>
                      <a:ext uri="{FF2B5EF4-FFF2-40B4-BE49-F238E27FC236}">
                        <a16:creationId xmlns:a16="http://schemas.microsoft.com/office/drawing/2014/main" id="{C5818EC0-C4A2-43AE-A1E9-7EE2586519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楕円 2">
                    <a:extLst>
                      <a:ext uri="{FF2B5EF4-FFF2-40B4-BE49-F238E27FC236}">
                        <a16:creationId xmlns:a16="http://schemas.microsoft.com/office/drawing/2014/main" id="{BCE7D99F-A6B5-4C9E-8505-25CC604E2B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BEF28715-D001-4BF1-8835-0D252A8E7B68}"/>
                  </a:ext>
                </a:extLst>
              </p:cNvPr>
              <p:cNvGrpSpPr/>
              <p:nvPr/>
            </p:nvGrpSpPr>
            <p:grpSpPr>
              <a:xfrm>
                <a:off x="4650062" y="986782"/>
                <a:ext cx="1009824" cy="817011"/>
                <a:chOff x="4650062" y="986782"/>
                <a:chExt cx="1009824" cy="817011"/>
              </a:xfrm>
            </p:grpSpPr>
            <p:grpSp>
              <p:nvGrpSpPr>
                <p:cNvPr id="711" name="グループ化 710">
                  <a:extLst>
                    <a:ext uri="{FF2B5EF4-FFF2-40B4-BE49-F238E27FC236}">
                      <a16:creationId xmlns:a16="http://schemas.microsoft.com/office/drawing/2014/main" id="{08A52C05-64A0-4EFF-9FBD-C34BBE44F8F9}"/>
                    </a:ext>
                  </a:extLst>
                </p:cNvPr>
                <p:cNvGrpSpPr/>
                <p:nvPr/>
              </p:nvGrpSpPr>
              <p:grpSpPr>
                <a:xfrm>
                  <a:off x="4650062" y="1428006"/>
                  <a:ext cx="890894" cy="375787"/>
                  <a:chOff x="3169367" y="2210970"/>
                  <a:chExt cx="1151719" cy="485805"/>
                </a:xfrm>
              </p:grpSpPr>
              <p:grpSp>
                <p:nvGrpSpPr>
                  <p:cNvPr id="718" name="グループ化 717">
                    <a:extLst>
                      <a:ext uri="{FF2B5EF4-FFF2-40B4-BE49-F238E27FC236}">
                        <a16:creationId xmlns:a16="http://schemas.microsoft.com/office/drawing/2014/main" id="{02D5762E-1D3A-4A91-AB9F-303162F48D85}"/>
                      </a:ext>
                    </a:extLst>
                  </p:cNvPr>
                  <p:cNvGrpSpPr/>
                  <p:nvPr/>
                </p:nvGrpSpPr>
                <p:grpSpPr>
                  <a:xfrm>
                    <a:off x="3592153" y="2210970"/>
                    <a:ext cx="728933" cy="483559"/>
                    <a:chOff x="2378862" y="3744035"/>
                    <a:chExt cx="841590" cy="558293"/>
                  </a:xfrm>
                </p:grpSpPr>
                <p:sp>
                  <p:nvSpPr>
                    <p:cNvPr id="720" name="フリーフォーム: 図形 719">
                      <a:extLst>
                        <a:ext uri="{FF2B5EF4-FFF2-40B4-BE49-F238E27FC236}">
                          <a16:creationId xmlns:a16="http://schemas.microsoft.com/office/drawing/2014/main" id="{637858FC-769A-414E-B27B-0B12BB3C50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635" y="3744035"/>
                      <a:ext cx="575817" cy="558293"/>
                    </a:xfrm>
                    <a:custGeom>
                      <a:avLst/>
                      <a:gdLst>
                        <a:gd name="connsiteX0" fmla="*/ 301323 w 575817"/>
                        <a:gd name="connsiteY0" fmla="*/ 0 h 558293"/>
                        <a:gd name="connsiteX1" fmla="*/ 426164 w 575817"/>
                        <a:gd name="connsiteY1" fmla="*/ 0 h 558293"/>
                        <a:gd name="connsiteX2" fmla="*/ 458619 w 575817"/>
                        <a:gd name="connsiteY2" fmla="*/ 129819 h 558293"/>
                        <a:gd name="connsiteX3" fmla="*/ 493826 w 575817"/>
                        <a:gd name="connsiteY3" fmla="*/ 152029 h 558293"/>
                        <a:gd name="connsiteX4" fmla="*/ 568523 w 575817"/>
                        <a:gd name="connsiteY4" fmla="*/ 374782 h 558293"/>
                        <a:gd name="connsiteX5" fmla="*/ 519351 w 575817"/>
                        <a:gd name="connsiteY5" fmla="*/ 558293 h 558293"/>
                        <a:gd name="connsiteX6" fmla="*/ 0 w 575817"/>
                        <a:gd name="connsiteY6" fmla="*/ 558293 h 558293"/>
                        <a:gd name="connsiteX7" fmla="*/ 83962 w 575817"/>
                        <a:gd name="connsiteY7" fmla="*/ 244944 h 558293"/>
                        <a:gd name="connsiteX8" fmla="*/ 229845 w 575817"/>
                        <a:gd name="connsiteY8" fmla="*/ 95860 h 558293"/>
                        <a:gd name="connsiteX9" fmla="*/ 278737 w 575817"/>
                        <a:gd name="connsiteY9" fmla="*/ 90345 h 558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5817" h="558293">
                          <a:moveTo>
                            <a:pt x="301323" y="0"/>
                          </a:moveTo>
                          <a:lnTo>
                            <a:pt x="426164" y="0"/>
                          </a:lnTo>
                          <a:lnTo>
                            <a:pt x="458619" y="129819"/>
                          </a:lnTo>
                          <a:lnTo>
                            <a:pt x="493826" y="152029"/>
                          </a:lnTo>
                          <a:cubicBezTo>
                            <a:pt x="559157" y="202937"/>
                            <a:pt x="591307" y="289748"/>
                            <a:pt x="568523" y="374782"/>
                          </a:cubicBezTo>
                          <a:lnTo>
                            <a:pt x="519351" y="558293"/>
                          </a:lnTo>
                          <a:lnTo>
                            <a:pt x="0" y="558293"/>
                          </a:lnTo>
                          <a:lnTo>
                            <a:pt x="83962" y="244944"/>
                          </a:lnTo>
                          <a:cubicBezTo>
                            <a:pt x="103898" y="170540"/>
                            <a:pt x="160941" y="115987"/>
                            <a:pt x="229845" y="95860"/>
                          </a:cubicBezTo>
                          <a:lnTo>
                            <a:pt x="278737" y="9034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1" name="フリーフォーム: 図形 720">
                      <a:extLst>
                        <a:ext uri="{FF2B5EF4-FFF2-40B4-BE49-F238E27FC236}">
                          <a16:creationId xmlns:a16="http://schemas.microsoft.com/office/drawing/2014/main" id="{197AED0F-1243-43E5-9165-2D5AF1F91C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04643" y="4061771"/>
                      <a:ext cx="615241" cy="240557"/>
                    </a:xfrm>
                    <a:custGeom>
                      <a:avLst/>
                      <a:gdLst>
                        <a:gd name="connsiteX0" fmla="*/ 96656 w 615241"/>
                        <a:gd name="connsiteY0" fmla="*/ 485 h 240557"/>
                        <a:gd name="connsiteX1" fmla="*/ 116920 w 615241"/>
                        <a:gd name="connsiteY1" fmla="*/ 1755 h 240557"/>
                        <a:gd name="connsiteX2" fmla="*/ 577333 w 615241"/>
                        <a:gd name="connsiteY2" fmla="*/ 125122 h 240557"/>
                        <a:gd name="connsiteX3" fmla="*/ 613487 w 615241"/>
                        <a:gd name="connsiteY3" fmla="*/ 187743 h 240557"/>
                        <a:gd name="connsiteX4" fmla="*/ 599336 w 615241"/>
                        <a:gd name="connsiteY4" fmla="*/ 240557 h 240557"/>
                        <a:gd name="connsiteX5" fmla="*/ 0 w 615241"/>
                        <a:gd name="connsiteY5" fmla="*/ 240557 h 240557"/>
                        <a:gd name="connsiteX6" fmla="*/ 54299 w 615241"/>
                        <a:gd name="connsiteY6" fmla="*/ 37909 h 240557"/>
                        <a:gd name="connsiteX7" fmla="*/ 96656 w 615241"/>
                        <a:gd name="connsiteY7" fmla="*/ 485 h 240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5241" h="240557">
                          <a:moveTo>
                            <a:pt x="96656" y="485"/>
                          </a:moveTo>
                          <a:cubicBezTo>
                            <a:pt x="103234" y="-431"/>
                            <a:pt x="110101" y="-73"/>
                            <a:pt x="116920" y="1755"/>
                          </a:cubicBezTo>
                          <a:lnTo>
                            <a:pt x="577333" y="125122"/>
                          </a:lnTo>
                          <a:cubicBezTo>
                            <a:pt x="604608" y="132431"/>
                            <a:pt x="620796" y="160468"/>
                            <a:pt x="613487" y="187743"/>
                          </a:cubicBezTo>
                          <a:lnTo>
                            <a:pt x="599336" y="240557"/>
                          </a:lnTo>
                          <a:lnTo>
                            <a:pt x="0" y="240557"/>
                          </a:lnTo>
                          <a:lnTo>
                            <a:pt x="54299" y="37909"/>
                          </a:lnTo>
                          <a:cubicBezTo>
                            <a:pt x="59780" y="17453"/>
                            <a:pt x="76922" y="3233"/>
                            <a:pt x="96656" y="485"/>
                          </a:cubicBezTo>
                          <a:close/>
                        </a:path>
                      </a:pathLst>
                    </a:custGeom>
                    <a:solidFill>
                      <a:srgbClr val="FF66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2" name="フリーフォーム: 図形 721">
                      <a:extLst>
                        <a:ext uri="{FF2B5EF4-FFF2-40B4-BE49-F238E27FC236}">
                          <a16:creationId xmlns:a16="http://schemas.microsoft.com/office/drawing/2014/main" id="{E4197FF9-00BC-4892-B7A5-DD32462E7D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78862" y="3873766"/>
                      <a:ext cx="669423" cy="428562"/>
                    </a:xfrm>
                    <a:custGeom>
                      <a:avLst/>
                      <a:gdLst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669423 w 669423"/>
                        <a:gd name="connsiteY15" fmla="*/ 228658 h 428562"/>
                        <a:gd name="connsiteX16" fmla="*/ 469522 w 669423"/>
                        <a:gd name="connsiteY16" fmla="*/ 428561 h 428562"/>
                        <a:gd name="connsiteX17" fmla="*/ 123294 w 669423"/>
                        <a:gd name="connsiteY17" fmla="*/ 428562 h 428562"/>
                        <a:gd name="connsiteX18" fmla="*/ 5652 w 669423"/>
                        <a:gd name="connsiteY18" fmla="*/ 123657 h 428562"/>
                        <a:gd name="connsiteX19" fmla="*/ 53768 w 669423"/>
                        <a:gd name="connsiteY19" fmla="*/ 15086 h 428562"/>
                        <a:gd name="connsiteX20" fmla="*/ 63595 w 669423"/>
                        <a:gd name="connsiteY20" fmla="*/ 13409 h 428562"/>
                        <a:gd name="connsiteX21" fmla="*/ 85985 w 669423"/>
                        <a:gd name="connsiteY21" fmla="*/ 5142 h 428562"/>
                        <a:gd name="connsiteX22" fmla="*/ 132489 w 669423"/>
                        <a:gd name="connsiteY22" fmla="*/ 0 h 428562"/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592938 w 669423"/>
                        <a:gd name="connsiteY15" fmla="*/ 157690 h 428562"/>
                        <a:gd name="connsiteX16" fmla="*/ 669423 w 669423"/>
                        <a:gd name="connsiteY16" fmla="*/ 228658 h 428562"/>
                        <a:gd name="connsiteX17" fmla="*/ 469522 w 669423"/>
                        <a:gd name="connsiteY17" fmla="*/ 428561 h 428562"/>
                        <a:gd name="connsiteX18" fmla="*/ 123294 w 669423"/>
                        <a:gd name="connsiteY18" fmla="*/ 428562 h 428562"/>
                        <a:gd name="connsiteX19" fmla="*/ 5652 w 669423"/>
                        <a:gd name="connsiteY19" fmla="*/ 123657 h 428562"/>
                        <a:gd name="connsiteX20" fmla="*/ 53768 w 669423"/>
                        <a:gd name="connsiteY20" fmla="*/ 15086 h 428562"/>
                        <a:gd name="connsiteX21" fmla="*/ 63595 w 669423"/>
                        <a:gd name="connsiteY21" fmla="*/ 13409 h 428562"/>
                        <a:gd name="connsiteX22" fmla="*/ 85985 w 669423"/>
                        <a:gd name="connsiteY22" fmla="*/ 5142 h 428562"/>
                        <a:gd name="connsiteX23" fmla="*/ 132489 w 669423"/>
                        <a:gd name="connsiteY23" fmla="*/ 0 h 428562"/>
                        <a:gd name="connsiteX0" fmla="*/ 592938 w 684378"/>
                        <a:gd name="connsiteY0" fmla="*/ 157690 h 428562"/>
                        <a:gd name="connsiteX1" fmla="*/ 669423 w 684378"/>
                        <a:gd name="connsiteY1" fmla="*/ 228658 h 428562"/>
                        <a:gd name="connsiteX2" fmla="*/ 469522 w 684378"/>
                        <a:gd name="connsiteY2" fmla="*/ 428561 h 428562"/>
                        <a:gd name="connsiteX3" fmla="*/ 123294 w 684378"/>
                        <a:gd name="connsiteY3" fmla="*/ 428562 h 428562"/>
                        <a:gd name="connsiteX4" fmla="*/ 5652 w 684378"/>
                        <a:gd name="connsiteY4" fmla="*/ 123657 h 428562"/>
                        <a:gd name="connsiteX5" fmla="*/ 53768 w 684378"/>
                        <a:gd name="connsiteY5" fmla="*/ 15086 h 428562"/>
                        <a:gd name="connsiteX6" fmla="*/ 63595 w 684378"/>
                        <a:gd name="connsiteY6" fmla="*/ 13409 h 428562"/>
                        <a:gd name="connsiteX7" fmla="*/ 85985 w 684378"/>
                        <a:gd name="connsiteY7" fmla="*/ 5142 h 428562"/>
                        <a:gd name="connsiteX8" fmla="*/ 132489 w 684378"/>
                        <a:gd name="connsiteY8" fmla="*/ 0 h 428562"/>
                        <a:gd name="connsiteX9" fmla="*/ 242572 w 684378"/>
                        <a:gd name="connsiteY9" fmla="*/ 39962 h 428562"/>
                        <a:gd name="connsiteX10" fmla="*/ 247695 w 684378"/>
                        <a:gd name="connsiteY10" fmla="*/ 53861 h 428562"/>
                        <a:gd name="connsiteX11" fmla="*/ 276594 w 684378"/>
                        <a:gd name="connsiteY11" fmla="*/ 103914 h 428562"/>
                        <a:gd name="connsiteX12" fmla="*/ 268226 w 684378"/>
                        <a:gd name="connsiteY12" fmla="*/ 135142 h 428562"/>
                        <a:gd name="connsiteX13" fmla="*/ 268226 w 684378"/>
                        <a:gd name="connsiteY13" fmla="*/ 135141 h 428562"/>
                        <a:gd name="connsiteX14" fmla="*/ 252647 w 684378"/>
                        <a:gd name="connsiteY14" fmla="*/ 137192 h 428562"/>
                        <a:gd name="connsiteX15" fmla="*/ 262306 w 684378"/>
                        <a:gd name="connsiteY15" fmla="*/ 153921 h 428562"/>
                        <a:gd name="connsiteX16" fmla="*/ 253939 w 684378"/>
                        <a:gd name="connsiteY16" fmla="*/ 185148 h 428562"/>
                        <a:gd name="connsiteX17" fmla="*/ 253938 w 684378"/>
                        <a:gd name="connsiteY17" fmla="*/ 185147 h 428562"/>
                        <a:gd name="connsiteX18" fmla="*/ 222711 w 684378"/>
                        <a:gd name="connsiteY18" fmla="*/ 176780 h 428562"/>
                        <a:gd name="connsiteX19" fmla="*/ 190731 w 684378"/>
                        <a:gd name="connsiteY19" fmla="*/ 121388 h 428562"/>
                        <a:gd name="connsiteX20" fmla="*/ 185530 w 684378"/>
                        <a:gd name="connsiteY20" fmla="*/ 123308 h 428562"/>
                        <a:gd name="connsiteX21" fmla="*/ 271657 w 684378"/>
                        <a:gd name="connsiteY21" fmla="*/ 346530 h 428562"/>
                        <a:gd name="connsiteX22" fmla="*/ 529478 w 684378"/>
                        <a:gd name="connsiteY22" fmla="*/ 88712 h 428562"/>
                        <a:gd name="connsiteX23" fmla="*/ 684378 w 684378"/>
                        <a:gd name="connsiteY23" fmla="*/ 249130 h 428562"/>
                        <a:gd name="connsiteX0" fmla="*/ 669423 w 684378"/>
                        <a:gd name="connsiteY0" fmla="*/ 228658 h 428562"/>
                        <a:gd name="connsiteX1" fmla="*/ 469522 w 684378"/>
                        <a:gd name="connsiteY1" fmla="*/ 428561 h 428562"/>
                        <a:gd name="connsiteX2" fmla="*/ 123294 w 684378"/>
                        <a:gd name="connsiteY2" fmla="*/ 428562 h 428562"/>
                        <a:gd name="connsiteX3" fmla="*/ 5652 w 684378"/>
                        <a:gd name="connsiteY3" fmla="*/ 123657 h 428562"/>
                        <a:gd name="connsiteX4" fmla="*/ 53768 w 684378"/>
                        <a:gd name="connsiteY4" fmla="*/ 15086 h 428562"/>
                        <a:gd name="connsiteX5" fmla="*/ 63595 w 684378"/>
                        <a:gd name="connsiteY5" fmla="*/ 13409 h 428562"/>
                        <a:gd name="connsiteX6" fmla="*/ 85985 w 684378"/>
                        <a:gd name="connsiteY6" fmla="*/ 5142 h 428562"/>
                        <a:gd name="connsiteX7" fmla="*/ 132489 w 684378"/>
                        <a:gd name="connsiteY7" fmla="*/ 0 h 428562"/>
                        <a:gd name="connsiteX8" fmla="*/ 242572 w 684378"/>
                        <a:gd name="connsiteY8" fmla="*/ 39962 h 428562"/>
                        <a:gd name="connsiteX9" fmla="*/ 247695 w 684378"/>
                        <a:gd name="connsiteY9" fmla="*/ 53861 h 428562"/>
                        <a:gd name="connsiteX10" fmla="*/ 276594 w 684378"/>
                        <a:gd name="connsiteY10" fmla="*/ 103914 h 428562"/>
                        <a:gd name="connsiteX11" fmla="*/ 268226 w 684378"/>
                        <a:gd name="connsiteY11" fmla="*/ 135142 h 428562"/>
                        <a:gd name="connsiteX12" fmla="*/ 268226 w 684378"/>
                        <a:gd name="connsiteY12" fmla="*/ 135141 h 428562"/>
                        <a:gd name="connsiteX13" fmla="*/ 252647 w 684378"/>
                        <a:gd name="connsiteY13" fmla="*/ 137192 h 428562"/>
                        <a:gd name="connsiteX14" fmla="*/ 262306 w 684378"/>
                        <a:gd name="connsiteY14" fmla="*/ 153921 h 428562"/>
                        <a:gd name="connsiteX15" fmla="*/ 253939 w 684378"/>
                        <a:gd name="connsiteY15" fmla="*/ 185148 h 428562"/>
                        <a:gd name="connsiteX16" fmla="*/ 253938 w 684378"/>
                        <a:gd name="connsiteY16" fmla="*/ 185147 h 428562"/>
                        <a:gd name="connsiteX17" fmla="*/ 222711 w 684378"/>
                        <a:gd name="connsiteY17" fmla="*/ 176780 h 428562"/>
                        <a:gd name="connsiteX18" fmla="*/ 190731 w 684378"/>
                        <a:gd name="connsiteY18" fmla="*/ 121388 h 428562"/>
                        <a:gd name="connsiteX19" fmla="*/ 185530 w 684378"/>
                        <a:gd name="connsiteY19" fmla="*/ 123308 h 428562"/>
                        <a:gd name="connsiteX20" fmla="*/ 271657 w 684378"/>
                        <a:gd name="connsiteY20" fmla="*/ 346530 h 428562"/>
                        <a:gd name="connsiteX21" fmla="*/ 529478 w 684378"/>
                        <a:gd name="connsiteY21" fmla="*/ 88712 h 428562"/>
                        <a:gd name="connsiteX22" fmla="*/ 684378 w 684378"/>
                        <a:gd name="connsiteY22" fmla="*/ 249130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85530 w 669423"/>
                        <a:gd name="connsiteY19" fmla="*/ 123308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49811 w 669423"/>
                        <a:gd name="connsiteY19" fmla="*/ 130451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669423" h="428562">
                          <a:moveTo>
                            <a:pt x="669423" y="228658"/>
                          </a:moveTo>
                          <a:lnTo>
                            <a:pt x="469522" y="428561"/>
                          </a:lnTo>
                          <a:lnTo>
                            <a:pt x="123294" y="428562"/>
                          </a:lnTo>
                          <a:lnTo>
                            <a:pt x="5652" y="123657"/>
                          </a:lnTo>
                          <a:cubicBezTo>
                            <a:pt x="-11043" y="80390"/>
                            <a:pt x="10500" y="31780"/>
                            <a:pt x="53768" y="15086"/>
                          </a:cubicBezTo>
                          <a:lnTo>
                            <a:pt x="63595" y="13409"/>
                          </a:lnTo>
                          <a:lnTo>
                            <a:pt x="85985" y="5142"/>
                          </a:lnTo>
                          <a:cubicBezTo>
                            <a:pt x="100278" y="1831"/>
                            <a:pt x="115993" y="0"/>
                            <a:pt x="132489" y="0"/>
                          </a:cubicBezTo>
                          <a:cubicBezTo>
                            <a:pt x="181977" y="0"/>
                            <a:pt x="224436" y="16478"/>
                            <a:pt x="242572" y="39962"/>
                          </a:cubicBezTo>
                          <a:lnTo>
                            <a:pt x="247695" y="53861"/>
                          </a:lnTo>
                          <a:lnTo>
                            <a:pt x="276594" y="103914"/>
                          </a:lnTo>
                          <a:cubicBezTo>
                            <a:pt x="282906" y="114848"/>
                            <a:pt x="279160" y="128829"/>
                            <a:pt x="268226" y="135142"/>
                          </a:cubicBezTo>
                          <a:lnTo>
                            <a:pt x="268226" y="135141"/>
                          </a:lnTo>
                          <a:lnTo>
                            <a:pt x="252647" y="137192"/>
                          </a:lnTo>
                          <a:lnTo>
                            <a:pt x="262306" y="153921"/>
                          </a:lnTo>
                          <a:cubicBezTo>
                            <a:pt x="268618" y="164854"/>
                            <a:pt x="264872" y="178836"/>
                            <a:pt x="253939" y="185148"/>
                          </a:cubicBezTo>
                          <a:lnTo>
                            <a:pt x="253938" y="185147"/>
                          </a:lnTo>
                          <a:cubicBezTo>
                            <a:pt x="243005" y="191459"/>
                            <a:pt x="229023" y="187713"/>
                            <a:pt x="222711" y="176780"/>
                          </a:cubicBezTo>
                          <a:lnTo>
                            <a:pt x="190731" y="121388"/>
                          </a:lnTo>
                          <a:lnTo>
                            <a:pt x="149811" y="130451"/>
                          </a:lnTo>
                          <a:lnTo>
                            <a:pt x="271657" y="346530"/>
                          </a:lnTo>
                          <a:lnTo>
                            <a:pt x="529478" y="8871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19" name="フリーフォーム: 図形 718">
                    <a:extLst>
                      <a:ext uri="{FF2B5EF4-FFF2-40B4-BE49-F238E27FC236}">
                        <a16:creationId xmlns:a16="http://schemas.microsoft.com/office/drawing/2014/main" id="{8388319C-52F9-4CA6-9CCF-67129B25F4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69367" y="2584136"/>
                    <a:ext cx="272357" cy="112639"/>
                  </a:xfrm>
                  <a:custGeom>
                    <a:avLst/>
                    <a:gdLst>
                      <a:gd name="connsiteX0" fmla="*/ 142815 w 326634"/>
                      <a:gd name="connsiteY0" fmla="*/ 0 h 135087"/>
                      <a:gd name="connsiteX1" fmla="*/ 226006 w 326634"/>
                      <a:gd name="connsiteY1" fmla="*/ 34459 h 135087"/>
                      <a:gd name="connsiteX2" fmla="*/ 326634 w 326634"/>
                      <a:gd name="connsiteY2" fmla="*/ 135087 h 135087"/>
                      <a:gd name="connsiteX3" fmla="*/ 0 w 326634"/>
                      <a:gd name="connsiteY3" fmla="*/ 135087 h 135087"/>
                      <a:gd name="connsiteX4" fmla="*/ 32841 w 326634"/>
                      <a:gd name="connsiteY4" fmla="*/ 78204 h 135087"/>
                      <a:gd name="connsiteX5" fmla="*/ 33780 w 326634"/>
                      <a:gd name="connsiteY5" fmla="*/ 73379 h 135087"/>
                      <a:gd name="connsiteX6" fmla="*/ 59624 w 326634"/>
                      <a:gd name="connsiteY6" fmla="*/ 34459 h 135087"/>
                      <a:gd name="connsiteX7" fmla="*/ 142815 w 326634"/>
                      <a:gd name="connsiteY7" fmla="*/ 0 h 135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6634" h="135087">
                        <a:moveTo>
                          <a:pt x="142815" y="0"/>
                        </a:moveTo>
                        <a:cubicBezTo>
                          <a:pt x="172924" y="0"/>
                          <a:pt x="203034" y="11487"/>
                          <a:pt x="226006" y="34459"/>
                        </a:cubicBezTo>
                        <a:lnTo>
                          <a:pt x="326634" y="135087"/>
                        </a:lnTo>
                        <a:lnTo>
                          <a:pt x="0" y="135087"/>
                        </a:lnTo>
                        <a:lnTo>
                          <a:pt x="32841" y="78204"/>
                        </a:lnTo>
                        <a:lnTo>
                          <a:pt x="33780" y="73379"/>
                        </a:lnTo>
                        <a:cubicBezTo>
                          <a:pt x="39523" y="59216"/>
                          <a:pt x="48138" y="45946"/>
                          <a:pt x="59624" y="34459"/>
                        </a:cubicBezTo>
                        <a:cubicBezTo>
                          <a:pt x="82597" y="11487"/>
                          <a:pt x="112706" y="0"/>
                          <a:pt x="142815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BD29982F-A513-41CC-A3A3-53A244D0127F}"/>
                    </a:ext>
                  </a:extLst>
                </p:cNvPr>
                <p:cNvGrpSpPr/>
                <p:nvPr/>
              </p:nvGrpSpPr>
              <p:grpSpPr>
                <a:xfrm rot="21207834">
                  <a:off x="5175047" y="986782"/>
                  <a:ext cx="484839" cy="531818"/>
                  <a:chOff x="3192739" y="3508522"/>
                  <a:chExt cx="862681" cy="946273"/>
                </a:xfrm>
              </p:grpSpPr>
              <p:sp>
                <p:nvSpPr>
                  <p:cNvPr id="713" name="楕円 712">
                    <a:extLst>
                      <a:ext uri="{FF2B5EF4-FFF2-40B4-BE49-F238E27FC236}">
                        <a16:creationId xmlns:a16="http://schemas.microsoft.com/office/drawing/2014/main" id="{2581526B-A936-496D-808E-CD1376BD4677}"/>
                      </a:ext>
                    </a:extLst>
                  </p:cNvPr>
                  <p:cNvSpPr/>
                  <p:nvPr/>
                </p:nvSpPr>
                <p:spPr bwMode="auto">
                  <a:xfrm rot="20630381">
                    <a:off x="3192739" y="3508522"/>
                    <a:ext cx="810818" cy="76966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4" name="フリーフォーム: 図形 713">
                    <a:extLst>
                      <a:ext uri="{FF2B5EF4-FFF2-40B4-BE49-F238E27FC236}">
                        <a16:creationId xmlns:a16="http://schemas.microsoft.com/office/drawing/2014/main" id="{B9950C0E-D51A-4854-8FF6-56F6730440C5}"/>
                      </a:ext>
                    </a:extLst>
                  </p:cNvPr>
                  <p:cNvSpPr/>
                  <p:nvPr/>
                </p:nvSpPr>
                <p:spPr>
                  <a:xfrm>
                    <a:off x="3196725" y="3601581"/>
                    <a:ext cx="704423" cy="773194"/>
                  </a:xfrm>
                  <a:custGeom>
                    <a:avLst/>
                    <a:gdLst>
                      <a:gd name="connsiteX0" fmla="*/ 367044 w 704423"/>
                      <a:gd name="connsiteY0" fmla="*/ 0 h 773194"/>
                      <a:gd name="connsiteX1" fmla="*/ 704423 w 704423"/>
                      <a:gd name="connsiteY1" fmla="*/ 386597 h 773194"/>
                      <a:gd name="connsiteX2" fmla="*/ 367044 w 704423"/>
                      <a:gd name="connsiteY2" fmla="*/ 773194 h 773194"/>
                      <a:gd name="connsiteX3" fmla="*/ 206229 w 704423"/>
                      <a:gd name="connsiteY3" fmla="*/ 726534 h 773194"/>
                      <a:gd name="connsiteX4" fmla="*/ 153179 w 704423"/>
                      <a:gd name="connsiteY4" fmla="*/ 683334 h 773194"/>
                      <a:gd name="connsiteX5" fmla="*/ 166529 w 704423"/>
                      <a:gd name="connsiteY5" fmla="*/ 615402 h 773194"/>
                      <a:gd name="connsiteX6" fmla="*/ 105073 w 704423"/>
                      <a:gd name="connsiteY6" fmla="*/ 626286 h 773194"/>
                      <a:gd name="connsiteX7" fmla="*/ 87284 w 704423"/>
                      <a:gd name="connsiteY7" fmla="*/ 602747 h 773194"/>
                      <a:gd name="connsiteX8" fmla="*/ 67610 w 704423"/>
                      <a:gd name="connsiteY8" fmla="*/ 561213 h 773194"/>
                      <a:gd name="connsiteX9" fmla="*/ 42946 w 704423"/>
                      <a:gd name="connsiteY9" fmla="*/ 563273 h 773194"/>
                      <a:gd name="connsiteX10" fmla="*/ 117 w 704423"/>
                      <a:gd name="connsiteY10" fmla="*/ 546969 h 773194"/>
                      <a:gd name="connsiteX11" fmla="*/ 19484 w 704423"/>
                      <a:gd name="connsiteY11" fmla="*/ 490926 h 773194"/>
                      <a:gd name="connsiteX12" fmla="*/ 36326 w 704423"/>
                      <a:gd name="connsiteY12" fmla="*/ 462310 h 773194"/>
                      <a:gd name="connsiteX13" fmla="*/ 29665 w 704423"/>
                      <a:gd name="connsiteY13" fmla="*/ 386597 h 773194"/>
                      <a:gd name="connsiteX14" fmla="*/ 367044 w 704423"/>
                      <a:gd name="connsiteY14" fmla="*/ 0 h 773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04423" h="773194">
                        <a:moveTo>
                          <a:pt x="367044" y="0"/>
                        </a:moveTo>
                        <a:cubicBezTo>
                          <a:pt x="553373" y="0"/>
                          <a:pt x="704423" y="173085"/>
                          <a:pt x="704423" y="386597"/>
                        </a:cubicBezTo>
                        <a:cubicBezTo>
                          <a:pt x="704423" y="600109"/>
                          <a:pt x="553373" y="773194"/>
                          <a:pt x="367044" y="773194"/>
                        </a:cubicBezTo>
                        <a:cubicBezTo>
                          <a:pt x="308816" y="773194"/>
                          <a:pt x="254034" y="756292"/>
                          <a:pt x="206229" y="726534"/>
                        </a:cubicBezTo>
                        <a:lnTo>
                          <a:pt x="153179" y="683334"/>
                        </a:lnTo>
                        <a:lnTo>
                          <a:pt x="166529" y="615402"/>
                        </a:lnTo>
                        <a:lnTo>
                          <a:pt x="105073" y="626286"/>
                        </a:lnTo>
                        <a:lnTo>
                          <a:pt x="87284" y="602747"/>
                        </a:lnTo>
                        <a:lnTo>
                          <a:pt x="67610" y="561213"/>
                        </a:lnTo>
                        <a:lnTo>
                          <a:pt x="42946" y="563273"/>
                        </a:lnTo>
                        <a:cubicBezTo>
                          <a:pt x="20202" y="563273"/>
                          <a:pt x="-1803" y="565990"/>
                          <a:pt x="117" y="546969"/>
                        </a:cubicBezTo>
                        <a:cubicBezTo>
                          <a:pt x="1078" y="537459"/>
                          <a:pt x="8979" y="513004"/>
                          <a:pt x="19484" y="490926"/>
                        </a:cubicBezTo>
                        <a:lnTo>
                          <a:pt x="36326" y="462310"/>
                        </a:lnTo>
                        <a:lnTo>
                          <a:pt x="29665" y="386597"/>
                        </a:lnTo>
                        <a:cubicBezTo>
                          <a:pt x="29665" y="173085"/>
                          <a:pt x="180715" y="0"/>
                          <a:pt x="367044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5" name="フリーフォーム: 図形 714">
                    <a:extLst>
                      <a:ext uri="{FF2B5EF4-FFF2-40B4-BE49-F238E27FC236}">
                        <a16:creationId xmlns:a16="http://schemas.microsoft.com/office/drawing/2014/main" id="{3B11E2AC-8130-4041-B907-D2262D63F8D3}"/>
                      </a:ext>
                    </a:extLst>
                  </p:cNvPr>
                  <p:cNvSpPr/>
                  <p:nvPr/>
                </p:nvSpPr>
                <p:spPr>
                  <a:xfrm>
                    <a:off x="3301302" y="3514653"/>
                    <a:ext cx="754118" cy="940142"/>
                  </a:xfrm>
                  <a:custGeom>
                    <a:avLst/>
                    <a:gdLst>
                      <a:gd name="connsiteX0" fmla="*/ 309530 w 754118"/>
                      <a:gd name="connsiteY0" fmla="*/ 556 h 940142"/>
                      <a:gd name="connsiteX1" fmla="*/ 713876 w 754118"/>
                      <a:gd name="connsiteY1" fmla="*/ 319241 h 940142"/>
                      <a:gd name="connsiteX2" fmla="*/ 515964 w 754118"/>
                      <a:gd name="connsiteY2" fmla="*/ 915152 h 940142"/>
                      <a:gd name="connsiteX3" fmla="*/ 275101 w 754118"/>
                      <a:gd name="connsiteY3" fmla="*/ 923470 h 940142"/>
                      <a:gd name="connsiteX4" fmla="*/ 245794 w 754118"/>
                      <a:gd name="connsiteY4" fmla="*/ 911355 h 940142"/>
                      <a:gd name="connsiteX5" fmla="*/ 249333 w 754118"/>
                      <a:gd name="connsiteY5" fmla="*/ 909422 h 940142"/>
                      <a:gd name="connsiteX6" fmla="*/ 375030 w 754118"/>
                      <a:gd name="connsiteY6" fmla="*/ 352952 h 940142"/>
                      <a:gd name="connsiteX7" fmla="*/ 342091 w 754118"/>
                      <a:gd name="connsiteY7" fmla="*/ 287498 h 940142"/>
                      <a:gd name="connsiteX8" fmla="*/ 342336 w 754118"/>
                      <a:gd name="connsiteY8" fmla="*/ 293945 h 940142"/>
                      <a:gd name="connsiteX9" fmla="*/ 299326 w 754118"/>
                      <a:gd name="connsiteY9" fmla="*/ 250757 h 940142"/>
                      <a:gd name="connsiteX10" fmla="*/ 293665 w 754118"/>
                      <a:gd name="connsiteY10" fmla="*/ 235402 h 940142"/>
                      <a:gd name="connsiteX11" fmla="*/ 283150 w 754118"/>
                      <a:gd name="connsiteY11" fmla="*/ 235503 h 940142"/>
                      <a:gd name="connsiteX12" fmla="*/ 285372 w 754118"/>
                      <a:gd name="connsiteY12" fmla="*/ 293945 h 940142"/>
                      <a:gd name="connsiteX13" fmla="*/ 242363 w 754118"/>
                      <a:gd name="connsiteY13" fmla="*/ 250757 h 940142"/>
                      <a:gd name="connsiteX14" fmla="*/ 236902 w 754118"/>
                      <a:gd name="connsiteY14" fmla="*/ 235946 h 940142"/>
                      <a:gd name="connsiteX15" fmla="*/ 228796 w 754118"/>
                      <a:gd name="connsiteY15" fmla="*/ 236023 h 940142"/>
                      <a:gd name="connsiteX16" fmla="*/ 230998 w 754118"/>
                      <a:gd name="connsiteY16" fmla="*/ 293945 h 940142"/>
                      <a:gd name="connsiteX17" fmla="*/ 187989 w 754118"/>
                      <a:gd name="connsiteY17" fmla="*/ 250757 h 940142"/>
                      <a:gd name="connsiteX18" fmla="*/ 179432 w 754118"/>
                      <a:gd name="connsiteY18" fmla="*/ 227549 h 940142"/>
                      <a:gd name="connsiteX19" fmla="*/ 171442 w 754118"/>
                      <a:gd name="connsiteY19" fmla="*/ 225743 h 940142"/>
                      <a:gd name="connsiteX20" fmla="*/ 174035 w 754118"/>
                      <a:gd name="connsiteY20" fmla="*/ 293945 h 940142"/>
                      <a:gd name="connsiteX21" fmla="*/ 119641 w 754118"/>
                      <a:gd name="connsiteY21" fmla="*/ 219878 h 940142"/>
                      <a:gd name="connsiteX22" fmla="*/ 116247 w 754118"/>
                      <a:gd name="connsiteY22" fmla="*/ 203332 h 940142"/>
                      <a:gd name="connsiteX23" fmla="*/ 113565 w 754118"/>
                      <a:gd name="connsiteY23" fmla="*/ 201719 h 940142"/>
                      <a:gd name="connsiteX24" fmla="*/ 117072 w 754118"/>
                      <a:gd name="connsiteY24" fmla="*/ 293945 h 940142"/>
                      <a:gd name="connsiteX25" fmla="*/ 62677 w 754118"/>
                      <a:gd name="connsiteY25" fmla="*/ 219878 h 940142"/>
                      <a:gd name="connsiteX26" fmla="*/ 56067 w 754118"/>
                      <a:gd name="connsiteY26" fmla="*/ 187645 h 940142"/>
                      <a:gd name="connsiteX27" fmla="*/ 60108 w 754118"/>
                      <a:gd name="connsiteY27" fmla="*/ 293945 h 940142"/>
                      <a:gd name="connsiteX28" fmla="*/ 749 w 754118"/>
                      <a:gd name="connsiteY28" fmla="*/ 201921 h 940142"/>
                      <a:gd name="connsiteX29" fmla="*/ 0 w 754118"/>
                      <a:gd name="connsiteY29" fmla="*/ 197860 h 940142"/>
                      <a:gd name="connsiteX30" fmla="*/ 26088 w 754118"/>
                      <a:gd name="connsiteY30" fmla="*/ 161231 h 940142"/>
                      <a:gd name="connsiteX31" fmla="*/ 79014 w 754118"/>
                      <a:gd name="connsiteY31" fmla="*/ 110645 h 940142"/>
                      <a:gd name="connsiteX32" fmla="*/ 129769 w 754118"/>
                      <a:gd name="connsiteY32" fmla="*/ 78730 h 940142"/>
                      <a:gd name="connsiteX33" fmla="*/ 90498 w 754118"/>
                      <a:gd name="connsiteY33" fmla="*/ 62496 h 940142"/>
                      <a:gd name="connsiteX34" fmla="*/ 159173 w 754118"/>
                      <a:gd name="connsiteY34" fmla="*/ 24989 h 940142"/>
                      <a:gd name="connsiteX35" fmla="*/ 238637 w 754118"/>
                      <a:gd name="connsiteY35" fmla="*/ 3635 h 940142"/>
                      <a:gd name="connsiteX36" fmla="*/ 309530 w 754118"/>
                      <a:gd name="connsiteY36" fmla="*/ 556 h 9401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54118" h="940142">
                        <a:moveTo>
                          <a:pt x="309530" y="556"/>
                        </a:moveTo>
                        <a:cubicBezTo>
                          <a:pt x="475185" y="9708"/>
                          <a:pt x="638443" y="131042"/>
                          <a:pt x="713876" y="319241"/>
                        </a:cubicBezTo>
                        <a:cubicBezTo>
                          <a:pt x="812401" y="565053"/>
                          <a:pt x="723793" y="831851"/>
                          <a:pt x="515964" y="915152"/>
                        </a:cubicBezTo>
                        <a:cubicBezTo>
                          <a:pt x="438029" y="946390"/>
                          <a:pt x="354395" y="947388"/>
                          <a:pt x="275101" y="923470"/>
                        </a:cubicBezTo>
                        <a:lnTo>
                          <a:pt x="245794" y="911355"/>
                        </a:lnTo>
                        <a:lnTo>
                          <a:pt x="249333" y="909422"/>
                        </a:lnTo>
                        <a:cubicBezTo>
                          <a:pt x="404175" y="799190"/>
                          <a:pt x="461239" y="568037"/>
                          <a:pt x="375030" y="352952"/>
                        </a:cubicBezTo>
                        <a:lnTo>
                          <a:pt x="342091" y="287498"/>
                        </a:lnTo>
                        <a:lnTo>
                          <a:pt x="342336" y="293945"/>
                        </a:lnTo>
                        <a:cubicBezTo>
                          <a:pt x="326404" y="293945"/>
                          <a:pt x="311603" y="278024"/>
                          <a:pt x="299326" y="250757"/>
                        </a:cubicBezTo>
                        <a:lnTo>
                          <a:pt x="293665" y="235402"/>
                        </a:lnTo>
                        <a:lnTo>
                          <a:pt x="283150" y="235503"/>
                        </a:lnTo>
                        <a:lnTo>
                          <a:pt x="285372" y="293945"/>
                        </a:lnTo>
                        <a:cubicBezTo>
                          <a:pt x="269440" y="293945"/>
                          <a:pt x="254640" y="278024"/>
                          <a:pt x="242363" y="250757"/>
                        </a:cubicBezTo>
                        <a:lnTo>
                          <a:pt x="236902" y="235946"/>
                        </a:lnTo>
                        <a:lnTo>
                          <a:pt x="228796" y="236023"/>
                        </a:lnTo>
                        <a:lnTo>
                          <a:pt x="230998" y="293945"/>
                        </a:lnTo>
                        <a:cubicBezTo>
                          <a:pt x="215066" y="293945"/>
                          <a:pt x="200266" y="278024"/>
                          <a:pt x="187989" y="250757"/>
                        </a:cubicBezTo>
                        <a:lnTo>
                          <a:pt x="179432" y="227549"/>
                        </a:lnTo>
                        <a:lnTo>
                          <a:pt x="171442" y="225743"/>
                        </a:lnTo>
                        <a:lnTo>
                          <a:pt x="174035" y="293945"/>
                        </a:lnTo>
                        <a:cubicBezTo>
                          <a:pt x="152793" y="293945"/>
                          <a:pt x="133561" y="265641"/>
                          <a:pt x="119641" y="219878"/>
                        </a:cubicBezTo>
                        <a:lnTo>
                          <a:pt x="116247" y="203332"/>
                        </a:lnTo>
                        <a:lnTo>
                          <a:pt x="113565" y="201719"/>
                        </a:lnTo>
                        <a:lnTo>
                          <a:pt x="117072" y="293945"/>
                        </a:lnTo>
                        <a:cubicBezTo>
                          <a:pt x="95829" y="293945"/>
                          <a:pt x="76598" y="265641"/>
                          <a:pt x="62677" y="219878"/>
                        </a:cubicBezTo>
                        <a:lnTo>
                          <a:pt x="56067" y="187645"/>
                        </a:lnTo>
                        <a:lnTo>
                          <a:pt x="60108" y="293945"/>
                        </a:lnTo>
                        <a:cubicBezTo>
                          <a:pt x="36211" y="293945"/>
                          <a:pt x="14859" y="258123"/>
                          <a:pt x="749" y="201921"/>
                        </a:cubicBezTo>
                        <a:lnTo>
                          <a:pt x="0" y="197860"/>
                        </a:lnTo>
                        <a:lnTo>
                          <a:pt x="26088" y="161231"/>
                        </a:lnTo>
                        <a:cubicBezTo>
                          <a:pt x="42267" y="142489"/>
                          <a:pt x="59989" y="125534"/>
                          <a:pt x="79014" y="110645"/>
                        </a:cubicBezTo>
                        <a:lnTo>
                          <a:pt x="129769" y="78730"/>
                        </a:lnTo>
                        <a:lnTo>
                          <a:pt x="90498" y="62496"/>
                        </a:lnTo>
                        <a:lnTo>
                          <a:pt x="159173" y="24989"/>
                        </a:lnTo>
                        <a:cubicBezTo>
                          <a:pt x="185152" y="14577"/>
                          <a:pt x="211764" y="7524"/>
                          <a:pt x="238637" y="3635"/>
                        </a:cubicBezTo>
                        <a:cubicBezTo>
                          <a:pt x="262151" y="231"/>
                          <a:pt x="285865" y="-751"/>
                          <a:pt x="309530" y="55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6" name="月 715">
                    <a:extLst>
                      <a:ext uri="{FF2B5EF4-FFF2-40B4-BE49-F238E27FC236}">
                        <a16:creationId xmlns:a16="http://schemas.microsoft.com/office/drawing/2014/main" id="{A5FB3AC4-4A0D-44DB-9BF5-79107CCF5ACD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3327497" y="3901487"/>
                    <a:ext cx="45719" cy="171586"/>
                  </a:xfrm>
                  <a:prstGeom prst="moon">
                    <a:avLst>
                      <a:gd name="adj" fmla="val 7367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7" name="月 716">
                    <a:extLst>
                      <a:ext uri="{FF2B5EF4-FFF2-40B4-BE49-F238E27FC236}">
                        <a16:creationId xmlns:a16="http://schemas.microsoft.com/office/drawing/2014/main" id="{B47E6B2F-EDBA-4C79-AAA6-4FF4D829B387}"/>
                      </a:ext>
                    </a:extLst>
                  </p:cNvPr>
                  <p:cNvSpPr/>
                  <p:nvPr/>
                </p:nvSpPr>
                <p:spPr bwMode="auto">
                  <a:xfrm rot="10393054">
                    <a:off x="3598778" y="3707626"/>
                    <a:ext cx="130484" cy="647094"/>
                  </a:xfrm>
                  <a:prstGeom prst="moon">
                    <a:avLst>
                      <a:gd name="adj" fmla="val 6563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78" name="グループ化 1677">
              <a:extLst>
                <a:ext uri="{FF2B5EF4-FFF2-40B4-BE49-F238E27FC236}">
                  <a16:creationId xmlns:a16="http://schemas.microsoft.com/office/drawing/2014/main" id="{0C8B28AF-90A3-46CA-9CCC-3B7A316B49D7}"/>
                </a:ext>
              </a:extLst>
            </p:cNvPr>
            <p:cNvGrpSpPr/>
            <p:nvPr/>
          </p:nvGrpSpPr>
          <p:grpSpPr>
            <a:xfrm>
              <a:off x="4396223" y="1289345"/>
              <a:ext cx="854254" cy="612303"/>
              <a:chOff x="662423" y="3302295"/>
              <a:chExt cx="854254" cy="612303"/>
            </a:xfrm>
          </p:grpSpPr>
          <p:grpSp>
            <p:nvGrpSpPr>
              <p:cNvPr id="1679" name="グループ化 1678">
                <a:extLst>
                  <a:ext uri="{FF2B5EF4-FFF2-40B4-BE49-F238E27FC236}">
                    <a16:creationId xmlns:a16="http://schemas.microsoft.com/office/drawing/2014/main" id="{79E7C674-400E-467B-847E-B893C0DC2B95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1689" name="フリーフォーム: 図形 1688">
                  <a:extLst>
                    <a:ext uri="{FF2B5EF4-FFF2-40B4-BE49-F238E27FC236}">
                      <a16:creationId xmlns:a16="http://schemas.microsoft.com/office/drawing/2014/main" id="{9ADABB6B-004D-4CFA-A860-C68323FEF2B6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0" name="フリーフォーム: 図形 1689">
                  <a:extLst>
                    <a:ext uri="{FF2B5EF4-FFF2-40B4-BE49-F238E27FC236}">
                      <a16:creationId xmlns:a16="http://schemas.microsoft.com/office/drawing/2014/main" id="{E2688EC0-8DCD-4094-A2A6-BA8B8CD5807F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0" name="グループ化 1679">
                <a:extLst>
                  <a:ext uri="{FF2B5EF4-FFF2-40B4-BE49-F238E27FC236}">
                    <a16:creationId xmlns:a16="http://schemas.microsoft.com/office/drawing/2014/main" id="{94C40AC1-5BC4-4031-9453-93CA7B08A91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87" name="フリーフォーム: 図形 1686">
                  <a:extLst>
                    <a:ext uri="{FF2B5EF4-FFF2-40B4-BE49-F238E27FC236}">
                      <a16:creationId xmlns:a16="http://schemas.microsoft.com/office/drawing/2014/main" id="{9D0F5916-B947-4A8C-BDBB-2A79F061D89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8" name="フリーフォーム: 図形 1687">
                  <a:extLst>
                    <a:ext uri="{FF2B5EF4-FFF2-40B4-BE49-F238E27FC236}">
                      <a16:creationId xmlns:a16="http://schemas.microsoft.com/office/drawing/2014/main" id="{04A07E19-7E3E-4AE0-A92B-9EF231E8D2C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1" name="グループ化 1680">
                <a:extLst>
                  <a:ext uri="{FF2B5EF4-FFF2-40B4-BE49-F238E27FC236}">
                    <a16:creationId xmlns:a16="http://schemas.microsoft.com/office/drawing/2014/main" id="{DF1557CC-010E-405A-82AF-FBB23566EB8C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85" name="フリーフォーム: 図形 1684">
                  <a:extLst>
                    <a:ext uri="{FF2B5EF4-FFF2-40B4-BE49-F238E27FC236}">
                      <a16:creationId xmlns:a16="http://schemas.microsoft.com/office/drawing/2014/main" id="{3850A5DE-1331-4BEF-BDC6-B0BD555FD75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6" name="フリーフォーム: 図形 1685">
                  <a:extLst>
                    <a:ext uri="{FF2B5EF4-FFF2-40B4-BE49-F238E27FC236}">
                      <a16:creationId xmlns:a16="http://schemas.microsoft.com/office/drawing/2014/main" id="{17013E4F-2F71-4D64-9B0D-9BEFA194114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2" name="グループ化 1681">
                <a:extLst>
                  <a:ext uri="{FF2B5EF4-FFF2-40B4-BE49-F238E27FC236}">
                    <a16:creationId xmlns:a16="http://schemas.microsoft.com/office/drawing/2014/main" id="{A0566173-863B-4EB3-8B89-DEB41986E47E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83" name="フリーフォーム: 図形 1682">
                  <a:extLst>
                    <a:ext uri="{FF2B5EF4-FFF2-40B4-BE49-F238E27FC236}">
                      <a16:creationId xmlns:a16="http://schemas.microsoft.com/office/drawing/2014/main" id="{090ADF50-04DB-497C-AC3B-34B91896500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4" name="フリーフォーム: 図形 1683">
                  <a:extLst>
                    <a:ext uri="{FF2B5EF4-FFF2-40B4-BE49-F238E27FC236}">
                      <a16:creationId xmlns:a16="http://schemas.microsoft.com/office/drawing/2014/main" id="{83EF9D80-7BFB-4674-84AA-4DA4D5FB792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785C496-52AA-4EB3-9F8A-A1866590B4C6}"/>
              </a:ext>
            </a:extLst>
          </p:cNvPr>
          <p:cNvGrpSpPr/>
          <p:nvPr/>
        </p:nvGrpSpPr>
        <p:grpSpPr>
          <a:xfrm>
            <a:off x="4088457" y="4890932"/>
            <a:ext cx="1730260" cy="1290919"/>
            <a:chOff x="4088457" y="4890932"/>
            <a:chExt cx="1730260" cy="129091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672E5EC-1E7E-48E4-BAC7-B6B436D686AC}"/>
                </a:ext>
              </a:extLst>
            </p:cNvPr>
            <p:cNvGrpSpPr/>
            <p:nvPr/>
          </p:nvGrpSpPr>
          <p:grpSpPr>
            <a:xfrm>
              <a:off x="4088457" y="4890932"/>
              <a:ext cx="1730260" cy="1290919"/>
              <a:chOff x="4088457" y="4890932"/>
              <a:chExt cx="1730260" cy="1290919"/>
            </a:xfrm>
          </p:grpSpPr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E5F990EB-4F06-4031-8813-019591671068}"/>
                  </a:ext>
                </a:extLst>
              </p:cNvPr>
              <p:cNvSpPr/>
              <p:nvPr/>
            </p:nvSpPr>
            <p:spPr bwMode="auto">
              <a:xfrm>
                <a:off x="4658071" y="4890932"/>
                <a:ext cx="589262" cy="4421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EC508B16-676F-4236-99EF-1FDA86170982}"/>
                  </a:ext>
                </a:extLst>
              </p:cNvPr>
              <p:cNvSpPr/>
              <p:nvPr/>
            </p:nvSpPr>
            <p:spPr bwMode="auto">
              <a:xfrm>
                <a:off x="5054954" y="5071404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30F9329A-F5DD-48EB-84DA-9DA14B34D36A}"/>
                  </a:ext>
                </a:extLst>
              </p:cNvPr>
              <p:cNvSpPr/>
              <p:nvPr/>
            </p:nvSpPr>
            <p:spPr bwMode="auto">
              <a:xfrm>
                <a:off x="4422982" y="5070241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7" name="グループ化 906">
                <a:extLst>
                  <a:ext uri="{FF2B5EF4-FFF2-40B4-BE49-F238E27FC236}">
                    <a16:creationId xmlns:a16="http://schemas.microsoft.com/office/drawing/2014/main" id="{85D6206D-6FF4-4B7C-A1CF-1BF4F19348B3}"/>
                  </a:ext>
                </a:extLst>
              </p:cNvPr>
              <p:cNvGrpSpPr/>
              <p:nvPr/>
            </p:nvGrpSpPr>
            <p:grpSpPr>
              <a:xfrm>
                <a:off x="4143217" y="5208767"/>
                <a:ext cx="1644971" cy="468050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22" name="楕円 2">
                  <a:extLst>
                    <a:ext uri="{FF2B5EF4-FFF2-40B4-BE49-F238E27FC236}">
                      <a16:creationId xmlns:a16="http://schemas.microsoft.com/office/drawing/2014/main" id="{16386345-64F2-4D3C-917E-7D1363ACDDE3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楕円 2">
                  <a:extLst>
                    <a:ext uri="{FF2B5EF4-FFF2-40B4-BE49-F238E27FC236}">
                      <a16:creationId xmlns:a16="http://schemas.microsoft.com/office/drawing/2014/main" id="{16DA9A2E-A599-46BC-82AF-36CCC4301943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楕円 2">
                  <a:extLst>
                    <a:ext uri="{FF2B5EF4-FFF2-40B4-BE49-F238E27FC236}">
                      <a16:creationId xmlns:a16="http://schemas.microsoft.com/office/drawing/2014/main" id="{1CA87A64-04E8-4307-94D0-AE75E3B373E7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5" name="楕円 2">
                  <a:extLst>
                    <a:ext uri="{FF2B5EF4-FFF2-40B4-BE49-F238E27FC236}">
                      <a16:creationId xmlns:a16="http://schemas.microsoft.com/office/drawing/2014/main" id="{1B2B90DF-FA77-4A75-8E17-6FCC59AB22F4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楕円 2">
                  <a:extLst>
                    <a:ext uri="{FF2B5EF4-FFF2-40B4-BE49-F238E27FC236}">
                      <a16:creationId xmlns:a16="http://schemas.microsoft.com/office/drawing/2014/main" id="{CCAC079D-8A1A-42C0-A3A1-3094F386D680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7" name="楕円 2">
                  <a:extLst>
                    <a:ext uri="{FF2B5EF4-FFF2-40B4-BE49-F238E27FC236}">
                      <a16:creationId xmlns:a16="http://schemas.microsoft.com/office/drawing/2014/main" id="{1E1E22E1-EC64-4E00-A418-5ABA3D4A5215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楕円 2">
                  <a:extLst>
                    <a:ext uri="{FF2B5EF4-FFF2-40B4-BE49-F238E27FC236}">
                      <a16:creationId xmlns:a16="http://schemas.microsoft.com/office/drawing/2014/main" id="{B6B7F0AE-90A7-4B35-814E-6EBE653B39DC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9" name="楕円 2">
                  <a:extLst>
                    <a:ext uri="{FF2B5EF4-FFF2-40B4-BE49-F238E27FC236}">
                      <a16:creationId xmlns:a16="http://schemas.microsoft.com/office/drawing/2014/main" id="{519CB264-6042-46FA-8E7B-E6C91DB23F0D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楕円 2">
                  <a:extLst>
                    <a:ext uri="{FF2B5EF4-FFF2-40B4-BE49-F238E27FC236}">
                      <a16:creationId xmlns:a16="http://schemas.microsoft.com/office/drawing/2014/main" id="{3969916C-FA56-401C-B452-DE826FA9D3C4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楕円 2">
                  <a:extLst>
                    <a:ext uri="{FF2B5EF4-FFF2-40B4-BE49-F238E27FC236}">
                      <a16:creationId xmlns:a16="http://schemas.microsoft.com/office/drawing/2014/main" id="{6DD6BEAC-4BBA-4E65-A54B-3998415F8C5C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楕円 2">
                  <a:extLst>
                    <a:ext uri="{FF2B5EF4-FFF2-40B4-BE49-F238E27FC236}">
                      <a16:creationId xmlns:a16="http://schemas.microsoft.com/office/drawing/2014/main" id="{F55145F0-861E-4B4E-944D-798C963A687A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楕円 2">
                  <a:extLst>
                    <a:ext uri="{FF2B5EF4-FFF2-40B4-BE49-F238E27FC236}">
                      <a16:creationId xmlns:a16="http://schemas.microsoft.com/office/drawing/2014/main" id="{29588C66-DA11-4754-8051-56F4955B0F45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楕円 2">
                  <a:extLst>
                    <a:ext uri="{FF2B5EF4-FFF2-40B4-BE49-F238E27FC236}">
                      <a16:creationId xmlns:a16="http://schemas.microsoft.com/office/drawing/2014/main" id="{8943258B-D928-4ECB-8A07-14646A9141B2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8" name="楕円 907">
                <a:extLst>
                  <a:ext uri="{FF2B5EF4-FFF2-40B4-BE49-F238E27FC236}">
                    <a16:creationId xmlns:a16="http://schemas.microsoft.com/office/drawing/2014/main" id="{4E0B1674-74ED-40B1-8257-C6F27ACF626C}"/>
                  </a:ext>
                </a:extLst>
              </p:cNvPr>
              <p:cNvSpPr/>
              <p:nvPr/>
            </p:nvSpPr>
            <p:spPr bwMode="auto">
              <a:xfrm>
                <a:off x="4184623" y="5388843"/>
                <a:ext cx="1538595" cy="681824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 1071">
                <a:extLst>
                  <a:ext uri="{FF2B5EF4-FFF2-40B4-BE49-F238E27FC236}">
                    <a16:creationId xmlns:a16="http://schemas.microsoft.com/office/drawing/2014/main" id="{C15B1E84-41CA-4A66-B326-CBA44B62F3E4}"/>
                  </a:ext>
                </a:extLst>
              </p:cNvPr>
              <p:cNvSpPr/>
              <p:nvPr/>
            </p:nvSpPr>
            <p:spPr>
              <a:xfrm>
                <a:off x="4716840" y="5326936"/>
                <a:ext cx="470857" cy="63472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1F74CBCF-3AE6-4EB5-9AAA-7C6CB9273839}"/>
                  </a:ext>
                </a:extLst>
              </p:cNvPr>
              <p:cNvSpPr/>
              <p:nvPr/>
            </p:nvSpPr>
            <p:spPr bwMode="auto">
              <a:xfrm>
                <a:off x="4757948" y="5772490"/>
                <a:ext cx="388640" cy="199877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861B2FEB-B044-4414-B9DD-D680A8BDAEF9}"/>
                  </a:ext>
                </a:extLst>
              </p:cNvPr>
              <p:cNvGrpSpPr/>
              <p:nvPr/>
            </p:nvGrpSpPr>
            <p:grpSpPr>
              <a:xfrm>
                <a:off x="4766008" y="5445573"/>
                <a:ext cx="372521" cy="359975"/>
                <a:chOff x="3348456" y="3810430"/>
                <a:chExt cx="579044" cy="559543"/>
              </a:xfrm>
            </p:grpSpPr>
            <p:sp>
              <p:nvSpPr>
                <p:cNvPr id="816" name="円/楕円 238">
                  <a:extLst>
                    <a:ext uri="{FF2B5EF4-FFF2-40B4-BE49-F238E27FC236}">
                      <a16:creationId xmlns:a16="http://schemas.microsoft.com/office/drawing/2014/main" id="{414296A1-F636-4FC6-816A-B8017B166C83}"/>
                    </a:ext>
                  </a:extLst>
                </p:cNvPr>
                <p:cNvSpPr/>
                <p:nvPr/>
              </p:nvSpPr>
              <p:spPr>
                <a:xfrm>
                  <a:off x="3348456" y="3862474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7" name="フリーフォーム 1074">
                  <a:extLst>
                    <a:ext uri="{FF2B5EF4-FFF2-40B4-BE49-F238E27FC236}">
                      <a16:creationId xmlns:a16="http://schemas.microsoft.com/office/drawing/2014/main" id="{C8FD859A-0821-4EAE-9415-1D792D56B945}"/>
                    </a:ext>
                  </a:extLst>
                </p:cNvPr>
                <p:cNvSpPr/>
                <p:nvPr/>
              </p:nvSpPr>
              <p:spPr>
                <a:xfrm>
                  <a:off x="3352969" y="3810430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8" name="角丸四角形 1075">
                  <a:extLst>
                    <a:ext uri="{FF2B5EF4-FFF2-40B4-BE49-F238E27FC236}">
                      <a16:creationId xmlns:a16="http://schemas.microsoft.com/office/drawing/2014/main" id="{F62D8103-984E-4127-8E3D-B548ED0E69EA}"/>
                    </a:ext>
                  </a:extLst>
                </p:cNvPr>
                <p:cNvSpPr/>
                <p:nvPr/>
              </p:nvSpPr>
              <p:spPr>
                <a:xfrm>
                  <a:off x="3418441" y="3952685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9" name="円/楕円 727">
                  <a:extLst>
                    <a:ext uri="{FF2B5EF4-FFF2-40B4-BE49-F238E27FC236}">
                      <a16:creationId xmlns:a16="http://schemas.microsoft.com/office/drawing/2014/main" id="{70BE09A2-DA21-4959-9FB1-ACB1C2AD92E8}"/>
                    </a:ext>
                  </a:extLst>
                </p:cNvPr>
                <p:cNvSpPr/>
                <p:nvPr/>
              </p:nvSpPr>
              <p:spPr>
                <a:xfrm>
                  <a:off x="3440417" y="3987402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0" name="角丸四角形 1077">
                  <a:extLst>
                    <a:ext uri="{FF2B5EF4-FFF2-40B4-BE49-F238E27FC236}">
                      <a16:creationId xmlns:a16="http://schemas.microsoft.com/office/drawing/2014/main" id="{9C8EF7EC-E0DE-46A7-8AA6-4350EA14E1B3}"/>
                    </a:ext>
                  </a:extLst>
                </p:cNvPr>
                <p:cNvSpPr/>
                <p:nvPr/>
              </p:nvSpPr>
              <p:spPr>
                <a:xfrm>
                  <a:off x="3756579" y="3952685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1" name="円/楕円 729">
                  <a:extLst>
                    <a:ext uri="{FF2B5EF4-FFF2-40B4-BE49-F238E27FC236}">
                      <a16:creationId xmlns:a16="http://schemas.microsoft.com/office/drawing/2014/main" id="{E1B71D5C-E226-46DF-92AC-010EAA2345EA}"/>
                    </a:ext>
                  </a:extLst>
                </p:cNvPr>
                <p:cNvSpPr/>
                <p:nvPr/>
              </p:nvSpPr>
              <p:spPr>
                <a:xfrm>
                  <a:off x="3778555" y="3987402"/>
                  <a:ext cx="75108" cy="751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6F2EB178-522B-471A-A820-C6FB383817C2}"/>
                    </a:ext>
                  </a:extLst>
                </p:cNvPr>
                <p:cNvSpPr/>
                <p:nvPr/>
              </p:nvSpPr>
              <p:spPr>
                <a:xfrm rot="16200000">
                  <a:off x="3628136" y="4148065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3" name="円/楕円 4">
                  <a:extLst>
                    <a:ext uri="{FF2B5EF4-FFF2-40B4-BE49-F238E27FC236}">
                      <a16:creationId xmlns:a16="http://schemas.microsoft.com/office/drawing/2014/main" id="{D829445C-5358-4A56-9475-4D78FD547120}"/>
                    </a:ext>
                  </a:extLst>
                </p:cNvPr>
                <p:cNvSpPr/>
                <p:nvPr/>
              </p:nvSpPr>
              <p:spPr>
                <a:xfrm>
                  <a:off x="3557939" y="4248463"/>
                  <a:ext cx="148210" cy="45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12A62E36-72EE-4C8B-91CD-D3CC330A47E7}"/>
                  </a:ext>
                </a:extLst>
              </p:cNvPr>
              <p:cNvGrpSpPr/>
              <p:nvPr/>
            </p:nvGrpSpPr>
            <p:grpSpPr>
              <a:xfrm>
                <a:off x="4630433" y="5239227"/>
                <a:ext cx="643670" cy="219703"/>
                <a:chOff x="849631" y="361615"/>
                <a:chExt cx="1113596" cy="441091"/>
              </a:xfrm>
            </p:grpSpPr>
            <p:sp>
              <p:nvSpPr>
                <p:cNvPr id="808" name="月 807">
                  <a:extLst>
                    <a:ext uri="{FF2B5EF4-FFF2-40B4-BE49-F238E27FC236}">
                      <a16:creationId xmlns:a16="http://schemas.microsoft.com/office/drawing/2014/main" id="{56A2D055-3F61-451C-B9A7-9CD11FB9D360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09" name="月 808">
                  <a:extLst>
                    <a:ext uri="{FF2B5EF4-FFF2-40B4-BE49-F238E27FC236}">
                      <a16:creationId xmlns:a16="http://schemas.microsoft.com/office/drawing/2014/main" id="{80C0CB55-C327-4D11-95DD-50CB4FB4AB1E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10" name="グループ化 809">
                  <a:extLst>
                    <a:ext uri="{FF2B5EF4-FFF2-40B4-BE49-F238E27FC236}">
                      <a16:creationId xmlns:a16="http://schemas.microsoft.com/office/drawing/2014/main" id="{1D60602F-CBCF-4867-A8D9-095868A1C585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814" name="楕円 1888">
                    <a:extLst>
                      <a:ext uri="{FF2B5EF4-FFF2-40B4-BE49-F238E27FC236}">
                        <a16:creationId xmlns:a16="http://schemas.microsoft.com/office/drawing/2014/main" id="{7AC15B78-8C81-4183-97A1-87B30370397B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5" name="楕円 1888">
                    <a:extLst>
                      <a:ext uri="{FF2B5EF4-FFF2-40B4-BE49-F238E27FC236}">
                        <a16:creationId xmlns:a16="http://schemas.microsoft.com/office/drawing/2014/main" id="{A4D707F5-CD63-4974-BA3D-A1C27D8F703D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9DC3557A-C85E-40DA-835D-AFA48E0BF2C6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2" name="楕円 1888">
                  <a:extLst>
                    <a:ext uri="{FF2B5EF4-FFF2-40B4-BE49-F238E27FC236}">
                      <a16:creationId xmlns:a16="http://schemas.microsoft.com/office/drawing/2014/main" id="{DE30028A-0F3E-4210-990F-A508F0BC2D11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3" name="楕円 1888">
                  <a:extLst>
                    <a:ext uri="{FF2B5EF4-FFF2-40B4-BE49-F238E27FC236}">
                      <a16:creationId xmlns:a16="http://schemas.microsoft.com/office/drawing/2014/main" id="{283B5A7A-3AAC-4B8B-889C-2E5666F15103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A400062A-83FE-406E-8764-4822BBB2FA2E}"/>
                  </a:ext>
                </a:extLst>
              </p:cNvPr>
              <p:cNvGrpSpPr/>
              <p:nvPr/>
            </p:nvGrpSpPr>
            <p:grpSpPr>
              <a:xfrm>
                <a:off x="4088457" y="5619419"/>
                <a:ext cx="1730260" cy="562432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10" name="楕円 2">
                  <a:extLst>
                    <a:ext uri="{FF2B5EF4-FFF2-40B4-BE49-F238E27FC236}">
                      <a16:creationId xmlns:a16="http://schemas.microsoft.com/office/drawing/2014/main" id="{4EC6331E-C765-4E34-83D8-81677F770BB2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楕円 2">
                  <a:extLst>
                    <a:ext uri="{FF2B5EF4-FFF2-40B4-BE49-F238E27FC236}">
                      <a16:creationId xmlns:a16="http://schemas.microsoft.com/office/drawing/2014/main" id="{39B9D28B-E52E-4B5C-9888-2FCA0153693B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楕円 2">
                  <a:extLst>
                    <a:ext uri="{FF2B5EF4-FFF2-40B4-BE49-F238E27FC236}">
                      <a16:creationId xmlns:a16="http://schemas.microsoft.com/office/drawing/2014/main" id="{584BCB8D-C37D-4804-9F67-3A0CBF999F43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楕円 2">
                  <a:extLst>
                    <a:ext uri="{FF2B5EF4-FFF2-40B4-BE49-F238E27FC236}">
                      <a16:creationId xmlns:a16="http://schemas.microsoft.com/office/drawing/2014/main" id="{C6CC9AD3-3017-43BE-A63E-7EA22A8D617C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楕円 2">
                  <a:extLst>
                    <a:ext uri="{FF2B5EF4-FFF2-40B4-BE49-F238E27FC236}">
                      <a16:creationId xmlns:a16="http://schemas.microsoft.com/office/drawing/2014/main" id="{6F77852D-5E61-42CC-BEF9-ECD9D7072421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楕円 2">
                  <a:extLst>
                    <a:ext uri="{FF2B5EF4-FFF2-40B4-BE49-F238E27FC236}">
                      <a16:creationId xmlns:a16="http://schemas.microsoft.com/office/drawing/2014/main" id="{77B95F47-DD11-4444-B7EA-FBAD5CF6E3D6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楕円 2">
                  <a:extLst>
                    <a:ext uri="{FF2B5EF4-FFF2-40B4-BE49-F238E27FC236}">
                      <a16:creationId xmlns:a16="http://schemas.microsoft.com/office/drawing/2014/main" id="{2CFE6941-7AE5-4A9D-B45F-4D702E69622E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楕円 2">
                  <a:extLst>
                    <a:ext uri="{FF2B5EF4-FFF2-40B4-BE49-F238E27FC236}">
                      <a16:creationId xmlns:a16="http://schemas.microsoft.com/office/drawing/2014/main" id="{71DC1884-6F5A-4255-AACD-3B1AF4B2B2AE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楕円 2">
                  <a:extLst>
                    <a:ext uri="{FF2B5EF4-FFF2-40B4-BE49-F238E27FC236}">
                      <a16:creationId xmlns:a16="http://schemas.microsoft.com/office/drawing/2014/main" id="{3F93C7C8-05F2-48C6-9757-1372DAA42467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楕円 2">
                  <a:extLst>
                    <a:ext uri="{FF2B5EF4-FFF2-40B4-BE49-F238E27FC236}">
                      <a16:creationId xmlns:a16="http://schemas.microsoft.com/office/drawing/2014/main" id="{9648C20E-D00D-48CE-A988-8BB3B7C242C0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楕円 2">
                  <a:extLst>
                    <a:ext uri="{FF2B5EF4-FFF2-40B4-BE49-F238E27FC236}">
                      <a16:creationId xmlns:a16="http://schemas.microsoft.com/office/drawing/2014/main" id="{CDED1A91-2D3B-42DF-8DDB-25DA92F732E9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楕円 2">
                  <a:extLst>
                    <a:ext uri="{FF2B5EF4-FFF2-40B4-BE49-F238E27FC236}">
                      <a16:creationId xmlns:a16="http://schemas.microsoft.com/office/drawing/2014/main" id="{53BBEC92-6D0E-4B96-B874-E3016CA3BD8A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B0E5E0B4-F484-41DF-A72D-74FC916CFC39}"/>
                  </a:ext>
                </a:extLst>
              </p:cNvPr>
              <p:cNvGrpSpPr/>
              <p:nvPr/>
            </p:nvGrpSpPr>
            <p:grpSpPr>
              <a:xfrm>
                <a:off x="4657573" y="5639836"/>
                <a:ext cx="589390" cy="405809"/>
                <a:chOff x="7527601" y="2362437"/>
                <a:chExt cx="761945" cy="524617"/>
              </a:xfrm>
            </p:grpSpPr>
            <p:grpSp>
              <p:nvGrpSpPr>
                <p:cNvPr id="824" name="グループ化 823">
                  <a:extLst>
                    <a:ext uri="{FF2B5EF4-FFF2-40B4-BE49-F238E27FC236}">
                      <a16:creationId xmlns:a16="http://schemas.microsoft.com/office/drawing/2014/main" id="{CE7D2A75-11DC-45F9-BFFF-BC2C1E37D707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828" name="角丸四角形 515">
                    <a:extLst>
                      <a:ext uri="{FF2B5EF4-FFF2-40B4-BE49-F238E27FC236}">
                        <a16:creationId xmlns:a16="http://schemas.microsoft.com/office/drawing/2014/main" id="{0C1DE885-7840-4100-A70F-B24F37DCAEB8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39CF6B8E-86D9-43B9-9A19-9C8863EB97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5" name="グループ化 824">
                  <a:extLst>
                    <a:ext uri="{FF2B5EF4-FFF2-40B4-BE49-F238E27FC236}">
                      <a16:creationId xmlns:a16="http://schemas.microsoft.com/office/drawing/2014/main" id="{E4D51DAB-3042-4F74-9504-C0D1411F204F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826" name="角丸四角形 515">
                    <a:extLst>
                      <a:ext uri="{FF2B5EF4-FFF2-40B4-BE49-F238E27FC236}">
                        <a16:creationId xmlns:a16="http://schemas.microsoft.com/office/drawing/2014/main" id="{BBE2AF21-D22B-4D50-946C-A8C0C9FB5EB2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7" name="フリーフォーム: 図形 826">
                    <a:extLst>
                      <a:ext uri="{FF2B5EF4-FFF2-40B4-BE49-F238E27FC236}">
                        <a16:creationId xmlns:a16="http://schemas.microsoft.com/office/drawing/2014/main" id="{037ACDD0-02B7-4914-BE03-AAB943F773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91" name="グループ化 1690">
              <a:extLst>
                <a:ext uri="{FF2B5EF4-FFF2-40B4-BE49-F238E27FC236}">
                  <a16:creationId xmlns:a16="http://schemas.microsoft.com/office/drawing/2014/main" id="{F00D76C7-3546-4CB8-A0E4-EEC5F1B323E3}"/>
                </a:ext>
              </a:extLst>
            </p:cNvPr>
            <p:cNvGrpSpPr/>
            <p:nvPr/>
          </p:nvGrpSpPr>
          <p:grpSpPr>
            <a:xfrm>
              <a:off x="4396223" y="5334573"/>
              <a:ext cx="1108891" cy="463095"/>
              <a:chOff x="662423" y="3416873"/>
              <a:chExt cx="1108891" cy="463095"/>
            </a:xfrm>
          </p:grpSpPr>
          <p:grpSp>
            <p:nvGrpSpPr>
              <p:cNvPr id="1692" name="グループ化 1691">
                <a:extLst>
                  <a:ext uri="{FF2B5EF4-FFF2-40B4-BE49-F238E27FC236}">
                    <a16:creationId xmlns:a16="http://schemas.microsoft.com/office/drawing/2014/main" id="{A3947A4F-7833-4F0F-ABDA-1474F4FD516F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01" name="フリーフォーム: 図形 1700">
                  <a:extLst>
                    <a:ext uri="{FF2B5EF4-FFF2-40B4-BE49-F238E27FC236}">
                      <a16:creationId xmlns:a16="http://schemas.microsoft.com/office/drawing/2014/main" id="{AB414B26-3C38-46D4-9C34-D9FC58B4DD8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2" name="フリーフォーム: 図形 1701">
                  <a:extLst>
                    <a:ext uri="{FF2B5EF4-FFF2-40B4-BE49-F238E27FC236}">
                      <a16:creationId xmlns:a16="http://schemas.microsoft.com/office/drawing/2014/main" id="{D3C9F48F-7D4D-41D9-A4DD-5E161B715C4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3" name="グループ化 1692">
                <a:extLst>
                  <a:ext uri="{FF2B5EF4-FFF2-40B4-BE49-F238E27FC236}">
                    <a16:creationId xmlns:a16="http://schemas.microsoft.com/office/drawing/2014/main" id="{C3E7D88A-6A26-4434-AB27-302FEF5F1666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699" name="フリーフォーム: 図形 1698">
                  <a:extLst>
                    <a:ext uri="{FF2B5EF4-FFF2-40B4-BE49-F238E27FC236}">
                      <a16:creationId xmlns:a16="http://schemas.microsoft.com/office/drawing/2014/main" id="{C48EC2E2-A406-487D-B66C-E72B08FD4C5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0" name="フリーフォーム: 図形 1699">
                  <a:extLst>
                    <a:ext uri="{FF2B5EF4-FFF2-40B4-BE49-F238E27FC236}">
                      <a16:creationId xmlns:a16="http://schemas.microsoft.com/office/drawing/2014/main" id="{1C9D8979-C4AC-4C5E-BBDB-D2B3061A81E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4" name="グループ化 1693">
                <a:extLst>
                  <a:ext uri="{FF2B5EF4-FFF2-40B4-BE49-F238E27FC236}">
                    <a16:creationId xmlns:a16="http://schemas.microsoft.com/office/drawing/2014/main" id="{94F8EB10-A627-457F-BDD8-86BE7F52FB25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1695" name="フリーフォーム: 図形 1694">
                  <a:extLst>
                    <a:ext uri="{FF2B5EF4-FFF2-40B4-BE49-F238E27FC236}">
                      <a16:creationId xmlns:a16="http://schemas.microsoft.com/office/drawing/2014/main" id="{9C1A0737-6F3C-4EEF-8350-B943617F2188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6" name="フリーフォーム: 図形 1695">
                  <a:extLst>
                    <a:ext uri="{FF2B5EF4-FFF2-40B4-BE49-F238E27FC236}">
                      <a16:creationId xmlns:a16="http://schemas.microsoft.com/office/drawing/2014/main" id="{6BC94631-67EA-4BE6-85FA-F7D641ED7707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7" name="フリーフォーム: 図形 1696">
                  <a:extLst>
                    <a:ext uri="{FF2B5EF4-FFF2-40B4-BE49-F238E27FC236}">
                      <a16:creationId xmlns:a16="http://schemas.microsoft.com/office/drawing/2014/main" id="{8AE57EAB-1964-42B5-98CD-9E338732D932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8" name="フリーフォーム: 図形 1697">
                  <a:extLst>
                    <a:ext uri="{FF2B5EF4-FFF2-40B4-BE49-F238E27FC236}">
                      <a16:creationId xmlns:a16="http://schemas.microsoft.com/office/drawing/2014/main" id="{221F7DB4-5378-4D25-8A35-2F2961E8C3C5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4C7157E-2F7D-4033-A846-865189FFB555}"/>
              </a:ext>
            </a:extLst>
          </p:cNvPr>
          <p:cNvGrpSpPr/>
          <p:nvPr/>
        </p:nvGrpSpPr>
        <p:grpSpPr>
          <a:xfrm>
            <a:off x="2216928" y="2900374"/>
            <a:ext cx="1730260" cy="1324490"/>
            <a:chOff x="2216928" y="2900374"/>
            <a:chExt cx="1730260" cy="1324490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972DFE3-DD01-439D-AAFD-C8A060B62499}"/>
                </a:ext>
              </a:extLst>
            </p:cNvPr>
            <p:cNvGrpSpPr/>
            <p:nvPr/>
          </p:nvGrpSpPr>
          <p:grpSpPr>
            <a:xfrm>
              <a:off x="2216928" y="2900374"/>
              <a:ext cx="1730260" cy="1324490"/>
              <a:chOff x="2216928" y="2900374"/>
              <a:chExt cx="1730260" cy="1324490"/>
            </a:xfrm>
          </p:grpSpPr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379C27F5-5506-48AC-8764-1107531E32B8}"/>
                  </a:ext>
                </a:extLst>
              </p:cNvPr>
              <p:cNvGrpSpPr/>
              <p:nvPr/>
            </p:nvGrpSpPr>
            <p:grpSpPr>
              <a:xfrm>
                <a:off x="2216928" y="293394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EB760C1A-66DA-4927-9E1C-E61163E54C58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CCEA1916-CCE7-48EA-991C-D26A35291219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3642B716-E654-42D7-B1FE-D6D1A7F5B4C8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5" name="グループ化 554">
                  <a:extLst>
                    <a:ext uri="{FF2B5EF4-FFF2-40B4-BE49-F238E27FC236}">
                      <a16:creationId xmlns:a16="http://schemas.microsoft.com/office/drawing/2014/main" id="{C3344754-45B1-49E6-B32B-6D4D8827C9E6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570" name="楕円 2">
                    <a:extLst>
                      <a:ext uri="{FF2B5EF4-FFF2-40B4-BE49-F238E27FC236}">
                        <a16:creationId xmlns:a16="http://schemas.microsoft.com/office/drawing/2014/main" id="{CD59222E-0A0D-410A-8F25-E79662C5FD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楕円 2">
                    <a:extLst>
                      <a:ext uri="{FF2B5EF4-FFF2-40B4-BE49-F238E27FC236}">
                        <a16:creationId xmlns:a16="http://schemas.microsoft.com/office/drawing/2014/main" id="{0C0F4B10-A77D-4094-831D-3C743060E8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楕円 2">
                    <a:extLst>
                      <a:ext uri="{FF2B5EF4-FFF2-40B4-BE49-F238E27FC236}">
                        <a16:creationId xmlns:a16="http://schemas.microsoft.com/office/drawing/2014/main" id="{273811CC-E9C0-4971-BBD6-7918FFE2C4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楕円 2">
                    <a:extLst>
                      <a:ext uri="{FF2B5EF4-FFF2-40B4-BE49-F238E27FC236}">
                        <a16:creationId xmlns:a16="http://schemas.microsoft.com/office/drawing/2014/main" id="{8AB3175A-1BC5-4AA2-A0D5-CA96116636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楕円 2">
                    <a:extLst>
                      <a:ext uri="{FF2B5EF4-FFF2-40B4-BE49-F238E27FC236}">
                        <a16:creationId xmlns:a16="http://schemas.microsoft.com/office/drawing/2014/main" id="{F329E126-BB50-468E-9E0E-0B300971C0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楕円 2">
                    <a:extLst>
                      <a:ext uri="{FF2B5EF4-FFF2-40B4-BE49-F238E27FC236}">
                        <a16:creationId xmlns:a16="http://schemas.microsoft.com/office/drawing/2014/main" id="{67A68808-4D6F-4876-B911-79ADB61284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楕円 2">
                    <a:extLst>
                      <a:ext uri="{FF2B5EF4-FFF2-40B4-BE49-F238E27FC236}">
                        <a16:creationId xmlns:a16="http://schemas.microsoft.com/office/drawing/2014/main" id="{DB05C54A-FD36-4939-87EC-6D62B74455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楕円 2">
                    <a:extLst>
                      <a:ext uri="{FF2B5EF4-FFF2-40B4-BE49-F238E27FC236}">
                        <a16:creationId xmlns:a16="http://schemas.microsoft.com/office/drawing/2014/main" id="{9631B688-A3ED-484E-B428-6C129627EB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楕円 2">
                    <a:extLst>
                      <a:ext uri="{FF2B5EF4-FFF2-40B4-BE49-F238E27FC236}">
                        <a16:creationId xmlns:a16="http://schemas.microsoft.com/office/drawing/2014/main" id="{33973184-030A-489A-848C-CC41EACE8A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楕円 2">
                    <a:extLst>
                      <a:ext uri="{FF2B5EF4-FFF2-40B4-BE49-F238E27FC236}">
                        <a16:creationId xmlns:a16="http://schemas.microsoft.com/office/drawing/2014/main" id="{D9291676-0F1B-4474-A452-E0966A7B1E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楕円 2">
                    <a:extLst>
                      <a:ext uri="{FF2B5EF4-FFF2-40B4-BE49-F238E27FC236}">
                        <a16:creationId xmlns:a16="http://schemas.microsoft.com/office/drawing/2014/main" id="{7F7C97BC-2A7A-425F-A450-C8B5B54D85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楕円 2">
                    <a:extLst>
                      <a:ext uri="{FF2B5EF4-FFF2-40B4-BE49-F238E27FC236}">
                        <a16:creationId xmlns:a16="http://schemas.microsoft.com/office/drawing/2014/main" id="{AE2D9630-600A-4C66-B7ED-EFEAE55B52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楕円 2">
                    <a:extLst>
                      <a:ext uri="{FF2B5EF4-FFF2-40B4-BE49-F238E27FC236}">
                        <a16:creationId xmlns:a16="http://schemas.microsoft.com/office/drawing/2014/main" id="{F9B18189-5ADF-4819-9930-B852714536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778247DB-FCA7-4F01-877E-FBFDD8D18D66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EDED0573-B12B-414A-A04F-A9F0E6334AD6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558" name="楕円 2">
                    <a:extLst>
                      <a:ext uri="{FF2B5EF4-FFF2-40B4-BE49-F238E27FC236}">
                        <a16:creationId xmlns:a16="http://schemas.microsoft.com/office/drawing/2014/main" id="{FCD313CF-78B1-4372-B57D-3C1F84A860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9" name="楕円 2">
                    <a:extLst>
                      <a:ext uri="{FF2B5EF4-FFF2-40B4-BE49-F238E27FC236}">
                        <a16:creationId xmlns:a16="http://schemas.microsoft.com/office/drawing/2014/main" id="{EB7F7F82-E5F0-4063-855C-5852C8AF40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0" name="楕円 2">
                    <a:extLst>
                      <a:ext uri="{FF2B5EF4-FFF2-40B4-BE49-F238E27FC236}">
                        <a16:creationId xmlns:a16="http://schemas.microsoft.com/office/drawing/2014/main" id="{F3B0D2D6-D74A-4D05-8115-73AFF09685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楕円 2">
                    <a:extLst>
                      <a:ext uri="{FF2B5EF4-FFF2-40B4-BE49-F238E27FC236}">
                        <a16:creationId xmlns:a16="http://schemas.microsoft.com/office/drawing/2014/main" id="{873DC91A-9CC9-4294-9385-7A757C670F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楕円 2">
                    <a:extLst>
                      <a:ext uri="{FF2B5EF4-FFF2-40B4-BE49-F238E27FC236}">
                        <a16:creationId xmlns:a16="http://schemas.microsoft.com/office/drawing/2014/main" id="{DA772A48-6E0C-4B41-A60E-64A94DDBF8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楕円 2">
                    <a:extLst>
                      <a:ext uri="{FF2B5EF4-FFF2-40B4-BE49-F238E27FC236}">
                        <a16:creationId xmlns:a16="http://schemas.microsoft.com/office/drawing/2014/main" id="{ACAEBA97-B6E9-4FCA-9E84-A1000F3C6B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4" name="楕円 2">
                    <a:extLst>
                      <a:ext uri="{FF2B5EF4-FFF2-40B4-BE49-F238E27FC236}">
                        <a16:creationId xmlns:a16="http://schemas.microsoft.com/office/drawing/2014/main" id="{12A0C142-80CA-43E4-8B33-BA2936CBC5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楕円 2">
                    <a:extLst>
                      <a:ext uri="{FF2B5EF4-FFF2-40B4-BE49-F238E27FC236}">
                        <a16:creationId xmlns:a16="http://schemas.microsoft.com/office/drawing/2014/main" id="{67114B30-7E9F-45AB-8585-CD1E1E17A2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6" name="楕円 2">
                    <a:extLst>
                      <a:ext uri="{FF2B5EF4-FFF2-40B4-BE49-F238E27FC236}">
                        <a16:creationId xmlns:a16="http://schemas.microsoft.com/office/drawing/2014/main" id="{C940A87A-DAB1-41F0-920B-208049FBB5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楕円 2">
                    <a:extLst>
                      <a:ext uri="{FF2B5EF4-FFF2-40B4-BE49-F238E27FC236}">
                        <a16:creationId xmlns:a16="http://schemas.microsoft.com/office/drawing/2014/main" id="{2658922F-F519-4F56-A0D7-26FBECF112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8" name="楕円 2">
                    <a:extLst>
                      <a:ext uri="{FF2B5EF4-FFF2-40B4-BE49-F238E27FC236}">
                        <a16:creationId xmlns:a16="http://schemas.microsoft.com/office/drawing/2014/main" id="{1D5B8E1A-C9AB-41E9-8003-4BF24188AE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楕円 2">
                    <a:extLst>
                      <a:ext uri="{FF2B5EF4-FFF2-40B4-BE49-F238E27FC236}">
                        <a16:creationId xmlns:a16="http://schemas.microsoft.com/office/drawing/2014/main" id="{027ADEE9-E23E-455C-9A21-F562A2A201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75" name="グループ化 1174">
                <a:extLst>
                  <a:ext uri="{FF2B5EF4-FFF2-40B4-BE49-F238E27FC236}">
                    <a16:creationId xmlns:a16="http://schemas.microsoft.com/office/drawing/2014/main" id="{B30158CA-C46B-4284-A43B-F75724CBF890}"/>
                  </a:ext>
                </a:extLst>
              </p:cNvPr>
              <p:cNvGrpSpPr/>
              <p:nvPr/>
            </p:nvGrpSpPr>
            <p:grpSpPr>
              <a:xfrm>
                <a:off x="2766088" y="2900374"/>
                <a:ext cx="616096" cy="875491"/>
                <a:chOff x="2766088" y="2900374"/>
                <a:chExt cx="616096" cy="875491"/>
              </a:xfrm>
            </p:grpSpPr>
            <p:grpSp>
              <p:nvGrpSpPr>
                <p:cNvPr id="1176" name="グループ化 1175">
                  <a:extLst>
                    <a:ext uri="{FF2B5EF4-FFF2-40B4-BE49-F238E27FC236}">
                      <a16:creationId xmlns:a16="http://schemas.microsoft.com/office/drawing/2014/main" id="{3A9477B4-A7E1-4935-A911-2EB77884396D}"/>
                    </a:ext>
                  </a:extLst>
                </p:cNvPr>
                <p:cNvGrpSpPr/>
                <p:nvPr/>
              </p:nvGrpSpPr>
              <p:grpSpPr>
                <a:xfrm>
                  <a:off x="2851389" y="3430411"/>
                  <a:ext cx="445493" cy="345454"/>
                  <a:chOff x="5436737" y="2250781"/>
                  <a:chExt cx="575919" cy="446592"/>
                </a:xfrm>
              </p:grpSpPr>
              <p:sp>
                <p:nvSpPr>
                  <p:cNvPr id="1199" name="楕円 1198">
                    <a:extLst>
                      <a:ext uri="{FF2B5EF4-FFF2-40B4-BE49-F238E27FC236}">
                        <a16:creationId xmlns:a16="http://schemas.microsoft.com/office/drawing/2014/main" id="{A0F503FB-F5C5-4A7C-A8F8-38D1FDAE3A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36737" y="2609851"/>
                    <a:ext cx="575919" cy="87522"/>
                  </a:xfrm>
                  <a:prstGeom prst="ellipse">
                    <a:avLst/>
                  </a:pr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0" name="フリーフォーム: 図形 1199">
                    <a:extLst>
                      <a:ext uri="{FF2B5EF4-FFF2-40B4-BE49-F238E27FC236}">
                        <a16:creationId xmlns:a16="http://schemas.microsoft.com/office/drawing/2014/main" id="{44449F29-E84B-4CDD-833F-3EB4C05A6E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73989" y="2250781"/>
                    <a:ext cx="502422" cy="387976"/>
                  </a:xfrm>
                  <a:custGeom>
                    <a:avLst/>
                    <a:gdLst>
                      <a:gd name="connsiteX0" fmla="*/ 198851 w 502422"/>
                      <a:gd name="connsiteY0" fmla="*/ 0 h 387976"/>
                      <a:gd name="connsiteX1" fmla="*/ 280512 w 502422"/>
                      <a:gd name="connsiteY1" fmla="*/ 0 h 387976"/>
                      <a:gd name="connsiteX2" fmla="*/ 303218 w 502422"/>
                      <a:gd name="connsiteY2" fmla="*/ 90824 h 387976"/>
                      <a:gd name="connsiteX3" fmla="*/ 353846 w 502422"/>
                      <a:gd name="connsiteY3" fmla="*/ 90824 h 387976"/>
                      <a:gd name="connsiteX4" fmla="*/ 502422 w 502422"/>
                      <a:gd name="connsiteY4" fmla="*/ 239400 h 387976"/>
                      <a:gd name="connsiteX5" fmla="*/ 502422 w 502422"/>
                      <a:gd name="connsiteY5" fmla="*/ 387976 h 387976"/>
                      <a:gd name="connsiteX6" fmla="*/ 0 w 502422"/>
                      <a:gd name="connsiteY6" fmla="*/ 387976 h 387976"/>
                      <a:gd name="connsiteX7" fmla="*/ 0 w 502422"/>
                      <a:gd name="connsiteY7" fmla="*/ 239400 h 387976"/>
                      <a:gd name="connsiteX8" fmla="*/ 148576 w 502422"/>
                      <a:gd name="connsiteY8" fmla="*/ 90824 h 387976"/>
                      <a:gd name="connsiteX9" fmla="*/ 176145 w 502422"/>
                      <a:gd name="connsiteY9" fmla="*/ 90824 h 387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2422" h="387976">
                        <a:moveTo>
                          <a:pt x="198851" y="0"/>
                        </a:moveTo>
                        <a:lnTo>
                          <a:pt x="280512" y="0"/>
                        </a:lnTo>
                        <a:lnTo>
                          <a:pt x="303218" y="90824"/>
                        </a:lnTo>
                        <a:lnTo>
                          <a:pt x="353846" y="90824"/>
                        </a:lnTo>
                        <a:cubicBezTo>
                          <a:pt x="435902" y="90824"/>
                          <a:pt x="502422" y="157344"/>
                          <a:pt x="502422" y="239400"/>
                        </a:cubicBezTo>
                        <a:lnTo>
                          <a:pt x="502422" y="387976"/>
                        </a:lnTo>
                        <a:lnTo>
                          <a:pt x="0" y="387976"/>
                        </a:lnTo>
                        <a:lnTo>
                          <a:pt x="0" y="239400"/>
                        </a:lnTo>
                        <a:cubicBezTo>
                          <a:pt x="0" y="157344"/>
                          <a:pt x="66520" y="90824"/>
                          <a:pt x="148576" y="90824"/>
                        </a:cubicBezTo>
                        <a:lnTo>
                          <a:pt x="176145" y="90824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1" name="四角形: 上の 2 つの角を丸める 1200">
                    <a:extLst>
                      <a:ext uri="{FF2B5EF4-FFF2-40B4-BE49-F238E27FC236}">
                        <a16:creationId xmlns:a16="http://schemas.microsoft.com/office/drawing/2014/main" id="{FB438AC1-106E-4E78-B538-145B427CEF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827" y="2486173"/>
                    <a:ext cx="544748" cy="165284"/>
                  </a:xfrm>
                  <a:prstGeom prst="round2SameRect">
                    <a:avLst>
                      <a:gd name="adj1" fmla="val 19265"/>
                      <a:gd name="adj2" fmla="val 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77" name="フローチャート: 論理積ゲート 213">
                  <a:extLst>
                    <a:ext uri="{FF2B5EF4-FFF2-40B4-BE49-F238E27FC236}">
                      <a16:creationId xmlns:a16="http://schemas.microsoft.com/office/drawing/2014/main" id="{2B28B56B-AEB4-4DF7-8AA4-2AA6399CB55D}"/>
                    </a:ext>
                  </a:extLst>
                </p:cNvPr>
                <p:cNvSpPr/>
                <p:nvPr/>
              </p:nvSpPr>
              <p:spPr>
                <a:xfrm rot="16200000">
                  <a:off x="2852128" y="2993233"/>
                  <a:ext cx="444015" cy="444015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78" name="グループ化 1177">
                  <a:extLst>
                    <a:ext uri="{FF2B5EF4-FFF2-40B4-BE49-F238E27FC236}">
                      <a16:creationId xmlns:a16="http://schemas.microsoft.com/office/drawing/2014/main" id="{66F12802-BB35-4B6A-B6A5-64835CA6E416}"/>
                    </a:ext>
                  </a:extLst>
                </p:cNvPr>
                <p:cNvGrpSpPr/>
                <p:nvPr/>
              </p:nvGrpSpPr>
              <p:grpSpPr>
                <a:xfrm>
                  <a:off x="2842662" y="3047325"/>
                  <a:ext cx="462947" cy="419371"/>
                  <a:chOff x="2320234" y="3718105"/>
                  <a:chExt cx="719603" cy="651868"/>
                </a:xfrm>
              </p:grpSpPr>
              <p:sp>
                <p:nvSpPr>
                  <p:cNvPr id="1190" name="円/楕円 689">
                    <a:extLst>
                      <a:ext uri="{FF2B5EF4-FFF2-40B4-BE49-F238E27FC236}">
                        <a16:creationId xmlns:a16="http://schemas.microsoft.com/office/drawing/2014/main" id="{5A7D7D6A-31F6-4291-87D3-5FCD2CFDFDD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320234" y="397167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1" name="円/楕円 690">
                    <a:extLst>
                      <a:ext uri="{FF2B5EF4-FFF2-40B4-BE49-F238E27FC236}">
                        <a16:creationId xmlns:a16="http://schemas.microsoft.com/office/drawing/2014/main" id="{2353E847-3BFE-4D39-8E63-49F0B133C21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864902" y="397167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2" name="円/楕円 691">
                    <a:extLst>
                      <a:ext uri="{FF2B5EF4-FFF2-40B4-BE49-F238E27FC236}">
                        <a16:creationId xmlns:a16="http://schemas.microsoft.com/office/drawing/2014/main" id="{CA879283-EE0D-4F8B-9FDC-755A3C486F57}"/>
                      </a:ext>
                    </a:extLst>
                  </p:cNvPr>
                  <p:cNvSpPr/>
                  <p:nvPr/>
                </p:nvSpPr>
                <p:spPr>
                  <a:xfrm>
                    <a:off x="2390513" y="3718105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3" name="月 1192">
                    <a:extLst>
                      <a:ext uri="{FF2B5EF4-FFF2-40B4-BE49-F238E27FC236}">
                        <a16:creationId xmlns:a16="http://schemas.microsoft.com/office/drawing/2014/main" id="{6184CECB-5FF2-4BE6-ACF6-3782D2F0C7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502721" y="3811705"/>
                    <a:ext cx="45719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4" name="月 1193">
                    <a:extLst>
                      <a:ext uri="{FF2B5EF4-FFF2-40B4-BE49-F238E27FC236}">
                        <a16:creationId xmlns:a16="http://schemas.microsoft.com/office/drawing/2014/main" id="{A4CA3B24-EFF8-48C8-9BBD-0C13DD43FC8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93234" y="3811705"/>
                    <a:ext cx="45719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5" name="円/楕円 632">
                    <a:extLst>
                      <a:ext uri="{FF2B5EF4-FFF2-40B4-BE49-F238E27FC236}">
                        <a16:creationId xmlns:a16="http://schemas.microsoft.com/office/drawing/2014/main" id="{0E497170-9C4E-4113-B127-8144996F8CED}"/>
                      </a:ext>
                    </a:extLst>
                  </p:cNvPr>
                  <p:cNvSpPr/>
                  <p:nvPr/>
                </p:nvSpPr>
                <p:spPr>
                  <a:xfrm>
                    <a:off x="2635661" y="4154850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6" name="円/楕円 4">
                    <a:extLst>
                      <a:ext uri="{FF2B5EF4-FFF2-40B4-BE49-F238E27FC236}">
                        <a16:creationId xmlns:a16="http://schemas.microsoft.com/office/drawing/2014/main" id="{16363993-9A94-4F1A-8F21-F6EC9FA1E462}"/>
                      </a:ext>
                    </a:extLst>
                  </p:cNvPr>
                  <p:cNvSpPr/>
                  <p:nvPr/>
                </p:nvSpPr>
                <p:spPr>
                  <a:xfrm>
                    <a:off x="2596210" y="4233302"/>
                    <a:ext cx="163841" cy="667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7" name="月 1196">
                    <a:extLst>
                      <a:ext uri="{FF2B5EF4-FFF2-40B4-BE49-F238E27FC236}">
                        <a16:creationId xmlns:a16="http://schemas.microsoft.com/office/drawing/2014/main" id="{39864C51-EC3A-4596-B67F-E406ADFCF26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06539" y="3926232"/>
                    <a:ext cx="45719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8" name="月 1197">
                    <a:extLst>
                      <a:ext uri="{FF2B5EF4-FFF2-40B4-BE49-F238E27FC236}">
                        <a16:creationId xmlns:a16="http://schemas.microsoft.com/office/drawing/2014/main" id="{1D9FC715-074C-48A1-858D-0EC76D04CF0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97052" y="3926232"/>
                    <a:ext cx="45719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79" name="グループ化 1178">
                  <a:extLst>
                    <a:ext uri="{FF2B5EF4-FFF2-40B4-BE49-F238E27FC236}">
                      <a16:creationId xmlns:a16="http://schemas.microsoft.com/office/drawing/2014/main" id="{1BE6840F-700C-4D2F-8E0A-CA5B709726B3}"/>
                    </a:ext>
                  </a:extLst>
                </p:cNvPr>
                <p:cNvGrpSpPr/>
                <p:nvPr/>
              </p:nvGrpSpPr>
              <p:grpSpPr>
                <a:xfrm>
                  <a:off x="2766088" y="2900374"/>
                  <a:ext cx="616096" cy="219703"/>
                  <a:chOff x="849631" y="361615"/>
                  <a:chExt cx="1113596" cy="441091"/>
                </a:xfrm>
              </p:grpSpPr>
              <p:sp>
                <p:nvSpPr>
                  <p:cNvPr id="1182" name="月 1181">
                    <a:extLst>
                      <a:ext uri="{FF2B5EF4-FFF2-40B4-BE49-F238E27FC236}">
                        <a16:creationId xmlns:a16="http://schemas.microsoft.com/office/drawing/2014/main" id="{27890F32-E4B7-4859-AD58-AA56B931A3D9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486749" y="229596"/>
                    <a:ext cx="240360" cy="622355"/>
                  </a:xfrm>
                  <a:prstGeom prst="moon">
                    <a:avLst>
                      <a:gd name="adj" fmla="val 87500"/>
                    </a:avLst>
                  </a:prstGeom>
                  <a:pattFill prst="sm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83" name="月 1182">
                    <a:extLst>
                      <a:ext uri="{FF2B5EF4-FFF2-40B4-BE49-F238E27FC236}">
                        <a16:creationId xmlns:a16="http://schemas.microsoft.com/office/drawing/2014/main" id="{9945DAAE-FAD8-44FE-B931-22FFD6B07B8F}"/>
                      </a:ext>
                    </a:extLst>
                  </p:cNvPr>
                  <p:cNvSpPr/>
                  <p:nvPr/>
                </p:nvSpPr>
                <p:spPr bwMode="auto">
                  <a:xfrm rot="14400000" flipH="1">
                    <a:off x="1087815" y="123431"/>
                    <a:ext cx="427913" cy="904282"/>
                  </a:xfrm>
                  <a:prstGeom prst="moon">
                    <a:avLst>
                      <a:gd name="adj" fmla="val 87500"/>
                    </a:avLst>
                  </a:pr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184" name="グループ化 1183">
                    <a:extLst>
                      <a:ext uri="{FF2B5EF4-FFF2-40B4-BE49-F238E27FC236}">
                        <a16:creationId xmlns:a16="http://schemas.microsoft.com/office/drawing/2014/main" id="{18109AED-FE80-4F6A-AEC0-EF136D6647C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918759" y="531164"/>
                    <a:ext cx="724435" cy="205850"/>
                    <a:chOff x="1057822" y="531164"/>
                    <a:chExt cx="724435" cy="205850"/>
                  </a:xfrm>
                </p:grpSpPr>
                <p:sp>
                  <p:nvSpPr>
                    <p:cNvPr id="1188" name="楕円 1888">
                      <a:extLst>
                        <a:ext uri="{FF2B5EF4-FFF2-40B4-BE49-F238E27FC236}">
                          <a16:creationId xmlns:a16="http://schemas.microsoft.com/office/drawing/2014/main" id="{9D71A9E8-6558-47CD-BF90-0DF3CBD3B7A2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057822" y="531164"/>
                      <a:ext cx="724435" cy="79785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89" name="楕円 1888">
                      <a:extLst>
                        <a:ext uri="{FF2B5EF4-FFF2-40B4-BE49-F238E27FC236}">
                          <a16:creationId xmlns:a16="http://schemas.microsoft.com/office/drawing/2014/main" id="{6475F6E3-A72F-4662-8320-0F800432BABD}"/>
                        </a:ext>
                      </a:extLst>
                    </p:cNvPr>
                    <p:cNvSpPr/>
                    <p:nvPr/>
                  </p:nvSpPr>
                  <p:spPr bwMode="auto">
                    <a:xfrm rot="1764616">
                      <a:off x="1256143" y="683195"/>
                      <a:ext cx="488671" cy="53819"/>
                    </a:xfrm>
                    <a:custGeom>
                      <a:avLst/>
                      <a:gdLst>
                        <a:gd name="connsiteX0" fmla="*/ 0 w 608141"/>
                        <a:gd name="connsiteY0" fmla="*/ 22860 h 45719"/>
                        <a:gd name="connsiteX1" fmla="*/ 304071 w 608141"/>
                        <a:gd name="connsiteY1" fmla="*/ 0 h 45719"/>
                        <a:gd name="connsiteX2" fmla="*/ 608142 w 608141"/>
                        <a:gd name="connsiteY2" fmla="*/ 22860 h 45719"/>
                        <a:gd name="connsiteX3" fmla="*/ 304071 w 608141"/>
                        <a:gd name="connsiteY3" fmla="*/ 45720 h 45719"/>
                        <a:gd name="connsiteX4" fmla="*/ 0 w 608141"/>
                        <a:gd name="connsiteY4" fmla="*/ 22860 h 45719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22860 h 45720"/>
                        <a:gd name="connsiteX1" fmla="*/ 304071 w 608142"/>
                        <a:gd name="connsiteY1" fmla="*/ 0 h 45720"/>
                        <a:gd name="connsiteX2" fmla="*/ 608142 w 608142"/>
                        <a:gd name="connsiteY2" fmla="*/ 22860 h 45720"/>
                        <a:gd name="connsiteX3" fmla="*/ 304071 w 608142"/>
                        <a:gd name="connsiteY3" fmla="*/ 45720 h 45720"/>
                        <a:gd name="connsiteX4" fmla="*/ 0 w 608142"/>
                        <a:gd name="connsiteY4" fmla="*/ 22860 h 45720"/>
                        <a:gd name="connsiteX0" fmla="*/ 0 w 608142"/>
                        <a:gd name="connsiteY0" fmla="*/ 77628 h 100488"/>
                        <a:gd name="connsiteX1" fmla="*/ 304071 w 608142"/>
                        <a:gd name="connsiteY1" fmla="*/ 0 h 100488"/>
                        <a:gd name="connsiteX2" fmla="*/ 608142 w 608142"/>
                        <a:gd name="connsiteY2" fmla="*/ 77628 h 100488"/>
                        <a:gd name="connsiteX3" fmla="*/ 304071 w 608142"/>
                        <a:gd name="connsiteY3" fmla="*/ 100488 h 100488"/>
                        <a:gd name="connsiteX4" fmla="*/ 0 w 608142"/>
                        <a:gd name="connsiteY4" fmla="*/ 77628 h 100488"/>
                        <a:gd name="connsiteX0" fmla="*/ 0 w 608142"/>
                        <a:gd name="connsiteY0" fmla="*/ 77628 h 79785"/>
                        <a:gd name="connsiteX1" fmla="*/ 304071 w 608142"/>
                        <a:gd name="connsiteY1" fmla="*/ 0 h 79785"/>
                        <a:gd name="connsiteX2" fmla="*/ 608142 w 608142"/>
                        <a:gd name="connsiteY2" fmla="*/ 77628 h 79785"/>
                        <a:gd name="connsiteX3" fmla="*/ 308833 w 608142"/>
                        <a:gd name="connsiteY3" fmla="*/ 43338 h 79785"/>
                        <a:gd name="connsiteX4" fmla="*/ 0 w 608142"/>
                        <a:gd name="connsiteY4" fmla="*/ 77628 h 79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8142" h="79785">
                          <a:moveTo>
                            <a:pt x="0" y="77628"/>
                          </a:moveTo>
                          <a:cubicBezTo>
                            <a:pt x="0" y="65003"/>
                            <a:pt x="136137" y="0"/>
                            <a:pt x="304071" y="0"/>
                          </a:cubicBezTo>
                          <a:cubicBezTo>
                            <a:pt x="472005" y="0"/>
                            <a:pt x="608142" y="65003"/>
                            <a:pt x="608142" y="77628"/>
                          </a:cubicBezTo>
                          <a:cubicBezTo>
                            <a:pt x="608142" y="90253"/>
                            <a:pt x="476767" y="43338"/>
                            <a:pt x="308833" y="43338"/>
                          </a:cubicBezTo>
                          <a:cubicBezTo>
                            <a:pt x="140899" y="43338"/>
                            <a:pt x="0" y="90253"/>
                            <a:pt x="0" y="77628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185" name="フリーフォーム: 図形 1184">
                    <a:extLst>
                      <a:ext uri="{FF2B5EF4-FFF2-40B4-BE49-F238E27FC236}">
                        <a16:creationId xmlns:a16="http://schemas.microsoft.com/office/drawing/2014/main" id="{FA0AB2F2-4DEF-42A8-BE01-6F16FC2AC3EA}"/>
                      </a:ext>
                    </a:extLst>
                  </p:cNvPr>
                  <p:cNvSpPr/>
                  <p:nvPr/>
                </p:nvSpPr>
                <p:spPr bwMode="auto">
                  <a:xfrm rot="7200000">
                    <a:off x="1312034" y="151514"/>
                    <a:ext cx="386575" cy="915810"/>
                  </a:xfrm>
                  <a:custGeom>
                    <a:avLst/>
                    <a:gdLst>
                      <a:gd name="connsiteX0" fmla="*/ 27621 w 386575"/>
                      <a:gd name="connsiteY0" fmla="*/ 739070 h 915810"/>
                      <a:gd name="connsiteX1" fmla="*/ 10710 w 386575"/>
                      <a:gd name="connsiteY1" fmla="*/ 654971 h 915810"/>
                      <a:gd name="connsiteX2" fmla="*/ 0 w 386575"/>
                      <a:gd name="connsiteY2" fmla="*/ 490965 h 915810"/>
                      <a:gd name="connsiteX3" fmla="*/ 41426 w 386575"/>
                      <a:gd name="connsiteY3" fmla="*/ 174204 h 915810"/>
                      <a:gd name="connsiteX4" fmla="*/ 50125 w 386575"/>
                      <a:gd name="connsiteY4" fmla="*/ 149464 h 915810"/>
                      <a:gd name="connsiteX5" fmla="*/ 62787 w 386575"/>
                      <a:gd name="connsiteY5" fmla="*/ 134117 h 915810"/>
                      <a:gd name="connsiteX6" fmla="*/ 386575 w 386575"/>
                      <a:gd name="connsiteY6" fmla="*/ 0 h 915810"/>
                      <a:gd name="connsiteX7" fmla="*/ 386575 w 386575"/>
                      <a:gd name="connsiteY7" fmla="*/ 915809 h 915810"/>
                      <a:gd name="connsiteX8" fmla="*/ 386575 w 386575"/>
                      <a:gd name="connsiteY8" fmla="*/ 915810 h 915810"/>
                      <a:gd name="connsiteX9" fmla="*/ 62787 w 386575"/>
                      <a:gd name="connsiteY9" fmla="*/ 781692 h 915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86575" h="915810">
                        <a:moveTo>
                          <a:pt x="27621" y="739070"/>
                        </a:moveTo>
                        <a:lnTo>
                          <a:pt x="10710" y="654971"/>
                        </a:lnTo>
                        <a:cubicBezTo>
                          <a:pt x="3688" y="601995"/>
                          <a:pt x="0" y="547145"/>
                          <a:pt x="0" y="490965"/>
                        </a:cubicBezTo>
                        <a:cubicBezTo>
                          <a:pt x="0" y="378605"/>
                          <a:pt x="14751" y="271563"/>
                          <a:pt x="41426" y="174204"/>
                        </a:cubicBezTo>
                        <a:lnTo>
                          <a:pt x="50125" y="149464"/>
                        </a:lnTo>
                        <a:lnTo>
                          <a:pt x="62787" y="134117"/>
                        </a:lnTo>
                        <a:cubicBezTo>
                          <a:pt x="145652" y="51252"/>
                          <a:pt x="260128" y="0"/>
                          <a:pt x="386575" y="0"/>
                        </a:cubicBezTo>
                        <a:cubicBezTo>
                          <a:pt x="310258" y="300500"/>
                          <a:pt x="310258" y="615309"/>
                          <a:pt x="386575" y="915809"/>
                        </a:cubicBezTo>
                        <a:lnTo>
                          <a:pt x="386575" y="915810"/>
                        </a:lnTo>
                        <a:cubicBezTo>
                          <a:pt x="260128" y="915810"/>
                          <a:pt x="145652" y="864557"/>
                          <a:pt x="62787" y="78169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5">
                        <a:lumMod val="90000"/>
                      </a:schemeClr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86" name="楕円 1888">
                    <a:extLst>
                      <a:ext uri="{FF2B5EF4-FFF2-40B4-BE49-F238E27FC236}">
                        <a16:creationId xmlns:a16="http://schemas.microsoft.com/office/drawing/2014/main" id="{3D20EBB8-0497-4499-8699-01C11601D950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14037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7" name="楕円 1888">
                    <a:extLst>
                      <a:ext uri="{FF2B5EF4-FFF2-40B4-BE49-F238E27FC236}">
                        <a16:creationId xmlns:a16="http://schemas.microsoft.com/office/drawing/2014/main" id="{9C4DF211-87EE-4908-93D9-F0ADCE07140C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33869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80" name="楕円 1179">
                  <a:extLst>
                    <a:ext uri="{FF2B5EF4-FFF2-40B4-BE49-F238E27FC236}">
                      <a16:creationId xmlns:a16="http://schemas.microsoft.com/office/drawing/2014/main" id="{4D68CFDC-73BD-4F52-8DA9-D0A618E7E701}"/>
                    </a:ext>
                  </a:extLst>
                </p:cNvPr>
                <p:cNvSpPr/>
                <p:nvPr/>
              </p:nvSpPr>
              <p:spPr bwMode="auto">
                <a:xfrm flipV="1">
                  <a:off x="2917426" y="3284554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1" name="楕円 1180">
                  <a:extLst>
                    <a:ext uri="{FF2B5EF4-FFF2-40B4-BE49-F238E27FC236}">
                      <a16:creationId xmlns:a16="http://schemas.microsoft.com/office/drawing/2014/main" id="{F9276286-0347-44A7-8452-785FC1843F95}"/>
                    </a:ext>
                  </a:extLst>
                </p:cNvPr>
                <p:cNvSpPr/>
                <p:nvPr/>
              </p:nvSpPr>
              <p:spPr bwMode="auto">
                <a:xfrm flipV="1">
                  <a:off x="3151357" y="3284554"/>
                  <a:ext cx="77698" cy="35365"/>
                </a:xfrm>
                <a:prstGeom prst="ellipse">
                  <a:avLst/>
                </a:prstGeom>
                <a:solidFill>
                  <a:srgbClr val="FF66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03" name="グループ化 1702">
              <a:extLst>
                <a:ext uri="{FF2B5EF4-FFF2-40B4-BE49-F238E27FC236}">
                  <a16:creationId xmlns:a16="http://schemas.microsoft.com/office/drawing/2014/main" id="{27A1754C-2DDF-4458-810B-1D332377E0BC}"/>
                </a:ext>
              </a:extLst>
            </p:cNvPr>
            <p:cNvGrpSpPr/>
            <p:nvPr/>
          </p:nvGrpSpPr>
          <p:grpSpPr>
            <a:xfrm>
              <a:off x="2544563" y="3416873"/>
              <a:ext cx="1063804" cy="497725"/>
              <a:chOff x="662423" y="3416873"/>
              <a:chExt cx="1063804" cy="497725"/>
            </a:xfrm>
          </p:grpSpPr>
          <p:grpSp>
            <p:nvGrpSpPr>
              <p:cNvPr id="1704" name="グループ化 1703">
                <a:extLst>
                  <a:ext uri="{FF2B5EF4-FFF2-40B4-BE49-F238E27FC236}">
                    <a16:creationId xmlns:a16="http://schemas.microsoft.com/office/drawing/2014/main" id="{86483E25-CF52-4588-9F20-F59603D4A9E8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14" name="フリーフォーム: 図形 1713">
                  <a:extLst>
                    <a:ext uri="{FF2B5EF4-FFF2-40B4-BE49-F238E27FC236}">
                      <a16:creationId xmlns:a16="http://schemas.microsoft.com/office/drawing/2014/main" id="{2F48F1BE-EBF5-4446-BE97-C09200196C6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5" name="フリーフォーム: 図形 1714">
                  <a:extLst>
                    <a:ext uri="{FF2B5EF4-FFF2-40B4-BE49-F238E27FC236}">
                      <a16:creationId xmlns:a16="http://schemas.microsoft.com/office/drawing/2014/main" id="{B4F78BD6-0A57-4D3F-9D66-12E4E705796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5" name="グループ化 1704">
                <a:extLst>
                  <a:ext uri="{FF2B5EF4-FFF2-40B4-BE49-F238E27FC236}">
                    <a16:creationId xmlns:a16="http://schemas.microsoft.com/office/drawing/2014/main" id="{FAF2B0F9-1075-4CB5-AB03-76C9998C10E8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12" name="フリーフォーム: 図形 1711">
                  <a:extLst>
                    <a:ext uri="{FF2B5EF4-FFF2-40B4-BE49-F238E27FC236}">
                      <a16:creationId xmlns:a16="http://schemas.microsoft.com/office/drawing/2014/main" id="{3CBB28F5-FA7B-4CCF-AB5D-D66D6948389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3" name="フリーフォーム: 図形 1712">
                  <a:extLst>
                    <a:ext uri="{FF2B5EF4-FFF2-40B4-BE49-F238E27FC236}">
                      <a16:creationId xmlns:a16="http://schemas.microsoft.com/office/drawing/2014/main" id="{DF03941C-1F6C-437A-8BA3-E951BFDED4F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6" name="グループ化 1705">
                <a:extLst>
                  <a:ext uri="{FF2B5EF4-FFF2-40B4-BE49-F238E27FC236}">
                    <a16:creationId xmlns:a16="http://schemas.microsoft.com/office/drawing/2014/main" id="{9D94EE90-7B0F-4471-AFD9-F6EE964DC9D8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10" name="フリーフォーム: 図形 1709">
                  <a:extLst>
                    <a:ext uri="{FF2B5EF4-FFF2-40B4-BE49-F238E27FC236}">
                      <a16:creationId xmlns:a16="http://schemas.microsoft.com/office/drawing/2014/main" id="{C6AF43CB-A6B2-41E7-B6D8-277C6E1E574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1" name="フリーフォーム: 図形 1710">
                  <a:extLst>
                    <a:ext uri="{FF2B5EF4-FFF2-40B4-BE49-F238E27FC236}">
                      <a16:creationId xmlns:a16="http://schemas.microsoft.com/office/drawing/2014/main" id="{18D2774D-5A1E-43E2-A6FC-0154484CFF1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7" name="グループ化 1706">
                <a:extLst>
                  <a:ext uri="{FF2B5EF4-FFF2-40B4-BE49-F238E27FC236}">
                    <a16:creationId xmlns:a16="http://schemas.microsoft.com/office/drawing/2014/main" id="{EC88B437-9C48-45BB-862F-1A8BE548E4D1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08" name="フリーフォーム: 図形 1707">
                  <a:extLst>
                    <a:ext uri="{FF2B5EF4-FFF2-40B4-BE49-F238E27FC236}">
                      <a16:creationId xmlns:a16="http://schemas.microsoft.com/office/drawing/2014/main" id="{5BD7639B-4A86-4D94-AEEA-D068B280F6F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9" name="フリーフォーム: 図形 1708">
                  <a:extLst>
                    <a:ext uri="{FF2B5EF4-FFF2-40B4-BE49-F238E27FC236}">
                      <a16:creationId xmlns:a16="http://schemas.microsoft.com/office/drawing/2014/main" id="{65D9D9EB-F13A-45F7-8423-A37CAE26A17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EDBCE9A7-5D1B-434D-9538-9EE6DB12B02D}"/>
              </a:ext>
            </a:extLst>
          </p:cNvPr>
          <p:cNvGrpSpPr/>
          <p:nvPr/>
        </p:nvGrpSpPr>
        <p:grpSpPr>
          <a:xfrm>
            <a:off x="2216928" y="922946"/>
            <a:ext cx="1730260" cy="1290919"/>
            <a:chOff x="2216928" y="922946"/>
            <a:chExt cx="1730260" cy="129091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F49B79E-385A-45C9-AB33-A82029A495D3}"/>
                </a:ext>
              </a:extLst>
            </p:cNvPr>
            <p:cNvGrpSpPr/>
            <p:nvPr/>
          </p:nvGrpSpPr>
          <p:grpSpPr>
            <a:xfrm>
              <a:off x="2216928" y="922946"/>
              <a:ext cx="1730260" cy="1290919"/>
              <a:chOff x="2216928" y="922946"/>
              <a:chExt cx="1730260" cy="1290919"/>
            </a:xfrm>
          </p:grpSpPr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4837A3B2-BD1C-43B5-B65C-B1AACDF3976A}"/>
                  </a:ext>
                </a:extLst>
              </p:cNvPr>
              <p:cNvGrpSpPr/>
              <p:nvPr/>
            </p:nvGrpSpPr>
            <p:grpSpPr>
              <a:xfrm>
                <a:off x="2216928" y="922946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2E3D294D-DF9A-4A38-8D36-C59A8BA6EBAE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DF689B74-7B3D-4B65-82C2-E8B5FBB9B6C3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E82B8ED7-8207-4E60-AA70-98A1E9CE6506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5E25D6F4-0F3D-4769-B7BF-E1DC80AD62BA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346" name="楕円 2">
                    <a:extLst>
                      <a:ext uri="{FF2B5EF4-FFF2-40B4-BE49-F238E27FC236}">
                        <a16:creationId xmlns:a16="http://schemas.microsoft.com/office/drawing/2014/main" id="{B8ECFCC3-1BA0-48F4-9120-822D44D9AF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楕円 2">
                    <a:extLst>
                      <a:ext uri="{FF2B5EF4-FFF2-40B4-BE49-F238E27FC236}">
                        <a16:creationId xmlns:a16="http://schemas.microsoft.com/office/drawing/2014/main" id="{889B4E6E-A9D8-41A7-AFFD-A6353DAECD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楕円 2">
                    <a:extLst>
                      <a:ext uri="{FF2B5EF4-FFF2-40B4-BE49-F238E27FC236}">
                        <a16:creationId xmlns:a16="http://schemas.microsoft.com/office/drawing/2014/main" id="{BD0F543A-ACB2-409F-BAC0-6DF528C194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楕円 2">
                    <a:extLst>
                      <a:ext uri="{FF2B5EF4-FFF2-40B4-BE49-F238E27FC236}">
                        <a16:creationId xmlns:a16="http://schemas.microsoft.com/office/drawing/2014/main" id="{134746FB-9F62-4E5F-BFB7-17964E4204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楕円 2">
                    <a:extLst>
                      <a:ext uri="{FF2B5EF4-FFF2-40B4-BE49-F238E27FC236}">
                        <a16:creationId xmlns:a16="http://schemas.microsoft.com/office/drawing/2014/main" id="{EA730584-2EEB-4D5F-A761-8E4B075E49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楕円 2">
                    <a:extLst>
                      <a:ext uri="{FF2B5EF4-FFF2-40B4-BE49-F238E27FC236}">
                        <a16:creationId xmlns:a16="http://schemas.microsoft.com/office/drawing/2014/main" id="{18FE954D-EFDB-4AAD-AC52-BEC351234E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楕円 2">
                    <a:extLst>
                      <a:ext uri="{FF2B5EF4-FFF2-40B4-BE49-F238E27FC236}">
                        <a16:creationId xmlns:a16="http://schemas.microsoft.com/office/drawing/2014/main" id="{FBDA2EF8-E64D-46C6-89FD-AB664015C5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楕円 2">
                    <a:extLst>
                      <a:ext uri="{FF2B5EF4-FFF2-40B4-BE49-F238E27FC236}">
                        <a16:creationId xmlns:a16="http://schemas.microsoft.com/office/drawing/2014/main" id="{B8E4D7FD-7C77-492E-B2B8-EAE74FFAC1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楕円 2">
                    <a:extLst>
                      <a:ext uri="{FF2B5EF4-FFF2-40B4-BE49-F238E27FC236}">
                        <a16:creationId xmlns:a16="http://schemas.microsoft.com/office/drawing/2014/main" id="{11DAC4C9-1053-4B01-8063-77BEB0A181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楕円 2">
                    <a:extLst>
                      <a:ext uri="{FF2B5EF4-FFF2-40B4-BE49-F238E27FC236}">
                        <a16:creationId xmlns:a16="http://schemas.microsoft.com/office/drawing/2014/main" id="{9E2C689D-76C3-4A49-9F89-32CAF7F98D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楕円 2">
                    <a:extLst>
                      <a:ext uri="{FF2B5EF4-FFF2-40B4-BE49-F238E27FC236}">
                        <a16:creationId xmlns:a16="http://schemas.microsoft.com/office/drawing/2014/main" id="{AD529111-EB9F-466C-B261-E79A507D6F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楕円 2">
                    <a:extLst>
                      <a:ext uri="{FF2B5EF4-FFF2-40B4-BE49-F238E27FC236}">
                        <a16:creationId xmlns:a16="http://schemas.microsoft.com/office/drawing/2014/main" id="{B4E4B9B0-A96C-4DEC-9E4D-7FC54E74E2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楕円 2">
                    <a:extLst>
                      <a:ext uri="{FF2B5EF4-FFF2-40B4-BE49-F238E27FC236}">
                        <a16:creationId xmlns:a16="http://schemas.microsoft.com/office/drawing/2014/main" id="{2B9B0B23-38DB-4B43-AD0F-B0D26CBFA6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608AAF02-773D-47E8-BAAF-B7F067517DAE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A4DB095F-F45C-45E1-9385-77C5789C6B1A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260" name="楕円 2">
                    <a:extLst>
                      <a:ext uri="{FF2B5EF4-FFF2-40B4-BE49-F238E27FC236}">
                        <a16:creationId xmlns:a16="http://schemas.microsoft.com/office/drawing/2014/main" id="{C28A1086-9363-4F76-B626-823ECE84C3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楕円 2">
                    <a:extLst>
                      <a:ext uri="{FF2B5EF4-FFF2-40B4-BE49-F238E27FC236}">
                        <a16:creationId xmlns:a16="http://schemas.microsoft.com/office/drawing/2014/main" id="{AE93BF7A-AD3C-440B-AA0B-243A36EB37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楕円 2">
                    <a:extLst>
                      <a:ext uri="{FF2B5EF4-FFF2-40B4-BE49-F238E27FC236}">
                        <a16:creationId xmlns:a16="http://schemas.microsoft.com/office/drawing/2014/main" id="{53F43DFA-789E-4B32-80C8-6DD2DB9051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楕円 2">
                    <a:extLst>
                      <a:ext uri="{FF2B5EF4-FFF2-40B4-BE49-F238E27FC236}">
                        <a16:creationId xmlns:a16="http://schemas.microsoft.com/office/drawing/2014/main" id="{AD9DF77F-92A7-4FF8-BEC9-71940B71B7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楕円 2">
                    <a:extLst>
                      <a:ext uri="{FF2B5EF4-FFF2-40B4-BE49-F238E27FC236}">
                        <a16:creationId xmlns:a16="http://schemas.microsoft.com/office/drawing/2014/main" id="{E2F6B1F6-8C87-4EC5-A035-95A40DFD4C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楕円 2">
                    <a:extLst>
                      <a:ext uri="{FF2B5EF4-FFF2-40B4-BE49-F238E27FC236}">
                        <a16:creationId xmlns:a16="http://schemas.microsoft.com/office/drawing/2014/main" id="{FD24E9C1-0014-4B6C-962E-60A6E40B0C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楕円 2">
                    <a:extLst>
                      <a:ext uri="{FF2B5EF4-FFF2-40B4-BE49-F238E27FC236}">
                        <a16:creationId xmlns:a16="http://schemas.microsoft.com/office/drawing/2014/main" id="{E037920C-CDFE-4090-9BF4-C6E6A7779A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楕円 2">
                    <a:extLst>
                      <a:ext uri="{FF2B5EF4-FFF2-40B4-BE49-F238E27FC236}">
                        <a16:creationId xmlns:a16="http://schemas.microsoft.com/office/drawing/2014/main" id="{67D8D477-BC7C-4AD4-B714-8386DB19FC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楕円 2">
                    <a:extLst>
                      <a:ext uri="{FF2B5EF4-FFF2-40B4-BE49-F238E27FC236}">
                        <a16:creationId xmlns:a16="http://schemas.microsoft.com/office/drawing/2014/main" id="{F9AE3981-FCD9-4378-BC15-04B3254CAA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楕円 2">
                    <a:extLst>
                      <a:ext uri="{FF2B5EF4-FFF2-40B4-BE49-F238E27FC236}">
                        <a16:creationId xmlns:a16="http://schemas.microsoft.com/office/drawing/2014/main" id="{9AD6A796-5D03-4C1E-9634-6F4CB93377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楕円 2">
                    <a:extLst>
                      <a:ext uri="{FF2B5EF4-FFF2-40B4-BE49-F238E27FC236}">
                        <a16:creationId xmlns:a16="http://schemas.microsoft.com/office/drawing/2014/main" id="{AE1C8924-582C-447B-99B5-00059D7AE1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楕円 2">
                    <a:extLst>
                      <a:ext uri="{FF2B5EF4-FFF2-40B4-BE49-F238E27FC236}">
                        <a16:creationId xmlns:a16="http://schemas.microsoft.com/office/drawing/2014/main" id="{14292A03-0F00-4C89-8FD5-75D8CDAD50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0ED69F3A-9971-4312-A56F-A8ACD0072723}"/>
                  </a:ext>
                </a:extLst>
              </p:cNvPr>
              <p:cNvGrpSpPr/>
              <p:nvPr/>
            </p:nvGrpSpPr>
            <p:grpSpPr>
              <a:xfrm>
                <a:off x="2755693" y="981252"/>
                <a:ext cx="932521" cy="822542"/>
                <a:chOff x="2755693" y="981252"/>
                <a:chExt cx="932521" cy="822542"/>
              </a:xfrm>
            </p:grpSpPr>
            <p:grpSp>
              <p:nvGrpSpPr>
                <p:cNvPr id="696" name="グループ化 695">
                  <a:extLst>
                    <a:ext uri="{FF2B5EF4-FFF2-40B4-BE49-F238E27FC236}">
                      <a16:creationId xmlns:a16="http://schemas.microsoft.com/office/drawing/2014/main" id="{4D31F306-A879-4350-8D9E-E1AF9E635876}"/>
                    </a:ext>
                  </a:extLst>
                </p:cNvPr>
                <p:cNvGrpSpPr/>
                <p:nvPr/>
              </p:nvGrpSpPr>
              <p:grpSpPr>
                <a:xfrm>
                  <a:off x="2755693" y="1428007"/>
                  <a:ext cx="890894" cy="375787"/>
                  <a:chOff x="3169367" y="2210970"/>
                  <a:chExt cx="1151719" cy="485805"/>
                </a:xfrm>
              </p:grpSpPr>
              <p:grpSp>
                <p:nvGrpSpPr>
                  <p:cNvPr id="705" name="グループ化 704">
                    <a:extLst>
                      <a:ext uri="{FF2B5EF4-FFF2-40B4-BE49-F238E27FC236}">
                        <a16:creationId xmlns:a16="http://schemas.microsoft.com/office/drawing/2014/main" id="{52719335-76D7-472A-9403-9AA5B1D6530A}"/>
                      </a:ext>
                    </a:extLst>
                  </p:cNvPr>
                  <p:cNvGrpSpPr/>
                  <p:nvPr/>
                </p:nvGrpSpPr>
                <p:grpSpPr>
                  <a:xfrm>
                    <a:off x="3592153" y="2210970"/>
                    <a:ext cx="728933" cy="483559"/>
                    <a:chOff x="2378862" y="3744035"/>
                    <a:chExt cx="841590" cy="558293"/>
                  </a:xfrm>
                </p:grpSpPr>
                <p:sp>
                  <p:nvSpPr>
                    <p:cNvPr id="707" name="フリーフォーム: 図形 706">
                      <a:extLst>
                        <a:ext uri="{FF2B5EF4-FFF2-40B4-BE49-F238E27FC236}">
                          <a16:creationId xmlns:a16="http://schemas.microsoft.com/office/drawing/2014/main" id="{6C533E09-6477-414F-A4C7-A8D07DB828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635" y="3744035"/>
                      <a:ext cx="575817" cy="558293"/>
                    </a:xfrm>
                    <a:custGeom>
                      <a:avLst/>
                      <a:gdLst>
                        <a:gd name="connsiteX0" fmla="*/ 301323 w 575817"/>
                        <a:gd name="connsiteY0" fmla="*/ 0 h 558293"/>
                        <a:gd name="connsiteX1" fmla="*/ 426164 w 575817"/>
                        <a:gd name="connsiteY1" fmla="*/ 0 h 558293"/>
                        <a:gd name="connsiteX2" fmla="*/ 458619 w 575817"/>
                        <a:gd name="connsiteY2" fmla="*/ 129819 h 558293"/>
                        <a:gd name="connsiteX3" fmla="*/ 493826 w 575817"/>
                        <a:gd name="connsiteY3" fmla="*/ 152029 h 558293"/>
                        <a:gd name="connsiteX4" fmla="*/ 568523 w 575817"/>
                        <a:gd name="connsiteY4" fmla="*/ 374782 h 558293"/>
                        <a:gd name="connsiteX5" fmla="*/ 519351 w 575817"/>
                        <a:gd name="connsiteY5" fmla="*/ 558293 h 558293"/>
                        <a:gd name="connsiteX6" fmla="*/ 0 w 575817"/>
                        <a:gd name="connsiteY6" fmla="*/ 558293 h 558293"/>
                        <a:gd name="connsiteX7" fmla="*/ 83962 w 575817"/>
                        <a:gd name="connsiteY7" fmla="*/ 244944 h 558293"/>
                        <a:gd name="connsiteX8" fmla="*/ 229845 w 575817"/>
                        <a:gd name="connsiteY8" fmla="*/ 95860 h 558293"/>
                        <a:gd name="connsiteX9" fmla="*/ 278737 w 575817"/>
                        <a:gd name="connsiteY9" fmla="*/ 90345 h 5582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5817" h="558293">
                          <a:moveTo>
                            <a:pt x="301323" y="0"/>
                          </a:moveTo>
                          <a:lnTo>
                            <a:pt x="426164" y="0"/>
                          </a:lnTo>
                          <a:lnTo>
                            <a:pt x="458619" y="129819"/>
                          </a:lnTo>
                          <a:lnTo>
                            <a:pt x="493826" y="152029"/>
                          </a:lnTo>
                          <a:cubicBezTo>
                            <a:pt x="559157" y="202937"/>
                            <a:pt x="591307" y="289748"/>
                            <a:pt x="568523" y="374782"/>
                          </a:cubicBezTo>
                          <a:lnTo>
                            <a:pt x="519351" y="558293"/>
                          </a:lnTo>
                          <a:lnTo>
                            <a:pt x="0" y="558293"/>
                          </a:lnTo>
                          <a:lnTo>
                            <a:pt x="83962" y="244944"/>
                          </a:lnTo>
                          <a:cubicBezTo>
                            <a:pt x="103898" y="170540"/>
                            <a:pt x="160941" y="115987"/>
                            <a:pt x="229845" y="95860"/>
                          </a:cubicBezTo>
                          <a:lnTo>
                            <a:pt x="278737" y="9034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8" name="フリーフォーム: 図形 707">
                      <a:extLst>
                        <a:ext uri="{FF2B5EF4-FFF2-40B4-BE49-F238E27FC236}">
                          <a16:creationId xmlns:a16="http://schemas.microsoft.com/office/drawing/2014/main" id="{BE8E2DA0-CFE0-446B-BE6A-5F934DF305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04643" y="4061771"/>
                      <a:ext cx="615241" cy="240557"/>
                    </a:xfrm>
                    <a:custGeom>
                      <a:avLst/>
                      <a:gdLst>
                        <a:gd name="connsiteX0" fmla="*/ 96656 w 615241"/>
                        <a:gd name="connsiteY0" fmla="*/ 485 h 240557"/>
                        <a:gd name="connsiteX1" fmla="*/ 116920 w 615241"/>
                        <a:gd name="connsiteY1" fmla="*/ 1755 h 240557"/>
                        <a:gd name="connsiteX2" fmla="*/ 577333 w 615241"/>
                        <a:gd name="connsiteY2" fmla="*/ 125122 h 240557"/>
                        <a:gd name="connsiteX3" fmla="*/ 613487 w 615241"/>
                        <a:gd name="connsiteY3" fmla="*/ 187743 h 240557"/>
                        <a:gd name="connsiteX4" fmla="*/ 599336 w 615241"/>
                        <a:gd name="connsiteY4" fmla="*/ 240557 h 240557"/>
                        <a:gd name="connsiteX5" fmla="*/ 0 w 615241"/>
                        <a:gd name="connsiteY5" fmla="*/ 240557 h 240557"/>
                        <a:gd name="connsiteX6" fmla="*/ 54299 w 615241"/>
                        <a:gd name="connsiteY6" fmla="*/ 37909 h 240557"/>
                        <a:gd name="connsiteX7" fmla="*/ 96656 w 615241"/>
                        <a:gd name="connsiteY7" fmla="*/ 485 h 240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15241" h="240557">
                          <a:moveTo>
                            <a:pt x="96656" y="485"/>
                          </a:moveTo>
                          <a:cubicBezTo>
                            <a:pt x="103234" y="-431"/>
                            <a:pt x="110101" y="-73"/>
                            <a:pt x="116920" y="1755"/>
                          </a:cubicBezTo>
                          <a:lnTo>
                            <a:pt x="577333" y="125122"/>
                          </a:lnTo>
                          <a:cubicBezTo>
                            <a:pt x="604608" y="132431"/>
                            <a:pt x="620796" y="160468"/>
                            <a:pt x="613487" y="187743"/>
                          </a:cubicBezTo>
                          <a:lnTo>
                            <a:pt x="599336" y="240557"/>
                          </a:lnTo>
                          <a:lnTo>
                            <a:pt x="0" y="240557"/>
                          </a:lnTo>
                          <a:lnTo>
                            <a:pt x="54299" y="37909"/>
                          </a:lnTo>
                          <a:cubicBezTo>
                            <a:pt x="59780" y="17453"/>
                            <a:pt x="76922" y="3233"/>
                            <a:pt x="96656" y="485"/>
                          </a:cubicBezTo>
                          <a:close/>
                        </a:path>
                      </a:pathLst>
                    </a:custGeom>
                    <a:solidFill>
                      <a:srgbClr val="FF66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09" name="フリーフォーム: 図形 708">
                      <a:extLst>
                        <a:ext uri="{FF2B5EF4-FFF2-40B4-BE49-F238E27FC236}">
                          <a16:creationId xmlns:a16="http://schemas.microsoft.com/office/drawing/2014/main" id="{06076484-8E02-41EA-B5FF-86FA8A8C51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78862" y="3873766"/>
                      <a:ext cx="669423" cy="428562"/>
                    </a:xfrm>
                    <a:custGeom>
                      <a:avLst/>
                      <a:gdLst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669423 w 669423"/>
                        <a:gd name="connsiteY15" fmla="*/ 228658 h 428562"/>
                        <a:gd name="connsiteX16" fmla="*/ 469522 w 669423"/>
                        <a:gd name="connsiteY16" fmla="*/ 428561 h 428562"/>
                        <a:gd name="connsiteX17" fmla="*/ 123294 w 669423"/>
                        <a:gd name="connsiteY17" fmla="*/ 428562 h 428562"/>
                        <a:gd name="connsiteX18" fmla="*/ 5652 w 669423"/>
                        <a:gd name="connsiteY18" fmla="*/ 123657 h 428562"/>
                        <a:gd name="connsiteX19" fmla="*/ 53768 w 669423"/>
                        <a:gd name="connsiteY19" fmla="*/ 15086 h 428562"/>
                        <a:gd name="connsiteX20" fmla="*/ 63595 w 669423"/>
                        <a:gd name="connsiteY20" fmla="*/ 13409 h 428562"/>
                        <a:gd name="connsiteX21" fmla="*/ 85985 w 669423"/>
                        <a:gd name="connsiteY21" fmla="*/ 5142 h 428562"/>
                        <a:gd name="connsiteX22" fmla="*/ 132489 w 669423"/>
                        <a:gd name="connsiteY22" fmla="*/ 0 h 428562"/>
                        <a:gd name="connsiteX0" fmla="*/ 132489 w 669423"/>
                        <a:gd name="connsiteY0" fmla="*/ 0 h 428562"/>
                        <a:gd name="connsiteX1" fmla="*/ 242572 w 669423"/>
                        <a:gd name="connsiteY1" fmla="*/ 39962 h 428562"/>
                        <a:gd name="connsiteX2" fmla="*/ 247695 w 669423"/>
                        <a:gd name="connsiteY2" fmla="*/ 53861 h 428562"/>
                        <a:gd name="connsiteX3" fmla="*/ 276594 w 669423"/>
                        <a:gd name="connsiteY3" fmla="*/ 103914 h 428562"/>
                        <a:gd name="connsiteX4" fmla="*/ 268226 w 669423"/>
                        <a:gd name="connsiteY4" fmla="*/ 135142 h 428562"/>
                        <a:gd name="connsiteX5" fmla="*/ 268226 w 669423"/>
                        <a:gd name="connsiteY5" fmla="*/ 135141 h 428562"/>
                        <a:gd name="connsiteX6" fmla="*/ 252647 w 669423"/>
                        <a:gd name="connsiteY6" fmla="*/ 137192 h 428562"/>
                        <a:gd name="connsiteX7" fmla="*/ 262306 w 669423"/>
                        <a:gd name="connsiteY7" fmla="*/ 153921 h 428562"/>
                        <a:gd name="connsiteX8" fmla="*/ 253939 w 669423"/>
                        <a:gd name="connsiteY8" fmla="*/ 185148 h 428562"/>
                        <a:gd name="connsiteX9" fmla="*/ 253938 w 669423"/>
                        <a:gd name="connsiteY9" fmla="*/ 185147 h 428562"/>
                        <a:gd name="connsiteX10" fmla="*/ 222711 w 669423"/>
                        <a:gd name="connsiteY10" fmla="*/ 176780 h 428562"/>
                        <a:gd name="connsiteX11" fmla="*/ 190731 w 669423"/>
                        <a:gd name="connsiteY11" fmla="*/ 121388 h 428562"/>
                        <a:gd name="connsiteX12" fmla="*/ 185530 w 669423"/>
                        <a:gd name="connsiteY12" fmla="*/ 123308 h 428562"/>
                        <a:gd name="connsiteX13" fmla="*/ 271657 w 669423"/>
                        <a:gd name="connsiteY13" fmla="*/ 346530 h 428562"/>
                        <a:gd name="connsiteX14" fmla="*/ 529478 w 669423"/>
                        <a:gd name="connsiteY14" fmla="*/ 88712 h 428562"/>
                        <a:gd name="connsiteX15" fmla="*/ 592938 w 669423"/>
                        <a:gd name="connsiteY15" fmla="*/ 157690 h 428562"/>
                        <a:gd name="connsiteX16" fmla="*/ 669423 w 669423"/>
                        <a:gd name="connsiteY16" fmla="*/ 228658 h 428562"/>
                        <a:gd name="connsiteX17" fmla="*/ 469522 w 669423"/>
                        <a:gd name="connsiteY17" fmla="*/ 428561 h 428562"/>
                        <a:gd name="connsiteX18" fmla="*/ 123294 w 669423"/>
                        <a:gd name="connsiteY18" fmla="*/ 428562 h 428562"/>
                        <a:gd name="connsiteX19" fmla="*/ 5652 w 669423"/>
                        <a:gd name="connsiteY19" fmla="*/ 123657 h 428562"/>
                        <a:gd name="connsiteX20" fmla="*/ 53768 w 669423"/>
                        <a:gd name="connsiteY20" fmla="*/ 15086 h 428562"/>
                        <a:gd name="connsiteX21" fmla="*/ 63595 w 669423"/>
                        <a:gd name="connsiteY21" fmla="*/ 13409 h 428562"/>
                        <a:gd name="connsiteX22" fmla="*/ 85985 w 669423"/>
                        <a:gd name="connsiteY22" fmla="*/ 5142 h 428562"/>
                        <a:gd name="connsiteX23" fmla="*/ 132489 w 669423"/>
                        <a:gd name="connsiteY23" fmla="*/ 0 h 428562"/>
                        <a:gd name="connsiteX0" fmla="*/ 592938 w 684378"/>
                        <a:gd name="connsiteY0" fmla="*/ 157690 h 428562"/>
                        <a:gd name="connsiteX1" fmla="*/ 669423 w 684378"/>
                        <a:gd name="connsiteY1" fmla="*/ 228658 h 428562"/>
                        <a:gd name="connsiteX2" fmla="*/ 469522 w 684378"/>
                        <a:gd name="connsiteY2" fmla="*/ 428561 h 428562"/>
                        <a:gd name="connsiteX3" fmla="*/ 123294 w 684378"/>
                        <a:gd name="connsiteY3" fmla="*/ 428562 h 428562"/>
                        <a:gd name="connsiteX4" fmla="*/ 5652 w 684378"/>
                        <a:gd name="connsiteY4" fmla="*/ 123657 h 428562"/>
                        <a:gd name="connsiteX5" fmla="*/ 53768 w 684378"/>
                        <a:gd name="connsiteY5" fmla="*/ 15086 h 428562"/>
                        <a:gd name="connsiteX6" fmla="*/ 63595 w 684378"/>
                        <a:gd name="connsiteY6" fmla="*/ 13409 h 428562"/>
                        <a:gd name="connsiteX7" fmla="*/ 85985 w 684378"/>
                        <a:gd name="connsiteY7" fmla="*/ 5142 h 428562"/>
                        <a:gd name="connsiteX8" fmla="*/ 132489 w 684378"/>
                        <a:gd name="connsiteY8" fmla="*/ 0 h 428562"/>
                        <a:gd name="connsiteX9" fmla="*/ 242572 w 684378"/>
                        <a:gd name="connsiteY9" fmla="*/ 39962 h 428562"/>
                        <a:gd name="connsiteX10" fmla="*/ 247695 w 684378"/>
                        <a:gd name="connsiteY10" fmla="*/ 53861 h 428562"/>
                        <a:gd name="connsiteX11" fmla="*/ 276594 w 684378"/>
                        <a:gd name="connsiteY11" fmla="*/ 103914 h 428562"/>
                        <a:gd name="connsiteX12" fmla="*/ 268226 w 684378"/>
                        <a:gd name="connsiteY12" fmla="*/ 135142 h 428562"/>
                        <a:gd name="connsiteX13" fmla="*/ 268226 w 684378"/>
                        <a:gd name="connsiteY13" fmla="*/ 135141 h 428562"/>
                        <a:gd name="connsiteX14" fmla="*/ 252647 w 684378"/>
                        <a:gd name="connsiteY14" fmla="*/ 137192 h 428562"/>
                        <a:gd name="connsiteX15" fmla="*/ 262306 w 684378"/>
                        <a:gd name="connsiteY15" fmla="*/ 153921 h 428562"/>
                        <a:gd name="connsiteX16" fmla="*/ 253939 w 684378"/>
                        <a:gd name="connsiteY16" fmla="*/ 185148 h 428562"/>
                        <a:gd name="connsiteX17" fmla="*/ 253938 w 684378"/>
                        <a:gd name="connsiteY17" fmla="*/ 185147 h 428562"/>
                        <a:gd name="connsiteX18" fmla="*/ 222711 w 684378"/>
                        <a:gd name="connsiteY18" fmla="*/ 176780 h 428562"/>
                        <a:gd name="connsiteX19" fmla="*/ 190731 w 684378"/>
                        <a:gd name="connsiteY19" fmla="*/ 121388 h 428562"/>
                        <a:gd name="connsiteX20" fmla="*/ 185530 w 684378"/>
                        <a:gd name="connsiteY20" fmla="*/ 123308 h 428562"/>
                        <a:gd name="connsiteX21" fmla="*/ 271657 w 684378"/>
                        <a:gd name="connsiteY21" fmla="*/ 346530 h 428562"/>
                        <a:gd name="connsiteX22" fmla="*/ 529478 w 684378"/>
                        <a:gd name="connsiteY22" fmla="*/ 88712 h 428562"/>
                        <a:gd name="connsiteX23" fmla="*/ 684378 w 684378"/>
                        <a:gd name="connsiteY23" fmla="*/ 249130 h 428562"/>
                        <a:gd name="connsiteX0" fmla="*/ 669423 w 684378"/>
                        <a:gd name="connsiteY0" fmla="*/ 228658 h 428562"/>
                        <a:gd name="connsiteX1" fmla="*/ 469522 w 684378"/>
                        <a:gd name="connsiteY1" fmla="*/ 428561 h 428562"/>
                        <a:gd name="connsiteX2" fmla="*/ 123294 w 684378"/>
                        <a:gd name="connsiteY2" fmla="*/ 428562 h 428562"/>
                        <a:gd name="connsiteX3" fmla="*/ 5652 w 684378"/>
                        <a:gd name="connsiteY3" fmla="*/ 123657 h 428562"/>
                        <a:gd name="connsiteX4" fmla="*/ 53768 w 684378"/>
                        <a:gd name="connsiteY4" fmla="*/ 15086 h 428562"/>
                        <a:gd name="connsiteX5" fmla="*/ 63595 w 684378"/>
                        <a:gd name="connsiteY5" fmla="*/ 13409 h 428562"/>
                        <a:gd name="connsiteX6" fmla="*/ 85985 w 684378"/>
                        <a:gd name="connsiteY6" fmla="*/ 5142 h 428562"/>
                        <a:gd name="connsiteX7" fmla="*/ 132489 w 684378"/>
                        <a:gd name="connsiteY7" fmla="*/ 0 h 428562"/>
                        <a:gd name="connsiteX8" fmla="*/ 242572 w 684378"/>
                        <a:gd name="connsiteY8" fmla="*/ 39962 h 428562"/>
                        <a:gd name="connsiteX9" fmla="*/ 247695 w 684378"/>
                        <a:gd name="connsiteY9" fmla="*/ 53861 h 428562"/>
                        <a:gd name="connsiteX10" fmla="*/ 276594 w 684378"/>
                        <a:gd name="connsiteY10" fmla="*/ 103914 h 428562"/>
                        <a:gd name="connsiteX11" fmla="*/ 268226 w 684378"/>
                        <a:gd name="connsiteY11" fmla="*/ 135142 h 428562"/>
                        <a:gd name="connsiteX12" fmla="*/ 268226 w 684378"/>
                        <a:gd name="connsiteY12" fmla="*/ 135141 h 428562"/>
                        <a:gd name="connsiteX13" fmla="*/ 252647 w 684378"/>
                        <a:gd name="connsiteY13" fmla="*/ 137192 h 428562"/>
                        <a:gd name="connsiteX14" fmla="*/ 262306 w 684378"/>
                        <a:gd name="connsiteY14" fmla="*/ 153921 h 428562"/>
                        <a:gd name="connsiteX15" fmla="*/ 253939 w 684378"/>
                        <a:gd name="connsiteY15" fmla="*/ 185148 h 428562"/>
                        <a:gd name="connsiteX16" fmla="*/ 253938 w 684378"/>
                        <a:gd name="connsiteY16" fmla="*/ 185147 h 428562"/>
                        <a:gd name="connsiteX17" fmla="*/ 222711 w 684378"/>
                        <a:gd name="connsiteY17" fmla="*/ 176780 h 428562"/>
                        <a:gd name="connsiteX18" fmla="*/ 190731 w 684378"/>
                        <a:gd name="connsiteY18" fmla="*/ 121388 h 428562"/>
                        <a:gd name="connsiteX19" fmla="*/ 185530 w 684378"/>
                        <a:gd name="connsiteY19" fmla="*/ 123308 h 428562"/>
                        <a:gd name="connsiteX20" fmla="*/ 271657 w 684378"/>
                        <a:gd name="connsiteY20" fmla="*/ 346530 h 428562"/>
                        <a:gd name="connsiteX21" fmla="*/ 529478 w 684378"/>
                        <a:gd name="connsiteY21" fmla="*/ 88712 h 428562"/>
                        <a:gd name="connsiteX22" fmla="*/ 684378 w 684378"/>
                        <a:gd name="connsiteY22" fmla="*/ 249130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85530 w 669423"/>
                        <a:gd name="connsiteY19" fmla="*/ 123308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  <a:gd name="connsiteX0" fmla="*/ 669423 w 669423"/>
                        <a:gd name="connsiteY0" fmla="*/ 228658 h 428562"/>
                        <a:gd name="connsiteX1" fmla="*/ 469522 w 669423"/>
                        <a:gd name="connsiteY1" fmla="*/ 428561 h 428562"/>
                        <a:gd name="connsiteX2" fmla="*/ 123294 w 669423"/>
                        <a:gd name="connsiteY2" fmla="*/ 428562 h 428562"/>
                        <a:gd name="connsiteX3" fmla="*/ 5652 w 669423"/>
                        <a:gd name="connsiteY3" fmla="*/ 123657 h 428562"/>
                        <a:gd name="connsiteX4" fmla="*/ 53768 w 669423"/>
                        <a:gd name="connsiteY4" fmla="*/ 15086 h 428562"/>
                        <a:gd name="connsiteX5" fmla="*/ 63595 w 669423"/>
                        <a:gd name="connsiteY5" fmla="*/ 13409 h 428562"/>
                        <a:gd name="connsiteX6" fmla="*/ 85985 w 669423"/>
                        <a:gd name="connsiteY6" fmla="*/ 5142 h 428562"/>
                        <a:gd name="connsiteX7" fmla="*/ 132489 w 669423"/>
                        <a:gd name="connsiteY7" fmla="*/ 0 h 428562"/>
                        <a:gd name="connsiteX8" fmla="*/ 242572 w 669423"/>
                        <a:gd name="connsiteY8" fmla="*/ 39962 h 428562"/>
                        <a:gd name="connsiteX9" fmla="*/ 247695 w 669423"/>
                        <a:gd name="connsiteY9" fmla="*/ 53861 h 428562"/>
                        <a:gd name="connsiteX10" fmla="*/ 276594 w 669423"/>
                        <a:gd name="connsiteY10" fmla="*/ 103914 h 428562"/>
                        <a:gd name="connsiteX11" fmla="*/ 268226 w 669423"/>
                        <a:gd name="connsiteY11" fmla="*/ 135142 h 428562"/>
                        <a:gd name="connsiteX12" fmla="*/ 268226 w 669423"/>
                        <a:gd name="connsiteY12" fmla="*/ 135141 h 428562"/>
                        <a:gd name="connsiteX13" fmla="*/ 252647 w 669423"/>
                        <a:gd name="connsiteY13" fmla="*/ 137192 h 428562"/>
                        <a:gd name="connsiteX14" fmla="*/ 262306 w 669423"/>
                        <a:gd name="connsiteY14" fmla="*/ 153921 h 428562"/>
                        <a:gd name="connsiteX15" fmla="*/ 253939 w 669423"/>
                        <a:gd name="connsiteY15" fmla="*/ 185148 h 428562"/>
                        <a:gd name="connsiteX16" fmla="*/ 253938 w 669423"/>
                        <a:gd name="connsiteY16" fmla="*/ 185147 h 428562"/>
                        <a:gd name="connsiteX17" fmla="*/ 222711 w 669423"/>
                        <a:gd name="connsiteY17" fmla="*/ 176780 h 428562"/>
                        <a:gd name="connsiteX18" fmla="*/ 190731 w 669423"/>
                        <a:gd name="connsiteY18" fmla="*/ 121388 h 428562"/>
                        <a:gd name="connsiteX19" fmla="*/ 149811 w 669423"/>
                        <a:gd name="connsiteY19" fmla="*/ 130451 h 428562"/>
                        <a:gd name="connsiteX20" fmla="*/ 271657 w 669423"/>
                        <a:gd name="connsiteY20" fmla="*/ 346530 h 428562"/>
                        <a:gd name="connsiteX21" fmla="*/ 529478 w 669423"/>
                        <a:gd name="connsiteY21" fmla="*/ 88712 h 428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669423" h="428562">
                          <a:moveTo>
                            <a:pt x="669423" y="228658"/>
                          </a:moveTo>
                          <a:lnTo>
                            <a:pt x="469522" y="428561"/>
                          </a:lnTo>
                          <a:lnTo>
                            <a:pt x="123294" y="428562"/>
                          </a:lnTo>
                          <a:lnTo>
                            <a:pt x="5652" y="123657"/>
                          </a:lnTo>
                          <a:cubicBezTo>
                            <a:pt x="-11043" y="80390"/>
                            <a:pt x="10500" y="31780"/>
                            <a:pt x="53768" y="15086"/>
                          </a:cubicBezTo>
                          <a:lnTo>
                            <a:pt x="63595" y="13409"/>
                          </a:lnTo>
                          <a:lnTo>
                            <a:pt x="85985" y="5142"/>
                          </a:lnTo>
                          <a:cubicBezTo>
                            <a:pt x="100278" y="1831"/>
                            <a:pt x="115993" y="0"/>
                            <a:pt x="132489" y="0"/>
                          </a:cubicBezTo>
                          <a:cubicBezTo>
                            <a:pt x="181977" y="0"/>
                            <a:pt x="224436" y="16478"/>
                            <a:pt x="242572" y="39962"/>
                          </a:cubicBezTo>
                          <a:lnTo>
                            <a:pt x="247695" y="53861"/>
                          </a:lnTo>
                          <a:lnTo>
                            <a:pt x="276594" y="103914"/>
                          </a:lnTo>
                          <a:cubicBezTo>
                            <a:pt x="282906" y="114848"/>
                            <a:pt x="279160" y="128829"/>
                            <a:pt x="268226" y="135142"/>
                          </a:cubicBezTo>
                          <a:lnTo>
                            <a:pt x="268226" y="135141"/>
                          </a:lnTo>
                          <a:lnTo>
                            <a:pt x="252647" y="137192"/>
                          </a:lnTo>
                          <a:lnTo>
                            <a:pt x="262306" y="153921"/>
                          </a:lnTo>
                          <a:cubicBezTo>
                            <a:pt x="268618" y="164854"/>
                            <a:pt x="264872" y="178836"/>
                            <a:pt x="253939" y="185148"/>
                          </a:cubicBezTo>
                          <a:lnTo>
                            <a:pt x="253938" y="185147"/>
                          </a:lnTo>
                          <a:cubicBezTo>
                            <a:pt x="243005" y="191459"/>
                            <a:pt x="229023" y="187713"/>
                            <a:pt x="222711" y="176780"/>
                          </a:cubicBezTo>
                          <a:lnTo>
                            <a:pt x="190731" y="121388"/>
                          </a:lnTo>
                          <a:lnTo>
                            <a:pt x="149811" y="130451"/>
                          </a:lnTo>
                          <a:lnTo>
                            <a:pt x="271657" y="346530"/>
                          </a:lnTo>
                          <a:lnTo>
                            <a:pt x="529478" y="88712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06" name="フリーフォーム: 図形 705">
                    <a:extLst>
                      <a:ext uri="{FF2B5EF4-FFF2-40B4-BE49-F238E27FC236}">
                        <a16:creationId xmlns:a16="http://schemas.microsoft.com/office/drawing/2014/main" id="{D3FE4B2C-9C40-4DE9-8F9A-E6E6ED2EC9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69367" y="2584136"/>
                    <a:ext cx="272357" cy="112639"/>
                  </a:xfrm>
                  <a:custGeom>
                    <a:avLst/>
                    <a:gdLst>
                      <a:gd name="connsiteX0" fmla="*/ 142815 w 326634"/>
                      <a:gd name="connsiteY0" fmla="*/ 0 h 135087"/>
                      <a:gd name="connsiteX1" fmla="*/ 226006 w 326634"/>
                      <a:gd name="connsiteY1" fmla="*/ 34459 h 135087"/>
                      <a:gd name="connsiteX2" fmla="*/ 326634 w 326634"/>
                      <a:gd name="connsiteY2" fmla="*/ 135087 h 135087"/>
                      <a:gd name="connsiteX3" fmla="*/ 0 w 326634"/>
                      <a:gd name="connsiteY3" fmla="*/ 135087 h 135087"/>
                      <a:gd name="connsiteX4" fmla="*/ 32841 w 326634"/>
                      <a:gd name="connsiteY4" fmla="*/ 78204 h 135087"/>
                      <a:gd name="connsiteX5" fmla="*/ 33780 w 326634"/>
                      <a:gd name="connsiteY5" fmla="*/ 73379 h 135087"/>
                      <a:gd name="connsiteX6" fmla="*/ 59624 w 326634"/>
                      <a:gd name="connsiteY6" fmla="*/ 34459 h 135087"/>
                      <a:gd name="connsiteX7" fmla="*/ 142815 w 326634"/>
                      <a:gd name="connsiteY7" fmla="*/ 0 h 135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6634" h="135087">
                        <a:moveTo>
                          <a:pt x="142815" y="0"/>
                        </a:moveTo>
                        <a:cubicBezTo>
                          <a:pt x="172924" y="0"/>
                          <a:pt x="203034" y="11487"/>
                          <a:pt x="226006" y="34459"/>
                        </a:cubicBezTo>
                        <a:lnTo>
                          <a:pt x="326634" y="135087"/>
                        </a:lnTo>
                        <a:lnTo>
                          <a:pt x="0" y="135087"/>
                        </a:lnTo>
                        <a:lnTo>
                          <a:pt x="32841" y="78204"/>
                        </a:lnTo>
                        <a:lnTo>
                          <a:pt x="33780" y="73379"/>
                        </a:lnTo>
                        <a:cubicBezTo>
                          <a:pt x="39523" y="59216"/>
                          <a:pt x="48138" y="45946"/>
                          <a:pt x="59624" y="34459"/>
                        </a:cubicBezTo>
                        <a:cubicBezTo>
                          <a:pt x="82597" y="11487"/>
                          <a:pt x="112706" y="0"/>
                          <a:pt x="142815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7" name="グループ化 696">
                  <a:extLst>
                    <a:ext uri="{FF2B5EF4-FFF2-40B4-BE49-F238E27FC236}">
                      <a16:creationId xmlns:a16="http://schemas.microsoft.com/office/drawing/2014/main" id="{24EDBBBE-459C-40CC-B85B-BF3CF8AC64D1}"/>
                    </a:ext>
                  </a:extLst>
                </p:cNvPr>
                <p:cNvGrpSpPr/>
                <p:nvPr/>
              </p:nvGrpSpPr>
              <p:grpSpPr>
                <a:xfrm rot="21207834">
                  <a:off x="3225763" y="981252"/>
                  <a:ext cx="462451" cy="490105"/>
                  <a:chOff x="2121114" y="3502724"/>
                  <a:chExt cx="822846" cy="872051"/>
                </a:xfrm>
              </p:grpSpPr>
              <p:sp>
                <p:nvSpPr>
                  <p:cNvPr id="698" name="フローチャート: 論理積ゲート 213">
                    <a:extLst>
                      <a:ext uri="{FF2B5EF4-FFF2-40B4-BE49-F238E27FC236}">
                        <a16:creationId xmlns:a16="http://schemas.microsoft.com/office/drawing/2014/main" id="{4D8DA3A5-C7C9-4043-9597-EDAD0D82282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21114" y="3510880"/>
                    <a:ext cx="770693" cy="770693"/>
                  </a:xfrm>
                  <a:prstGeom prst="flowChartDelay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C29F0B5B-8F25-4149-B97F-A57CBD68EA9F}"/>
                      </a:ext>
                    </a:extLst>
                  </p:cNvPr>
                  <p:cNvSpPr/>
                  <p:nvPr/>
                </p:nvSpPr>
                <p:spPr>
                  <a:xfrm>
                    <a:off x="2139450" y="3601581"/>
                    <a:ext cx="704423" cy="773194"/>
                  </a:xfrm>
                  <a:custGeom>
                    <a:avLst/>
                    <a:gdLst>
                      <a:gd name="connsiteX0" fmla="*/ 367044 w 704423"/>
                      <a:gd name="connsiteY0" fmla="*/ 0 h 773194"/>
                      <a:gd name="connsiteX1" fmla="*/ 704423 w 704423"/>
                      <a:gd name="connsiteY1" fmla="*/ 386597 h 773194"/>
                      <a:gd name="connsiteX2" fmla="*/ 367044 w 704423"/>
                      <a:gd name="connsiteY2" fmla="*/ 773194 h 773194"/>
                      <a:gd name="connsiteX3" fmla="*/ 206229 w 704423"/>
                      <a:gd name="connsiteY3" fmla="*/ 726534 h 773194"/>
                      <a:gd name="connsiteX4" fmla="*/ 153179 w 704423"/>
                      <a:gd name="connsiteY4" fmla="*/ 683334 h 773194"/>
                      <a:gd name="connsiteX5" fmla="*/ 166529 w 704423"/>
                      <a:gd name="connsiteY5" fmla="*/ 615402 h 773194"/>
                      <a:gd name="connsiteX6" fmla="*/ 105073 w 704423"/>
                      <a:gd name="connsiteY6" fmla="*/ 626286 h 773194"/>
                      <a:gd name="connsiteX7" fmla="*/ 87284 w 704423"/>
                      <a:gd name="connsiteY7" fmla="*/ 602747 h 773194"/>
                      <a:gd name="connsiteX8" fmla="*/ 67610 w 704423"/>
                      <a:gd name="connsiteY8" fmla="*/ 561213 h 773194"/>
                      <a:gd name="connsiteX9" fmla="*/ 42946 w 704423"/>
                      <a:gd name="connsiteY9" fmla="*/ 563273 h 773194"/>
                      <a:gd name="connsiteX10" fmla="*/ 117 w 704423"/>
                      <a:gd name="connsiteY10" fmla="*/ 546969 h 773194"/>
                      <a:gd name="connsiteX11" fmla="*/ 19484 w 704423"/>
                      <a:gd name="connsiteY11" fmla="*/ 490926 h 773194"/>
                      <a:gd name="connsiteX12" fmla="*/ 36326 w 704423"/>
                      <a:gd name="connsiteY12" fmla="*/ 462310 h 773194"/>
                      <a:gd name="connsiteX13" fmla="*/ 29665 w 704423"/>
                      <a:gd name="connsiteY13" fmla="*/ 386597 h 773194"/>
                      <a:gd name="connsiteX14" fmla="*/ 367044 w 704423"/>
                      <a:gd name="connsiteY14" fmla="*/ 0 h 773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04423" h="773194">
                        <a:moveTo>
                          <a:pt x="367044" y="0"/>
                        </a:moveTo>
                        <a:cubicBezTo>
                          <a:pt x="553373" y="0"/>
                          <a:pt x="704423" y="173085"/>
                          <a:pt x="704423" y="386597"/>
                        </a:cubicBezTo>
                        <a:cubicBezTo>
                          <a:pt x="704423" y="600109"/>
                          <a:pt x="553373" y="773194"/>
                          <a:pt x="367044" y="773194"/>
                        </a:cubicBezTo>
                        <a:cubicBezTo>
                          <a:pt x="308816" y="773194"/>
                          <a:pt x="254034" y="756292"/>
                          <a:pt x="206229" y="726534"/>
                        </a:cubicBezTo>
                        <a:lnTo>
                          <a:pt x="153179" y="683334"/>
                        </a:lnTo>
                        <a:lnTo>
                          <a:pt x="166529" y="615402"/>
                        </a:lnTo>
                        <a:lnTo>
                          <a:pt x="105073" y="626286"/>
                        </a:lnTo>
                        <a:lnTo>
                          <a:pt x="87284" y="602747"/>
                        </a:lnTo>
                        <a:lnTo>
                          <a:pt x="67610" y="561213"/>
                        </a:lnTo>
                        <a:lnTo>
                          <a:pt x="42946" y="563273"/>
                        </a:lnTo>
                        <a:cubicBezTo>
                          <a:pt x="20202" y="563273"/>
                          <a:pt x="-1803" y="565990"/>
                          <a:pt x="117" y="546969"/>
                        </a:cubicBezTo>
                        <a:cubicBezTo>
                          <a:pt x="1078" y="537459"/>
                          <a:pt x="8979" y="513004"/>
                          <a:pt x="19484" y="490926"/>
                        </a:cubicBezTo>
                        <a:lnTo>
                          <a:pt x="36326" y="462310"/>
                        </a:lnTo>
                        <a:lnTo>
                          <a:pt x="29665" y="386597"/>
                        </a:lnTo>
                        <a:cubicBezTo>
                          <a:pt x="29665" y="173085"/>
                          <a:pt x="180715" y="0"/>
                          <a:pt x="367044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0" name="フリーフォーム: 図形 699">
                    <a:extLst>
                      <a:ext uri="{FF2B5EF4-FFF2-40B4-BE49-F238E27FC236}">
                        <a16:creationId xmlns:a16="http://schemas.microsoft.com/office/drawing/2014/main" id="{787F942E-204A-4DFA-9455-E4B248881BD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75931" y="3578444"/>
                    <a:ext cx="842722" cy="693336"/>
                  </a:xfrm>
                  <a:custGeom>
                    <a:avLst/>
                    <a:gdLst>
                      <a:gd name="connsiteX0" fmla="*/ 842722 w 842722"/>
                      <a:gd name="connsiteY0" fmla="*/ 271975 h 693336"/>
                      <a:gd name="connsiteX1" fmla="*/ 421361 w 842722"/>
                      <a:gd name="connsiteY1" fmla="*/ 693336 h 693336"/>
                      <a:gd name="connsiteX2" fmla="*/ 0 w 842722"/>
                      <a:gd name="connsiteY2" fmla="*/ 693336 h 693336"/>
                      <a:gd name="connsiteX3" fmla="*/ 0 w 842722"/>
                      <a:gd name="connsiteY3" fmla="*/ 440923 h 693336"/>
                      <a:gd name="connsiteX4" fmla="*/ 321348 w 842722"/>
                      <a:gd name="connsiteY4" fmla="*/ 440923 h 693336"/>
                      <a:gd name="connsiteX5" fmla="*/ 742709 w 842722"/>
                      <a:gd name="connsiteY5" fmla="*/ 19562 h 693336"/>
                      <a:gd name="connsiteX6" fmla="*/ 740737 w 842722"/>
                      <a:gd name="connsiteY6" fmla="*/ 0 h 693336"/>
                      <a:gd name="connsiteX7" fmla="*/ 770760 w 842722"/>
                      <a:gd name="connsiteY7" fmla="*/ 36388 h 693336"/>
                      <a:gd name="connsiteX8" fmla="*/ 842722 w 842722"/>
                      <a:gd name="connsiteY8" fmla="*/ 271975 h 6933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42722" h="693336">
                        <a:moveTo>
                          <a:pt x="842722" y="271975"/>
                        </a:moveTo>
                        <a:cubicBezTo>
                          <a:pt x="842722" y="504686"/>
                          <a:pt x="654072" y="693336"/>
                          <a:pt x="421361" y="693336"/>
                        </a:cubicBezTo>
                        <a:lnTo>
                          <a:pt x="0" y="693336"/>
                        </a:lnTo>
                        <a:lnTo>
                          <a:pt x="0" y="440923"/>
                        </a:lnTo>
                        <a:lnTo>
                          <a:pt x="321348" y="440923"/>
                        </a:lnTo>
                        <a:cubicBezTo>
                          <a:pt x="554059" y="440923"/>
                          <a:pt x="742709" y="252273"/>
                          <a:pt x="742709" y="19562"/>
                        </a:cubicBezTo>
                        <a:lnTo>
                          <a:pt x="740737" y="0"/>
                        </a:lnTo>
                        <a:lnTo>
                          <a:pt x="770760" y="36388"/>
                        </a:lnTo>
                        <a:cubicBezTo>
                          <a:pt x="816193" y="103638"/>
                          <a:pt x="842722" y="184709"/>
                          <a:pt x="842722" y="271975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1" name="月 700">
                    <a:extLst>
                      <a:ext uri="{FF2B5EF4-FFF2-40B4-BE49-F238E27FC236}">
                        <a16:creationId xmlns:a16="http://schemas.microsoft.com/office/drawing/2014/main" id="{369A4DE9-7876-40F8-9C72-25BF73D1071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2306196" y="3762646"/>
                    <a:ext cx="45719" cy="20162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2" name="月 701">
                    <a:extLst>
                      <a:ext uri="{FF2B5EF4-FFF2-40B4-BE49-F238E27FC236}">
                        <a16:creationId xmlns:a16="http://schemas.microsoft.com/office/drawing/2014/main" id="{720346C2-425D-498A-94D2-59A464912368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2280522" y="3912147"/>
                    <a:ext cx="45719" cy="150271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3" name="月 702">
                    <a:extLst>
                      <a:ext uri="{FF2B5EF4-FFF2-40B4-BE49-F238E27FC236}">
                        <a16:creationId xmlns:a16="http://schemas.microsoft.com/office/drawing/2014/main" id="{86552FAE-2BA9-471D-B626-71F020D8D690}"/>
                      </a:ext>
                    </a:extLst>
                  </p:cNvPr>
                  <p:cNvSpPr/>
                  <p:nvPr/>
                </p:nvSpPr>
                <p:spPr bwMode="auto">
                  <a:xfrm rot="8100000">
                    <a:off x="2451715" y="3502724"/>
                    <a:ext cx="288834" cy="577668"/>
                  </a:xfrm>
                  <a:prstGeom prst="moon">
                    <a:avLst>
                      <a:gd name="adj" fmla="val 60493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4" name="フリーフォーム: 図形 703">
                    <a:extLst>
                      <a:ext uri="{FF2B5EF4-FFF2-40B4-BE49-F238E27FC236}">
                        <a16:creationId xmlns:a16="http://schemas.microsoft.com/office/drawing/2014/main" id="{FA6ECD1A-FE7F-4038-94BB-D4F6F8574D6C}"/>
                      </a:ext>
                    </a:extLst>
                  </p:cNvPr>
                  <p:cNvSpPr/>
                  <p:nvPr/>
                </p:nvSpPr>
                <p:spPr>
                  <a:xfrm flipH="1">
                    <a:off x="2593984" y="3888603"/>
                    <a:ext cx="149914" cy="261682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716" name="グループ化 1715">
              <a:extLst>
                <a:ext uri="{FF2B5EF4-FFF2-40B4-BE49-F238E27FC236}">
                  <a16:creationId xmlns:a16="http://schemas.microsoft.com/office/drawing/2014/main" id="{0E7D1104-8AD9-49A1-8653-D9F2B3BC77BB}"/>
                </a:ext>
              </a:extLst>
            </p:cNvPr>
            <p:cNvGrpSpPr/>
            <p:nvPr/>
          </p:nvGrpSpPr>
          <p:grpSpPr>
            <a:xfrm>
              <a:off x="2544563" y="1289345"/>
              <a:ext cx="854254" cy="612303"/>
              <a:chOff x="662423" y="3302295"/>
              <a:chExt cx="854254" cy="612303"/>
            </a:xfrm>
          </p:grpSpPr>
          <p:grpSp>
            <p:nvGrpSpPr>
              <p:cNvPr id="1717" name="グループ化 1716">
                <a:extLst>
                  <a:ext uri="{FF2B5EF4-FFF2-40B4-BE49-F238E27FC236}">
                    <a16:creationId xmlns:a16="http://schemas.microsoft.com/office/drawing/2014/main" id="{81F63B5E-8FAF-44E3-827A-1E8D4B67B612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1727" name="フリーフォーム: 図形 1726">
                  <a:extLst>
                    <a:ext uri="{FF2B5EF4-FFF2-40B4-BE49-F238E27FC236}">
                      <a16:creationId xmlns:a16="http://schemas.microsoft.com/office/drawing/2014/main" id="{3397A433-1068-44EA-95C6-475D3C9121C2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8" name="フリーフォーム: 図形 1727">
                  <a:extLst>
                    <a:ext uri="{FF2B5EF4-FFF2-40B4-BE49-F238E27FC236}">
                      <a16:creationId xmlns:a16="http://schemas.microsoft.com/office/drawing/2014/main" id="{03F129BD-4686-49B9-8E96-5E52A73D9080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8" name="グループ化 1717">
                <a:extLst>
                  <a:ext uri="{FF2B5EF4-FFF2-40B4-BE49-F238E27FC236}">
                    <a16:creationId xmlns:a16="http://schemas.microsoft.com/office/drawing/2014/main" id="{F2E02E7F-8142-4CFF-A3B0-15F64E60CC12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25" name="フリーフォーム: 図形 1724">
                  <a:extLst>
                    <a:ext uri="{FF2B5EF4-FFF2-40B4-BE49-F238E27FC236}">
                      <a16:creationId xmlns:a16="http://schemas.microsoft.com/office/drawing/2014/main" id="{AEBD726F-5752-486A-9B79-DE73D5A33E7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6" name="フリーフォーム: 図形 1725">
                  <a:extLst>
                    <a:ext uri="{FF2B5EF4-FFF2-40B4-BE49-F238E27FC236}">
                      <a16:creationId xmlns:a16="http://schemas.microsoft.com/office/drawing/2014/main" id="{2EF74F35-58EE-4D2C-8EC4-4A0F9E257A1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9" name="グループ化 1718">
                <a:extLst>
                  <a:ext uri="{FF2B5EF4-FFF2-40B4-BE49-F238E27FC236}">
                    <a16:creationId xmlns:a16="http://schemas.microsoft.com/office/drawing/2014/main" id="{66AF768C-20EE-42ED-B1C8-5108503D038F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23" name="フリーフォーム: 図形 1722">
                  <a:extLst>
                    <a:ext uri="{FF2B5EF4-FFF2-40B4-BE49-F238E27FC236}">
                      <a16:creationId xmlns:a16="http://schemas.microsoft.com/office/drawing/2014/main" id="{D97329A6-7E89-4EA2-A02A-39521AF3906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4" name="フリーフォーム: 図形 1723">
                  <a:extLst>
                    <a:ext uri="{FF2B5EF4-FFF2-40B4-BE49-F238E27FC236}">
                      <a16:creationId xmlns:a16="http://schemas.microsoft.com/office/drawing/2014/main" id="{A2ADE9C9-174C-4CD3-BC72-4740D217826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0" name="グループ化 1719">
                <a:extLst>
                  <a:ext uri="{FF2B5EF4-FFF2-40B4-BE49-F238E27FC236}">
                    <a16:creationId xmlns:a16="http://schemas.microsoft.com/office/drawing/2014/main" id="{9A6E0022-8F3B-4D2A-85BB-3212A989B69E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21" name="フリーフォーム: 図形 1720">
                  <a:extLst>
                    <a:ext uri="{FF2B5EF4-FFF2-40B4-BE49-F238E27FC236}">
                      <a16:creationId xmlns:a16="http://schemas.microsoft.com/office/drawing/2014/main" id="{E0343F59-A255-4E18-85BB-5C3645B00E9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2" name="フリーフォーム: 図形 1721">
                  <a:extLst>
                    <a:ext uri="{FF2B5EF4-FFF2-40B4-BE49-F238E27FC236}">
                      <a16:creationId xmlns:a16="http://schemas.microsoft.com/office/drawing/2014/main" id="{B05770FE-522C-48FE-9BB3-27237CE2CFD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B23E5A3-BFCA-4F5E-9D6E-077C3605EECC}"/>
              </a:ext>
            </a:extLst>
          </p:cNvPr>
          <p:cNvGrpSpPr/>
          <p:nvPr/>
        </p:nvGrpSpPr>
        <p:grpSpPr>
          <a:xfrm>
            <a:off x="2216928" y="4890932"/>
            <a:ext cx="1730260" cy="1290919"/>
            <a:chOff x="2216928" y="4890932"/>
            <a:chExt cx="1730260" cy="129091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58C2CF8-38D0-4E36-897B-4C2B1FA5E587}"/>
                </a:ext>
              </a:extLst>
            </p:cNvPr>
            <p:cNvGrpSpPr/>
            <p:nvPr/>
          </p:nvGrpSpPr>
          <p:grpSpPr>
            <a:xfrm>
              <a:off x="2216928" y="4890932"/>
              <a:ext cx="1730260" cy="1290919"/>
              <a:chOff x="2216928" y="4890932"/>
              <a:chExt cx="1730260" cy="1290919"/>
            </a:xfrm>
          </p:grpSpPr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C765C62A-5D60-40E2-BE85-D0AB3820A90A}"/>
                  </a:ext>
                </a:extLst>
              </p:cNvPr>
              <p:cNvSpPr/>
              <p:nvPr/>
            </p:nvSpPr>
            <p:spPr bwMode="auto">
              <a:xfrm>
                <a:off x="2786542" y="4890932"/>
                <a:ext cx="589262" cy="4421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08D30B33-53CF-41BF-9853-A9747BB7DB4A}"/>
                  </a:ext>
                </a:extLst>
              </p:cNvPr>
              <p:cNvSpPr/>
              <p:nvPr/>
            </p:nvSpPr>
            <p:spPr bwMode="auto">
              <a:xfrm>
                <a:off x="3183425" y="5071404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EAB80A03-6740-437C-A836-FDED3D3B6BD2}"/>
                  </a:ext>
                </a:extLst>
              </p:cNvPr>
              <p:cNvSpPr/>
              <p:nvPr/>
            </p:nvSpPr>
            <p:spPr bwMode="auto">
              <a:xfrm>
                <a:off x="2551453" y="5070241"/>
                <a:ext cx="433341" cy="32514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5" name="グループ化 874">
                <a:extLst>
                  <a:ext uri="{FF2B5EF4-FFF2-40B4-BE49-F238E27FC236}">
                    <a16:creationId xmlns:a16="http://schemas.microsoft.com/office/drawing/2014/main" id="{5D47F38E-035A-4741-BD2A-4095BA3ED5AE}"/>
                  </a:ext>
                </a:extLst>
              </p:cNvPr>
              <p:cNvGrpSpPr/>
              <p:nvPr/>
            </p:nvGrpSpPr>
            <p:grpSpPr>
              <a:xfrm>
                <a:off x="2271688" y="5208767"/>
                <a:ext cx="1644971" cy="468050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90" name="楕円 2">
                  <a:extLst>
                    <a:ext uri="{FF2B5EF4-FFF2-40B4-BE49-F238E27FC236}">
                      <a16:creationId xmlns:a16="http://schemas.microsoft.com/office/drawing/2014/main" id="{1E129FDD-B1C4-4281-9445-8797E992EDD9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楕円 2">
                  <a:extLst>
                    <a:ext uri="{FF2B5EF4-FFF2-40B4-BE49-F238E27FC236}">
                      <a16:creationId xmlns:a16="http://schemas.microsoft.com/office/drawing/2014/main" id="{B4CAC681-ED4D-4651-808F-65D6CE085681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楕円 2">
                  <a:extLst>
                    <a:ext uri="{FF2B5EF4-FFF2-40B4-BE49-F238E27FC236}">
                      <a16:creationId xmlns:a16="http://schemas.microsoft.com/office/drawing/2014/main" id="{831DD383-37BE-480C-A259-3D0E63A999EF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楕円 2">
                  <a:extLst>
                    <a:ext uri="{FF2B5EF4-FFF2-40B4-BE49-F238E27FC236}">
                      <a16:creationId xmlns:a16="http://schemas.microsoft.com/office/drawing/2014/main" id="{A2DAD2C7-F978-4955-BC22-34A6310B089D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楕円 2">
                  <a:extLst>
                    <a:ext uri="{FF2B5EF4-FFF2-40B4-BE49-F238E27FC236}">
                      <a16:creationId xmlns:a16="http://schemas.microsoft.com/office/drawing/2014/main" id="{03309976-212C-4476-81A8-87F9A314E9D0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楕円 2">
                  <a:extLst>
                    <a:ext uri="{FF2B5EF4-FFF2-40B4-BE49-F238E27FC236}">
                      <a16:creationId xmlns:a16="http://schemas.microsoft.com/office/drawing/2014/main" id="{06402551-6566-47F9-86F7-90883B166467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楕円 2">
                  <a:extLst>
                    <a:ext uri="{FF2B5EF4-FFF2-40B4-BE49-F238E27FC236}">
                      <a16:creationId xmlns:a16="http://schemas.microsoft.com/office/drawing/2014/main" id="{0EAF61AF-FA2E-4F74-B316-1FD961DBF948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楕円 2">
                  <a:extLst>
                    <a:ext uri="{FF2B5EF4-FFF2-40B4-BE49-F238E27FC236}">
                      <a16:creationId xmlns:a16="http://schemas.microsoft.com/office/drawing/2014/main" id="{D68ABB70-5419-47AE-B5E0-3535C7F47958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楕円 2">
                  <a:extLst>
                    <a:ext uri="{FF2B5EF4-FFF2-40B4-BE49-F238E27FC236}">
                      <a16:creationId xmlns:a16="http://schemas.microsoft.com/office/drawing/2014/main" id="{5288E686-02D7-4B3C-8339-AAB0F1BC234C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楕円 2">
                  <a:extLst>
                    <a:ext uri="{FF2B5EF4-FFF2-40B4-BE49-F238E27FC236}">
                      <a16:creationId xmlns:a16="http://schemas.microsoft.com/office/drawing/2014/main" id="{B4B443D2-FA8F-441D-B7AD-1BA0970FDD10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楕円 2">
                  <a:extLst>
                    <a:ext uri="{FF2B5EF4-FFF2-40B4-BE49-F238E27FC236}">
                      <a16:creationId xmlns:a16="http://schemas.microsoft.com/office/drawing/2014/main" id="{6B281A4F-B142-42B7-A2B0-15B0CACA95AB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楕円 2">
                  <a:extLst>
                    <a:ext uri="{FF2B5EF4-FFF2-40B4-BE49-F238E27FC236}">
                      <a16:creationId xmlns:a16="http://schemas.microsoft.com/office/drawing/2014/main" id="{8A3FDB37-CDD0-4922-8953-05E112449DA3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楕円 2">
                  <a:extLst>
                    <a:ext uri="{FF2B5EF4-FFF2-40B4-BE49-F238E27FC236}">
                      <a16:creationId xmlns:a16="http://schemas.microsoft.com/office/drawing/2014/main" id="{E82D8370-D7F6-45BF-9B81-CE6C565BF866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0118A8BF-499F-4D8B-9098-BB4F40B389DF}"/>
                  </a:ext>
                </a:extLst>
              </p:cNvPr>
              <p:cNvSpPr/>
              <p:nvPr/>
            </p:nvSpPr>
            <p:spPr bwMode="auto">
              <a:xfrm>
                <a:off x="2313094" y="5388843"/>
                <a:ext cx="1538595" cy="681824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ローチャート: 論理積ゲート 213">
                <a:extLst>
                  <a:ext uri="{FF2B5EF4-FFF2-40B4-BE49-F238E27FC236}">
                    <a16:creationId xmlns:a16="http://schemas.microsoft.com/office/drawing/2014/main" id="{DF99F3C9-416F-49DE-8185-35E5738EE07B}"/>
                  </a:ext>
                </a:extLst>
              </p:cNvPr>
              <p:cNvSpPr/>
              <p:nvPr/>
            </p:nvSpPr>
            <p:spPr>
              <a:xfrm rot="16200000">
                <a:off x="2852128" y="5332086"/>
                <a:ext cx="444015" cy="444015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75C0F1C5-4333-4FB3-87AE-68F4470331E8}"/>
                  </a:ext>
                </a:extLst>
              </p:cNvPr>
              <p:cNvSpPr/>
              <p:nvPr/>
            </p:nvSpPr>
            <p:spPr bwMode="auto">
              <a:xfrm>
                <a:off x="2879815" y="5772490"/>
                <a:ext cx="388640" cy="199877"/>
              </a:xfrm>
              <a:custGeom>
                <a:avLst/>
                <a:gdLst>
                  <a:gd name="connsiteX0" fmla="*/ 198851 w 502422"/>
                  <a:gd name="connsiteY0" fmla="*/ 0 h 292552"/>
                  <a:gd name="connsiteX1" fmla="*/ 280512 w 502422"/>
                  <a:gd name="connsiteY1" fmla="*/ 0 h 292552"/>
                  <a:gd name="connsiteX2" fmla="*/ 303218 w 502422"/>
                  <a:gd name="connsiteY2" fmla="*/ 90824 h 292552"/>
                  <a:gd name="connsiteX3" fmla="*/ 353846 w 502422"/>
                  <a:gd name="connsiteY3" fmla="*/ 90824 h 292552"/>
                  <a:gd name="connsiteX4" fmla="*/ 502422 w 502422"/>
                  <a:gd name="connsiteY4" fmla="*/ 239400 h 292552"/>
                  <a:gd name="connsiteX5" fmla="*/ 502422 w 502422"/>
                  <a:gd name="connsiteY5" fmla="*/ 292552 h 292552"/>
                  <a:gd name="connsiteX6" fmla="*/ 0 w 502422"/>
                  <a:gd name="connsiteY6" fmla="*/ 292552 h 292552"/>
                  <a:gd name="connsiteX7" fmla="*/ 0 w 502422"/>
                  <a:gd name="connsiteY7" fmla="*/ 239400 h 292552"/>
                  <a:gd name="connsiteX8" fmla="*/ 148576 w 502422"/>
                  <a:gd name="connsiteY8" fmla="*/ 90824 h 292552"/>
                  <a:gd name="connsiteX9" fmla="*/ 176145 w 502422"/>
                  <a:gd name="connsiteY9" fmla="*/ 90824 h 29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2422" h="292552">
                    <a:moveTo>
                      <a:pt x="198851" y="0"/>
                    </a:moveTo>
                    <a:lnTo>
                      <a:pt x="280512" y="0"/>
                    </a:lnTo>
                    <a:lnTo>
                      <a:pt x="303218" y="90824"/>
                    </a:lnTo>
                    <a:lnTo>
                      <a:pt x="353846" y="90824"/>
                    </a:lnTo>
                    <a:cubicBezTo>
                      <a:pt x="435902" y="90824"/>
                      <a:pt x="502422" y="157344"/>
                      <a:pt x="502422" y="239400"/>
                    </a:cubicBezTo>
                    <a:lnTo>
                      <a:pt x="502422" y="292552"/>
                    </a:lnTo>
                    <a:lnTo>
                      <a:pt x="0" y="292552"/>
                    </a:lnTo>
                    <a:lnTo>
                      <a:pt x="0" y="239400"/>
                    </a:lnTo>
                    <a:cubicBezTo>
                      <a:pt x="0" y="157344"/>
                      <a:pt x="66520" y="90824"/>
                      <a:pt x="148576" y="90824"/>
                    </a:cubicBezTo>
                    <a:lnTo>
                      <a:pt x="176145" y="9082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77" name="グループ化 776">
                <a:extLst>
                  <a:ext uri="{FF2B5EF4-FFF2-40B4-BE49-F238E27FC236}">
                    <a16:creationId xmlns:a16="http://schemas.microsoft.com/office/drawing/2014/main" id="{7E46A714-CEBF-474A-B8D2-EF8D1C5F69B3}"/>
                  </a:ext>
                </a:extLst>
              </p:cNvPr>
              <p:cNvGrpSpPr/>
              <p:nvPr/>
            </p:nvGrpSpPr>
            <p:grpSpPr>
              <a:xfrm>
                <a:off x="2842662" y="5386178"/>
                <a:ext cx="462947" cy="419371"/>
                <a:chOff x="2320234" y="3718105"/>
                <a:chExt cx="719603" cy="651868"/>
              </a:xfrm>
            </p:grpSpPr>
            <p:sp>
              <p:nvSpPr>
                <p:cNvPr id="787" name="円/楕円 689">
                  <a:extLst>
                    <a:ext uri="{FF2B5EF4-FFF2-40B4-BE49-F238E27FC236}">
                      <a16:creationId xmlns:a16="http://schemas.microsoft.com/office/drawing/2014/main" id="{410CDF36-A827-4316-9AD2-949A390E56CE}"/>
                    </a:ext>
                  </a:extLst>
                </p:cNvPr>
                <p:cNvSpPr/>
                <p:nvPr/>
              </p:nvSpPr>
              <p:spPr>
                <a:xfrm rot="20700000">
                  <a:off x="2320234" y="397167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8" name="円/楕円 690">
                  <a:extLst>
                    <a:ext uri="{FF2B5EF4-FFF2-40B4-BE49-F238E27FC236}">
                      <a16:creationId xmlns:a16="http://schemas.microsoft.com/office/drawing/2014/main" id="{9BCC60C0-2BF6-47B8-B356-29EF0062A9A0}"/>
                    </a:ext>
                  </a:extLst>
                </p:cNvPr>
                <p:cNvSpPr/>
                <p:nvPr/>
              </p:nvSpPr>
              <p:spPr>
                <a:xfrm rot="900000" flipH="1">
                  <a:off x="2864902" y="397167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9" name="円/楕円 691">
                  <a:extLst>
                    <a:ext uri="{FF2B5EF4-FFF2-40B4-BE49-F238E27FC236}">
                      <a16:creationId xmlns:a16="http://schemas.microsoft.com/office/drawing/2014/main" id="{2124B058-62D6-42E4-809F-20EB6D1E3B8E}"/>
                    </a:ext>
                  </a:extLst>
                </p:cNvPr>
                <p:cNvSpPr/>
                <p:nvPr/>
              </p:nvSpPr>
              <p:spPr>
                <a:xfrm>
                  <a:off x="2390513" y="3718105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0" name="月 789">
                  <a:extLst>
                    <a:ext uri="{FF2B5EF4-FFF2-40B4-BE49-F238E27FC236}">
                      <a16:creationId xmlns:a16="http://schemas.microsoft.com/office/drawing/2014/main" id="{32E17D6B-61AB-4484-88B3-094D2B73462D}"/>
                    </a:ext>
                  </a:extLst>
                </p:cNvPr>
                <p:cNvSpPr/>
                <p:nvPr/>
              </p:nvSpPr>
              <p:spPr>
                <a:xfrm rot="5400000">
                  <a:off x="2502721" y="3811705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1" name="月 790">
                  <a:extLst>
                    <a:ext uri="{FF2B5EF4-FFF2-40B4-BE49-F238E27FC236}">
                      <a16:creationId xmlns:a16="http://schemas.microsoft.com/office/drawing/2014/main" id="{666FF6C7-5F8C-4CCD-BDDE-A9B89F27BE01}"/>
                    </a:ext>
                  </a:extLst>
                </p:cNvPr>
                <p:cNvSpPr/>
                <p:nvPr/>
              </p:nvSpPr>
              <p:spPr>
                <a:xfrm rot="5400000">
                  <a:off x="2793234" y="3811705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2" name="円/楕円 702">
                  <a:extLst>
                    <a:ext uri="{FF2B5EF4-FFF2-40B4-BE49-F238E27FC236}">
                      <a16:creationId xmlns:a16="http://schemas.microsoft.com/office/drawing/2014/main" id="{468543F6-9E5F-4725-9DA2-904FAFD9C2C2}"/>
                    </a:ext>
                  </a:extLst>
                </p:cNvPr>
                <p:cNvSpPr/>
                <p:nvPr/>
              </p:nvSpPr>
              <p:spPr>
                <a:xfrm>
                  <a:off x="2499433" y="395268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3" name="円/楕円 703">
                  <a:extLst>
                    <a:ext uri="{FF2B5EF4-FFF2-40B4-BE49-F238E27FC236}">
                      <a16:creationId xmlns:a16="http://schemas.microsoft.com/office/drawing/2014/main" id="{4F4CE1BE-9438-4408-921A-1B7A5B1BF72C}"/>
                    </a:ext>
                  </a:extLst>
                </p:cNvPr>
                <p:cNvSpPr/>
                <p:nvPr/>
              </p:nvSpPr>
              <p:spPr>
                <a:xfrm>
                  <a:off x="2780420" y="3952685"/>
                  <a:ext cx="69057" cy="1019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4" name="円/楕円 632">
                  <a:extLst>
                    <a:ext uri="{FF2B5EF4-FFF2-40B4-BE49-F238E27FC236}">
                      <a16:creationId xmlns:a16="http://schemas.microsoft.com/office/drawing/2014/main" id="{5185988C-4223-4421-8D6C-F5E24BA78A60}"/>
                    </a:ext>
                  </a:extLst>
                </p:cNvPr>
                <p:cNvSpPr/>
                <p:nvPr/>
              </p:nvSpPr>
              <p:spPr>
                <a:xfrm>
                  <a:off x="2635661" y="4154850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5" name="円/楕円 4">
                  <a:extLst>
                    <a:ext uri="{FF2B5EF4-FFF2-40B4-BE49-F238E27FC236}">
                      <a16:creationId xmlns:a16="http://schemas.microsoft.com/office/drawing/2014/main" id="{3B8DBB20-6D73-41C7-9408-10619FB3CCEB}"/>
                    </a:ext>
                  </a:extLst>
                </p:cNvPr>
                <p:cNvSpPr/>
                <p:nvPr/>
              </p:nvSpPr>
              <p:spPr>
                <a:xfrm>
                  <a:off x="2541262" y="4223799"/>
                  <a:ext cx="273736" cy="703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61D4B7C4-4D15-429B-A182-322BCA841DAB}"/>
                  </a:ext>
                </a:extLst>
              </p:cNvPr>
              <p:cNvGrpSpPr/>
              <p:nvPr/>
            </p:nvGrpSpPr>
            <p:grpSpPr>
              <a:xfrm>
                <a:off x="2766087" y="5239227"/>
                <a:ext cx="616096" cy="219703"/>
                <a:chOff x="849631" y="361615"/>
                <a:chExt cx="1113596" cy="441091"/>
              </a:xfrm>
            </p:grpSpPr>
            <p:sp>
              <p:nvSpPr>
                <p:cNvPr id="779" name="月 778">
                  <a:extLst>
                    <a:ext uri="{FF2B5EF4-FFF2-40B4-BE49-F238E27FC236}">
                      <a16:creationId xmlns:a16="http://schemas.microsoft.com/office/drawing/2014/main" id="{B3AA6C1C-94DD-4EE0-81B2-50BEA650B330}"/>
                    </a:ext>
                  </a:extLst>
                </p:cNvPr>
                <p:cNvSpPr/>
                <p:nvPr/>
              </p:nvSpPr>
              <p:spPr bwMode="auto">
                <a:xfrm rot="7200000">
                  <a:off x="1486749" y="229596"/>
                  <a:ext cx="240360" cy="622355"/>
                </a:xfrm>
                <a:prstGeom prst="moon">
                  <a:avLst>
                    <a:gd name="adj" fmla="val 87500"/>
                  </a:avLst>
                </a:prstGeom>
                <a:pattFill prst="sm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0" name="月 779">
                  <a:extLst>
                    <a:ext uri="{FF2B5EF4-FFF2-40B4-BE49-F238E27FC236}">
                      <a16:creationId xmlns:a16="http://schemas.microsoft.com/office/drawing/2014/main" id="{79BC6D4E-7DC9-4264-9719-B403389149CA}"/>
                    </a:ext>
                  </a:extLst>
                </p:cNvPr>
                <p:cNvSpPr/>
                <p:nvPr/>
              </p:nvSpPr>
              <p:spPr bwMode="auto">
                <a:xfrm rot="14400000" flipH="1">
                  <a:off x="1087815" y="123431"/>
                  <a:ext cx="427913" cy="904282"/>
                </a:xfrm>
                <a:prstGeom prst="moon">
                  <a:avLst>
                    <a:gd name="adj" fmla="val 87500"/>
                  </a:avLst>
                </a:pr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81" name="グループ化 780">
                  <a:extLst>
                    <a:ext uri="{FF2B5EF4-FFF2-40B4-BE49-F238E27FC236}">
                      <a16:creationId xmlns:a16="http://schemas.microsoft.com/office/drawing/2014/main" id="{CC33850D-FA3D-4291-AAC9-864ABB17DDCD}"/>
                    </a:ext>
                  </a:extLst>
                </p:cNvPr>
                <p:cNvGrpSpPr/>
                <p:nvPr/>
              </p:nvGrpSpPr>
              <p:grpSpPr>
                <a:xfrm flipH="1">
                  <a:off x="918759" y="531164"/>
                  <a:ext cx="724435" cy="205850"/>
                  <a:chOff x="1057822" y="531164"/>
                  <a:chExt cx="724435" cy="205850"/>
                </a:xfrm>
              </p:grpSpPr>
              <p:sp>
                <p:nvSpPr>
                  <p:cNvPr id="785" name="楕円 1888">
                    <a:extLst>
                      <a:ext uri="{FF2B5EF4-FFF2-40B4-BE49-F238E27FC236}">
                        <a16:creationId xmlns:a16="http://schemas.microsoft.com/office/drawing/2014/main" id="{303A4C32-5C21-4676-BD8E-620B13EF494E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057822" y="531164"/>
                    <a:ext cx="724435" cy="79785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6" name="楕円 1888">
                    <a:extLst>
                      <a:ext uri="{FF2B5EF4-FFF2-40B4-BE49-F238E27FC236}">
                        <a16:creationId xmlns:a16="http://schemas.microsoft.com/office/drawing/2014/main" id="{EF6F2F76-8468-47DA-AB2E-D1B1F0ED7594}"/>
                      </a:ext>
                    </a:extLst>
                  </p:cNvPr>
                  <p:cNvSpPr/>
                  <p:nvPr/>
                </p:nvSpPr>
                <p:spPr bwMode="auto">
                  <a:xfrm rot="1764616">
                    <a:off x="1256143" y="683195"/>
                    <a:ext cx="488671" cy="53819"/>
                  </a:xfrm>
                  <a:custGeom>
                    <a:avLst/>
                    <a:gdLst>
                      <a:gd name="connsiteX0" fmla="*/ 0 w 608141"/>
                      <a:gd name="connsiteY0" fmla="*/ 22860 h 45719"/>
                      <a:gd name="connsiteX1" fmla="*/ 304071 w 608141"/>
                      <a:gd name="connsiteY1" fmla="*/ 0 h 45719"/>
                      <a:gd name="connsiteX2" fmla="*/ 608142 w 608141"/>
                      <a:gd name="connsiteY2" fmla="*/ 22860 h 45719"/>
                      <a:gd name="connsiteX3" fmla="*/ 304071 w 608141"/>
                      <a:gd name="connsiteY3" fmla="*/ 45720 h 45719"/>
                      <a:gd name="connsiteX4" fmla="*/ 0 w 608141"/>
                      <a:gd name="connsiteY4" fmla="*/ 22860 h 45719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22860 h 45720"/>
                      <a:gd name="connsiteX1" fmla="*/ 304071 w 608142"/>
                      <a:gd name="connsiteY1" fmla="*/ 0 h 45720"/>
                      <a:gd name="connsiteX2" fmla="*/ 608142 w 608142"/>
                      <a:gd name="connsiteY2" fmla="*/ 22860 h 45720"/>
                      <a:gd name="connsiteX3" fmla="*/ 304071 w 608142"/>
                      <a:gd name="connsiteY3" fmla="*/ 45720 h 45720"/>
                      <a:gd name="connsiteX4" fmla="*/ 0 w 608142"/>
                      <a:gd name="connsiteY4" fmla="*/ 22860 h 45720"/>
                      <a:gd name="connsiteX0" fmla="*/ 0 w 608142"/>
                      <a:gd name="connsiteY0" fmla="*/ 77628 h 100488"/>
                      <a:gd name="connsiteX1" fmla="*/ 304071 w 608142"/>
                      <a:gd name="connsiteY1" fmla="*/ 0 h 100488"/>
                      <a:gd name="connsiteX2" fmla="*/ 608142 w 608142"/>
                      <a:gd name="connsiteY2" fmla="*/ 77628 h 100488"/>
                      <a:gd name="connsiteX3" fmla="*/ 304071 w 608142"/>
                      <a:gd name="connsiteY3" fmla="*/ 100488 h 100488"/>
                      <a:gd name="connsiteX4" fmla="*/ 0 w 608142"/>
                      <a:gd name="connsiteY4" fmla="*/ 77628 h 100488"/>
                      <a:gd name="connsiteX0" fmla="*/ 0 w 608142"/>
                      <a:gd name="connsiteY0" fmla="*/ 77628 h 79785"/>
                      <a:gd name="connsiteX1" fmla="*/ 304071 w 608142"/>
                      <a:gd name="connsiteY1" fmla="*/ 0 h 79785"/>
                      <a:gd name="connsiteX2" fmla="*/ 608142 w 608142"/>
                      <a:gd name="connsiteY2" fmla="*/ 77628 h 79785"/>
                      <a:gd name="connsiteX3" fmla="*/ 308833 w 608142"/>
                      <a:gd name="connsiteY3" fmla="*/ 43338 h 79785"/>
                      <a:gd name="connsiteX4" fmla="*/ 0 w 608142"/>
                      <a:gd name="connsiteY4" fmla="*/ 77628 h 79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8142" h="79785">
                        <a:moveTo>
                          <a:pt x="0" y="77628"/>
                        </a:moveTo>
                        <a:cubicBezTo>
                          <a:pt x="0" y="65003"/>
                          <a:pt x="136137" y="0"/>
                          <a:pt x="304071" y="0"/>
                        </a:cubicBezTo>
                        <a:cubicBezTo>
                          <a:pt x="472005" y="0"/>
                          <a:pt x="608142" y="65003"/>
                          <a:pt x="608142" y="77628"/>
                        </a:cubicBezTo>
                        <a:cubicBezTo>
                          <a:pt x="608142" y="90253"/>
                          <a:pt x="476767" y="43338"/>
                          <a:pt x="308833" y="43338"/>
                        </a:cubicBezTo>
                        <a:cubicBezTo>
                          <a:pt x="140899" y="43338"/>
                          <a:pt x="0" y="90253"/>
                          <a:pt x="0" y="7762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C1F56085-F548-4135-8538-BA37A2FFB50E}"/>
                    </a:ext>
                  </a:extLst>
                </p:cNvPr>
                <p:cNvSpPr/>
                <p:nvPr/>
              </p:nvSpPr>
              <p:spPr bwMode="auto">
                <a:xfrm rot="7200000">
                  <a:off x="1312034" y="151514"/>
                  <a:ext cx="386575" cy="915810"/>
                </a:xfrm>
                <a:custGeom>
                  <a:avLst/>
                  <a:gdLst>
                    <a:gd name="connsiteX0" fmla="*/ 27621 w 386575"/>
                    <a:gd name="connsiteY0" fmla="*/ 739070 h 915810"/>
                    <a:gd name="connsiteX1" fmla="*/ 10710 w 386575"/>
                    <a:gd name="connsiteY1" fmla="*/ 654971 h 915810"/>
                    <a:gd name="connsiteX2" fmla="*/ 0 w 386575"/>
                    <a:gd name="connsiteY2" fmla="*/ 490965 h 915810"/>
                    <a:gd name="connsiteX3" fmla="*/ 41426 w 386575"/>
                    <a:gd name="connsiteY3" fmla="*/ 174204 h 915810"/>
                    <a:gd name="connsiteX4" fmla="*/ 50125 w 386575"/>
                    <a:gd name="connsiteY4" fmla="*/ 149464 h 915810"/>
                    <a:gd name="connsiteX5" fmla="*/ 62787 w 386575"/>
                    <a:gd name="connsiteY5" fmla="*/ 134117 h 915810"/>
                    <a:gd name="connsiteX6" fmla="*/ 386575 w 386575"/>
                    <a:gd name="connsiteY6" fmla="*/ 0 h 915810"/>
                    <a:gd name="connsiteX7" fmla="*/ 386575 w 386575"/>
                    <a:gd name="connsiteY7" fmla="*/ 915809 h 915810"/>
                    <a:gd name="connsiteX8" fmla="*/ 386575 w 386575"/>
                    <a:gd name="connsiteY8" fmla="*/ 915810 h 915810"/>
                    <a:gd name="connsiteX9" fmla="*/ 62787 w 386575"/>
                    <a:gd name="connsiteY9" fmla="*/ 781692 h 915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6575" h="915810">
                      <a:moveTo>
                        <a:pt x="27621" y="739070"/>
                      </a:moveTo>
                      <a:lnTo>
                        <a:pt x="10710" y="654971"/>
                      </a:lnTo>
                      <a:cubicBezTo>
                        <a:pt x="3688" y="601995"/>
                        <a:pt x="0" y="547145"/>
                        <a:pt x="0" y="490965"/>
                      </a:cubicBezTo>
                      <a:cubicBezTo>
                        <a:pt x="0" y="378605"/>
                        <a:pt x="14751" y="271563"/>
                        <a:pt x="41426" y="174204"/>
                      </a:cubicBezTo>
                      <a:lnTo>
                        <a:pt x="50125" y="149464"/>
                      </a:lnTo>
                      <a:lnTo>
                        <a:pt x="62787" y="134117"/>
                      </a:lnTo>
                      <a:cubicBezTo>
                        <a:pt x="145652" y="51252"/>
                        <a:pt x="260128" y="0"/>
                        <a:pt x="386575" y="0"/>
                      </a:cubicBezTo>
                      <a:cubicBezTo>
                        <a:pt x="310258" y="300500"/>
                        <a:pt x="310258" y="615309"/>
                        <a:pt x="386575" y="915809"/>
                      </a:cubicBezTo>
                      <a:lnTo>
                        <a:pt x="386575" y="915810"/>
                      </a:lnTo>
                      <a:cubicBezTo>
                        <a:pt x="260128" y="915810"/>
                        <a:pt x="145652" y="864557"/>
                        <a:pt x="62787" y="781692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5">
                      <a:lumMod val="90000"/>
                    </a:schemeClr>
                  </a:fgClr>
                  <a:bgClr>
                    <a:schemeClr val="accent1">
                      <a:lumMod val="9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83" name="楕円 1888">
                  <a:extLst>
                    <a:ext uri="{FF2B5EF4-FFF2-40B4-BE49-F238E27FC236}">
                      <a16:creationId xmlns:a16="http://schemas.microsoft.com/office/drawing/2014/main" id="{A873A20F-808D-42D2-94A3-731D7F3B26CC}"/>
                    </a:ext>
                  </a:extLst>
                </p:cNvPr>
                <p:cNvSpPr/>
                <p:nvPr/>
              </p:nvSpPr>
              <p:spPr bwMode="auto">
                <a:xfrm rot="1764616">
                  <a:off x="114037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4" name="楕円 1888">
                  <a:extLst>
                    <a:ext uri="{FF2B5EF4-FFF2-40B4-BE49-F238E27FC236}">
                      <a16:creationId xmlns:a16="http://schemas.microsoft.com/office/drawing/2014/main" id="{1DFAA249-5881-455A-85B6-BD5886A5735C}"/>
                    </a:ext>
                  </a:extLst>
                </p:cNvPr>
                <p:cNvSpPr/>
                <p:nvPr/>
              </p:nvSpPr>
              <p:spPr bwMode="auto">
                <a:xfrm rot="1764616">
                  <a:off x="133869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77" name="グループ化 876">
                <a:extLst>
                  <a:ext uri="{FF2B5EF4-FFF2-40B4-BE49-F238E27FC236}">
                    <a16:creationId xmlns:a16="http://schemas.microsoft.com/office/drawing/2014/main" id="{C565D9EB-72D3-4C5C-B3BD-D4DE343CCE9C}"/>
                  </a:ext>
                </a:extLst>
              </p:cNvPr>
              <p:cNvGrpSpPr/>
              <p:nvPr/>
            </p:nvGrpSpPr>
            <p:grpSpPr>
              <a:xfrm>
                <a:off x="2216928" y="5619419"/>
                <a:ext cx="1730260" cy="562432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78" name="楕円 2">
                  <a:extLst>
                    <a:ext uri="{FF2B5EF4-FFF2-40B4-BE49-F238E27FC236}">
                      <a16:creationId xmlns:a16="http://schemas.microsoft.com/office/drawing/2014/main" id="{C2C65E54-296E-4500-A6E0-327B87C1F733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楕円 2">
                  <a:extLst>
                    <a:ext uri="{FF2B5EF4-FFF2-40B4-BE49-F238E27FC236}">
                      <a16:creationId xmlns:a16="http://schemas.microsoft.com/office/drawing/2014/main" id="{0286FB75-424C-4679-A572-371245DBAE23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楕円 2">
                  <a:extLst>
                    <a:ext uri="{FF2B5EF4-FFF2-40B4-BE49-F238E27FC236}">
                      <a16:creationId xmlns:a16="http://schemas.microsoft.com/office/drawing/2014/main" id="{B889BE34-00FF-415C-A27B-DC430954A7DA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楕円 2">
                  <a:extLst>
                    <a:ext uri="{FF2B5EF4-FFF2-40B4-BE49-F238E27FC236}">
                      <a16:creationId xmlns:a16="http://schemas.microsoft.com/office/drawing/2014/main" id="{0AF83593-4648-429E-A0D6-0670EC19AB75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楕円 2">
                  <a:extLst>
                    <a:ext uri="{FF2B5EF4-FFF2-40B4-BE49-F238E27FC236}">
                      <a16:creationId xmlns:a16="http://schemas.microsoft.com/office/drawing/2014/main" id="{4A397AD7-D6BB-49DA-ACB9-C091967CBA8B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楕円 2">
                  <a:extLst>
                    <a:ext uri="{FF2B5EF4-FFF2-40B4-BE49-F238E27FC236}">
                      <a16:creationId xmlns:a16="http://schemas.microsoft.com/office/drawing/2014/main" id="{AE1867C8-AE11-4E35-A74F-7AE7A6183243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楕円 2">
                  <a:extLst>
                    <a:ext uri="{FF2B5EF4-FFF2-40B4-BE49-F238E27FC236}">
                      <a16:creationId xmlns:a16="http://schemas.microsoft.com/office/drawing/2014/main" id="{D464123D-A844-4852-8634-818EC68E5A9D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楕円 2">
                  <a:extLst>
                    <a:ext uri="{FF2B5EF4-FFF2-40B4-BE49-F238E27FC236}">
                      <a16:creationId xmlns:a16="http://schemas.microsoft.com/office/drawing/2014/main" id="{97EEB101-B958-4CD9-A3AC-2E2C7C5EFF8B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楕円 2">
                  <a:extLst>
                    <a:ext uri="{FF2B5EF4-FFF2-40B4-BE49-F238E27FC236}">
                      <a16:creationId xmlns:a16="http://schemas.microsoft.com/office/drawing/2014/main" id="{C0B61F2F-2E94-4903-81BB-73F9962415AA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楕円 2">
                  <a:extLst>
                    <a:ext uri="{FF2B5EF4-FFF2-40B4-BE49-F238E27FC236}">
                      <a16:creationId xmlns:a16="http://schemas.microsoft.com/office/drawing/2014/main" id="{3EDA2E1A-B12F-41ED-B847-7EA339661ED2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楕円 2">
                  <a:extLst>
                    <a:ext uri="{FF2B5EF4-FFF2-40B4-BE49-F238E27FC236}">
                      <a16:creationId xmlns:a16="http://schemas.microsoft.com/office/drawing/2014/main" id="{69EE5642-FC8D-4244-8359-C10C38BD4ED4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楕円 2">
                  <a:extLst>
                    <a:ext uri="{FF2B5EF4-FFF2-40B4-BE49-F238E27FC236}">
                      <a16:creationId xmlns:a16="http://schemas.microsoft.com/office/drawing/2014/main" id="{DFADBCD5-FB51-4C92-A761-507D4BB34D6B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3EFDF2F1-CB75-4A94-9508-4944E107F60D}"/>
                  </a:ext>
                </a:extLst>
              </p:cNvPr>
              <p:cNvGrpSpPr/>
              <p:nvPr/>
            </p:nvGrpSpPr>
            <p:grpSpPr>
              <a:xfrm>
                <a:off x="2779440" y="5639836"/>
                <a:ext cx="589390" cy="405809"/>
                <a:chOff x="7527601" y="2362437"/>
                <a:chExt cx="761945" cy="524617"/>
              </a:xfrm>
            </p:grpSpPr>
            <p:grpSp>
              <p:nvGrpSpPr>
                <p:cNvPr id="796" name="グループ化 795">
                  <a:extLst>
                    <a:ext uri="{FF2B5EF4-FFF2-40B4-BE49-F238E27FC236}">
                      <a16:creationId xmlns:a16="http://schemas.microsoft.com/office/drawing/2014/main" id="{9E5E46DA-2FEA-4E1E-9C15-8F804581B423}"/>
                    </a:ext>
                  </a:extLst>
                </p:cNvPr>
                <p:cNvGrpSpPr/>
                <p:nvPr/>
              </p:nvGrpSpPr>
              <p:grpSpPr>
                <a:xfrm rot="213713">
                  <a:off x="7527601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800" name="角丸四角形 515">
                    <a:extLst>
                      <a:ext uri="{FF2B5EF4-FFF2-40B4-BE49-F238E27FC236}">
                        <a16:creationId xmlns:a16="http://schemas.microsoft.com/office/drawing/2014/main" id="{02D4C901-CED9-4DA9-814E-D36E19999ED4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1" name="フリーフォーム: 図形 800">
                    <a:extLst>
                      <a:ext uri="{FF2B5EF4-FFF2-40B4-BE49-F238E27FC236}">
                        <a16:creationId xmlns:a16="http://schemas.microsoft.com/office/drawing/2014/main" id="{4CA22F1D-8F17-4A89-8CC8-F83E9E1924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97" name="グループ化 796">
                  <a:extLst>
                    <a:ext uri="{FF2B5EF4-FFF2-40B4-BE49-F238E27FC236}">
                      <a16:creationId xmlns:a16="http://schemas.microsoft.com/office/drawing/2014/main" id="{BB897D9D-6B8C-4C7C-9CF7-BF93D5987CC3}"/>
                    </a:ext>
                  </a:extLst>
                </p:cNvPr>
                <p:cNvGrpSpPr/>
                <p:nvPr/>
              </p:nvGrpSpPr>
              <p:grpSpPr>
                <a:xfrm rot="21386287" flipH="1">
                  <a:off x="7989776" y="2362437"/>
                  <a:ext cx="299770" cy="524617"/>
                  <a:chOff x="6528281" y="1072716"/>
                  <a:chExt cx="447405" cy="782989"/>
                </a:xfrm>
              </p:grpSpPr>
              <p:sp>
                <p:nvSpPr>
                  <p:cNvPr id="798" name="角丸四角形 515">
                    <a:extLst>
                      <a:ext uri="{FF2B5EF4-FFF2-40B4-BE49-F238E27FC236}">
                        <a16:creationId xmlns:a16="http://schemas.microsoft.com/office/drawing/2014/main" id="{DF3809E3-5D08-4403-84AD-55D662A3B326}"/>
                      </a:ext>
                    </a:extLst>
                  </p:cNvPr>
                  <p:cNvSpPr/>
                  <p:nvPr/>
                </p:nvSpPr>
                <p:spPr>
                  <a:xfrm rot="3126630" flipH="1">
                    <a:off x="6561212" y="1177848"/>
                    <a:ext cx="210375" cy="569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9" name="フリーフォーム: 図形 798">
                    <a:extLst>
                      <a:ext uri="{FF2B5EF4-FFF2-40B4-BE49-F238E27FC236}">
                        <a16:creationId xmlns:a16="http://schemas.microsoft.com/office/drawing/2014/main" id="{567BA566-C5E5-4964-B7C0-66E788776B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81" y="1072716"/>
                    <a:ext cx="447405" cy="782989"/>
                  </a:xfrm>
                  <a:custGeom>
                    <a:avLst/>
                    <a:gdLst>
                      <a:gd name="connsiteX0" fmla="*/ 164297 w 413430"/>
                      <a:gd name="connsiteY0" fmla="*/ 743 h 711253"/>
                      <a:gd name="connsiteX1" fmla="*/ 201937 w 413430"/>
                      <a:gd name="connsiteY1" fmla="*/ 24820 h 711253"/>
                      <a:gd name="connsiteX2" fmla="*/ 219940 w 413430"/>
                      <a:gd name="connsiteY2" fmla="*/ 106738 h 711253"/>
                      <a:gd name="connsiteX3" fmla="*/ 289415 w 413430"/>
                      <a:gd name="connsiteY3" fmla="*/ 182836 h 711253"/>
                      <a:gd name="connsiteX4" fmla="*/ 291201 w 413430"/>
                      <a:gd name="connsiteY4" fmla="*/ 185811 h 711253"/>
                      <a:gd name="connsiteX5" fmla="*/ 386726 w 413430"/>
                      <a:gd name="connsiteY5" fmla="*/ 205326 h 711253"/>
                      <a:gd name="connsiteX6" fmla="*/ 408423 w 413430"/>
                      <a:gd name="connsiteY6" fmla="*/ 219986 h 711253"/>
                      <a:gd name="connsiteX7" fmla="*/ 413430 w 413430"/>
                      <a:gd name="connsiteY7" fmla="*/ 232108 h 711253"/>
                      <a:gd name="connsiteX8" fmla="*/ 413398 w 413430"/>
                      <a:gd name="connsiteY8" fmla="*/ 245694 h 711253"/>
                      <a:gd name="connsiteX9" fmla="*/ 398738 w 413430"/>
                      <a:gd name="connsiteY9" fmla="*/ 267390 h 711253"/>
                      <a:gd name="connsiteX10" fmla="*/ 373030 w 413430"/>
                      <a:gd name="connsiteY10" fmla="*/ 272365 h 711253"/>
                      <a:gd name="connsiteX11" fmla="*/ 322593 w 413430"/>
                      <a:gd name="connsiteY11" fmla="*/ 262063 h 711253"/>
                      <a:gd name="connsiteX12" fmla="*/ 290271 w 413430"/>
                      <a:gd name="connsiteY12" fmla="*/ 269980 h 711253"/>
                      <a:gd name="connsiteX13" fmla="*/ 176613 w 413430"/>
                      <a:gd name="connsiteY13" fmla="*/ 640149 h 711253"/>
                      <a:gd name="connsiteX14" fmla="*/ 55649 w 413430"/>
                      <a:gd name="connsiteY14" fmla="*/ 709561 h 711253"/>
                      <a:gd name="connsiteX15" fmla="*/ 7668 w 413430"/>
                      <a:gd name="connsiteY15" fmla="*/ 595740 h 711253"/>
                      <a:gd name="connsiteX16" fmla="*/ 186339 w 413430"/>
                      <a:gd name="connsiteY16" fmla="*/ 252555 h 711253"/>
                      <a:gd name="connsiteX17" fmla="*/ 191681 w 413430"/>
                      <a:gd name="connsiteY17" fmla="*/ 196773 h 711253"/>
                      <a:gd name="connsiteX18" fmla="*/ 164833 w 413430"/>
                      <a:gd name="connsiteY18" fmla="*/ 138805 h 711253"/>
                      <a:gd name="connsiteX19" fmla="*/ 159768 w 413430"/>
                      <a:gd name="connsiteY19" fmla="*/ 127326 h 711253"/>
                      <a:gd name="connsiteX20" fmla="*/ 140221 w 413430"/>
                      <a:gd name="connsiteY20" fmla="*/ 38383 h 711253"/>
                      <a:gd name="connsiteX21" fmla="*/ 164297 w 413430"/>
                      <a:gd name="connsiteY21" fmla="*/ 743 h 711253"/>
                      <a:gd name="connsiteX0" fmla="*/ 156645 w 405778"/>
                      <a:gd name="connsiteY0" fmla="*/ 743 h 667156"/>
                      <a:gd name="connsiteX1" fmla="*/ 194285 w 405778"/>
                      <a:gd name="connsiteY1" fmla="*/ 24820 h 667156"/>
                      <a:gd name="connsiteX2" fmla="*/ 212288 w 405778"/>
                      <a:gd name="connsiteY2" fmla="*/ 106738 h 667156"/>
                      <a:gd name="connsiteX3" fmla="*/ 281763 w 405778"/>
                      <a:gd name="connsiteY3" fmla="*/ 182836 h 667156"/>
                      <a:gd name="connsiteX4" fmla="*/ 283549 w 405778"/>
                      <a:gd name="connsiteY4" fmla="*/ 185811 h 667156"/>
                      <a:gd name="connsiteX5" fmla="*/ 379074 w 405778"/>
                      <a:gd name="connsiteY5" fmla="*/ 205326 h 667156"/>
                      <a:gd name="connsiteX6" fmla="*/ 400771 w 405778"/>
                      <a:gd name="connsiteY6" fmla="*/ 219986 h 667156"/>
                      <a:gd name="connsiteX7" fmla="*/ 405778 w 405778"/>
                      <a:gd name="connsiteY7" fmla="*/ 232108 h 667156"/>
                      <a:gd name="connsiteX8" fmla="*/ 405746 w 405778"/>
                      <a:gd name="connsiteY8" fmla="*/ 245694 h 667156"/>
                      <a:gd name="connsiteX9" fmla="*/ 391086 w 405778"/>
                      <a:gd name="connsiteY9" fmla="*/ 267390 h 667156"/>
                      <a:gd name="connsiteX10" fmla="*/ 365378 w 405778"/>
                      <a:gd name="connsiteY10" fmla="*/ 272365 h 667156"/>
                      <a:gd name="connsiteX11" fmla="*/ 314941 w 405778"/>
                      <a:gd name="connsiteY11" fmla="*/ 262063 h 667156"/>
                      <a:gd name="connsiteX12" fmla="*/ 282619 w 405778"/>
                      <a:gd name="connsiteY12" fmla="*/ 269980 h 667156"/>
                      <a:gd name="connsiteX13" fmla="*/ 168961 w 405778"/>
                      <a:gd name="connsiteY13" fmla="*/ 640149 h 667156"/>
                      <a:gd name="connsiteX14" fmla="*/ 16 w 405778"/>
                      <a:gd name="connsiteY14" fmla="*/ 595740 h 667156"/>
                      <a:gd name="connsiteX15" fmla="*/ 178687 w 405778"/>
                      <a:gd name="connsiteY15" fmla="*/ 252555 h 667156"/>
                      <a:gd name="connsiteX16" fmla="*/ 184029 w 405778"/>
                      <a:gd name="connsiteY16" fmla="*/ 196773 h 667156"/>
                      <a:gd name="connsiteX17" fmla="*/ 157181 w 405778"/>
                      <a:gd name="connsiteY17" fmla="*/ 138805 h 667156"/>
                      <a:gd name="connsiteX18" fmla="*/ 152116 w 405778"/>
                      <a:gd name="connsiteY18" fmla="*/ 127326 h 667156"/>
                      <a:gd name="connsiteX19" fmla="*/ 132569 w 405778"/>
                      <a:gd name="connsiteY19" fmla="*/ 38383 h 667156"/>
                      <a:gd name="connsiteX20" fmla="*/ 156645 w 405778"/>
                      <a:gd name="connsiteY20" fmla="*/ 743 h 667156"/>
                      <a:gd name="connsiteX0" fmla="*/ 130457 w 379590"/>
                      <a:gd name="connsiteY0" fmla="*/ 743 h 658211"/>
                      <a:gd name="connsiteX1" fmla="*/ 168097 w 379590"/>
                      <a:gd name="connsiteY1" fmla="*/ 24820 h 658211"/>
                      <a:gd name="connsiteX2" fmla="*/ 186100 w 379590"/>
                      <a:gd name="connsiteY2" fmla="*/ 106738 h 658211"/>
                      <a:gd name="connsiteX3" fmla="*/ 255575 w 379590"/>
                      <a:gd name="connsiteY3" fmla="*/ 182836 h 658211"/>
                      <a:gd name="connsiteX4" fmla="*/ 257361 w 379590"/>
                      <a:gd name="connsiteY4" fmla="*/ 185811 h 658211"/>
                      <a:gd name="connsiteX5" fmla="*/ 352886 w 379590"/>
                      <a:gd name="connsiteY5" fmla="*/ 205326 h 658211"/>
                      <a:gd name="connsiteX6" fmla="*/ 374583 w 379590"/>
                      <a:gd name="connsiteY6" fmla="*/ 219986 h 658211"/>
                      <a:gd name="connsiteX7" fmla="*/ 379590 w 379590"/>
                      <a:gd name="connsiteY7" fmla="*/ 232108 h 658211"/>
                      <a:gd name="connsiteX8" fmla="*/ 379558 w 379590"/>
                      <a:gd name="connsiteY8" fmla="*/ 245694 h 658211"/>
                      <a:gd name="connsiteX9" fmla="*/ 364898 w 379590"/>
                      <a:gd name="connsiteY9" fmla="*/ 267390 h 658211"/>
                      <a:gd name="connsiteX10" fmla="*/ 339190 w 379590"/>
                      <a:gd name="connsiteY10" fmla="*/ 272365 h 658211"/>
                      <a:gd name="connsiteX11" fmla="*/ 288753 w 379590"/>
                      <a:gd name="connsiteY11" fmla="*/ 262063 h 658211"/>
                      <a:gd name="connsiteX12" fmla="*/ 256431 w 379590"/>
                      <a:gd name="connsiteY12" fmla="*/ 269980 h 658211"/>
                      <a:gd name="connsiteX13" fmla="*/ 142773 w 379590"/>
                      <a:gd name="connsiteY13" fmla="*/ 640149 h 658211"/>
                      <a:gd name="connsiteX14" fmla="*/ 21 w 379590"/>
                      <a:gd name="connsiteY14" fmla="*/ 550496 h 658211"/>
                      <a:gd name="connsiteX15" fmla="*/ 152499 w 379590"/>
                      <a:gd name="connsiteY15" fmla="*/ 252555 h 658211"/>
                      <a:gd name="connsiteX16" fmla="*/ 157841 w 379590"/>
                      <a:gd name="connsiteY16" fmla="*/ 196773 h 658211"/>
                      <a:gd name="connsiteX17" fmla="*/ 130993 w 379590"/>
                      <a:gd name="connsiteY17" fmla="*/ 138805 h 658211"/>
                      <a:gd name="connsiteX18" fmla="*/ 125928 w 379590"/>
                      <a:gd name="connsiteY18" fmla="*/ 127326 h 658211"/>
                      <a:gd name="connsiteX19" fmla="*/ 106381 w 379590"/>
                      <a:gd name="connsiteY19" fmla="*/ 38383 h 658211"/>
                      <a:gd name="connsiteX20" fmla="*/ 130457 w 379590"/>
                      <a:gd name="connsiteY20" fmla="*/ 743 h 658211"/>
                      <a:gd name="connsiteX0" fmla="*/ 130438 w 379571"/>
                      <a:gd name="connsiteY0" fmla="*/ 743 h 623975"/>
                      <a:gd name="connsiteX1" fmla="*/ 168078 w 379571"/>
                      <a:gd name="connsiteY1" fmla="*/ 24820 h 623975"/>
                      <a:gd name="connsiteX2" fmla="*/ 186081 w 379571"/>
                      <a:gd name="connsiteY2" fmla="*/ 106738 h 623975"/>
                      <a:gd name="connsiteX3" fmla="*/ 255556 w 379571"/>
                      <a:gd name="connsiteY3" fmla="*/ 182836 h 623975"/>
                      <a:gd name="connsiteX4" fmla="*/ 257342 w 379571"/>
                      <a:gd name="connsiteY4" fmla="*/ 185811 h 623975"/>
                      <a:gd name="connsiteX5" fmla="*/ 352867 w 379571"/>
                      <a:gd name="connsiteY5" fmla="*/ 205326 h 623975"/>
                      <a:gd name="connsiteX6" fmla="*/ 374564 w 379571"/>
                      <a:gd name="connsiteY6" fmla="*/ 219986 h 623975"/>
                      <a:gd name="connsiteX7" fmla="*/ 379571 w 379571"/>
                      <a:gd name="connsiteY7" fmla="*/ 232108 h 623975"/>
                      <a:gd name="connsiteX8" fmla="*/ 379539 w 379571"/>
                      <a:gd name="connsiteY8" fmla="*/ 245694 h 623975"/>
                      <a:gd name="connsiteX9" fmla="*/ 364879 w 379571"/>
                      <a:gd name="connsiteY9" fmla="*/ 267390 h 623975"/>
                      <a:gd name="connsiteX10" fmla="*/ 339171 w 379571"/>
                      <a:gd name="connsiteY10" fmla="*/ 272365 h 623975"/>
                      <a:gd name="connsiteX11" fmla="*/ 288734 w 379571"/>
                      <a:gd name="connsiteY11" fmla="*/ 262063 h 623975"/>
                      <a:gd name="connsiteX12" fmla="*/ 256412 w 379571"/>
                      <a:gd name="connsiteY12" fmla="*/ 269980 h 623975"/>
                      <a:gd name="connsiteX13" fmla="*/ 154660 w 379571"/>
                      <a:gd name="connsiteY13" fmla="*/ 599668 h 623975"/>
                      <a:gd name="connsiteX14" fmla="*/ 2 w 379571"/>
                      <a:gd name="connsiteY14" fmla="*/ 550496 h 623975"/>
                      <a:gd name="connsiteX15" fmla="*/ 152480 w 379571"/>
                      <a:gd name="connsiteY15" fmla="*/ 252555 h 623975"/>
                      <a:gd name="connsiteX16" fmla="*/ 157822 w 379571"/>
                      <a:gd name="connsiteY16" fmla="*/ 196773 h 623975"/>
                      <a:gd name="connsiteX17" fmla="*/ 130974 w 379571"/>
                      <a:gd name="connsiteY17" fmla="*/ 138805 h 623975"/>
                      <a:gd name="connsiteX18" fmla="*/ 125909 w 379571"/>
                      <a:gd name="connsiteY18" fmla="*/ 127326 h 623975"/>
                      <a:gd name="connsiteX19" fmla="*/ 106362 w 379571"/>
                      <a:gd name="connsiteY19" fmla="*/ 38383 h 623975"/>
                      <a:gd name="connsiteX20" fmla="*/ 130438 w 379571"/>
                      <a:gd name="connsiteY20" fmla="*/ 743 h 623975"/>
                      <a:gd name="connsiteX0" fmla="*/ 130438 w 379571"/>
                      <a:gd name="connsiteY0" fmla="*/ 743 h 642999"/>
                      <a:gd name="connsiteX1" fmla="*/ 168078 w 379571"/>
                      <a:gd name="connsiteY1" fmla="*/ 24820 h 642999"/>
                      <a:gd name="connsiteX2" fmla="*/ 186081 w 379571"/>
                      <a:gd name="connsiteY2" fmla="*/ 106738 h 642999"/>
                      <a:gd name="connsiteX3" fmla="*/ 255556 w 379571"/>
                      <a:gd name="connsiteY3" fmla="*/ 182836 h 642999"/>
                      <a:gd name="connsiteX4" fmla="*/ 257342 w 379571"/>
                      <a:gd name="connsiteY4" fmla="*/ 185811 h 642999"/>
                      <a:gd name="connsiteX5" fmla="*/ 352867 w 379571"/>
                      <a:gd name="connsiteY5" fmla="*/ 205326 h 642999"/>
                      <a:gd name="connsiteX6" fmla="*/ 374564 w 379571"/>
                      <a:gd name="connsiteY6" fmla="*/ 219986 h 642999"/>
                      <a:gd name="connsiteX7" fmla="*/ 379571 w 379571"/>
                      <a:gd name="connsiteY7" fmla="*/ 232108 h 642999"/>
                      <a:gd name="connsiteX8" fmla="*/ 379539 w 379571"/>
                      <a:gd name="connsiteY8" fmla="*/ 245694 h 642999"/>
                      <a:gd name="connsiteX9" fmla="*/ 364879 w 379571"/>
                      <a:gd name="connsiteY9" fmla="*/ 267390 h 642999"/>
                      <a:gd name="connsiteX10" fmla="*/ 339171 w 379571"/>
                      <a:gd name="connsiteY10" fmla="*/ 272365 h 642999"/>
                      <a:gd name="connsiteX11" fmla="*/ 288734 w 379571"/>
                      <a:gd name="connsiteY11" fmla="*/ 262063 h 642999"/>
                      <a:gd name="connsiteX12" fmla="*/ 256412 w 379571"/>
                      <a:gd name="connsiteY12" fmla="*/ 269980 h 642999"/>
                      <a:gd name="connsiteX13" fmla="*/ 154660 w 379571"/>
                      <a:gd name="connsiteY13" fmla="*/ 599668 h 642999"/>
                      <a:gd name="connsiteX14" fmla="*/ 2 w 379571"/>
                      <a:gd name="connsiteY14" fmla="*/ 550496 h 642999"/>
                      <a:gd name="connsiteX15" fmla="*/ 152480 w 379571"/>
                      <a:gd name="connsiteY15" fmla="*/ 252555 h 642999"/>
                      <a:gd name="connsiteX16" fmla="*/ 157822 w 379571"/>
                      <a:gd name="connsiteY16" fmla="*/ 196773 h 642999"/>
                      <a:gd name="connsiteX17" fmla="*/ 130974 w 379571"/>
                      <a:gd name="connsiteY17" fmla="*/ 138805 h 642999"/>
                      <a:gd name="connsiteX18" fmla="*/ 125909 w 379571"/>
                      <a:gd name="connsiteY18" fmla="*/ 127326 h 642999"/>
                      <a:gd name="connsiteX19" fmla="*/ 106362 w 379571"/>
                      <a:gd name="connsiteY19" fmla="*/ 38383 h 642999"/>
                      <a:gd name="connsiteX20" fmla="*/ 130438 w 379571"/>
                      <a:gd name="connsiteY20" fmla="*/ 743 h 642999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58601 w 385305"/>
                      <a:gd name="connsiteY5" fmla="*/ 205326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46563 w 385305"/>
                      <a:gd name="connsiteY5" fmla="*/ 213925 h 648440"/>
                      <a:gd name="connsiteX6" fmla="*/ 380298 w 385305"/>
                      <a:gd name="connsiteY6" fmla="*/ 219986 h 648440"/>
                      <a:gd name="connsiteX7" fmla="*/ 385305 w 385305"/>
                      <a:gd name="connsiteY7" fmla="*/ 232108 h 648440"/>
                      <a:gd name="connsiteX8" fmla="*/ 385273 w 385305"/>
                      <a:gd name="connsiteY8" fmla="*/ 245694 h 648440"/>
                      <a:gd name="connsiteX9" fmla="*/ 370613 w 385305"/>
                      <a:gd name="connsiteY9" fmla="*/ 267390 h 648440"/>
                      <a:gd name="connsiteX10" fmla="*/ 344905 w 385305"/>
                      <a:gd name="connsiteY10" fmla="*/ 272365 h 648440"/>
                      <a:gd name="connsiteX11" fmla="*/ 294468 w 385305"/>
                      <a:gd name="connsiteY11" fmla="*/ 262063 h 648440"/>
                      <a:gd name="connsiteX12" fmla="*/ 262146 w 385305"/>
                      <a:gd name="connsiteY12" fmla="*/ 269980 h 648440"/>
                      <a:gd name="connsiteX13" fmla="*/ 160394 w 385305"/>
                      <a:gd name="connsiteY13" fmla="*/ 599668 h 648440"/>
                      <a:gd name="connsiteX14" fmla="*/ 5736 w 385305"/>
                      <a:gd name="connsiteY14" fmla="*/ 550496 h 648440"/>
                      <a:gd name="connsiteX15" fmla="*/ 158214 w 385305"/>
                      <a:gd name="connsiteY15" fmla="*/ 252555 h 648440"/>
                      <a:gd name="connsiteX16" fmla="*/ 163556 w 385305"/>
                      <a:gd name="connsiteY16" fmla="*/ 196773 h 648440"/>
                      <a:gd name="connsiteX17" fmla="*/ 136708 w 385305"/>
                      <a:gd name="connsiteY17" fmla="*/ 138805 h 648440"/>
                      <a:gd name="connsiteX18" fmla="*/ 131643 w 385305"/>
                      <a:gd name="connsiteY18" fmla="*/ 127326 h 648440"/>
                      <a:gd name="connsiteX19" fmla="*/ 112096 w 385305"/>
                      <a:gd name="connsiteY19" fmla="*/ 38383 h 648440"/>
                      <a:gd name="connsiteX20" fmla="*/ 136172 w 385305"/>
                      <a:gd name="connsiteY20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263076 w 385305"/>
                      <a:gd name="connsiteY4" fmla="*/ 185811 h 648440"/>
                      <a:gd name="connsiteX5" fmla="*/ 380298 w 385305"/>
                      <a:gd name="connsiteY5" fmla="*/ 219986 h 648440"/>
                      <a:gd name="connsiteX6" fmla="*/ 385305 w 385305"/>
                      <a:gd name="connsiteY6" fmla="*/ 232108 h 648440"/>
                      <a:gd name="connsiteX7" fmla="*/ 385273 w 385305"/>
                      <a:gd name="connsiteY7" fmla="*/ 245694 h 648440"/>
                      <a:gd name="connsiteX8" fmla="*/ 370613 w 385305"/>
                      <a:gd name="connsiteY8" fmla="*/ 267390 h 648440"/>
                      <a:gd name="connsiteX9" fmla="*/ 344905 w 385305"/>
                      <a:gd name="connsiteY9" fmla="*/ 272365 h 648440"/>
                      <a:gd name="connsiteX10" fmla="*/ 294468 w 385305"/>
                      <a:gd name="connsiteY10" fmla="*/ 262063 h 648440"/>
                      <a:gd name="connsiteX11" fmla="*/ 262146 w 385305"/>
                      <a:gd name="connsiteY11" fmla="*/ 269980 h 648440"/>
                      <a:gd name="connsiteX12" fmla="*/ 160394 w 385305"/>
                      <a:gd name="connsiteY12" fmla="*/ 599668 h 648440"/>
                      <a:gd name="connsiteX13" fmla="*/ 5736 w 385305"/>
                      <a:gd name="connsiteY13" fmla="*/ 550496 h 648440"/>
                      <a:gd name="connsiteX14" fmla="*/ 158214 w 385305"/>
                      <a:gd name="connsiteY14" fmla="*/ 252555 h 648440"/>
                      <a:gd name="connsiteX15" fmla="*/ 163556 w 385305"/>
                      <a:gd name="connsiteY15" fmla="*/ 196773 h 648440"/>
                      <a:gd name="connsiteX16" fmla="*/ 136708 w 385305"/>
                      <a:gd name="connsiteY16" fmla="*/ 138805 h 648440"/>
                      <a:gd name="connsiteX17" fmla="*/ 131643 w 385305"/>
                      <a:gd name="connsiteY17" fmla="*/ 127326 h 648440"/>
                      <a:gd name="connsiteX18" fmla="*/ 112096 w 385305"/>
                      <a:gd name="connsiteY18" fmla="*/ 38383 h 648440"/>
                      <a:gd name="connsiteX19" fmla="*/ 136172 w 385305"/>
                      <a:gd name="connsiteY19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1290 w 385305"/>
                      <a:gd name="connsiteY3" fmla="*/ 182836 h 648440"/>
                      <a:gd name="connsiteX4" fmla="*/ 380298 w 385305"/>
                      <a:gd name="connsiteY4" fmla="*/ 219986 h 648440"/>
                      <a:gd name="connsiteX5" fmla="*/ 385305 w 385305"/>
                      <a:gd name="connsiteY5" fmla="*/ 232108 h 648440"/>
                      <a:gd name="connsiteX6" fmla="*/ 385273 w 385305"/>
                      <a:gd name="connsiteY6" fmla="*/ 245694 h 648440"/>
                      <a:gd name="connsiteX7" fmla="*/ 370613 w 385305"/>
                      <a:gd name="connsiteY7" fmla="*/ 267390 h 648440"/>
                      <a:gd name="connsiteX8" fmla="*/ 344905 w 385305"/>
                      <a:gd name="connsiteY8" fmla="*/ 272365 h 648440"/>
                      <a:gd name="connsiteX9" fmla="*/ 294468 w 385305"/>
                      <a:gd name="connsiteY9" fmla="*/ 262063 h 648440"/>
                      <a:gd name="connsiteX10" fmla="*/ 262146 w 385305"/>
                      <a:gd name="connsiteY10" fmla="*/ 269980 h 648440"/>
                      <a:gd name="connsiteX11" fmla="*/ 160394 w 385305"/>
                      <a:gd name="connsiteY11" fmla="*/ 599668 h 648440"/>
                      <a:gd name="connsiteX12" fmla="*/ 5736 w 385305"/>
                      <a:gd name="connsiteY12" fmla="*/ 550496 h 648440"/>
                      <a:gd name="connsiteX13" fmla="*/ 158214 w 385305"/>
                      <a:gd name="connsiteY13" fmla="*/ 252555 h 648440"/>
                      <a:gd name="connsiteX14" fmla="*/ 163556 w 385305"/>
                      <a:gd name="connsiteY14" fmla="*/ 196773 h 648440"/>
                      <a:gd name="connsiteX15" fmla="*/ 136708 w 385305"/>
                      <a:gd name="connsiteY15" fmla="*/ 138805 h 648440"/>
                      <a:gd name="connsiteX16" fmla="*/ 131643 w 385305"/>
                      <a:gd name="connsiteY16" fmla="*/ 127326 h 648440"/>
                      <a:gd name="connsiteX17" fmla="*/ 112096 w 385305"/>
                      <a:gd name="connsiteY17" fmla="*/ 38383 h 648440"/>
                      <a:gd name="connsiteX18" fmla="*/ 136172 w 385305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90618"/>
                      <a:gd name="connsiteY0" fmla="*/ 743 h 648440"/>
                      <a:gd name="connsiteX1" fmla="*/ 173812 w 390618"/>
                      <a:gd name="connsiteY1" fmla="*/ 24820 h 648440"/>
                      <a:gd name="connsiteX2" fmla="*/ 191815 w 390618"/>
                      <a:gd name="connsiteY2" fmla="*/ 106738 h 648440"/>
                      <a:gd name="connsiteX3" fmla="*/ 263009 w 390618"/>
                      <a:gd name="connsiteY3" fmla="*/ 200033 h 648440"/>
                      <a:gd name="connsiteX4" fmla="*/ 380298 w 390618"/>
                      <a:gd name="connsiteY4" fmla="*/ 219986 h 648440"/>
                      <a:gd name="connsiteX5" fmla="*/ 385305 w 390618"/>
                      <a:gd name="connsiteY5" fmla="*/ 232108 h 648440"/>
                      <a:gd name="connsiteX6" fmla="*/ 385273 w 390618"/>
                      <a:gd name="connsiteY6" fmla="*/ 245694 h 648440"/>
                      <a:gd name="connsiteX7" fmla="*/ 370613 w 390618"/>
                      <a:gd name="connsiteY7" fmla="*/ 267390 h 648440"/>
                      <a:gd name="connsiteX8" fmla="*/ 344905 w 390618"/>
                      <a:gd name="connsiteY8" fmla="*/ 272365 h 648440"/>
                      <a:gd name="connsiteX9" fmla="*/ 294468 w 390618"/>
                      <a:gd name="connsiteY9" fmla="*/ 262063 h 648440"/>
                      <a:gd name="connsiteX10" fmla="*/ 262146 w 390618"/>
                      <a:gd name="connsiteY10" fmla="*/ 269980 h 648440"/>
                      <a:gd name="connsiteX11" fmla="*/ 160394 w 390618"/>
                      <a:gd name="connsiteY11" fmla="*/ 599668 h 648440"/>
                      <a:gd name="connsiteX12" fmla="*/ 5736 w 390618"/>
                      <a:gd name="connsiteY12" fmla="*/ 550496 h 648440"/>
                      <a:gd name="connsiteX13" fmla="*/ 158214 w 390618"/>
                      <a:gd name="connsiteY13" fmla="*/ 252555 h 648440"/>
                      <a:gd name="connsiteX14" fmla="*/ 163556 w 390618"/>
                      <a:gd name="connsiteY14" fmla="*/ 196773 h 648440"/>
                      <a:gd name="connsiteX15" fmla="*/ 136708 w 390618"/>
                      <a:gd name="connsiteY15" fmla="*/ 138805 h 648440"/>
                      <a:gd name="connsiteX16" fmla="*/ 131643 w 390618"/>
                      <a:gd name="connsiteY16" fmla="*/ 127326 h 648440"/>
                      <a:gd name="connsiteX17" fmla="*/ 112096 w 390618"/>
                      <a:gd name="connsiteY17" fmla="*/ 38383 h 648440"/>
                      <a:gd name="connsiteX18" fmla="*/ 136172 w 390618"/>
                      <a:gd name="connsiteY18" fmla="*/ 743 h 648440"/>
                      <a:gd name="connsiteX0" fmla="*/ 136172 w 385305"/>
                      <a:gd name="connsiteY0" fmla="*/ 743 h 648440"/>
                      <a:gd name="connsiteX1" fmla="*/ 173812 w 385305"/>
                      <a:gd name="connsiteY1" fmla="*/ 24820 h 648440"/>
                      <a:gd name="connsiteX2" fmla="*/ 191815 w 385305"/>
                      <a:gd name="connsiteY2" fmla="*/ 106738 h 648440"/>
                      <a:gd name="connsiteX3" fmla="*/ 263009 w 385305"/>
                      <a:gd name="connsiteY3" fmla="*/ 200033 h 648440"/>
                      <a:gd name="connsiteX4" fmla="*/ 385305 w 385305"/>
                      <a:gd name="connsiteY4" fmla="*/ 232108 h 648440"/>
                      <a:gd name="connsiteX5" fmla="*/ 385273 w 385305"/>
                      <a:gd name="connsiteY5" fmla="*/ 245694 h 648440"/>
                      <a:gd name="connsiteX6" fmla="*/ 370613 w 385305"/>
                      <a:gd name="connsiteY6" fmla="*/ 267390 h 648440"/>
                      <a:gd name="connsiteX7" fmla="*/ 344905 w 385305"/>
                      <a:gd name="connsiteY7" fmla="*/ 272365 h 648440"/>
                      <a:gd name="connsiteX8" fmla="*/ 294468 w 385305"/>
                      <a:gd name="connsiteY8" fmla="*/ 262063 h 648440"/>
                      <a:gd name="connsiteX9" fmla="*/ 262146 w 385305"/>
                      <a:gd name="connsiteY9" fmla="*/ 269980 h 648440"/>
                      <a:gd name="connsiteX10" fmla="*/ 160394 w 385305"/>
                      <a:gd name="connsiteY10" fmla="*/ 599668 h 648440"/>
                      <a:gd name="connsiteX11" fmla="*/ 5736 w 385305"/>
                      <a:gd name="connsiteY11" fmla="*/ 550496 h 648440"/>
                      <a:gd name="connsiteX12" fmla="*/ 158214 w 385305"/>
                      <a:gd name="connsiteY12" fmla="*/ 252555 h 648440"/>
                      <a:gd name="connsiteX13" fmla="*/ 163556 w 385305"/>
                      <a:gd name="connsiteY13" fmla="*/ 196773 h 648440"/>
                      <a:gd name="connsiteX14" fmla="*/ 136708 w 385305"/>
                      <a:gd name="connsiteY14" fmla="*/ 138805 h 648440"/>
                      <a:gd name="connsiteX15" fmla="*/ 131643 w 385305"/>
                      <a:gd name="connsiteY15" fmla="*/ 127326 h 648440"/>
                      <a:gd name="connsiteX16" fmla="*/ 112096 w 385305"/>
                      <a:gd name="connsiteY16" fmla="*/ 38383 h 648440"/>
                      <a:gd name="connsiteX17" fmla="*/ 136172 w 385305"/>
                      <a:gd name="connsiteY17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344905 w 385273"/>
                      <a:gd name="connsiteY6" fmla="*/ 272365 h 648440"/>
                      <a:gd name="connsiteX7" fmla="*/ 294468 w 385273"/>
                      <a:gd name="connsiteY7" fmla="*/ 262063 h 648440"/>
                      <a:gd name="connsiteX8" fmla="*/ 262146 w 385273"/>
                      <a:gd name="connsiteY8" fmla="*/ 269980 h 648440"/>
                      <a:gd name="connsiteX9" fmla="*/ 160394 w 385273"/>
                      <a:gd name="connsiteY9" fmla="*/ 599668 h 648440"/>
                      <a:gd name="connsiteX10" fmla="*/ 5736 w 385273"/>
                      <a:gd name="connsiteY10" fmla="*/ 550496 h 648440"/>
                      <a:gd name="connsiteX11" fmla="*/ 158214 w 385273"/>
                      <a:gd name="connsiteY11" fmla="*/ 252555 h 648440"/>
                      <a:gd name="connsiteX12" fmla="*/ 163556 w 385273"/>
                      <a:gd name="connsiteY12" fmla="*/ 196773 h 648440"/>
                      <a:gd name="connsiteX13" fmla="*/ 136708 w 385273"/>
                      <a:gd name="connsiteY13" fmla="*/ 138805 h 648440"/>
                      <a:gd name="connsiteX14" fmla="*/ 131643 w 385273"/>
                      <a:gd name="connsiteY14" fmla="*/ 127326 h 648440"/>
                      <a:gd name="connsiteX15" fmla="*/ 112096 w 385273"/>
                      <a:gd name="connsiteY15" fmla="*/ 38383 h 648440"/>
                      <a:gd name="connsiteX16" fmla="*/ 136172 w 385273"/>
                      <a:gd name="connsiteY16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370613 w 385273"/>
                      <a:gd name="connsiteY5" fmla="*/ 267390 h 648440"/>
                      <a:gd name="connsiteX6" fmla="*/ 294468 w 385273"/>
                      <a:gd name="connsiteY6" fmla="*/ 262063 h 648440"/>
                      <a:gd name="connsiteX7" fmla="*/ 262146 w 385273"/>
                      <a:gd name="connsiteY7" fmla="*/ 269980 h 648440"/>
                      <a:gd name="connsiteX8" fmla="*/ 160394 w 385273"/>
                      <a:gd name="connsiteY8" fmla="*/ 599668 h 648440"/>
                      <a:gd name="connsiteX9" fmla="*/ 5736 w 385273"/>
                      <a:gd name="connsiteY9" fmla="*/ 550496 h 648440"/>
                      <a:gd name="connsiteX10" fmla="*/ 158214 w 385273"/>
                      <a:gd name="connsiteY10" fmla="*/ 252555 h 648440"/>
                      <a:gd name="connsiteX11" fmla="*/ 163556 w 385273"/>
                      <a:gd name="connsiteY11" fmla="*/ 196773 h 648440"/>
                      <a:gd name="connsiteX12" fmla="*/ 136708 w 385273"/>
                      <a:gd name="connsiteY12" fmla="*/ 138805 h 648440"/>
                      <a:gd name="connsiteX13" fmla="*/ 131643 w 385273"/>
                      <a:gd name="connsiteY13" fmla="*/ 127326 h 648440"/>
                      <a:gd name="connsiteX14" fmla="*/ 112096 w 385273"/>
                      <a:gd name="connsiteY14" fmla="*/ 38383 h 648440"/>
                      <a:gd name="connsiteX15" fmla="*/ 136172 w 385273"/>
                      <a:gd name="connsiteY15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94468 w 385273"/>
                      <a:gd name="connsiteY5" fmla="*/ 262063 h 648440"/>
                      <a:gd name="connsiteX6" fmla="*/ 262146 w 385273"/>
                      <a:gd name="connsiteY6" fmla="*/ 269980 h 648440"/>
                      <a:gd name="connsiteX7" fmla="*/ 160394 w 385273"/>
                      <a:gd name="connsiteY7" fmla="*/ 599668 h 648440"/>
                      <a:gd name="connsiteX8" fmla="*/ 5736 w 385273"/>
                      <a:gd name="connsiteY8" fmla="*/ 550496 h 648440"/>
                      <a:gd name="connsiteX9" fmla="*/ 158214 w 385273"/>
                      <a:gd name="connsiteY9" fmla="*/ 252555 h 648440"/>
                      <a:gd name="connsiteX10" fmla="*/ 163556 w 385273"/>
                      <a:gd name="connsiteY10" fmla="*/ 196773 h 648440"/>
                      <a:gd name="connsiteX11" fmla="*/ 136708 w 385273"/>
                      <a:gd name="connsiteY11" fmla="*/ 138805 h 648440"/>
                      <a:gd name="connsiteX12" fmla="*/ 131643 w 385273"/>
                      <a:gd name="connsiteY12" fmla="*/ 127326 h 648440"/>
                      <a:gd name="connsiteX13" fmla="*/ 112096 w 385273"/>
                      <a:gd name="connsiteY13" fmla="*/ 38383 h 648440"/>
                      <a:gd name="connsiteX14" fmla="*/ 136172 w 385273"/>
                      <a:gd name="connsiteY14" fmla="*/ 743 h 648440"/>
                      <a:gd name="connsiteX0" fmla="*/ 136172 w 385273"/>
                      <a:gd name="connsiteY0" fmla="*/ 743 h 648440"/>
                      <a:gd name="connsiteX1" fmla="*/ 173812 w 385273"/>
                      <a:gd name="connsiteY1" fmla="*/ 24820 h 648440"/>
                      <a:gd name="connsiteX2" fmla="*/ 191815 w 385273"/>
                      <a:gd name="connsiteY2" fmla="*/ 106738 h 648440"/>
                      <a:gd name="connsiteX3" fmla="*/ 263009 w 385273"/>
                      <a:gd name="connsiteY3" fmla="*/ 200033 h 648440"/>
                      <a:gd name="connsiteX4" fmla="*/ 385273 w 385273"/>
                      <a:gd name="connsiteY4" fmla="*/ 245694 h 648440"/>
                      <a:gd name="connsiteX5" fmla="*/ 262146 w 385273"/>
                      <a:gd name="connsiteY5" fmla="*/ 269980 h 648440"/>
                      <a:gd name="connsiteX6" fmla="*/ 160394 w 385273"/>
                      <a:gd name="connsiteY6" fmla="*/ 599668 h 648440"/>
                      <a:gd name="connsiteX7" fmla="*/ 5736 w 385273"/>
                      <a:gd name="connsiteY7" fmla="*/ 550496 h 648440"/>
                      <a:gd name="connsiteX8" fmla="*/ 158214 w 385273"/>
                      <a:gd name="connsiteY8" fmla="*/ 252555 h 648440"/>
                      <a:gd name="connsiteX9" fmla="*/ 163556 w 385273"/>
                      <a:gd name="connsiteY9" fmla="*/ 196773 h 648440"/>
                      <a:gd name="connsiteX10" fmla="*/ 136708 w 385273"/>
                      <a:gd name="connsiteY10" fmla="*/ 138805 h 648440"/>
                      <a:gd name="connsiteX11" fmla="*/ 131643 w 385273"/>
                      <a:gd name="connsiteY11" fmla="*/ 127326 h 648440"/>
                      <a:gd name="connsiteX12" fmla="*/ 112096 w 385273"/>
                      <a:gd name="connsiteY12" fmla="*/ 38383 h 648440"/>
                      <a:gd name="connsiteX13" fmla="*/ 136172 w 385273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6708 w 385484"/>
                      <a:gd name="connsiteY10" fmla="*/ 138805 h 648440"/>
                      <a:gd name="connsiteX11" fmla="*/ 131643 w 385484"/>
                      <a:gd name="connsiteY11" fmla="*/ 127326 h 648440"/>
                      <a:gd name="connsiteX12" fmla="*/ 112096 w 385484"/>
                      <a:gd name="connsiteY12" fmla="*/ 38383 h 648440"/>
                      <a:gd name="connsiteX13" fmla="*/ 136172 w 385484"/>
                      <a:gd name="connsiteY13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31643 w 385484"/>
                      <a:gd name="connsiteY10" fmla="*/ 127326 h 648440"/>
                      <a:gd name="connsiteX11" fmla="*/ 112096 w 385484"/>
                      <a:gd name="connsiteY11" fmla="*/ 38383 h 648440"/>
                      <a:gd name="connsiteX12" fmla="*/ 136172 w 385484"/>
                      <a:gd name="connsiteY12" fmla="*/ 743 h 648440"/>
                      <a:gd name="connsiteX0" fmla="*/ 136172 w 385484"/>
                      <a:gd name="connsiteY0" fmla="*/ 743 h 648440"/>
                      <a:gd name="connsiteX1" fmla="*/ 173812 w 385484"/>
                      <a:gd name="connsiteY1" fmla="*/ 24820 h 648440"/>
                      <a:gd name="connsiteX2" fmla="*/ 191815 w 385484"/>
                      <a:gd name="connsiteY2" fmla="*/ 106738 h 648440"/>
                      <a:gd name="connsiteX3" fmla="*/ 263009 w 385484"/>
                      <a:gd name="connsiteY3" fmla="*/ 200033 h 648440"/>
                      <a:gd name="connsiteX4" fmla="*/ 385273 w 385484"/>
                      <a:gd name="connsiteY4" fmla="*/ 245694 h 648440"/>
                      <a:gd name="connsiteX5" fmla="*/ 262146 w 385484"/>
                      <a:gd name="connsiteY5" fmla="*/ 269980 h 648440"/>
                      <a:gd name="connsiteX6" fmla="*/ 160394 w 385484"/>
                      <a:gd name="connsiteY6" fmla="*/ 599668 h 648440"/>
                      <a:gd name="connsiteX7" fmla="*/ 5736 w 385484"/>
                      <a:gd name="connsiteY7" fmla="*/ 550496 h 648440"/>
                      <a:gd name="connsiteX8" fmla="*/ 158214 w 385484"/>
                      <a:gd name="connsiteY8" fmla="*/ 252555 h 648440"/>
                      <a:gd name="connsiteX9" fmla="*/ 163556 w 385484"/>
                      <a:gd name="connsiteY9" fmla="*/ 196773 h 648440"/>
                      <a:gd name="connsiteX10" fmla="*/ 112096 w 385484"/>
                      <a:gd name="connsiteY10" fmla="*/ 38383 h 648440"/>
                      <a:gd name="connsiteX11" fmla="*/ 136172 w 385484"/>
                      <a:gd name="connsiteY11" fmla="*/ 743 h 648440"/>
                      <a:gd name="connsiteX0" fmla="*/ 136172 w 385484"/>
                      <a:gd name="connsiteY0" fmla="*/ 336 h 648033"/>
                      <a:gd name="connsiteX1" fmla="*/ 173812 w 385484"/>
                      <a:gd name="connsiteY1" fmla="*/ 24413 h 648033"/>
                      <a:gd name="connsiteX2" fmla="*/ 191815 w 385484"/>
                      <a:gd name="connsiteY2" fmla="*/ 106331 h 648033"/>
                      <a:gd name="connsiteX3" fmla="*/ 263009 w 385484"/>
                      <a:gd name="connsiteY3" fmla="*/ 199626 h 648033"/>
                      <a:gd name="connsiteX4" fmla="*/ 385273 w 385484"/>
                      <a:gd name="connsiteY4" fmla="*/ 245287 h 648033"/>
                      <a:gd name="connsiteX5" fmla="*/ 262146 w 385484"/>
                      <a:gd name="connsiteY5" fmla="*/ 269573 h 648033"/>
                      <a:gd name="connsiteX6" fmla="*/ 160394 w 385484"/>
                      <a:gd name="connsiteY6" fmla="*/ 599261 h 648033"/>
                      <a:gd name="connsiteX7" fmla="*/ 5736 w 385484"/>
                      <a:gd name="connsiteY7" fmla="*/ 550089 h 648033"/>
                      <a:gd name="connsiteX8" fmla="*/ 158214 w 385484"/>
                      <a:gd name="connsiteY8" fmla="*/ 252148 h 648033"/>
                      <a:gd name="connsiteX9" fmla="*/ 163556 w 385484"/>
                      <a:gd name="connsiteY9" fmla="*/ 196366 h 648033"/>
                      <a:gd name="connsiteX10" fmla="*/ 123274 w 385484"/>
                      <a:gd name="connsiteY10" fmla="*/ 37976 h 648033"/>
                      <a:gd name="connsiteX11" fmla="*/ 136172 w 385484"/>
                      <a:gd name="connsiteY11" fmla="*/ 336 h 64803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126 h 647823"/>
                      <a:gd name="connsiteX1" fmla="*/ 166073 w 385484"/>
                      <a:gd name="connsiteY1" fmla="*/ 28502 h 647823"/>
                      <a:gd name="connsiteX2" fmla="*/ 191815 w 385484"/>
                      <a:gd name="connsiteY2" fmla="*/ 106121 h 647823"/>
                      <a:gd name="connsiteX3" fmla="*/ 263009 w 385484"/>
                      <a:gd name="connsiteY3" fmla="*/ 199416 h 647823"/>
                      <a:gd name="connsiteX4" fmla="*/ 385273 w 385484"/>
                      <a:gd name="connsiteY4" fmla="*/ 245077 h 647823"/>
                      <a:gd name="connsiteX5" fmla="*/ 262146 w 385484"/>
                      <a:gd name="connsiteY5" fmla="*/ 269363 h 647823"/>
                      <a:gd name="connsiteX6" fmla="*/ 160394 w 385484"/>
                      <a:gd name="connsiteY6" fmla="*/ 599051 h 647823"/>
                      <a:gd name="connsiteX7" fmla="*/ 5736 w 385484"/>
                      <a:gd name="connsiteY7" fmla="*/ 549879 h 647823"/>
                      <a:gd name="connsiteX8" fmla="*/ 158214 w 385484"/>
                      <a:gd name="connsiteY8" fmla="*/ 251938 h 647823"/>
                      <a:gd name="connsiteX9" fmla="*/ 163556 w 385484"/>
                      <a:gd name="connsiteY9" fmla="*/ 196156 h 647823"/>
                      <a:gd name="connsiteX10" fmla="*/ 123274 w 385484"/>
                      <a:gd name="connsiteY10" fmla="*/ 37766 h 647823"/>
                      <a:gd name="connsiteX11" fmla="*/ 136172 w 385484"/>
                      <a:gd name="connsiteY11" fmla="*/ 126 h 647823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84"/>
                      <a:gd name="connsiteY0" fmla="*/ 459 h 648156"/>
                      <a:gd name="connsiteX1" fmla="*/ 166073 w 385484"/>
                      <a:gd name="connsiteY1" fmla="*/ 28835 h 648156"/>
                      <a:gd name="connsiteX2" fmla="*/ 191815 w 385484"/>
                      <a:gd name="connsiteY2" fmla="*/ 106454 h 648156"/>
                      <a:gd name="connsiteX3" fmla="*/ 263009 w 385484"/>
                      <a:gd name="connsiteY3" fmla="*/ 199749 h 648156"/>
                      <a:gd name="connsiteX4" fmla="*/ 385273 w 385484"/>
                      <a:gd name="connsiteY4" fmla="*/ 245410 h 648156"/>
                      <a:gd name="connsiteX5" fmla="*/ 262146 w 385484"/>
                      <a:gd name="connsiteY5" fmla="*/ 269696 h 648156"/>
                      <a:gd name="connsiteX6" fmla="*/ 160394 w 385484"/>
                      <a:gd name="connsiteY6" fmla="*/ 599384 h 648156"/>
                      <a:gd name="connsiteX7" fmla="*/ 5736 w 385484"/>
                      <a:gd name="connsiteY7" fmla="*/ 550212 h 648156"/>
                      <a:gd name="connsiteX8" fmla="*/ 158214 w 385484"/>
                      <a:gd name="connsiteY8" fmla="*/ 252271 h 648156"/>
                      <a:gd name="connsiteX9" fmla="*/ 163556 w 385484"/>
                      <a:gd name="connsiteY9" fmla="*/ 196489 h 648156"/>
                      <a:gd name="connsiteX10" fmla="*/ 123274 w 385484"/>
                      <a:gd name="connsiteY10" fmla="*/ 38099 h 648156"/>
                      <a:gd name="connsiteX11" fmla="*/ 136172 w 385484"/>
                      <a:gd name="connsiteY11" fmla="*/ 459 h 648156"/>
                      <a:gd name="connsiteX0" fmla="*/ 136172 w 385493"/>
                      <a:gd name="connsiteY0" fmla="*/ 459 h 648156"/>
                      <a:gd name="connsiteX1" fmla="*/ 166073 w 385493"/>
                      <a:gd name="connsiteY1" fmla="*/ 28835 h 648156"/>
                      <a:gd name="connsiteX2" fmla="*/ 191815 w 385493"/>
                      <a:gd name="connsiteY2" fmla="*/ 106454 h 648156"/>
                      <a:gd name="connsiteX3" fmla="*/ 263009 w 385493"/>
                      <a:gd name="connsiteY3" fmla="*/ 199749 h 648156"/>
                      <a:gd name="connsiteX4" fmla="*/ 385273 w 385493"/>
                      <a:gd name="connsiteY4" fmla="*/ 245410 h 648156"/>
                      <a:gd name="connsiteX5" fmla="*/ 262146 w 385493"/>
                      <a:gd name="connsiteY5" fmla="*/ 269696 h 648156"/>
                      <a:gd name="connsiteX6" fmla="*/ 160394 w 385493"/>
                      <a:gd name="connsiteY6" fmla="*/ 599384 h 648156"/>
                      <a:gd name="connsiteX7" fmla="*/ 5736 w 385493"/>
                      <a:gd name="connsiteY7" fmla="*/ 550212 h 648156"/>
                      <a:gd name="connsiteX8" fmla="*/ 158214 w 385493"/>
                      <a:gd name="connsiteY8" fmla="*/ 252271 h 648156"/>
                      <a:gd name="connsiteX9" fmla="*/ 163556 w 385493"/>
                      <a:gd name="connsiteY9" fmla="*/ 196489 h 648156"/>
                      <a:gd name="connsiteX10" fmla="*/ 123274 w 385493"/>
                      <a:gd name="connsiteY10" fmla="*/ 38099 h 648156"/>
                      <a:gd name="connsiteX11" fmla="*/ 136172 w 385493"/>
                      <a:gd name="connsiteY11" fmla="*/ 459 h 648156"/>
                      <a:gd name="connsiteX0" fmla="*/ 130451 w 379772"/>
                      <a:gd name="connsiteY0" fmla="*/ 459 h 642554"/>
                      <a:gd name="connsiteX1" fmla="*/ 160352 w 379772"/>
                      <a:gd name="connsiteY1" fmla="*/ 28835 h 642554"/>
                      <a:gd name="connsiteX2" fmla="*/ 186094 w 379772"/>
                      <a:gd name="connsiteY2" fmla="*/ 106454 h 642554"/>
                      <a:gd name="connsiteX3" fmla="*/ 257288 w 379772"/>
                      <a:gd name="connsiteY3" fmla="*/ 199749 h 642554"/>
                      <a:gd name="connsiteX4" fmla="*/ 379552 w 379772"/>
                      <a:gd name="connsiteY4" fmla="*/ 245410 h 642554"/>
                      <a:gd name="connsiteX5" fmla="*/ 256425 w 379772"/>
                      <a:gd name="connsiteY5" fmla="*/ 269696 h 642554"/>
                      <a:gd name="connsiteX6" fmla="*/ 154673 w 379772"/>
                      <a:gd name="connsiteY6" fmla="*/ 599384 h 642554"/>
                      <a:gd name="connsiteX7" fmla="*/ 15 w 379772"/>
                      <a:gd name="connsiteY7" fmla="*/ 550212 h 642554"/>
                      <a:gd name="connsiteX8" fmla="*/ 163957 w 379772"/>
                      <a:gd name="connsiteY8" fmla="*/ 256857 h 642554"/>
                      <a:gd name="connsiteX9" fmla="*/ 157835 w 379772"/>
                      <a:gd name="connsiteY9" fmla="*/ 196489 h 642554"/>
                      <a:gd name="connsiteX10" fmla="*/ 117553 w 379772"/>
                      <a:gd name="connsiteY10" fmla="*/ 38099 h 642554"/>
                      <a:gd name="connsiteX11" fmla="*/ 130451 w 379772"/>
                      <a:gd name="connsiteY11" fmla="*/ 459 h 642554"/>
                      <a:gd name="connsiteX0" fmla="*/ 106379 w 355700"/>
                      <a:gd name="connsiteY0" fmla="*/ 459 h 623177"/>
                      <a:gd name="connsiteX1" fmla="*/ 136280 w 355700"/>
                      <a:gd name="connsiteY1" fmla="*/ 28835 h 623177"/>
                      <a:gd name="connsiteX2" fmla="*/ 162022 w 355700"/>
                      <a:gd name="connsiteY2" fmla="*/ 106454 h 623177"/>
                      <a:gd name="connsiteX3" fmla="*/ 233216 w 355700"/>
                      <a:gd name="connsiteY3" fmla="*/ 199749 h 623177"/>
                      <a:gd name="connsiteX4" fmla="*/ 355480 w 355700"/>
                      <a:gd name="connsiteY4" fmla="*/ 245410 h 623177"/>
                      <a:gd name="connsiteX5" fmla="*/ 232353 w 355700"/>
                      <a:gd name="connsiteY5" fmla="*/ 269696 h 623177"/>
                      <a:gd name="connsiteX6" fmla="*/ 130601 w 355700"/>
                      <a:gd name="connsiteY6" fmla="*/ 599384 h 623177"/>
                      <a:gd name="connsiteX7" fmla="*/ 19 w 355700"/>
                      <a:gd name="connsiteY7" fmla="*/ 559384 h 623177"/>
                      <a:gd name="connsiteX8" fmla="*/ 139885 w 355700"/>
                      <a:gd name="connsiteY8" fmla="*/ 256857 h 623177"/>
                      <a:gd name="connsiteX9" fmla="*/ 133763 w 355700"/>
                      <a:gd name="connsiteY9" fmla="*/ 196489 h 623177"/>
                      <a:gd name="connsiteX10" fmla="*/ 93481 w 355700"/>
                      <a:gd name="connsiteY10" fmla="*/ 38099 h 623177"/>
                      <a:gd name="connsiteX11" fmla="*/ 106379 w 355700"/>
                      <a:gd name="connsiteY11" fmla="*/ 459 h 623177"/>
                      <a:gd name="connsiteX0" fmla="*/ 106440 w 355761"/>
                      <a:gd name="connsiteY0" fmla="*/ 459 h 622651"/>
                      <a:gd name="connsiteX1" fmla="*/ 136341 w 355761"/>
                      <a:gd name="connsiteY1" fmla="*/ 28835 h 622651"/>
                      <a:gd name="connsiteX2" fmla="*/ 162083 w 355761"/>
                      <a:gd name="connsiteY2" fmla="*/ 106454 h 622651"/>
                      <a:gd name="connsiteX3" fmla="*/ 233277 w 355761"/>
                      <a:gd name="connsiteY3" fmla="*/ 199749 h 622651"/>
                      <a:gd name="connsiteX4" fmla="*/ 355541 w 355761"/>
                      <a:gd name="connsiteY4" fmla="*/ 245410 h 622651"/>
                      <a:gd name="connsiteX5" fmla="*/ 232414 w 355761"/>
                      <a:gd name="connsiteY5" fmla="*/ 269696 h 622651"/>
                      <a:gd name="connsiteX6" fmla="*/ 130662 w 355761"/>
                      <a:gd name="connsiteY6" fmla="*/ 599384 h 622651"/>
                      <a:gd name="connsiteX7" fmla="*/ 80 w 355761"/>
                      <a:gd name="connsiteY7" fmla="*/ 559384 h 622651"/>
                      <a:gd name="connsiteX8" fmla="*/ 139946 w 355761"/>
                      <a:gd name="connsiteY8" fmla="*/ 256857 h 622651"/>
                      <a:gd name="connsiteX9" fmla="*/ 133824 w 355761"/>
                      <a:gd name="connsiteY9" fmla="*/ 196489 h 622651"/>
                      <a:gd name="connsiteX10" fmla="*/ 93542 w 355761"/>
                      <a:gd name="connsiteY10" fmla="*/ 38099 h 622651"/>
                      <a:gd name="connsiteX11" fmla="*/ 106440 w 355761"/>
                      <a:gd name="connsiteY11" fmla="*/ 459 h 622651"/>
                      <a:gd name="connsiteX0" fmla="*/ 106440 w 355543"/>
                      <a:gd name="connsiteY0" fmla="*/ 459 h 622227"/>
                      <a:gd name="connsiteX1" fmla="*/ 136341 w 355543"/>
                      <a:gd name="connsiteY1" fmla="*/ 28835 h 622227"/>
                      <a:gd name="connsiteX2" fmla="*/ 162083 w 355543"/>
                      <a:gd name="connsiteY2" fmla="*/ 106454 h 622227"/>
                      <a:gd name="connsiteX3" fmla="*/ 233277 w 355543"/>
                      <a:gd name="connsiteY3" fmla="*/ 199749 h 622227"/>
                      <a:gd name="connsiteX4" fmla="*/ 355541 w 355543"/>
                      <a:gd name="connsiteY4" fmla="*/ 245410 h 622227"/>
                      <a:gd name="connsiteX5" fmla="*/ 230121 w 355543"/>
                      <a:gd name="connsiteY5" fmla="*/ 275428 h 622227"/>
                      <a:gd name="connsiteX6" fmla="*/ 130662 w 355543"/>
                      <a:gd name="connsiteY6" fmla="*/ 599384 h 622227"/>
                      <a:gd name="connsiteX7" fmla="*/ 80 w 355543"/>
                      <a:gd name="connsiteY7" fmla="*/ 559384 h 622227"/>
                      <a:gd name="connsiteX8" fmla="*/ 139946 w 355543"/>
                      <a:gd name="connsiteY8" fmla="*/ 256857 h 622227"/>
                      <a:gd name="connsiteX9" fmla="*/ 133824 w 355543"/>
                      <a:gd name="connsiteY9" fmla="*/ 196489 h 622227"/>
                      <a:gd name="connsiteX10" fmla="*/ 93542 w 355543"/>
                      <a:gd name="connsiteY10" fmla="*/ 38099 h 622227"/>
                      <a:gd name="connsiteX11" fmla="*/ 106440 w 355543"/>
                      <a:gd name="connsiteY11" fmla="*/ 459 h 622227"/>
                      <a:gd name="connsiteX0" fmla="*/ 106440 w 355544"/>
                      <a:gd name="connsiteY0" fmla="*/ 459 h 622227"/>
                      <a:gd name="connsiteX1" fmla="*/ 136341 w 355544"/>
                      <a:gd name="connsiteY1" fmla="*/ 28835 h 622227"/>
                      <a:gd name="connsiteX2" fmla="*/ 162083 w 355544"/>
                      <a:gd name="connsiteY2" fmla="*/ 106454 h 622227"/>
                      <a:gd name="connsiteX3" fmla="*/ 233277 w 355544"/>
                      <a:gd name="connsiteY3" fmla="*/ 199749 h 622227"/>
                      <a:gd name="connsiteX4" fmla="*/ 355541 w 355544"/>
                      <a:gd name="connsiteY4" fmla="*/ 245410 h 622227"/>
                      <a:gd name="connsiteX5" fmla="*/ 230121 w 355544"/>
                      <a:gd name="connsiteY5" fmla="*/ 275428 h 622227"/>
                      <a:gd name="connsiteX6" fmla="*/ 130662 w 355544"/>
                      <a:gd name="connsiteY6" fmla="*/ 599384 h 622227"/>
                      <a:gd name="connsiteX7" fmla="*/ 80 w 355544"/>
                      <a:gd name="connsiteY7" fmla="*/ 559384 h 622227"/>
                      <a:gd name="connsiteX8" fmla="*/ 139946 w 355544"/>
                      <a:gd name="connsiteY8" fmla="*/ 256857 h 622227"/>
                      <a:gd name="connsiteX9" fmla="*/ 133824 w 355544"/>
                      <a:gd name="connsiteY9" fmla="*/ 196489 h 622227"/>
                      <a:gd name="connsiteX10" fmla="*/ 93542 w 355544"/>
                      <a:gd name="connsiteY10" fmla="*/ 38099 h 622227"/>
                      <a:gd name="connsiteX11" fmla="*/ 106440 w 355544"/>
                      <a:gd name="connsiteY11" fmla="*/ 459 h 62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55544" h="622227">
                        <a:moveTo>
                          <a:pt x="106440" y="459"/>
                        </a:moveTo>
                        <a:cubicBezTo>
                          <a:pt x="117012" y="-2805"/>
                          <a:pt x="130016" y="11792"/>
                          <a:pt x="136341" y="28835"/>
                        </a:cubicBezTo>
                        <a:cubicBezTo>
                          <a:pt x="142666" y="45878"/>
                          <a:pt x="153502" y="80581"/>
                          <a:pt x="162083" y="106454"/>
                        </a:cubicBezTo>
                        <a:cubicBezTo>
                          <a:pt x="185814" y="137552"/>
                          <a:pt x="204473" y="174010"/>
                          <a:pt x="233277" y="199749"/>
                        </a:cubicBezTo>
                        <a:cubicBezTo>
                          <a:pt x="269820" y="219469"/>
                          <a:pt x="354920" y="221333"/>
                          <a:pt x="355541" y="245410"/>
                        </a:cubicBezTo>
                        <a:cubicBezTo>
                          <a:pt x="356162" y="269487"/>
                          <a:pt x="271163" y="267333"/>
                          <a:pt x="230121" y="275428"/>
                        </a:cubicBezTo>
                        <a:cubicBezTo>
                          <a:pt x="196204" y="385324"/>
                          <a:pt x="169002" y="552058"/>
                          <a:pt x="130662" y="599384"/>
                        </a:cubicBezTo>
                        <a:cubicBezTo>
                          <a:pt x="92322" y="646710"/>
                          <a:pt x="3119" y="614179"/>
                          <a:pt x="80" y="559384"/>
                        </a:cubicBezTo>
                        <a:cubicBezTo>
                          <a:pt x="-2959" y="504589"/>
                          <a:pt x="80389" y="371252"/>
                          <a:pt x="139946" y="256857"/>
                        </a:cubicBezTo>
                        <a:lnTo>
                          <a:pt x="133824" y="196489"/>
                        </a:lnTo>
                        <a:cubicBezTo>
                          <a:pt x="120397" y="143692"/>
                          <a:pt x="99868" y="60301"/>
                          <a:pt x="93542" y="38099"/>
                        </a:cubicBezTo>
                        <a:cubicBezTo>
                          <a:pt x="87216" y="15897"/>
                          <a:pt x="95868" y="3723"/>
                          <a:pt x="106440" y="45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729" name="グループ化 1728">
              <a:extLst>
                <a:ext uri="{FF2B5EF4-FFF2-40B4-BE49-F238E27FC236}">
                  <a16:creationId xmlns:a16="http://schemas.microsoft.com/office/drawing/2014/main" id="{99DBBC88-56F9-4BDB-91B6-0751BDE5760E}"/>
                </a:ext>
              </a:extLst>
            </p:cNvPr>
            <p:cNvGrpSpPr/>
            <p:nvPr/>
          </p:nvGrpSpPr>
          <p:grpSpPr>
            <a:xfrm>
              <a:off x="2544563" y="5334573"/>
              <a:ext cx="1108891" cy="463095"/>
              <a:chOff x="662423" y="3416873"/>
              <a:chExt cx="1108891" cy="463095"/>
            </a:xfrm>
          </p:grpSpPr>
          <p:grpSp>
            <p:nvGrpSpPr>
              <p:cNvPr id="1730" name="グループ化 1729">
                <a:extLst>
                  <a:ext uri="{FF2B5EF4-FFF2-40B4-BE49-F238E27FC236}">
                    <a16:creationId xmlns:a16="http://schemas.microsoft.com/office/drawing/2014/main" id="{571F8760-26F6-4D0F-BB6A-A9168707BAAF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39" name="フリーフォーム: 図形 1738">
                  <a:extLst>
                    <a:ext uri="{FF2B5EF4-FFF2-40B4-BE49-F238E27FC236}">
                      <a16:creationId xmlns:a16="http://schemas.microsoft.com/office/drawing/2014/main" id="{972C7012-EE31-46AD-A698-C77C22F32A2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0" name="フリーフォーム: 図形 1739">
                  <a:extLst>
                    <a:ext uri="{FF2B5EF4-FFF2-40B4-BE49-F238E27FC236}">
                      <a16:creationId xmlns:a16="http://schemas.microsoft.com/office/drawing/2014/main" id="{907A1B36-40E7-47C2-B9C4-7874CC10E62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1" name="グループ化 1730">
                <a:extLst>
                  <a:ext uri="{FF2B5EF4-FFF2-40B4-BE49-F238E27FC236}">
                    <a16:creationId xmlns:a16="http://schemas.microsoft.com/office/drawing/2014/main" id="{BC93FB1E-E1B7-4462-ADC4-44D2500DCD6E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37" name="フリーフォーム: 図形 1736">
                  <a:extLst>
                    <a:ext uri="{FF2B5EF4-FFF2-40B4-BE49-F238E27FC236}">
                      <a16:creationId xmlns:a16="http://schemas.microsoft.com/office/drawing/2014/main" id="{631371A6-AFF9-47F8-BB2C-79CB520A87E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8" name="フリーフォーム: 図形 1737">
                  <a:extLst>
                    <a:ext uri="{FF2B5EF4-FFF2-40B4-BE49-F238E27FC236}">
                      <a16:creationId xmlns:a16="http://schemas.microsoft.com/office/drawing/2014/main" id="{38B9CC3B-DF89-467F-933D-4A3E87C4D1D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2" name="グループ化 1731">
                <a:extLst>
                  <a:ext uri="{FF2B5EF4-FFF2-40B4-BE49-F238E27FC236}">
                    <a16:creationId xmlns:a16="http://schemas.microsoft.com/office/drawing/2014/main" id="{521EF3FA-3EEE-4043-B7B8-C7D01B80CCC3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1733" name="フリーフォーム: 図形 1732">
                  <a:extLst>
                    <a:ext uri="{FF2B5EF4-FFF2-40B4-BE49-F238E27FC236}">
                      <a16:creationId xmlns:a16="http://schemas.microsoft.com/office/drawing/2014/main" id="{A982AE45-D152-4838-BFEE-0135AE067AC7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4" name="フリーフォーム: 図形 1733">
                  <a:extLst>
                    <a:ext uri="{FF2B5EF4-FFF2-40B4-BE49-F238E27FC236}">
                      <a16:creationId xmlns:a16="http://schemas.microsoft.com/office/drawing/2014/main" id="{5FB7F9D4-4BF8-4FC6-8F76-8DDD23CB590D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5" name="フリーフォーム: 図形 1734">
                  <a:extLst>
                    <a:ext uri="{FF2B5EF4-FFF2-40B4-BE49-F238E27FC236}">
                      <a16:creationId xmlns:a16="http://schemas.microsoft.com/office/drawing/2014/main" id="{CAEADD53-4E47-43C2-8BD3-C02E6387C2F9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6" name="フリーフォーム: 図形 1735">
                  <a:extLst>
                    <a:ext uri="{FF2B5EF4-FFF2-40B4-BE49-F238E27FC236}">
                      <a16:creationId xmlns:a16="http://schemas.microsoft.com/office/drawing/2014/main" id="{E1D52F4F-8817-4513-8A97-106A037EBD13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550060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pptx594_温泉に入る女性のイラスト</dc:title>
  <dc:subject>pptx594_温泉に入る女性のイラスト</dc:subject>
  <dc:creator>http://www.digipot.net</dc:creator>
  <cp:lastModifiedBy/>
  <cp:revision>1</cp:revision>
  <dcterms:created xsi:type="dcterms:W3CDTF">2014-01-30T05:12:09Z</dcterms:created>
  <dcterms:modified xsi:type="dcterms:W3CDTF">2017-07-08T01:24:19Z</dcterms:modified>
  <cp:category/>
  <cp:version>1</cp:version>
</cp:coreProperties>
</file>