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7" r:id="rId2"/>
    <p:sldId id="288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CC"/>
    <a:srgbClr val="CCFFFF"/>
    <a:srgbClr val="FF9933"/>
    <a:srgbClr val="FFCC99"/>
    <a:srgbClr val="339933"/>
    <a:srgbClr val="00CC00"/>
    <a:srgbClr val="006600"/>
    <a:srgbClr val="FFFFFF"/>
    <a:srgbClr val="663300"/>
    <a:srgbClr val="00206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704" autoAdjust="0"/>
  </p:normalViewPr>
  <p:slideViewPr>
    <p:cSldViewPr>
      <p:cViewPr varScale="1">
        <p:scale>
          <a:sx n="92" d="100"/>
          <a:sy n="92" d="100"/>
        </p:scale>
        <p:origin x="192" y="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4805C163-6720-453D-BD5A-C759A1974927}"/>
              </a:ext>
            </a:extLst>
          </p:cNvPr>
          <p:cNvGrpSpPr/>
          <p:nvPr/>
        </p:nvGrpSpPr>
        <p:grpSpPr>
          <a:xfrm>
            <a:off x="407495" y="987792"/>
            <a:ext cx="1598070" cy="1303671"/>
            <a:chOff x="137465" y="744671"/>
            <a:chExt cx="2065934" cy="1685344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E4920047-CE71-4F1C-8E99-F15C1CAE432F}"/>
                </a:ext>
              </a:extLst>
            </p:cNvPr>
            <p:cNvGrpSpPr/>
            <p:nvPr/>
          </p:nvGrpSpPr>
          <p:grpSpPr>
            <a:xfrm>
              <a:off x="137465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3" name="グループ化 2">
                <a:extLst>
                  <a:ext uri="{FF2B5EF4-FFF2-40B4-BE49-F238E27FC236}">
                    <a16:creationId xmlns:a16="http://schemas.microsoft.com/office/drawing/2014/main" id="{ED9BB42D-CACC-40C8-B381-14838DA17E7A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10" name="Freeform 9">
                  <a:extLst>
                    <a:ext uri="{FF2B5EF4-FFF2-40B4-BE49-F238E27FC236}">
                      <a16:creationId xmlns:a16="http://schemas.microsoft.com/office/drawing/2014/main" id="{08285DAD-C329-4113-91EB-07A472BD76F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1" name="Freeform 10">
                  <a:extLst>
                    <a:ext uri="{FF2B5EF4-FFF2-40B4-BE49-F238E27FC236}">
                      <a16:creationId xmlns:a16="http://schemas.microsoft.com/office/drawing/2014/main" id="{941C5B7A-9B8C-442C-BC49-630FD3779EF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2" name="Freeform 11">
                  <a:extLst>
                    <a:ext uri="{FF2B5EF4-FFF2-40B4-BE49-F238E27FC236}">
                      <a16:creationId xmlns:a16="http://schemas.microsoft.com/office/drawing/2014/main" id="{5B42B679-F07F-427F-816C-40EA17F76FE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3" name="Rectangle 12">
                  <a:extLst>
                    <a:ext uri="{FF2B5EF4-FFF2-40B4-BE49-F238E27FC236}">
                      <a16:creationId xmlns:a16="http://schemas.microsoft.com/office/drawing/2014/main" id="{B27AB0BD-6762-4FF0-B54C-2A4F9FD47F9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" name="グループ化 3">
                <a:extLst>
                  <a:ext uri="{FF2B5EF4-FFF2-40B4-BE49-F238E27FC236}">
                    <a16:creationId xmlns:a16="http://schemas.microsoft.com/office/drawing/2014/main" id="{21B6BC59-A9BF-4775-BFFF-F2F38D291477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5" name="グループ化 4">
                  <a:extLst>
                    <a:ext uri="{FF2B5EF4-FFF2-40B4-BE49-F238E27FC236}">
                      <a16:creationId xmlns:a16="http://schemas.microsoft.com/office/drawing/2014/main" id="{6B0E0C4D-E31F-40F3-B059-35901FB74FEA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7" name="フリーフォーム: 図形 6">
                    <a:extLst>
                      <a:ext uri="{FF2B5EF4-FFF2-40B4-BE49-F238E27FC236}">
                        <a16:creationId xmlns:a16="http://schemas.microsoft.com/office/drawing/2014/main" id="{2F9A2B33-4DB7-4596-BB04-51FE54A81FF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" name="フリーフォーム: 図形 7">
                    <a:extLst>
                      <a:ext uri="{FF2B5EF4-FFF2-40B4-BE49-F238E27FC236}">
                        <a16:creationId xmlns:a16="http://schemas.microsoft.com/office/drawing/2014/main" id="{7CBBB6B9-D551-40F8-9F61-31D5247429A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" name="フリーフォーム: 図形 8">
                    <a:extLst>
                      <a:ext uri="{FF2B5EF4-FFF2-40B4-BE49-F238E27FC236}">
                        <a16:creationId xmlns:a16="http://schemas.microsoft.com/office/drawing/2014/main" id="{8066CABB-6483-411F-A9D0-CB724057CD3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" name="フリーフォーム: 図形 5">
                  <a:extLst>
                    <a:ext uri="{FF2B5EF4-FFF2-40B4-BE49-F238E27FC236}">
                      <a16:creationId xmlns:a16="http://schemas.microsoft.com/office/drawing/2014/main" id="{6BF88863-B911-4BF1-889F-6942C8E007CE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D16EFC0A-A55A-4A62-A16D-DC235067833B}"/>
                </a:ext>
              </a:extLst>
            </p:cNvPr>
            <p:cNvGrpSpPr/>
            <p:nvPr/>
          </p:nvGrpSpPr>
          <p:grpSpPr>
            <a:xfrm rot="21207834">
              <a:off x="1355975" y="744671"/>
              <a:ext cx="611638" cy="650060"/>
              <a:chOff x="1119690" y="3521996"/>
              <a:chExt cx="841834" cy="894717"/>
            </a:xfrm>
          </p:grpSpPr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17CBA348-3E7E-43C6-B135-183C760B3F23}"/>
                  </a:ext>
                </a:extLst>
              </p:cNvPr>
              <p:cNvSpPr/>
              <p:nvPr/>
            </p:nvSpPr>
            <p:spPr>
              <a:xfrm>
                <a:off x="1163122" y="3521996"/>
                <a:ext cx="798402" cy="828549"/>
              </a:xfrm>
              <a:custGeom>
                <a:avLst/>
                <a:gdLst>
                  <a:gd name="connsiteX0" fmla="*/ 374988 w 798402"/>
                  <a:gd name="connsiteY0" fmla="*/ 0 h 828549"/>
                  <a:gd name="connsiteX1" fmla="*/ 749976 w 798402"/>
                  <a:gd name="connsiteY1" fmla="*/ 376350 h 828549"/>
                  <a:gd name="connsiteX2" fmla="*/ 720508 w 798402"/>
                  <a:gd name="connsiteY2" fmla="*/ 522843 h 828549"/>
                  <a:gd name="connsiteX3" fmla="*/ 718489 w 798402"/>
                  <a:gd name="connsiteY3" fmla="*/ 526576 h 828549"/>
                  <a:gd name="connsiteX4" fmla="*/ 742355 w 798402"/>
                  <a:gd name="connsiteY4" fmla="*/ 542735 h 828549"/>
                  <a:gd name="connsiteX5" fmla="*/ 798402 w 798402"/>
                  <a:gd name="connsiteY5" fmla="*/ 645230 h 828549"/>
                  <a:gd name="connsiteX6" fmla="*/ 470229 w 798402"/>
                  <a:gd name="connsiteY6" fmla="*/ 828549 h 828549"/>
                  <a:gd name="connsiteX7" fmla="*/ 148723 w 798402"/>
                  <a:gd name="connsiteY7" fmla="*/ 682176 h 828549"/>
                  <a:gd name="connsiteX8" fmla="*/ 147132 w 798402"/>
                  <a:gd name="connsiteY8" fmla="*/ 673357 h 828549"/>
                  <a:gd name="connsiteX9" fmla="*/ 109831 w 798402"/>
                  <a:gd name="connsiteY9" fmla="*/ 642470 h 828549"/>
                  <a:gd name="connsiteX10" fmla="*/ 0 w 798402"/>
                  <a:gd name="connsiteY10" fmla="*/ 376350 h 828549"/>
                  <a:gd name="connsiteX11" fmla="*/ 7619 w 798402"/>
                  <a:gd name="connsiteY11" fmla="*/ 300502 h 828549"/>
                  <a:gd name="connsiteX12" fmla="*/ 10158 w 798402"/>
                  <a:gd name="connsiteY12" fmla="*/ 292292 h 828549"/>
                  <a:gd name="connsiteX13" fmla="*/ 9260 w 798402"/>
                  <a:gd name="connsiteY13" fmla="*/ 283353 h 828549"/>
                  <a:gd name="connsiteX14" fmla="*/ 221092 w 798402"/>
                  <a:gd name="connsiteY14" fmla="*/ 22500 h 828549"/>
                  <a:gd name="connsiteX15" fmla="*/ 266477 w 798402"/>
                  <a:gd name="connsiteY15" fmla="*/ 17908 h 828549"/>
                  <a:gd name="connsiteX16" fmla="*/ 299415 w 798402"/>
                  <a:gd name="connsiteY16" fmla="*/ 7646 h 828549"/>
                  <a:gd name="connsiteX17" fmla="*/ 374988 w 798402"/>
                  <a:gd name="connsiteY17" fmla="*/ 0 h 8285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798402" h="828549">
                    <a:moveTo>
                      <a:pt x="374988" y="0"/>
                    </a:moveTo>
                    <a:cubicBezTo>
                      <a:pt x="582088" y="0"/>
                      <a:pt x="749976" y="168498"/>
                      <a:pt x="749976" y="376350"/>
                    </a:cubicBezTo>
                    <a:cubicBezTo>
                      <a:pt x="749976" y="428313"/>
                      <a:pt x="739483" y="477817"/>
                      <a:pt x="720508" y="522843"/>
                    </a:cubicBezTo>
                    <a:lnTo>
                      <a:pt x="718489" y="526576"/>
                    </a:lnTo>
                    <a:lnTo>
                      <a:pt x="742355" y="542735"/>
                    </a:lnTo>
                    <a:cubicBezTo>
                      <a:pt x="777740" y="571992"/>
                      <a:pt x="798402" y="607263"/>
                      <a:pt x="798402" y="645230"/>
                    </a:cubicBezTo>
                    <a:cubicBezTo>
                      <a:pt x="798402" y="746475"/>
                      <a:pt x="651474" y="828549"/>
                      <a:pt x="470229" y="828549"/>
                    </a:cubicBezTo>
                    <a:cubicBezTo>
                      <a:pt x="311640" y="828549"/>
                      <a:pt x="179324" y="765711"/>
                      <a:pt x="148723" y="682176"/>
                    </a:cubicBezTo>
                    <a:lnTo>
                      <a:pt x="147132" y="673357"/>
                    </a:lnTo>
                    <a:lnTo>
                      <a:pt x="109831" y="642470"/>
                    </a:lnTo>
                    <a:cubicBezTo>
                      <a:pt x="41972" y="574364"/>
                      <a:pt x="0" y="480277"/>
                      <a:pt x="0" y="376350"/>
                    </a:cubicBezTo>
                    <a:cubicBezTo>
                      <a:pt x="0" y="350369"/>
                      <a:pt x="2623" y="325002"/>
                      <a:pt x="7619" y="300502"/>
                    </a:cubicBezTo>
                    <a:lnTo>
                      <a:pt x="10158" y="292292"/>
                    </a:lnTo>
                    <a:lnTo>
                      <a:pt x="9260" y="283353"/>
                    </a:lnTo>
                    <a:cubicBezTo>
                      <a:pt x="9260" y="154682"/>
                      <a:pt x="100200" y="47328"/>
                      <a:pt x="221092" y="22500"/>
                    </a:cubicBezTo>
                    <a:lnTo>
                      <a:pt x="266477" y="17908"/>
                    </a:lnTo>
                    <a:lnTo>
                      <a:pt x="299415" y="7646"/>
                    </a:lnTo>
                    <a:cubicBezTo>
                      <a:pt x="323826" y="2633"/>
                      <a:pt x="349101" y="0"/>
                      <a:pt x="374988" y="0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981023B8-C95C-4DDB-923C-6374806D1CD3}"/>
                  </a:ext>
                </a:extLst>
              </p:cNvPr>
              <p:cNvSpPr/>
              <p:nvPr/>
            </p:nvSpPr>
            <p:spPr>
              <a:xfrm>
                <a:off x="1119690" y="3601581"/>
                <a:ext cx="704423" cy="773194"/>
              </a:xfrm>
              <a:custGeom>
                <a:avLst/>
                <a:gdLst>
                  <a:gd name="connsiteX0" fmla="*/ 367044 w 704423"/>
                  <a:gd name="connsiteY0" fmla="*/ 0 h 773194"/>
                  <a:gd name="connsiteX1" fmla="*/ 704423 w 704423"/>
                  <a:gd name="connsiteY1" fmla="*/ 386597 h 773194"/>
                  <a:gd name="connsiteX2" fmla="*/ 367044 w 704423"/>
                  <a:gd name="connsiteY2" fmla="*/ 773194 h 773194"/>
                  <a:gd name="connsiteX3" fmla="*/ 206229 w 704423"/>
                  <a:gd name="connsiteY3" fmla="*/ 726534 h 773194"/>
                  <a:gd name="connsiteX4" fmla="*/ 153179 w 704423"/>
                  <a:gd name="connsiteY4" fmla="*/ 683334 h 773194"/>
                  <a:gd name="connsiteX5" fmla="*/ 166529 w 704423"/>
                  <a:gd name="connsiteY5" fmla="*/ 615402 h 773194"/>
                  <a:gd name="connsiteX6" fmla="*/ 105073 w 704423"/>
                  <a:gd name="connsiteY6" fmla="*/ 626286 h 773194"/>
                  <a:gd name="connsiteX7" fmla="*/ 87284 w 704423"/>
                  <a:gd name="connsiteY7" fmla="*/ 602747 h 773194"/>
                  <a:gd name="connsiteX8" fmla="*/ 67610 w 704423"/>
                  <a:gd name="connsiteY8" fmla="*/ 561213 h 773194"/>
                  <a:gd name="connsiteX9" fmla="*/ 42946 w 704423"/>
                  <a:gd name="connsiteY9" fmla="*/ 563273 h 773194"/>
                  <a:gd name="connsiteX10" fmla="*/ 117 w 704423"/>
                  <a:gd name="connsiteY10" fmla="*/ 546969 h 773194"/>
                  <a:gd name="connsiteX11" fmla="*/ 19484 w 704423"/>
                  <a:gd name="connsiteY11" fmla="*/ 490926 h 773194"/>
                  <a:gd name="connsiteX12" fmla="*/ 36326 w 704423"/>
                  <a:gd name="connsiteY12" fmla="*/ 462310 h 773194"/>
                  <a:gd name="connsiteX13" fmla="*/ 29665 w 704423"/>
                  <a:gd name="connsiteY13" fmla="*/ 386597 h 773194"/>
                  <a:gd name="connsiteX14" fmla="*/ 367044 w 704423"/>
                  <a:gd name="connsiteY14" fmla="*/ 0 h 7731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04423" h="773194">
                    <a:moveTo>
                      <a:pt x="367044" y="0"/>
                    </a:moveTo>
                    <a:cubicBezTo>
                      <a:pt x="553373" y="0"/>
                      <a:pt x="704423" y="173085"/>
                      <a:pt x="704423" y="386597"/>
                    </a:cubicBezTo>
                    <a:cubicBezTo>
                      <a:pt x="704423" y="600109"/>
                      <a:pt x="553373" y="773194"/>
                      <a:pt x="367044" y="773194"/>
                    </a:cubicBezTo>
                    <a:cubicBezTo>
                      <a:pt x="308816" y="773194"/>
                      <a:pt x="254034" y="756292"/>
                      <a:pt x="206229" y="726534"/>
                    </a:cubicBezTo>
                    <a:lnTo>
                      <a:pt x="153179" y="683334"/>
                    </a:lnTo>
                    <a:lnTo>
                      <a:pt x="166529" y="615402"/>
                    </a:lnTo>
                    <a:lnTo>
                      <a:pt x="105073" y="626286"/>
                    </a:lnTo>
                    <a:lnTo>
                      <a:pt x="87284" y="602747"/>
                    </a:lnTo>
                    <a:lnTo>
                      <a:pt x="67610" y="561213"/>
                    </a:lnTo>
                    <a:lnTo>
                      <a:pt x="42946" y="563273"/>
                    </a:lnTo>
                    <a:cubicBezTo>
                      <a:pt x="20202" y="563273"/>
                      <a:pt x="-1803" y="565990"/>
                      <a:pt x="117" y="546969"/>
                    </a:cubicBezTo>
                    <a:cubicBezTo>
                      <a:pt x="1078" y="537459"/>
                      <a:pt x="8979" y="513004"/>
                      <a:pt x="19484" y="490926"/>
                    </a:cubicBezTo>
                    <a:lnTo>
                      <a:pt x="36326" y="462310"/>
                    </a:lnTo>
                    <a:lnTo>
                      <a:pt x="29665" y="386597"/>
                    </a:lnTo>
                    <a:cubicBezTo>
                      <a:pt x="29665" y="173085"/>
                      <a:pt x="180715" y="0"/>
                      <a:pt x="367044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DBD6D55D-52CA-4F34-9CC3-1BA12A4A2AA6}"/>
                  </a:ext>
                </a:extLst>
              </p:cNvPr>
              <p:cNvSpPr/>
              <p:nvPr/>
            </p:nvSpPr>
            <p:spPr>
              <a:xfrm rot="20557395" flipH="1">
                <a:off x="1515073" y="3529632"/>
                <a:ext cx="336005" cy="778198"/>
              </a:xfrm>
              <a:custGeom>
                <a:avLst/>
                <a:gdLst>
                  <a:gd name="connsiteX0" fmla="*/ 268288 w 336005"/>
                  <a:gd name="connsiteY0" fmla="*/ 7905 h 778198"/>
                  <a:gd name="connsiteX1" fmla="*/ 0 w 336005"/>
                  <a:gd name="connsiteY1" fmla="*/ 389099 h 778198"/>
                  <a:gd name="connsiteX2" fmla="*/ 57385 w 336005"/>
                  <a:gd name="connsiteY2" fmla="*/ 606648 h 778198"/>
                  <a:gd name="connsiteX3" fmla="*/ 82760 w 336005"/>
                  <a:gd name="connsiteY3" fmla="*/ 642263 h 778198"/>
                  <a:gd name="connsiteX4" fmla="*/ 89562 w 336005"/>
                  <a:gd name="connsiteY4" fmla="*/ 629008 h 778198"/>
                  <a:gd name="connsiteX5" fmla="*/ 135657 w 336005"/>
                  <a:gd name="connsiteY5" fmla="*/ 699817 h 778198"/>
                  <a:gd name="connsiteX6" fmla="*/ 148142 w 336005"/>
                  <a:gd name="connsiteY6" fmla="*/ 711746 h 778198"/>
                  <a:gd name="connsiteX7" fmla="*/ 336005 w 336005"/>
                  <a:gd name="connsiteY7" fmla="*/ 778198 h 778198"/>
                  <a:gd name="connsiteX8" fmla="*/ 336005 w 336005"/>
                  <a:gd name="connsiteY8" fmla="*/ 0 h 778198"/>
                  <a:gd name="connsiteX9" fmla="*/ 268288 w 336005"/>
                  <a:gd name="connsiteY9" fmla="*/ 7905 h 778198"/>
                  <a:gd name="connsiteX0" fmla="*/ 268288 w 336005"/>
                  <a:gd name="connsiteY0" fmla="*/ 7905 h 778198"/>
                  <a:gd name="connsiteX1" fmla="*/ 0 w 336005"/>
                  <a:gd name="connsiteY1" fmla="*/ 389099 h 778198"/>
                  <a:gd name="connsiteX2" fmla="*/ 57385 w 336005"/>
                  <a:gd name="connsiteY2" fmla="*/ 606648 h 778198"/>
                  <a:gd name="connsiteX3" fmla="*/ 82760 w 336005"/>
                  <a:gd name="connsiteY3" fmla="*/ 642263 h 778198"/>
                  <a:gd name="connsiteX4" fmla="*/ 135657 w 336005"/>
                  <a:gd name="connsiteY4" fmla="*/ 699817 h 778198"/>
                  <a:gd name="connsiteX5" fmla="*/ 148142 w 336005"/>
                  <a:gd name="connsiteY5" fmla="*/ 711746 h 778198"/>
                  <a:gd name="connsiteX6" fmla="*/ 336005 w 336005"/>
                  <a:gd name="connsiteY6" fmla="*/ 778198 h 778198"/>
                  <a:gd name="connsiteX7" fmla="*/ 336005 w 336005"/>
                  <a:gd name="connsiteY7" fmla="*/ 0 h 778198"/>
                  <a:gd name="connsiteX8" fmla="*/ 268288 w 336005"/>
                  <a:gd name="connsiteY8" fmla="*/ 7905 h 778198"/>
                  <a:gd name="connsiteX0" fmla="*/ 268288 w 336005"/>
                  <a:gd name="connsiteY0" fmla="*/ 7905 h 778198"/>
                  <a:gd name="connsiteX1" fmla="*/ 0 w 336005"/>
                  <a:gd name="connsiteY1" fmla="*/ 389099 h 778198"/>
                  <a:gd name="connsiteX2" fmla="*/ 57385 w 336005"/>
                  <a:gd name="connsiteY2" fmla="*/ 606648 h 778198"/>
                  <a:gd name="connsiteX3" fmla="*/ 135657 w 336005"/>
                  <a:gd name="connsiteY3" fmla="*/ 699817 h 778198"/>
                  <a:gd name="connsiteX4" fmla="*/ 148142 w 336005"/>
                  <a:gd name="connsiteY4" fmla="*/ 711746 h 778198"/>
                  <a:gd name="connsiteX5" fmla="*/ 336005 w 336005"/>
                  <a:gd name="connsiteY5" fmla="*/ 778198 h 778198"/>
                  <a:gd name="connsiteX6" fmla="*/ 336005 w 336005"/>
                  <a:gd name="connsiteY6" fmla="*/ 0 h 778198"/>
                  <a:gd name="connsiteX7" fmla="*/ 268288 w 336005"/>
                  <a:gd name="connsiteY7" fmla="*/ 7905 h 778198"/>
                  <a:gd name="connsiteX0" fmla="*/ 135657 w 336005"/>
                  <a:gd name="connsiteY0" fmla="*/ 699817 h 791257"/>
                  <a:gd name="connsiteX1" fmla="*/ 148142 w 336005"/>
                  <a:gd name="connsiteY1" fmla="*/ 711746 h 791257"/>
                  <a:gd name="connsiteX2" fmla="*/ 336005 w 336005"/>
                  <a:gd name="connsiteY2" fmla="*/ 778198 h 791257"/>
                  <a:gd name="connsiteX3" fmla="*/ 336005 w 336005"/>
                  <a:gd name="connsiteY3" fmla="*/ 0 h 791257"/>
                  <a:gd name="connsiteX4" fmla="*/ 268288 w 336005"/>
                  <a:gd name="connsiteY4" fmla="*/ 7905 h 791257"/>
                  <a:gd name="connsiteX5" fmla="*/ 0 w 336005"/>
                  <a:gd name="connsiteY5" fmla="*/ 389099 h 791257"/>
                  <a:gd name="connsiteX6" fmla="*/ 57385 w 336005"/>
                  <a:gd name="connsiteY6" fmla="*/ 606648 h 791257"/>
                  <a:gd name="connsiteX7" fmla="*/ 227097 w 336005"/>
                  <a:gd name="connsiteY7" fmla="*/ 791257 h 791257"/>
                  <a:gd name="connsiteX0" fmla="*/ 135657 w 336005"/>
                  <a:gd name="connsiteY0" fmla="*/ 699817 h 778198"/>
                  <a:gd name="connsiteX1" fmla="*/ 148142 w 336005"/>
                  <a:gd name="connsiteY1" fmla="*/ 711746 h 778198"/>
                  <a:gd name="connsiteX2" fmla="*/ 336005 w 336005"/>
                  <a:gd name="connsiteY2" fmla="*/ 778198 h 778198"/>
                  <a:gd name="connsiteX3" fmla="*/ 336005 w 336005"/>
                  <a:gd name="connsiteY3" fmla="*/ 0 h 778198"/>
                  <a:gd name="connsiteX4" fmla="*/ 268288 w 336005"/>
                  <a:gd name="connsiteY4" fmla="*/ 7905 h 778198"/>
                  <a:gd name="connsiteX5" fmla="*/ 0 w 336005"/>
                  <a:gd name="connsiteY5" fmla="*/ 389099 h 778198"/>
                  <a:gd name="connsiteX6" fmla="*/ 57385 w 336005"/>
                  <a:gd name="connsiteY6" fmla="*/ 606648 h 778198"/>
                  <a:gd name="connsiteX0" fmla="*/ 148142 w 336005"/>
                  <a:gd name="connsiteY0" fmla="*/ 711746 h 778198"/>
                  <a:gd name="connsiteX1" fmla="*/ 336005 w 336005"/>
                  <a:gd name="connsiteY1" fmla="*/ 778198 h 778198"/>
                  <a:gd name="connsiteX2" fmla="*/ 336005 w 336005"/>
                  <a:gd name="connsiteY2" fmla="*/ 0 h 778198"/>
                  <a:gd name="connsiteX3" fmla="*/ 268288 w 336005"/>
                  <a:gd name="connsiteY3" fmla="*/ 7905 h 778198"/>
                  <a:gd name="connsiteX4" fmla="*/ 0 w 336005"/>
                  <a:gd name="connsiteY4" fmla="*/ 389099 h 778198"/>
                  <a:gd name="connsiteX5" fmla="*/ 57385 w 336005"/>
                  <a:gd name="connsiteY5" fmla="*/ 606648 h 778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36005" h="778198">
                    <a:moveTo>
                      <a:pt x="148142" y="711746"/>
                    </a:moveTo>
                    <a:cubicBezTo>
                      <a:pt x="201768" y="753700"/>
                      <a:pt x="266416" y="778198"/>
                      <a:pt x="336005" y="778198"/>
                    </a:cubicBezTo>
                    <a:cubicBezTo>
                      <a:pt x="266246" y="525088"/>
                      <a:pt x="266246" y="253110"/>
                      <a:pt x="336005" y="0"/>
                    </a:cubicBezTo>
                    <a:cubicBezTo>
                      <a:pt x="312809" y="0"/>
                      <a:pt x="290161" y="2722"/>
                      <a:pt x="268288" y="7905"/>
                    </a:cubicBezTo>
                    <a:cubicBezTo>
                      <a:pt x="115177" y="44187"/>
                      <a:pt x="0" y="201068"/>
                      <a:pt x="0" y="389099"/>
                    </a:cubicBezTo>
                    <a:cubicBezTo>
                      <a:pt x="0" y="469684"/>
                      <a:pt x="21155" y="544547"/>
                      <a:pt x="57385" y="606648"/>
                    </a:cubicBezTo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6" name="フリーフォーム: 図形 65">
                <a:extLst>
                  <a:ext uri="{FF2B5EF4-FFF2-40B4-BE49-F238E27FC236}">
                    <a16:creationId xmlns:a16="http://schemas.microsoft.com/office/drawing/2014/main" id="{E7534B2B-4644-4448-A716-0028052090FB}"/>
                  </a:ext>
                </a:extLst>
              </p:cNvPr>
              <p:cNvSpPr/>
              <p:nvPr/>
            </p:nvSpPr>
            <p:spPr>
              <a:xfrm rot="900000" flipH="1">
                <a:off x="1574404" y="3888603"/>
                <a:ext cx="149914" cy="261682"/>
              </a:xfrm>
              <a:custGeom>
                <a:avLst/>
                <a:gdLst>
                  <a:gd name="connsiteX0" fmla="*/ 148373 w 149914"/>
                  <a:gd name="connsiteY0" fmla="*/ 10282 h 261682"/>
                  <a:gd name="connsiteX1" fmla="*/ 106801 w 149914"/>
                  <a:gd name="connsiteY1" fmla="*/ 0 h 261682"/>
                  <a:gd name="connsiteX2" fmla="*/ 0 w 149914"/>
                  <a:gd name="connsiteY2" fmla="*/ 130841 h 261682"/>
                  <a:gd name="connsiteX3" fmla="*/ 106801 w 149914"/>
                  <a:gd name="connsiteY3" fmla="*/ 261682 h 261682"/>
                  <a:gd name="connsiteX4" fmla="*/ 133504 w 149914"/>
                  <a:gd name="connsiteY4" fmla="*/ 255077 h 261682"/>
                  <a:gd name="connsiteX5" fmla="*/ 125740 w 149914"/>
                  <a:gd name="connsiteY5" fmla="*/ 164532 h 261682"/>
                  <a:gd name="connsiteX6" fmla="*/ 134133 w 149914"/>
                  <a:gd name="connsiteY6" fmla="*/ 66663 h 261682"/>
                  <a:gd name="connsiteX7" fmla="*/ 149914 w 149914"/>
                  <a:gd name="connsiteY7" fmla="*/ 11556 h 261682"/>
                  <a:gd name="connsiteX0" fmla="*/ 125740 w 217180"/>
                  <a:gd name="connsiteY0" fmla="*/ 164532 h 261682"/>
                  <a:gd name="connsiteX1" fmla="*/ 134133 w 217180"/>
                  <a:gd name="connsiteY1" fmla="*/ 66663 h 261682"/>
                  <a:gd name="connsiteX2" fmla="*/ 149914 w 217180"/>
                  <a:gd name="connsiteY2" fmla="*/ 11556 h 261682"/>
                  <a:gd name="connsiteX3" fmla="*/ 148373 w 217180"/>
                  <a:gd name="connsiteY3" fmla="*/ 10282 h 261682"/>
                  <a:gd name="connsiteX4" fmla="*/ 106801 w 217180"/>
                  <a:gd name="connsiteY4" fmla="*/ 0 h 261682"/>
                  <a:gd name="connsiteX5" fmla="*/ 0 w 217180"/>
                  <a:gd name="connsiteY5" fmla="*/ 130841 h 261682"/>
                  <a:gd name="connsiteX6" fmla="*/ 106801 w 217180"/>
                  <a:gd name="connsiteY6" fmla="*/ 261682 h 261682"/>
                  <a:gd name="connsiteX7" fmla="*/ 133504 w 217180"/>
                  <a:gd name="connsiteY7" fmla="*/ 255077 h 261682"/>
                  <a:gd name="connsiteX8" fmla="*/ 217180 w 217180"/>
                  <a:gd name="connsiteY8" fmla="*/ 255972 h 261682"/>
                  <a:gd name="connsiteX0" fmla="*/ 134133 w 217180"/>
                  <a:gd name="connsiteY0" fmla="*/ 66663 h 261682"/>
                  <a:gd name="connsiteX1" fmla="*/ 149914 w 217180"/>
                  <a:gd name="connsiteY1" fmla="*/ 11556 h 261682"/>
                  <a:gd name="connsiteX2" fmla="*/ 148373 w 217180"/>
                  <a:gd name="connsiteY2" fmla="*/ 10282 h 261682"/>
                  <a:gd name="connsiteX3" fmla="*/ 106801 w 217180"/>
                  <a:gd name="connsiteY3" fmla="*/ 0 h 261682"/>
                  <a:gd name="connsiteX4" fmla="*/ 0 w 217180"/>
                  <a:gd name="connsiteY4" fmla="*/ 130841 h 261682"/>
                  <a:gd name="connsiteX5" fmla="*/ 106801 w 217180"/>
                  <a:gd name="connsiteY5" fmla="*/ 261682 h 261682"/>
                  <a:gd name="connsiteX6" fmla="*/ 133504 w 217180"/>
                  <a:gd name="connsiteY6" fmla="*/ 255077 h 261682"/>
                  <a:gd name="connsiteX7" fmla="*/ 217180 w 217180"/>
                  <a:gd name="connsiteY7" fmla="*/ 255972 h 261682"/>
                  <a:gd name="connsiteX0" fmla="*/ 149914 w 217180"/>
                  <a:gd name="connsiteY0" fmla="*/ 11556 h 261682"/>
                  <a:gd name="connsiteX1" fmla="*/ 148373 w 217180"/>
                  <a:gd name="connsiteY1" fmla="*/ 10282 h 261682"/>
                  <a:gd name="connsiteX2" fmla="*/ 106801 w 217180"/>
                  <a:gd name="connsiteY2" fmla="*/ 0 h 261682"/>
                  <a:gd name="connsiteX3" fmla="*/ 0 w 217180"/>
                  <a:gd name="connsiteY3" fmla="*/ 130841 h 261682"/>
                  <a:gd name="connsiteX4" fmla="*/ 106801 w 217180"/>
                  <a:gd name="connsiteY4" fmla="*/ 261682 h 261682"/>
                  <a:gd name="connsiteX5" fmla="*/ 133504 w 217180"/>
                  <a:gd name="connsiteY5" fmla="*/ 255077 h 261682"/>
                  <a:gd name="connsiteX6" fmla="*/ 217180 w 217180"/>
                  <a:gd name="connsiteY6" fmla="*/ 255972 h 261682"/>
                  <a:gd name="connsiteX0" fmla="*/ 149914 w 149914"/>
                  <a:gd name="connsiteY0" fmla="*/ 11556 h 261682"/>
                  <a:gd name="connsiteX1" fmla="*/ 148373 w 149914"/>
                  <a:gd name="connsiteY1" fmla="*/ 10282 h 261682"/>
                  <a:gd name="connsiteX2" fmla="*/ 106801 w 149914"/>
                  <a:gd name="connsiteY2" fmla="*/ 0 h 261682"/>
                  <a:gd name="connsiteX3" fmla="*/ 0 w 149914"/>
                  <a:gd name="connsiteY3" fmla="*/ 130841 h 261682"/>
                  <a:gd name="connsiteX4" fmla="*/ 106801 w 149914"/>
                  <a:gd name="connsiteY4" fmla="*/ 261682 h 261682"/>
                  <a:gd name="connsiteX5" fmla="*/ 133504 w 149914"/>
                  <a:gd name="connsiteY5" fmla="*/ 255077 h 2616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914" h="261682">
                    <a:moveTo>
                      <a:pt x="149914" y="11556"/>
                    </a:moveTo>
                    <a:lnTo>
                      <a:pt x="148373" y="10282"/>
                    </a:lnTo>
                    <a:cubicBezTo>
                      <a:pt x="135595" y="3661"/>
                      <a:pt x="121547" y="0"/>
                      <a:pt x="106801" y="0"/>
                    </a:cubicBezTo>
                    <a:cubicBezTo>
                      <a:pt x="47816" y="0"/>
                      <a:pt x="0" y="58580"/>
                      <a:pt x="0" y="130841"/>
                    </a:cubicBezTo>
                    <a:cubicBezTo>
                      <a:pt x="0" y="203102"/>
                      <a:pt x="47816" y="261682"/>
                      <a:pt x="106801" y="261682"/>
                    </a:cubicBezTo>
                    <a:lnTo>
                      <a:pt x="133504" y="255077"/>
                    </a:lnTo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7" name="月 66">
                <a:extLst>
                  <a:ext uri="{FF2B5EF4-FFF2-40B4-BE49-F238E27FC236}">
                    <a16:creationId xmlns:a16="http://schemas.microsoft.com/office/drawing/2014/main" id="{807162BC-68AD-4FBF-B521-BB931EE837E1}"/>
                  </a:ext>
                </a:extLst>
              </p:cNvPr>
              <p:cNvSpPr/>
              <p:nvPr/>
            </p:nvSpPr>
            <p:spPr>
              <a:xfrm flipH="1">
                <a:off x="1465539" y="3717274"/>
                <a:ext cx="98486" cy="699439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8" name="グループ化 67">
                <a:extLst>
                  <a:ext uri="{FF2B5EF4-FFF2-40B4-BE49-F238E27FC236}">
                    <a16:creationId xmlns:a16="http://schemas.microsoft.com/office/drawing/2014/main" id="{84463D26-B07F-4216-B00F-B24868AED27B}"/>
                  </a:ext>
                </a:extLst>
              </p:cNvPr>
              <p:cNvGrpSpPr/>
              <p:nvPr/>
            </p:nvGrpSpPr>
            <p:grpSpPr>
              <a:xfrm rot="757395">
                <a:off x="1338708" y="3580000"/>
                <a:ext cx="282858" cy="500022"/>
                <a:chOff x="1605081" y="627615"/>
                <a:chExt cx="282858" cy="500022"/>
              </a:xfrm>
            </p:grpSpPr>
            <p:sp>
              <p:nvSpPr>
                <p:cNvPr id="73" name="月 72">
                  <a:extLst>
                    <a:ext uri="{FF2B5EF4-FFF2-40B4-BE49-F238E27FC236}">
                      <a16:creationId xmlns:a16="http://schemas.microsoft.com/office/drawing/2014/main" id="{5C63C38A-94D6-4AA9-A9A6-8FB983B99A98}"/>
                    </a:ext>
                  </a:extLst>
                </p:cNvPr>
                <p:cNvSpPr/>
                <p:nvPr/>
              </p:nvSpPr>
              <p:spPr>
                <a:xfrm rot="19800000" flipH="1">
                  <a:off x="1730656" y="627615"/>
                  <a:ext cx="157283" cy="500022"/>
                </a:xfrm>
                <a:prstGeom prst="moon">
                  <a:avLst>
                    <a:gd name="adj" fmla="val 5150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" name="月 73">
                  <a:extLst>
                    <a:ext uri="{FF2B5EF4-FFF2-40B4-BE49-F238E27FC236}">
                      <a16:creationId xmlns:a16="http://schemas.microsoft.com/office/drawing/2014/main" id="{D39BABDA-5784-4935-A427-0D32CB818C35}"/>
                    </a:ext>
                  </a:extLst>
                </p:cNvPr>
                <p:cNvSpPr/>
                <p:nvPr/>
              </p:nvSpPr>
              <p:spPr>
                <a:xfrm rot="19800000" flipH="1">
                  <a:off x="1663521" y="632184"/>
                  <a:ext cx="125049" cy="419886"/>
                </a:xfrm>
                <a:prstGeom prst="moon">
                  <a:avLst>
                    <a:gd name="adj" fmla="val 68666"/>
                  </a:avLst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5" name="月 74">
                  <a:extLst>
                    <a:ext uri="{FF2B5EF4-FFF2-40B4-BE49-F238E27FC236}">
                      <a16:creationId xmlns:a16="http://schemas.microsoft.com/office/drawing/2014/main" id="{819F313D-5326-48F0-AAFD-A53FB019E273}"/>
                    </a:ext>
                  </a:extLst>
                </p:cNvPr>
                <p:cNvSpPr/>
                <p:nvPr/>
              </p:nvSpPr>
              <p:spPr>
                <a:xfrm rot="19800000" flipH="1">
                  <a:off x="1605081" y="643189"/>
                  <a:ext cx="104769" cy="312070"/>
                </a:xfrm>
                <a:prstGeom prst="moon">
                  <a:avLst>
                    <a:gd name="adj" fmla="val 68666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69" name="月 68">
                <a:extLst>
                  <a:ext uri="{FF2B5EF4-FFF2-40B4-BE49-F238E27FC236}">
                    <a16:creationId xmlns:a16="http://schemas.microsoft.com/office/drawing/2014/main" id="{4C5F0853-6DDE-49BF-8939-E9415FB78CA7}"/>
                  </a:ext>
                </a:extLst>
              </p:cNvPr>
              <p:cNvSpPr/>
              <p:nvPr/>
            </p:nvSpPr>
            <p:spPr>
              <a:xfrm rot="16200000" flipH="1">
                <a:off x="1253165" y="3770787"/>
                <a:ext cx="51151" cy="195526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" name="円/楕円 609">
                <a:extLst>
                  <a:ext uri="{FF2B5EF4-FFF2-40B4-BE49-F238E27FC236}">
                    <a16:creationId xmlns:a16="http://schemas.microsoft.com/office/drawing/2014/main" id="{0114C48B-3CA2-44A4-804A-B1A78E48C117}"/>
                  </a:ext>
                </a:extLst>
              </p:cNvPr>
              <p:cNvSpPr/>
              <p:nvPr/>
            </p:nvSpPr>
            <p:spPr>
              <a:xfrm>
                <a:off x="1178968" y="3930699"/>
                <a:ext cx="183297" cy="93614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" name="円/楕円 612">
                <a:extLst>
                  <a:ext uri="{FF2B5EF4-FFF2-40B4-BE49-F238E27FC236}">
                    <a16:creationId xmlns:a16="http://schemas.microsoft.com/office/drawing/2014/main" id="{9397390D-870C-4C7F-8D63-DD970E92F20A}"/>
                  </a:ext>
                </a:extLst>
              </p:cNvPr>
              <p:cNvSpPr/>
              <p:nvPr/>
            </p:nvSpPr>
            <p:spPr>
              <a:xfrm>
                <a:off x="1216281" y="3932383"/>
                <a:ext cx="73292" cy="69647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" name="月 71">
                <a:extLst>
                  <a:ext uri="{FF2B5EF4-FFF2-40B4-BE49-F238E27FC236}">
                    <a16:creationId xmlns:a16="http://schemas.microsoft.com/office/drawing/2014/main" id="{31C60BB5-A374-44E1-8B5E-CD78E6E58510}"/>
                  </a:ext>
                </a:extLst>
              </p:cNvPr>
              <p:cNvSpPr/>
              <p:nvPr/>
            </p:nvSpPr>
            <p:spPr>
              <a:xfrm rot="5400000">
                <a:off x="1247757" y="3854875"/>
                <a:ext cx="45719" cy="178943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27" name="グループ化 126">
            <a:extLst>
              <a:ext uri="{FF2B5EF4-FFF2-40B4-BE49-F238E27FC236}">
                <a16:creationId xmlns:a16="http://schemas.microsoft.com/office/drawing/2014/main" id="{677E5E58-2A34-4BFD-B206-A289BE6A45AF}"/>
              </a:ext>
            </a:extLst>
          </p:cNvPr>
          <p:cNvGrpSpPr/>
          <p:nvPr/>
        </p:nvGrpSpPr>
        <p:grpSpPr>
          <a:xfrm>
            <a:off x="2282792" y="981252"/>
            <a:ext cx="1598070" cy="1310212"/>
            <a:chOff x="2248277" y="736215"/>
            <a:chExt cx="2065934" cy="1693800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66A0055F-E87A-4833-8612-D69B19D00E2F}"/>
                </a:ext>
              </a:extLst>
            </p:cNvPr>
            <p:cNvGrpSpPr/>
            <p:nvPr/>
          </p:nvGrpSpPr>
          <p:grpSpPr>
            <a:xfrm>
              <a:off x="2248277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ECD32BD1-7B5C-4D09-93DD-792C90100274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22" name="Freeform 9">
                  <a:extLst>
                    <a:ext uri="{FF2B5EF4-FFF2-40B4-BE49-F238E27FC236}">
                      <a16:creationId xmlns:a16="http://schemas.microsoft.com/office/drawing/2014/main" id="{28C824DC-AAE2-4BE3-8B0D-516D4694A0E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3" name="Freeform 10">
                  <a:extLst>
                    <a:ext uri="{FF2B5EF4-FFF2-40B4-BE49-F238E27FC236}">
                      <a16:creationId xmlns:a16="http://schemas.microsoft.com/office/drawing/2014/main" id="{261CAF6C-62FA-4037-AE23-D93EAC29283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4" name="Freeform 11">
                  <a:extLst>
                    <a:ext uri="{FF2B5EF4-FFF2-40B4-BE49-F238E27FC236}">
                      <a16:creationId xmlns:a16="http://schemas.microsoft.com/office/drawing/2014/main" id="{8B8457C9-76D3-4B1D-BFB8-7785AD6377A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5" name="Rectangle 12">
                  <a:extLst>
                    <a:ext uri="{FF2B5EF4-FFF2-40B4-BE49-F238E27FC236}">
                      <a16:creationId xmlns:a16="http://schemas.microsoft.com/office/drawing/2014/main" id="{49660574-2365-45A6-8541-12CA842314F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EF783A44-BC03-4557-BD39-F333C3C56041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17" name="グループ化 16">
                  <a:extLst>
                    <a:ext uri="{FF2B5EF4-FFF2-40B4-BE49-F238E27FC236}">
                      <a16:creationId xmlns:a16="http://schemas.microsoft.com/office/drawing/2014/main" id="{4DD84070-073F-4500-B9A6-437FD29568DA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19" name="フリーフォーム: 図形 18">
                    <a:extLst>
                      <a:ext uri="{FF2B5EF4-FFF2-40B4-BE49-F238E27FC236}">
                        <a16:creationId xmlns:a16="http://schemas.microsoft.com/office/drawing/2014/main" id="{21181C82-D620-464A-8086-4D57E9CAA4F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" name="フリーフォーム: 図形 19">
                    <a:extLst>
                      <a:ext uri="{FF2B5EF4-FFF2-40B4-BE49-F238E27FC236}">
                        <a16:creationId xmlns:a16="http://schemas.microsoft.com/office/drawing/2014/main" id="{9396935C-9D4B-4745-96C2-840A41B9CC4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" name="フリーフォーム: 図形 20">
                    <a:extLst>
                      <a:ext uri="{FF2B5EF4-FFF2-40B4-BE49-F238E27FC236}">
                        <a16:creationId xmlns:a16="http://schemas.microsoft.com/office/drawing/2014/main" id="{B65FD8A3-557D-4631-B6FB-C14B6FC3111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BAAB74C7-5525-4AF1-8362-F760F249BEC2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6" name="グループ化 75">
              <a:extLst>
                <a:ext uri="{FF2B5EF4-FFF2-40B4-BE49-F238E27FC236}">
                  <a16:creationId xmlns:a16="http://schemas.microsoft.com/office/drawing/2014/main" id="{775C5DCB-EA74-4702-BF82-B8B3766222B7}"/>
                </a:ext>
              </a:extLst>
            </p:cNvPr>
            <p:cNvGrpSpPr/>
            <p:nvPr/>
          </p:nvGrpSpPr>
          <p:grpSpPr>
            <a:xfrm rot="21207834">
              <a:off x="3467320" y="736215"/>
              <a:ext cx="597842" cy="633592"/>
              <a:chOff x="2121114" y="3502724"/>
              <a:chExt cx="822846" cy="872051"/>
            </a:xfrm>
          </p:grpSpPr>
          <p:sp>
            <p:nvSpPr>
              <p:cNvPr id="77" name="フローチャート: 論理積ゲート 213">
                <a:extLst>
                  <a:ext uri="{FF2B5EF4-FFF2-40B4-BE49-F238E27FC236}">
                    <a16:creationId xmlns:a16="http://schemas.microsoft.com/office/drawing/2014/main" id="{B8A0387B-59C4-46A3-A833-861AF7FA8C6A}"/>
                  </a:ext>
                </a:extLst>
              </p:cNvPr>
              <p:cNvSpPr/>
              <p:nvPr/>
            </p:nvSpPr>
            <p:spPr>
              <a:xfrm rot="16200000">
                <a:off x="2121114" y="3510880"/>
                <a:ext cx="770693" cy="770693"/>
              </a:xfrm>
              <a:prstGeom prst="flowChartDelay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9354B076-1081-410E-9742-C56A61D1D12D}"/>
                  </a:ext>
                </a:extLst>
              </p:cNvPr>
              <p:cNvSpPr/>
              <p:nvPr/>
            </p:nvSpPr>
            <p:spPr>
              <a:xfrm>
                <a:off x="2139450" y="3601581"/>
                <a:ext cx="704423" cy="773194"/>
              </a:xfrm>
              <a:custGeom>
                <a:avLst/>
                <a:gdLst>
                  <a:gd name="connsiteX0" fmla="*/ 367044 w 704423"/>
                  <a:gd name="connsiteY0" fmla="*/ 0 h 773194"/>
                  <a:gd name="connsiteX1" fmla="*/ 704423 w 704423"/>
                  <a:gd name="connsiteY1" fmla="*/ 386597 h 773194"/>
                  <a:gd name="connsiteX2" fmla="*/ 367044 w 704423"/>
                  <a:gd name="connsiteY2" fmla="*/ 773194 h 773194"/>
                  <a:gd name="connsiteX3" fmla="*/ 206229 w 704423"/>
                  <a:gd name="connsiteY3" fmla="*/ 726534 h 773194"/>
                  <a:gd name="connsiteX4" fmla="*/ 153179 w 704423"/>
                  <a:gd name="connsiteY4" fmla="*/ 683334 h 773194"/>
                  <a:gd name="connsiteX5" fmla="*/ 166529 w 704423"/>
                  <a:gd name="connsiteY5" fmla="*/ 615402 h 773194"/>
                  <a:gd name="connsiteX6" fmla="*/ 105073 w 704423"/>
                  <a:gd name="connsiteY6" fmla="*/ 626286 h 773194"/>
                  <a:gd name="connsiteX7" fmla="*/ 87284 w 704423"/>
                  <a:gd name="connsiteY7" fmla="*/ 602747 h 773194"/>
                  <a:gd name="connsiteX8" fmla="*/ 67610 w 704423"/>
                  <a:gd name="connsiteY8" fmla="*/ 561213 h 773194"/>
                  <a:gd name="connsiteX9" fmla="*/ 42946 w 704423"/>
                  <a:gd name="connsiteY9" fmla="*/ 563273 h 773194"/>
                  <a:gd name="connsiteX10" fmla="*/ 117 w 704423"/>
                  <a:gd name="connsiteY10" fmla="*/ 546969 h 773194"/>
                  <a:gd name="connsiteX11" fmla="*/ 19484 w 704423"/>
                  <a:gd name="connsiteY11" fmla="*/ 490926 h 773194"/>
                  <a:gd name="connsiteX12" fmla="*/ 36326 w 704423"/>
                  <a:gd name="connsiteY12" fmla="*/ 462310 h 773194"/>
                  <a:gd name="connsiteX13" fmla="*/ 29665 w 704423"/>
                  <a:gd name="connsiteY13" fmla="*/ 386597 h 773194"/>
                  <a:gd name="connsiteX14" fmla="*/ 367044 w 704423"/>
                  <a:gd name="connsiteY14" fmla="*/ 0 h 7731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04423" h="773194">
                    <a:moveTo>
                      <a:pt x="367044" y="0"/>
                    </a:moveTo>
                    <a:cubicBezTo>
                      <a:pt x="553373" y="0"/>
                      <a:pt x="704423" y="173085"/>
                      <a:pt x="704423" y="386597"/>
                    </a:cubicBezTo>
                    <a:cubicBezTo>
                      <a:pt x="704423" y="600109"/>
                      <a:pt x="553373" y="773194"/>
                      <a:pt x="367044" y="773194"/>
                    </a:cubicBezTo>
                    <a:cubicBezTo>
                      <a:pt x="308816" y="773194"/>
                      <a:pt x="254034" y="756292"/>
                      <a:pt x="206229" y="726534"/>
                    </a:cubicBezTo>
                    <a:lnTo>
                      <a:pt x="153179" y="683334"/>
                    </a:lnTo>
                    <a:lnTo>
                      <a:pt x="166529" y="615402"/>
                    </a:lnTo>
                    <a:lnTo>
                      <a:pt x="105073" y="626286"/>
                    </a:lnTo>
                    <a:lnTo>
                      <a:pt x="87284" y="602747"/>
                    </a:lnTo>
                    <a:lnTo>
                      <a:pt x="67610" y="561213"/>
                    </a:lnTo>
                    <a:lnTo>
                      <a:pt x="42946" y="563273"/>
                    </a:lnTo>
                    <a:cubicBezTo>
                      <a:pt x="20202" y="563273"/>
                      <a:pt x="-1803" y="565990"/>
                      <a:pt x="117" y="546969"/>
                    </a:cubicBezTo>
                    <a:cubicBezTo>
                      <a:pt x="1078" y="537459"/>
                      <a:pt x="8979" y="513004"/>
                      <a:pt x="19484" y="490926"/>
                    </a:cubicBezTo>
                    <a:lnTo>
                      <a:pt x="36326" y="462310"/>
                    </a:lnTo>
                    <a:lnTo>
                      <a:pt x="29665" y="386597"/>
                    </a:lnTo>
                    <a:cubicBezTo>
                      <a:pt x="29665" y="173085"/>
                      <a:pt x="180715" y="0"/>
                      <a:pt x="367044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48735B91-092E-4141-B452-BC2862B991F1}"/>
                  </a:ext>
                </a:extLst>
              </p:cNvPr>
              <p:cNvSpPr/>
              <p:nvPr/>
            </p:nvSpPr>
            <p:spPr>
              <a:xfrm rot="16200000">
                <a:off x="2175931" y="3578444"/>
                <a:ext cx="842722" cy="693336"/>
              </a:xfrm>
              <a:custGeom>
                <a:avLst/>
                <a:gdLst>
                  <a:gd name="connsiteX0" fmla="*/ 842722 w 842722"/>
                  <a:gd name="connsiteY0" fmla="*/ 271975 h 693336"/>
                  <a:gd name="connsiteX1" fmla="*/ 421361 w 842722"/>
                  <a:gd name="connsiteY1" fmla="*/ 693336 h 693336"/>
                  <a:gd name="connsiteX2" fmla="*/ 0 w 842722"/>
                  <a:gd name="connsiteY2" fmla="*/ 693336 h 693336"/>
                  <a:gd name="connsiteX3" fmla="*/ 0 w 842722"/>
                  <a:gd name="connsiteY3" fmla="*/ 440923 h 693336"/>
                  <a:gd name="connsiteX4" fmla="*/ 321348 w 842722"/>
                  <a:gd name="connsiteY4" fmla="*/ 440923 h 693336"/>
                  <a:gd name="connsiteX5" fmla="*/ 742709 w 842722"/>
                  <a:gd name="connsiteY5" fmla="*/ 19562 h 693336"/>
                  <a:gd name="connsiteX6" fmla="*/ 740737 w 842722"/>
                  <a:gd name="connsiteY6" fmla="*/ 0 h 693336"/>
                  <a:gd name="connsiteX7" fmla="*/ 770760 w 842722"/>
                  <a:gd name="connsiteY7" fmla="*/ 36388 h 693336"/>
                  <a:gd name="connsiteX8" fmla="*/ 842722 w 842722"/>
                  <a:gd name="connsiteY8" fmla="*/ 271975 h 6933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42722" h="693336">
                    <a:moveTo>
                      <a:pt x="842722" y="271975"/>
                    </a:moveTo>
                    <a:cubicBezTo>
                      <a:pt x="842722" y="504686"/>
                      <a:pt x="654072" y="693336"/>
                      <a:pt x="421361" y="693336"/>
                    </a:cubicBezTo>
                    <a:lnTo>
                      <a:pt x="0" y="693336"/>
                    </a:lnTo>
                    <a:lnTo>
                      <a:pt x="0" y="440923"/>
                    </a:lnTo>
                    <a:lnTo>
                      <a:pt x="321348" y="440923"/>
                    </a:lnTo>
                    <a:cubicBezTo>
                      <a:pt x="554059" y="440923"/>
                      <a:pt x="742709" y="252273"/>
                      <a:pt x="742709" y="19562"/>
                    </a:cubicBezTo>
                    <a:lnTo>
                      <a:pt x="740737" y="0"/>
                    </a:lnTo>
                    <a:lnTo>
                      <a:pt x="770760" y="36388"/>
                    </a:lnTo>
                    <a:cubicBezTo>
                      <a:pt x="816193" y="103638"/>
                      <a:pt x="842722" y="184709"/>
                      <a:pt x="842722" y="271975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0" name="月 79">
                <a:extLst>
                  <a:ext uri="{FF2B5EF4-FFF2-40B4-BE49-F238E27FC236}">
                    <a16:creationId xmlns:a16="http://schemas.microsoft.com/office/drawing/2014/main" id="{7FA36EDD-CFDC-4B89-AAAE-7415172FE933}"/>
                  </a:ext>
                </a:extLst>
              </p:cNvPr>
              <p:cNvSpPr/>
              <p:nvPr/>
            </p:nvSpPr>
            <p:spPr>
              <a:xfrm rot="16200000" flipH="1">
                <a:off x="2306196" y="3762646"/>
                <a:ext cx="45719" cy="20162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" name="月 80">
                <a:extLst>
                  <a:ext uri="{FF2B5EF4-FFF2-40B4-BE49-F238E27FC236}">
                    <a16:creationId xmlns:a16="http://schemas.microsoft.com/office/drawing/2014/main" id="{7DEFFEA4-2141-4A7A-814D-D83EAE2A6CDC}"/>
                  </a:ext>
                </a:extLst>
              </p:cNvPr>
              <p:cNvSpPr/>
              <p:nvPr/>
            </p:nvSpPr>
            <p:spPr>
              <a:xfrm rot="5400000" flipH="1">
                <a:off x="2280522" y="3912147"/>
                <a:ext cx="45719" cy="150271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" name="月 81">
                <a:extLst>
                  <a:ext uri="{FF2B5EF4-FFF2-40B4-BE49-F238E27FC236}">
                    <a16:creationId xmlns:a16="http://schemas.microsoft.com/office/drawing/2014/main" id="{3A72A90B-6F85-4330-B2DC-BE272C840287}"/>
                  </a:ext>
                </a:extLst>
              </p:cNvPr>
              <p:cNvSpPr/>
              <p:nvPr/>
            </p:nvSpPr>
            <p:spPr bwMode="auto">
              <a:xfrm rot="8100000">
                <a:off x="2451715" y="3502724"/>
                <a:ext cx="288834" cy="577668"/>
              </a:xfrm>
              <a:prstGeom prst="moon">
                <a:avLst>
                  <a:gd name="adj" fmla="val 60493"/>
                </a:avLst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4ACC703E-03BE-4346-8566-DD378B654168}"/>
                  </a:ext>
                </a:extLst>
              </p:cNvPr>
              <p:cNvSpPr/>
              <p:nvPr/>
            </p:nvSpPr>
            <p:spPr>
              <a:xfrm flipH="1">
                <a:off x="2593984" y="3888603"/>
                <a:ext cx="149914" cy="261682"/>
              </a:xfrm>
              <a:custGeom>
                <a:avLst/>
                <a:gdLst>
                  <a:gd name="connsiteX0" fmla="*/ 148373 w 149914"/>
                  <a:gd name="connsiteY0" fmla="*/ 10282 h 261682"/>
                  <a:gd name="connsiteX1" fmla="*/ 106801 w 149914"/>
                  <a:gd name="connsiteY1" fmla="*/ 0 h 261682"/>
                  <a:gd name="connsiteX2" fmla="*/ 0 w 149914"/>
                  <a:gd name="connsiteY2" fmla="*/ 130841 h 261682"/>
                  <a:gd name="connsiteX3" fmla="*/ 106801 w 149914"/>
                  <a:gd name="connsiteY3" fmla="*/ 261682 h 261682"/>
                  <a:gd name="connsiteX4" fmla="*/ 133504 w 149914"/>
                  <a:gd name="connsiteY4" fmla="*/ 255077 h 261682"/>
                  <a:gd name="connsiteX5" fmla="*/ 125740 w 149914"/>
                  <a:gd name="connsiteY5" fmla="*/ 164532 h 261682"/>
                  <a:gd name="connsiteX6" fmla="*/ 134133 w 149914"/>
                  <a:gd name="connsiteY6" fmla="*/ 66663 h 261682"/>
                  <a:gd name="connsiteX7" fmla="*/ 149914 w 149914"/>
                  <a:gd name="connsiteY7" fmla="*/ 11556 h 261682"/>
                  <a:gd name="connsiteX0" fmla="*/ 125740 w 217180"/>
                  <a:gd name="connsiteY0" fmla="*/ 164532 h 261682"/>
                  <a:gd name="connsiteX1" fmla="*/ 134133 w 217180"/>
                  <a:gd name="connsiteY1" fmla="*/ 66663 h 261682"/>
                  <a:gd name="connsiteX2" fmla="*/ 149914 w 217180"/>
                  <a:gd name="connsiteY2" fmla="*/ 11556 h 261682"/>
                  <a:gd name="connsiteX3" fmla="*/ 148373 w 217180"/>
                  <a:gd name="connsiteY3" fmla="*/ 10282 h 261682"/>
                  <a:gd name="connsiteX4" fmla="*/ 106801 w 217180"/>
                  <a:gd name="connsiteY4" fmla="*/ 0 h 261682"/>
                  <a:gd name="connsiteX5" fmla="*/ 0 w 217180"/>
                  <a:gd name="connsiteY5" fmla="*/ 130841 h 261682"/>
                  <a:gd name="connsiteX6" fmla="*/ 106801 w 217180"/>
                  <a:gd name="connsiteY6" fmla="*/ 261682 h 261682"/>
                  <a:gd name="connsiteX7" fmla="*/ 133504 w 217180"/>
                  <a:gd name="connsiteY7" fmla="*/ 255077 h 261682"/>
                  <a:gd name="connsiteX8" fmla="*/ 217180 w 217180"/>
                  <a:gd name="connsiteY8" fmla="*/ 255972 h 261682"/>
                  <a:gd name="connsiteX0" fmla="*/ 134133 w 217180"/>
                  <a:gd name="connsiteY0" fmla="*/ 66663 h 261682"/>
                  <a:gd name="connsiteX1" fmla="*/ 149914 w 217180"/>
                  <a:gd name="connsiteY1" fmla="*/ 11556 h 261682"/>
                  <a:gd name="connsiteX2" fmla="*/ 148373 w 217180"/>
                  <a:gd name="connsiteY2" fmla="*/ 10282 h 261682"/>
                  <a:gd name="connsiteX3" fmla="*/ 106801 w 217180"/>
                  <a:gd name="connsiteY3" fmla="*/ 0 h 261682"/>
                  <a:gd name="connsiteX4" fmla="*/ 0 w 217180"/>
                  <a:gd name="connsiteY4" fmla="*/ 130841 h 261682"/>
                  <a:gd name="connsiteX5" fmla="*/ 106801 w 217180"/>
                  <a:gd name="connsiteY5" fmla="*/ 261682 h 261682"/>
                  <a:gd name="connsiteX6" fmla="*/ 133504 w 217180"/>
                  <a:gd name="connsiteY6" fmla="*/ 255077 h 261682"/>
                  <a:gd name="connsiteX7" fmla="*/ 217180 w 217180"/>
                  <a:gd name="connsiteY7" fmla="*/ 255972 h 261682"/>
                  <a:gd name="connsiteX0" fmla="*/ 149914 w 217180"/>
                  <a:gd name="connsiteY0" fmla="*/ 11556 h 261682"/>
                  <a:gd name="connsiteX1" fmla="*/ 148373 w 217180"/>
                  <a:gd name="connsiteY1" fmla="*/ 10282 h 261682"/>
                  <a:gd name="connsiteX2" fmla="*/ 106801 w 217180"/>
                  <a:gd name="connsiteY2" fmla="*/ 0 h 261682"/>
                  <a:gd name="connsiteX3" fmla="*/ 0 w 217180"/>
                  <a:gd name="connsiteY3" fmla="*/ 130841 h 261682"/>
                  <a:gd name="connsiteX4" fmla="*/ 106801 w 217180"/>
                  <a:gd name="connsiteY4" fmla="*/ 261682 h 261682"/>
                  <a:gd name="connsiteX5" fmla="*/ 133504 w 217180"/>
                  <a:gd name="connsiteY5" fmla="*/ 255077 h 261682"/>
                  <a:gd name="connsiteX6" fmla="*/ 217180 w 217180"/>
                  <a:gd name="connsiteY6" fmla="*/ 255972 h 261682"/>
                  <a:gd name="connsiteX0" fmla="*/ 149914 w 149914"/>
                  <a:gd name="connsiteY0" fmla="*/ 11556 h 261682"/>
                  <a:gd name="connsiteX1" fmla="*/ 148373 w 149914"/>
                  <a:gd name="connsiteY1" fmla="*/ 10282 h 261682"/>
                  <a:gd name="connsiteX2" fmla="*/ 106801 w 149914"/>
                  <a:gd name="connsiteY2" fmla="*/ 0 h 261682"/>
                  <a:gd name="connsiteX3" fmla="*/ 0 w 149914"/>
                  <a:gd name="connsiteY3" fmla="*/ 130841 h 261682"/>
                  <a:gd name="connsiteX4" fmla="*/ 106801 w 149914"/>
                  <a:gd name="connsiteY4" fmla="*/ 261682 h 261682"/>
                  <a:gd name="connsiteX5" fmla="*/ 133504 w 149914"/>
                  <a:gd name="connsiteY5" fmla="*/ 255077 h 2616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914" h="261682">
                    <a:moveTo>
                      <a:pt x="149914" y="11556"/>
                    </a:moveTo>
                    <a:lnTo>
                      <a:pt x="148373" y="10282"/>
                    </a:lnTo>
                    <a:cubicBezTo>
                      <a:pt x="135595" y="3661"/>
                      <a:pt x="121547" y="0"/>
                      <a:pt x="106801" y="0"/>
                    </a:cubicBezTo>
                    <a:cubicBezTo>
                      <a:pt x="47816" y="0"/>
                      <a:pt x="0" y="58580"/>
                      <a:pt x="0" y="130841"/>
                    </a:cubicBezTo>
                    <a:cubicBezTo>
                      <a:pt x="0" y="203102"/>
                      <a:pt x="47816" y="261682"/>
                      <a:pt x="106801" y="261682"/>
                    </a:cubicBezTo>
                    <a:lnTo>
                      <a:pt x="133504" y="255077"/>
                    </a:lnTo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9F847FB5-F62D-4F02-B221-4F411A7993D2}"/>
              </a:ext>
            </a:extLst>
          </p:cNvPr>
          <p:cNvGrpSpPr/>
          <p:nvPr/>
        </p:nvGrpSpPr>
        <p:grpSpPr>
          <a:xfrm>
            <a:off x="4177161" y="986782"/>
            <a:ext cx="1598070" cy="1304681"/>
            <a:chOff x="4367633" y="743365"/>
            <a:chExt cx="2065934" cy="1686650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89C7A271-AFFD-450C-B1BB-852D8FE0890D}"/>
                </a:ext>
              </a:extLst>
            </p:cNvPr>
            <p:cNvGrpSpPr/>
            <p:nvPr/>
          </p:nvGrpSpPr>
          <p:grpSpPr>
            <a:xfrm>
              <a:off x="4367633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27" name="グループ化 26">
                <a:extLst>
                  <a:ext uri="{FF2B5EF4-FFF2-40B4-BE49-F238E27FC236}">
                    <a16:creationId xmlns:a16="http://schemas.microsoft.com/office/drawing/2014/main" id="{B0FE57F3-DE17-485A-AE74-0152F87A003A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34" name="Freeform 9">
                  <a:extLst>
                    <a:ext uri="{FF2B5EF4-FFF2-40B4-BE49-F238E27FC236}">
                      <a16:creationId xmlns:a16="http://schemas.microsoft.com/office/drawing/2014/main" id="{EE8C68B1-7E7C-4739-8D24-DF327EB4EA8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35" name="Freeform 10">
                  <a:extLst>
                    <a:ext uri="{FF2B5EF4-FFF2-40B4-BE49-F238E27FC236}">
                      <a16:creationId xmlns:a16="http://schemas.microsoft.com/office/drawing/2014/main" id="{56AA992A-7C45-4E2C-84E6-60CF7222600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36" name="Freeform 11">
                  <a:extLst>
                    <a:ext uri="{FF2B5EF4-FFF2-40B4-BE49-F238E27FC236}">
                      <a16:creationId xmlns:a16="http://schemas.microsoft.com/office/drawing/2014/main" id="{7768106C-235F-498F-A598-C02BBB9D192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37" name="Rectangle 12">
                  <a:extLst>
                    <a:ext uri="{FF2B5EF4-FFF2-40B4-BE49-F238E27FC236}">
                      <a16:creationId xmlns:a16="http://schemas.microsoft.com/office/drawing/2014/main" id="{6760F4AA-48D0-4AFC-9871-096BB242224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id="{7A9D8642-BCB3-402D-9708-5D1BF5D6EE68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29" name="グループ化 28">
                  <a:extLst>
                    <a:ext uri="{FF2B5EF4-FFF2-40B4-BE49-F238E27FC236}">
                      <a16:creationId xmlns:a16="http://schemas.microsoft.com/office/drawing/2014/main" id="{2A3A5BDD-9127-4BD7-A0D7-114A31AD4EB0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31" name="フリーフォーム: 図形 30">
                    <a:extLst>
                      <a:ext uri="{FF2B5EF4-FFF2-40B4-BE49-F238E27FC236}">
                        <a16:creationId xmlns:a16="http://schemas.microsoft.com/office/drawing/2014/main" id="{C388AD1F-9F09-41D9-8B33-CB6D0B8DF9E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2" name="フリーフォーム: 図形 31">
                    <a:extLst>
                      <a:ext uri="{FF2B5EF4-FFF2-40B4-BE49-F238E27FC236}">
                        <a16:creationId xmlns:a16="http://schemas.microsoft.com/office/drawing/2014/main" id="{482E03A9-94C0-4D6E-8232-DBB1EBBEA9B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" name="フリーフォーム: 図形 32">
                    <a:extLst>
                      <a:ext uri="{FF2B5EF4-FFF2-40B4-BE49-F238E27FC236}">
                        <a16:creationId xmlns:a16="http://schemas.microsoft.com/office/drawing/2014/main" id="{88E1C7B8-B03D-4D69-A178-EF2DF75004E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" name="フリーフォーム: 図形 29">
                  <a:extLst>
                    <a:ext uri="{FF2B5EF4-FFF2-40B4-BE49-F238E27FC236}">
                      <a16:creationId xmlns:a16="http://schemas.microsoft.com/office/drawing/2014/main" id="{578B3BED-1977-4F94-A107-31DCD70A3595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D3AAE415-D70A-494B-B7CC-0F60A1167302}"/>
                </a:ext>
              </a:extLst>
            </p:cNvPr>
            <p:cNvGrpSpPr/>
            <p:nvPr/>
          </p:nvGrpSpPr>
          <p:grpSpPr>
            <a:xfrm rot="21207834">
              <a:off x="5657668" y="743365"/>
              <a:ext cx="626784" cy="687518"/>
              <a:chOff x="3192739" y="3508522"/>
              <a:chExt cx="862681" cy="946273"/>
            </a:xfrm>
          </p:grpSpPr>
          <p:sp>
            <p:nvSpPr>
              <p:cNvPr id="85" name="楕円 84">
                <a:extLst>
                  <a:ext uri="{FF2B5EF4-FFF2-40B4-BE49-F238E27FC236}">
                    <a16:creationId xmlns:a16="http://schemas.microsoft.com/office/drawing/2014/main" id="{6B1A4986-204E-4275-B652-BE0FB5051EBE}"/>
                  </a:ext>
                </a:extLst>
              </p:cNvPr>
              <p:cNvSpPr/>
              <p:nvPr/>
            </p:nvSpPr>
            <p:spPr bwMode="auto">
              <a:xfrm rot="20630381">
                <a:off x="3192739" y="3508522"/>
                <a:ext cx="810818" cy="769667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98F3F613-B18A-4333-9817-A69EA9298107}"/>
                  </a:ext>
                </a:extLst>
              </p:cNvPr>
              <p:cNvSpPr/>
              <p:nvPr/>
            </p:nvSpPr>
            <p:spPr>
              <a:xfrm>
                <a:off x="3196725" y="3601581"/>
                <a:ext cx="704423" cy="773194"/>
              </a:xfrm>
              <a:custGeom>
                <a:avLst/>
                <a:gdLst>
                  <a:gd name="connsiteX0" fmla="*/ 367044 w 704423"/>
                  <a:gd name="connsiteY0" fmla="*/ 0 h 773194"/>
                  <a:gd name="connsiteX1" fmla="*/ 704423 w 704423"/>
                  <a:gd name="connsiteY1" fmla="*/ 386597 h 773194"/>
                  <a:gd name="connsiteX2" fmla="*/ 367044 w 704423"/>
                  <a:gd name="connsiteY2" fmla="*/ 773194 h 773194"/>
                  <a:gd name="connsiteX3" fmla="*/ 206229 w 704423"/>
                  <a:gd name="connsiteY3" fmla="*/ 726534 h 773194"/>
                  <a:gd name="connsiteX4" fmla="*/ 153179 w 704423"/>
                  <a:gd name="connsiteY4" fmla="*/ 683334 h 773194"/>
                  <a:gd name="connsiteX5" fmla="*/ 166529 w 704423"/>
                  <a:gd name="connsiteY5" fmla="*/ 615402 h 773194"/>
                  <a:gd name="connsiteX6" fmla="*/ 105073 w 704423"/>
                  <a:gd name="connsiteY6" fmla="*/ 626286 h 773194"/>
                  <a:gd name="connsiteX7" fmla="*/ 87284 w 704423"/>
                  <a:gd name="connsiteY7" fmla="*/ 602747 h 773194"/>
                  <a:gd name="connsiteX8" fmla="*/ 67610 w 704423"/>
                  <a:gd name="connsiteY8" fmla="*/ 561213 h 773194"/>
                  <a:gd name="connsiteX9" fmla="*/ 42946 w 704423"/>
                  <a:gd name="connsiteY9" fmla="*/ 563273 h 773194"/>
                  <a:gd name="connsiteX10" fmla="*/ 117 w 704423"/>
                  <a:gd name="connsiteY10" fmla="*/ 546969 h 773194"/>
                  <a:gd name="connsiteX11" fmla="*/ 19484 w 704423"/>
                  <a:gd name="connsiteY11" fmla="*/ 490926 h 773194"/>
                  <a:gd name="connsiteX12" fmla="*/ 36326 w 704423"/>
                  <a:gd name="connsiteY12" fmla="*/ 462310 h 773194"/>
                  <a:gd name="connsiteX13" fmla="*/ 29665 w 704423"/>
                  <a:gd name="connsiteY13" fmla="*/ 386597 h 773194"/>
                  <a:gd name="connsiteX14" fmla="*/ 367044 w 704423"/>
                  <a:gd name="connsiteY14" fmla="*/ 0 h 7731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04423" h="773194">
                    <a:moveTo>
                      <a:pt x="367044" y="0"/>
                    </a:moveTo>
                    <a:cubicBezTo>
                      <a:pt x="553373" y="0"/>
                      <a:pt x="704423" y="173085"/>
                      <a:pt x="704423" y="386597"/>
                    </a:cubicBezTo>
                    <a:cubicBezTo>
                      <a:pt x="704423" y="600109"/>
                      <a:pt x="553373" y="773194"/>
                      <a:pt x="367044" y="773194"/>
                    </a:cubicBezTo>
                    <a:cubicBezTo>
                      <a:pt x="308816" y="773194"/>
                      <a:pt x="254034" y="756292"/>
                      <a:pt x="206229" y="726534"/>
                    </a:cubicBezTo>
                    <a:lnTo>
                      <a:pt x="153179" y="683334"/>
                    </a:lnTo>
                    <a:lnTo>
                      <a:pt x="166529" y="615402"/>
                    </a:lnTo>
                    <a:lnTo>
                      <a:pt x="105073" y="626286"/>
                    </a:lnTo>
                    <a:lnTo>
                      <a:pt x="87284" y="602747"/>
                    </a:lnTo>
                    <a:lnTo>
                      <a:pt x="67610" y="561213"/>
                    </a:lnTo>
                    <a:lnTo>
                      <a:pt x="42946" y="563273"/>
                    </a:lnTo>
                    <a:cubicBezTo>
                      <a:pt x="20202" y="563273"/>
                      <a:pt x="-1803" y="565990"/>
                      <a:pt x="117" y="546969"/>
                    </a:cubicBezTo>
                    <a:cubicBezTo>
                      <a:pt x="1078" y="537459"/>
                      <a:pt x="8979" y="513004"/>
                      <a:pt x="19484" y="490926"/>
                    </a:cubicBezTo>
                    <a:lnTo>
                      <a:pt x="36326" y="462310"/>
                    </a:lnTo>
                    <a:lnTo>
                      <a:pt x="29665" y="386597"/>
                    </a:lnTo>
                    <a:cubicBezTo>
                      <a:pt x="29665" y="173085"/>
                      <a:pt x="180715" y="0"/>
                      <a:pt x="367044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F0D4D7A4-2AB4-41F2-A0DD-61DC4E18D0B1}"/>
                  </a:ext>
                </a:extLst>
              </p:cNvPr>
              <p:cNvSpPr/>
              <p:nvPr/>
            </p:nvSpPr>
            <p:spPr>
              <a:xfrm>
                <a:off x="3301302" y="3514653"/>
                <a:ext cx="754118" cy="940142"/>
              </a:xfrm>
              <a:custGeom>
                <a:avLst/>
                <a:gdLst>
                  <a:gd name="connsiteX0" fmla="*/ 309530 w 754118"/>
                  <a:gd name="connsiteY0" fmla="*/ 556 h 940142"/>
                  <a:gd name="connsiteX1" fmla="*/ 713876 w 754118"/>
                  <a:gd name="connsiteY1" fmla="*/ 319241 h 940142"/>
                  <a:gd name="connsiteX2" fmla="*/ 515964 w 754118"/>
                  <a:gd name="connsiteY2" fmla="*/ 915152 h 940142"/>
                  <a:gd name="connsiteX3" fmla="*/ 275101 w 754118"/>
                  <a:gd name="connsiteY3" fmla="*/ 923470 h 940142"/>
                  <a:gd name="connsiteX4" fmla="*/ 245794 w 754118"/>
                  <a:gd name="connsiteY4" fmla="*/ 911355 h 940142"/>
                  <a:gd name="connsiteX5" fmla="*/ 249333 w 754118"/>
                  <a:gd name="connsiteY5" fmla="*/ 909422 h 940142"/>
                  <a:gd name="connsiteX6" fmla="*/ 375030 w 754118"/>
                  <a:gd name="connsiteY6" fmla="*/ 352952 h 940142"/>
                  <a:gd name="connsiteX7" fmla="*/ 342091 w 754118"/>
                  <a:gd name="connsiteY7" fmla="*/ 287498 h 940142"/>
                  <a:gd name="connsiteX8" fmla="*/ 342336 w 754118"/>
                  <a:gd name="connsiteY8" fmla="*/ 293945 h 940142"/>
                  <a:gd name="connsiteX9" fmla="*/ 299326 w 754118"/>
                  <a:gd name="connsiteY9" fmla="*/ 250757 h 940142"/>
                  <a:gd name="connsiteX10" fmla="*/ 293665 w 754118"/>
                  <a:gd name="connsiteY10" fmla="*/ 235402 h 940142"/>
                  <a:gd name="connsiteX11" fmla="*/ 283150 w 754118"/>
                  <a:gd name="connsiteY11" fmla="*/ 235503 h 940142"/>
                  <a:gd name="connsiteX12" fmla="*/ 285372 w 754118"/>
                  <a:gd name="connsiteY12" fmla="*/ 293945 h 940142"/>
                  <a:gd name="connsiteX13" fmla="*/ 242363 w 754118"/>
                  <a:gd name="connsiteY13" fmla="*/ 250757 h 940142"/>
                  <a:gd name="connsiteX14" fmla="*/ 236902 w 754118"/>
                  <a:gd name="connsiteY14" fmla="*/ 235946 h 940142"/>
                  <a:gd name="connsiteX15" fmla="*/ 228796 w 754118"/>
                  <a:gd name="connsiteY15" fmla="*/ 236023 h 940142"/>
                  <a:gd name="connsiteX16" fmla="*/ 230998 w 754118"/>
                  <a:gd name="connsiteY16" fmla="*/ 293945 h 940142"/>
                  <a:gd name="connsiteX17" fmla="*/ 187989 w 754118"/>
                  <a:gd name="connsiteY17" fmla="*/ 250757 h 940142"/>
                  <a:gd name="connsiteX18" fmla="*/ 179432 w 754118"/>
                  <a:gd name="connsiteY18" fmla="*/ 227549 h 940142"/>
                  <a:gd name="connsiteX19" fmla="*/ 171442 w 754118"/>
                  <a:gd name="connsiteY19" fmla="*/ 225743 h 940142"/>
                  <a:gd name="connsiteX20" fmla="*/ 174035 w 754118"/>
                  <a:gd name="connsiteY20" fmla="*/ 293945 h 940142"/>
                  <a:gd name="connsiteX21" fmla="*/ 119641 w 754118"/>
                  <a:gd name="connsiteY21" fmla="*/ 219878 h 940142"/>
                  <a:gd name="connsiteX22" fmla="*/ 116247 w 754118"/>
                  <a:gd name="connsiteY22" fmla="*/ 203332 h 940142"/>
                  <a:gd name="connsiteX23" fmla="*/ 113565 w 754118"/>
                  <a:gd name="connsiteY23" fmla="*/ 201719 h 940142"/>
                  <a:gd name="connsiteX24" fmla="*/ 117072 w 754118"/>
                  <a:gd name="connsiteY24" fmla="*/ 293945 h 940142"/>
                  <a:gd name="connsiteX25" fmla="*/ 62677 w 754118"/>
                  <a:gd name="connsiteY25" fmla="*/ 219878 h 940142"/>
                  <a:gd name="connsiteX26" fmla="*/ 56067 w 754118"/>
                  <a:gd name="connsiteY26" fmla="*/ 187645 h 940142"/>
                  <a:gd name="connsiteX27" fmla="*/ 60108 w 754118"/>
                  <a:gd name="connsiteY27" fmla="*/ 293945 h 940142"/>
                  <a:gd name="connsiteX28" fmla="*/ 749 w 754118"/>
                  <a:gd name="connsiteY28" fmla="*/ 201921 h 940142"/>
                  <a:gd name="connsiteX29" fmla="*/ 0 w 754118"/>
                  <a:gd name="connsiteY29" fmla="*/ 197860 h 940142"/>
                  <a:gd name="connsiteX30" fmla="*/ 26088 w 754118"/>
                  <a:gd name="connsiteY30" fmla="*/ 161231 h 940142"/>
                  <a:gd name="connsiteX31" fmla="*/ 79014 w 754118"/>
                  <a:gd name="connsiteY31" fmla="*/ 110645 h 940142"/>
                  <a:gd name="connsiteX32" fmla="*/ 129769 w 754118"/>
                  <a:gd name="connsiteY32" fmla="*/ 78730 h 940142"/>
                  <a:gd name="connsiteX33" fmla="*/ 90498 w 754118"/>
                  <a:gd name="connsiteY33" fmla="*/ 62496 h 940142"/>
                  <a:gd name="connsiteX34" fmla="*/ 159173 w 754118"/>
                  <a:gd name="connsiteY34" fmla="*/ 24989 h 940142"/>
                  <a:gd name="connsiteX35" fmla="*/ 238637 w 754118"/>
                  <a:gd name="connsiteY35" fmla="*/ 3635 h 940142"/>
                  <a:gd name="connsiteX36" fmla="*/ 309530 w 754118"/>
                  <a:gd name="connsiteY36" fmla="*/ 556 h 9401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754118" h="940142">
                    <a:moveTo>
                      <a:pt x="309530" y="556"/>
                    </a:moveTo>
                    <a:cubicBezTo>
                      <a:pt x="475185" y="9708"/>
                      <a:pt x="638443" y="131042"/>
                      <a:pt x="713876" y="319241"/>
                    </a:cubicBezTo>
                    <a:cubicBezTo>
                      <a:pt x="812401" y="565053"/>
                      <a:pt x="723793" y="831851"/>
                      <a:pt x="515964" y="915152"/>
                    </a:cubicBezTo>
                    <a:cubicBezTo>
                      <a:pt x="438029" y="946390"/>
                      <a:pt x="354395" y="947388"/>
                      <a:pt x="275101" y="923470"/>
                    </a:cubicBezTo>
                    <a:lnTo>
                      <a:pt x="245794" y="911355"/>
                    </a:lnTo>
                    <a:lnTo>
                      <a:pt x="249333" y="909422"/>
                    </a:lnTo>
                    <a:cubicBezTo>
                      <a:pt x="404175" y="799190"/>
                      <a:pt x="461239" y="568037"/>
                      <a:pt x="375030" y="352952"/>
                    </a:cubicBezTo>
                    <a:lnTo>
                      <a:pt x="342091" y="287498"/>
                    </a:lnTo>
                    <a:lnTo>
                      <a:pt x="342336" y="293945"/>
                    </a:lnTo>
                    <a:cubicBezTo>
                      <a:pt x="326404" y="293945"/>
                      <a:pt x="311603" y="278024"/>
                      <a:pt x="299326" y="250757"/>
                    </a:cubicBezTo>
                    <a:lnTo>
                      <a:pt x="293665" y="235402"/>
                    </a:lnTo>
                    <a:lnTo>
                      <a:pt x="283150" y="235503"/>
                    </a:lnTo>
                    <a:lnTo>
                      <a:pt x="285372" y="293945"/>
                    </a:lnTo>
                    <a:cubicBezTo>
                      <a:pt x="269440" y="293945"/>
                      <a:pt x="254640" y="278024"/>
                      <a:pt x="242363" y="250757"/>
                    </a:cubicBezTo>
                    <a:lnTo>
                      <a:pt x="236902" y="235946"/>
                    </a:lnTo>
                    <a:lnTo>
                      <a:pt x="228796" y="236023"/>
                    </a:lnTo>
                    <a:lnTo>
                      <a:pt x="230998" y="293945"/>
                    </a:lnTo>
                    <a:cubicBezTo>
                      <a:pt x="215066" y="293945"/>
                      <a:pt x="200266" y="278024"/>
                      <a:pt x="187989" y="250757"/>
                    </a:cubicBezTo>
                    <a:lnTo>
                      <a:pt x="179432" y="227549"/>
                    </a:lnTo>
                    <a:lnTo>
                      <a:pt x="171442" y="225743"/>
                    </a:lnTo>
                    <a:lnTo>
                      <a:pt x="174035" y="293945"/>
                    </a:lnTo>
                    <a:cubicBezTo>
                      <a:pt x="152793" y="293945"/>
                      <a:pt x="133561" y="265641"/>
                      <a:pt x="119641" y="219878"/>
                    </a:cubicBezTo>
                    <a:lnTo>
                      <a:pt x="116247" y="203332"/>
                    </a:lnTo>
                    <a:lnTo>
                      <a:pt x="113565" y="201719"/>
                    </a:lnTo>
                    <a:lnTo>
                      <a:pt x="117072" y="293945"/>
                    </a:lnTo>
                    <a:cubicBezTo>
                      <a:pt x="95829" y="293945"/>
                      <a:pt x="76598" y="265641"/>
                      <a:pt x="62677" y="219878"/>
                    </a:cubicBezTo>
                    <a:lnTo>
                      <a:pt x="56067" y="187645"/>
                    </a:lnTo>
                    <a:lnTo>
                      <a:pt x="60108" y="293945"/>
                    </a:lnTo>
                    <a:cubicBezTo>
                      <a:pt x="36211" y="293945"/>
                      <a:pt x="14859" y="258123"/>
                      <a:pt x="749" y="201921"/>
                    </a:cubicBezTo>
                    <a:lnTo>
                      <a:pt x="0" y="197860"/>
                    </a:lnTo>
                    <a:lnTo>
                      <a:pt x="26088" y="161231"/>
                    </a:lnTo>
                    <a:cubicBezTo>
                      <a:pt x="42267" y="142489"/>
                      <a:pt x="59989" y="125534"/>
                      <a:pt x="79014" y="110645"/>
                    </a:cubicBezTo>
                    <a:lnTo>
                      <a:pt x="129769" y="78730"/>
                    </a:lnTo>
                    <a:lnTo>
                      <a:pt x="90498" y="62496"/>
                    </a:lnTo>
                    <a:lnTo>
                      <a:pt x="159173" y="24989"/>
                    </a:lnTo>
                    <a:cubicBezTo>
                      <a:pt x="185152" y="14577"/>
                      <a:pt x="211764" y="7524"/>
                      <a:pt x="238637" y="3635"/>
                    </a:cubicBezTo>
                    <a:cubicBezTo>
                      <a:pt x="262151" y="231"/>
                      <a:pt x="285865" y="-751"/>
                      <a:pt x="309530" y="55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8" name="月 87">
                <a:extLst>
                  <a:ext uri="{FF2B5EF4-FFF2-40B4-BE49-F238E27FC236}">
                    <a16:creationId xmlns:a16="http://schemas.microsoft.com/office/drawing/2014/main" id="{BAA9A7E9-22AC-452B-B2E9-A3961AF5E258}"/>
                  </a:ext>
                </a:extLst>
              </p:cNvPr>
              <p:cNvSpPr/>
              <p:nvPr/>
            </p:nvSpPr>
            <p:spPr>
              <a:xfrm rot="5400000" flipH="1">
                <a:off x="3327497" y="3901487"/>
                <a:ext cx="45719" cy="171586"/>
              </a:xfrm>
              <a:prstGeom prst="moon">
                <a:avLst>
                  <a:gd name="adj" fmla="val 73671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9" name="月 88">
                <a:extLst>
                  <a:ext uri="{FF2B5EF4-FFF2-40B4-BE49-F238E27FC236}">
                    <a16:creationId xmlns:a16="http://schemas.microsoft.com/office/drawing/2014/main" id="{A094A2E2-7BCD-478E-8A67-B3EF15B52C95}"/>
                  </a:ext>
                </a:extLst>
              </p:cNvPr>
              <p:cNvSpPr/>
              <p:nvPr/>
            </p:nvSpPr>
            <p:spPr bwMode="auto">
              <a:xfrm rot="10393054">
                <a:off x="3598778" y="3707626"/>
                <a:ext cx="130484" cy="647094"/>
              </a:xfrm>
              <a:prstGeom prst="moon">
                <a:avLst>
                  <a:gd name="adj" fmla="val 65634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A5F95084-5AF1-4312-B1AA-C5FD846AD1BC}"/>
              </a:ext>
            </a:extLst>
          </p:cNvPr>
          <p:cNvGrpSpPr/>
          <p:nvPr/>
        </p:nvGrpSpPr>
        <p:grpSpPr>
          <a:xfrm>
            <a:off x="6049562" y="910860"/>
            <a:ext cx="1598071" cy="1380604"/>
            <a:chOff x="6478445" y="645215"/>
            <a:chExt cx="2065934" cy="1784800"/>
          </a:xfrm>
        </p:grpSpPr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96358D62-937C-49F2-8725-43C75883C5F5}"/>
                </a:ext>
              </a:extLst>
            </p:cNvPr>
            <p:cNvGrpSpPr/>
            <p:nvPr/>
          </p:nvGrpSpPr>
          <p:grpSpPr>
            <a:xfrm>
              <a:off x="6478445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39" name="グループ化 38">
                <a:extLst>
                  <a:ext uri="{FF2B5EF4-FFF2-40B4-BE49-F238E27FC236}">
                    <a16:creationId xmlns:a16="http://schemas.microsoft.com/office/drawing/2014/main" id="{879C7A21-6DB4-4E39-8869-AEB2E07319C5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46" name="Freeform 9">
                  <a:extLst>
                    <a:ext uri="{FF2B5EF4-FFF2-40B4-BE49-F238E27FC236}">
                      <a16:creationId xmlns:a16="http://schemas.microsoft.com/office/drawing/2014/main" id="{3568FE18-E1EC-40FB-8C0F-75211BF3FC4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7" name="Freeform 10">
                  <a:extLst>
                    <a:ext uri="{FF2B5EF4-FFF2-40B4-BE49-F238E27FC236}">
                      <a16:creationId xmlns:a16="http://schemas.microsoft.com/office/drawing/2014/main" id="{4671910B-41B9-4545-9332-5EC1170BCA5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8" name="Freeform 11">
                  <a:extLst>
                    <a:ext uri="{FF2B5EF4-FFF2-40B4-BE49-F238E27FC236}">
                      <a16:creationId xmlns:a16="http://schemas.microsoft.com/office/drawing/2014/main" id="{BEAB4695-2EC3-41D1-801F-FF82C106CC3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9" name="Rectangle 12">
                  <a:extLst>
                    <a:ext uri="{FF2B5EF4-FFF2-40B4-BE49-F238E27FC236}">
                      <a16:creationId xmlns:a16="http://schemas.microsoft.com/office/drawing/2014/main" id="{3C77F8BA-6EFA-48D3-AE5E-F2DF422451E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0" name="グループ化 39">
                <a:extLst>
                  <a:ext uri="{FF2B5EF4-FFF2-40B4-BE49-F238E27FC236}">
                    <a16:creationId xmlns:a16="http://schemas.microsoft.com/office/drawing/2014/main" id="{DD6B4BE7-D2B4-4B2E-9E4B-3826502D6633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41" name="グループ化 40">
                  <a:extLst>
                    <a:ext uri="{FF2B5EF4-FFF2-40B4-BE49-F238E27FC236}">
                      <a16:creationId xmlns:a16="http://schemas.microsoft.com/office/drawing/2014/main" id="{3EFA9F8B-5DA5-4CC5-BEFC-B01E36E0738F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43" name="フリーフォーム: 図形 42">
                    <a:extLst>
                      <a:ext uri="{FF2B5EF4-FFF2-40B4-BE49-F238E27FC236}">
                        <a16:creationId xmlns:a16="http://schemas.microsoft.com/office/drawing/2014/main" id="{7AD65747-E625-4608-BE8D-D6E8AC176A1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" name="フリーフォーム: 図形 43">
                    <a:extLst>
                      <a:ext uri="{FF2B5EF4-FFF2-40B4-BE49-F238E27FC236}">
                        <a16:creationId xmlns:a16="http://schemas.microsoft.com/office/drawing/2014/main" id="{14BEEE97-6B86-4E73-AB79-26B12080207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5" name="フリーフォーム: 図形 44">
                    <a:extLst>
                      <a:ext uri="{FF2B5EF4-FFF2-40B4-BE49-F238E27FC236}">
                        <a16:creationId xmlns:a16="http://schemas.microsoft.com/office/drawing/2014/main" id="{4A91BD25-B8A1-4C9E-8BAD-05F24B5A631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EC21B246-497B-4953-8759-2ADD50E9E8D6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90" name="グループ化 89">
              <a:extLst>
                <a:ext uri="{FF2B5EF4-FFF2-40B4-BE49-F238E27FC236}">
                  <a16:creationId xmlns:a16="http://schemas.microsoft.com/office/drawing/2014/main" id="{6A88EDA4-819C-4CEC-882E-E76A6EEAD1C2}"/>
                </a:ext>
              </a:extLst>
            </p:cNvPr>
            <p:cNvGrpSpPr/>
            <p:nvPr/>
          </p:nvGrpSpPr>
          <p:grpSpPr>
            <a:xfrm rot="21207834">
              <a:off x="7718218" y="645215"/>
              <a:ext cx="616882" cy="805059"/>
              <a:chOff x="4319941" y="3377693"/>
              <a:chExt cx="849052" cy="1108052"/>
            </a:xfrm>
          </p:grpSpPr>
          <p:sp>
            <p:nvSpPr>
              <p:cNvPr id="91" name="月 90">
                <a:extLst>
                  <a:ext uri="{FF2B5EF4-FFF2-40B4-BE49-F238E27FC236}">
                    <a16:creationId xmlns:a16="http://schemas.microsoft.com/office/drawing/2014/main" id="{824B950B-2469-4983-A278-CBCADEB2974C}"/>
                  </a:ext>
                </a:extLst>
              </p:cNvPr>
              <p:cNvSpPr/>
              <p:nvPr/>
            </p:nvSpPr>
            <p:spPr bwMode="auto">
              <a:xfrm rot="8100000">
                <a:off x="4669187" y="3377693"/>
                <a:ext cx="405189" cy="810377"/>
              </a:xfrm>
              <a:prstGeom prst="moon">
                <a:avLst>
                  <a:gd name="adj" fmla="val 60493"/>
                </a:avLst>
              </a:pr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92" name="グループ化 91">
                <a:extLst>
                  <a:ext uri="{FF2B5EF4-FFF2-40B4-BE49-F238E27FC236}">
                    <a16:creationId xmlns:a16="http://schemas.microsoft.com/office/drawing/2014/main" id="{D21056C3-3111-4B94-9535-EC2744AF9609}"/>
                  </a:ext>
                </a:extLst>
              </p:cNvPr>
              <p:cNvGrpSpPr/>
              <p:nvPr/>
            </p:nvGrpSpPr>
            <p:grpSpPr>
              <a:xfrm>
                <a:off x="4319941" y="3452609"/>
                <a:ext cx="849052" cy="1033136"/>
                <a:chOff x="4319941" y="3452609"/>
                <a:chExt cx="849052" cy="1033136"/>
              </a:xfrm>
            </p:grpSpPr>
            <p:sp>
              <p:nvSpPr>
                <p:cNvPr id="93" name="円/楕円 2609">
                  <a:extLst>
                    <a:ext uri="{FF2B5EF4-FFF2-40B4-BE49-F238E27FC236}">
                      <a16:creationId xmlns:a16="http://schemas.microsoft.com/office/drawing/2014/main" id="{F081BD46-1AC5-402A-A9D5-9E27E6AD183E}"/>
                    </a:ext>
                  </a:extLst>
                </p:cNvPr>
                <p:cNvSpPr/>
                <p:nvPr/>
              </p:nvSpPr>
              <p:spPr>
                <a:xfrm>
                  <a:off x="4319941" y="3533775"/>
                  <a:ext cx="801230" cy="72033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E13F835C-CC1C-408A-9F98-FF390F4F6B31}"/>
                    </a:ext>
                  </a:extLst>
                </p:cNvPr>
                <p:cNvSpPr/>
                <p:nvPr/>
              </p:nvSpPr>
              <p:spPr>
                <a:xfrm>
                  <a:off x="4320675" y="3601581"/>
                  <a:ext cx="704423" cy="773194"/>
                </a:xfrm>
                <a:custGeom>
                  <a:avLst/>
                  <a:gdLst>
                    <a:gd name="connsiteX0" fmla="*/ 367044 w 704423"/>
                    <a:gd name="connsiteY0" fmla="*/ 0 h 773194"/>
                    <a:gd name="connsiteX1" fmla="*/ 704423 w 704423"/>
                    <a:gd name="connsiteY1" fmla="*/ 386597 h 773194"/>
                    <a:gd name="connsiteX2" fmla="*/ 367044 w 704423"/>
                    <a:gd name="connsiteY2" fmla="*/ 773194 h 773194"/>
                    <a:gd name="connsiteX3" fmla="*/ 206229 w 704423"/>
                    <a:gd name="connsiteY3" fmla="*/ 726534 h 773194"/>
                    <a:gd name="connsiteX4" fmla="*/ 153179 w 704423"/>
                    <a:gd name="connsiteY4" fmla="*/ 683334 h 773194"/>
                    <a:gd name="connsiteX5" fmla="*/ 166529 w 704423"/>
                    <a:gd name="connsiteY5" fmla="*/ 615402 h 773194"/>
                    <a:gd name="connsiteX6" fmla="*/ 105073 w 704423"/>
                    <a:gd name="connsiteY6" fmla="*/ 626286 h 773194"/>
                    <a:gd name="connsiteX7" fmla="*/ 87284 w 704423"/>
                    <a:gd name="connsiteY7" fmla="*/ 602747 h 773194"/>
                    <a:gd name="connsiteX8" fmla="*/ 67610 w 704423"/>
                    <a:gd name="connsiteY8" fmla="*/ 561213 h 773194"/>
                    <a:gd name="connsiteX9" fmla="*/ 42946 w 704423"/>
                    <a:gd name="connsiteY9" fmla="*/ 563273 h 773194"/>
                    <a:gd name="connsiteX10" fmla="*/ 117 w 704423"/>
                    <a:gd name="connsiteY10" fmla="*/ 546969 h 773194"/>
                    <a:gd name="connsiteX11" fmla="*/ 19484 w 704423"/>
                    <a:gd name="connsiteY11" fmla="*/ 490926 h 773194"/>
                    <a:gd name="connsiteX12" fmla="*/ 36326 w 704423"/>
                    <a:gd name="connsiteY12" fmla="*/ 462310 h 773194"/>
                    <a:gd name="connsiteX13" fmla="*/ 29665 w 704423"/>
                    <a:gd name="connsiteY13" fmla="*/ 386597 h 773194"/>
                    <a:gd name="connsiteX14" fmla="*/ 367044 w 704423"/>
                    <a:gd name="connsiteY14" fmla="*/ 0 h 773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04423" h="773194">
                      <a:moveTo>
                        <a:pt x="367044" y="0"/>
                      </a:moveTo>
                      <a:cubicBezTo>
                        <a:pt x="553373" y="0"/>
                        <a:pt x="704423" y="173085"/>
                        <a:pt x="704423" y="386597"/>
                      </a:cubicBezTo>
                      <a:cubicBezTo>
                        <a:pt x="704423" y="600109"/>
                        <a:pt x="553373" y="773194"/>
                        <a:pt x="367044" y="773194"/>
                      </a:cubicBezTo>
                      <a:cubicBezTo>
                        <a:pt x="308816" y="773194"/>
                        <a:pt x="254034" y="756292"/>
                        <a:pt x="206229" y="726534"/>
                      </a:cubicBezTo>
                      <a:lnTo>
                        <a:pt x="153179" y="683334"/>
                      </a:lnTo>
                      <a:lnTo>
                        <a:pt x="166529" y="615402"/>
                      </a:lnTo>
                      <a:lnTo>
                        <a:pt x="105073" y="626286"/>
                      </a:lnTo>
                      <a:lnTo>
                        <a:pt x="87284" y="602747"/>
                      </a:lnTo>
                      <a:lnTo>
                        <a:pt x="67610" y="561213"/>
                      </a:lnTo>
                      <a:lnTo>
                        <a:pt x="42946" y="563273"/>
                      </a:lnTo>
                      <a:cubicBezTo>
                        <a:pt x="20202" y="563273"/>
                        <a:pt x="-1803" y="565990"/>
                        <a:pt x="117" y="546969"/>
                      </a:cubicBezTo>
                      <a:cubicBezTo>
                        <a:pt x="1078" y="537459"/>
                        <a:pt x="8979" y="513004"/>
                        <a:pt x="19484" y="490926"/>
                      </a:cubicBezTo>
                      <a:lnTo>
                        <a:pt x="36326" y="462310"/>
                      </a:lnTo>
                      <a:lnTo>
                        <a:pt x="29665" y="386597"/>
                      </a:lnTo>
                      <a:cubicBezTo>
                        <a:pt x="29665" y="173085"/>
                        <a:pt x="180715" y="0"/>
                        <a:pt x="367044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5" name="グループ化 94">
                  <a:extLst>
                    <a:ext uri="{FF2B5EF4-FFF2-40B4-BE49-F238E27FC236}">
                      <a16:creationId xmlns:a16="http://schemas.microsoft.com/office/drawing/2014/main" id="{8AFC9604-3155-47E6-A0D1-EE53A9EBD5AC}"/>
                    </a:ext>
                  </a:extLst>
                </p:cNvPr>
                <p:cNvGrpSpPr/>
                <p:nvPr/>
              </p:nvGrpSpPr>
              <p:grpSpPr>
                <a:xfrm>
                  <a:off x="4780281" y="3862311"/>
                  <a:ext cx="388712" cy="623434"/>
                  <a:chOff x="6032706" y="4409764"/>
                  <a:chExt cx="388712" cy="623434"/>
                </a:xfrm>
              </p:grpSpPr>
              <p:sp>
                <p:nvSpPr>
                  <p:cNvPr id="104" name="月 103">
                    <a:extLst>
                      <a:ext uri="{FF2B5EF4-FFF2-40B4-BE49-F238E27FC236}">
                        <a16:creationId xmlns:a16="http://schemas.microsoft.com/office/drawing/2014/main" id="{92D9FCBB-4226-4756-A885-33647C3AF509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6257543" y="4409764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5" name="月 104">
                    <a:extLst>
                      <a:ext uri="{FF2B5EF4-FFF2-40B4-BE49-F238E27FC236}">
                        <a16:creationId xmlns:a16="http://schemas.microsoft.com/office/drawing/2014/main" id="{61A0E806-4661-42CD-A80B-D29F5FDEFB7E}"/>
                      </a:ext>
                    </a:extLst>
                  </p:cNvPr>
                  <p:cNvSpPr/>
                  <p:nvPr/>
                </p:nvSpPr>
                <p:spPr>
                  <a:xfrm rot="20890520">
                    <a:off x="6212492" y="4420531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6633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6" name="月 105">
                    <a:extLst>
                      <a:ext uri="{FF2B5EF4-FFF2-40B4-BE49-F238E27FC236}">
                        <a16:creationId xmlns:a16="http://schemas.microsoft.com/office/drawing/2014/main" id="{F5985D9E-3D82-44C3-8404-8CDC6CE739EA}"/>
                      </a:ext>
                    </a:extLst>
                  </p:cNvPr>
                  <p:cNvSpPr/>
                  <p:nvPr/>
                </p:nvSpPr>
                <p:spPr>
                  <a:xfrm rot="21137002">
                    <a:off x="6170477" y="4430572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7" name="月 106">
                    <a:extLst>
                      <a:ext uri="{FF2B5EF4-FFF2-40B4-BE49-F238E27FC236}">
                        <a16:creationId xmlns:a16="http://schemas.microsoft.com/office/drawing/2014/main" id="{FA8FB68B-A27A-4DE5-AF93-6DC3655F6848}"/>
                      </a:ext>
                    </a:extLst>
                  </p:cNvPr>
                  <p:cNvSpPr/>
                  <p:nvPr/>
                </p:nvSpPr>
                <p:spPr>
                  <a:xfrm rot="21099359">
                    <a:off x="6121890" y="4459477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6633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8" name="月 107">
                    <a:extLst>
                      <a:ext uri="{FF2B5EF4-FFF2-40B4-BE49-F238E27FC236}">
                        <a16:creationId xmlns:a16="http://schemas.microsoft.com/office/drawing/2014/main" id="{31A624D8-EFAE-4C8E-9D6D-CA8E2809AA39}"/>
                      </a:ext>
                    </a:extLst>
                  </p:cNvPr>
                  <p:cNvSpPr/>
                  <p:nvPr/>
                </p:nvSpPr>
                <p:spPr>
                  <a:xfrm rot="21289879">
                    <a:off x="6075743" y="4465515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9" name="月 108">
                    <a:extLst>
                      <a:ext uri="{FF2B5EF4-FFF2-40B4-BE49-F238E27FC236}">
                        <a16:creationId xmlns:a16="http://schemas.microsoft.com/office/drawing/2014/main" id="{DFFF990F-4596-4C62-98F5-6967C3946B04}"/>
                      </a:ext>
                    </a:extLst>
                  </p:cNvPr>
                  <p:cNvSpPr/>
                  <p:nvPr/>
                </p:nvSpPr>
                <p:spPr>
                  <a:xfrm rot="21536361">
                    <a:off x="6032706" y="4471141"/>
                    <a:ext cx="163875" cy="562057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6633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6F6A2135-9C18-4600-BC58-58046715B58B}"/>
                    </a:ext>
                  </a:extLst>
                </p:cNvPr>
                <p:cNvSpPr/>
                <p:nvPr/>
              </p:nvSpPr>
              <p:spPr>
                <a:xfrm rot="900000" flipH="1">
                  <a:off x="4775389" y="3888603"/>
                  <a:ext cx="149914" cy="261682"/>
                </a:xfrm>
                <a:custGeom>
                  <a:avLst/>
                  <a:gdLst>
                    <a:gd name="connsiteX0" fmla="*/ 148373 w 149914"/>
                    <a:gd name="connsiteY0" fmla="*/ 10282 h 261682"/>
                    <a:gd name="connsiteX1" fmla="*/ 106801 w 149914"/>
                    <a:gd name="connsiteY1" fmla="*/ 0 h 261682"/>
                    <a:gd name="connsiteX2" fmla="*/ 0 w 149914"/>
                    <a:gd name="connsiteY2" fmla="*/ 130841 h 261682"/>
                    <a:gd name="connsiteX3" fmla="*/ 106801 w 149914"/>
                    <a:gd name="connsiteY3" fmla="*/ 261682 h 261682"/>
                    <a:gd name="connsiteX4" fmla="*/ 133504 w 149914"/>
                    <a:gd name="connsiteY4" fmla="*/ 255077 h 261682"/>
                    <a:gd name="connsiteX5" fmla="*/ 125740 w 149914"/>
                    <a:gd name="connsiteY5" fmla="*/ 164532 h 261682"/>
                    <a:gd name="connsiteX6" fmla="*/ 134133 w 149914"/>
                    <a:gd name="connsiteY6" fmla="*/ 66663 h 261682"/>
                    <a:gd name="connsiteX7" fmla="*/ 149914 w 149914"/>
                    <a:gd name="connsiteY7" fmla="*/ 11556 h 261682"/>
                    <a:gd name="connsiteX0" fmla="*/ 125740 w 217180"/>
                    <a:gd name="connsiteY0" fmla="*/ 164532 h 261682"/>
                    <a:gd name="connsiteX1" fmla="*/ 134133 w 217180"/>
                    <a:gd name="connsiteY1" fmla="*/ 66663 h 261682"/>
                    <a:gd name="connsiteX2" fmla="*/ 149914 w 217180"/>
                    <a:gd name="connsiteY2" fmla="*/ 11556 h 261682"/>
                    <a:gd name="connsiteX3" fmla="*/ 148373 w 217180"/>
                    <a:gd name="connsiteY3" fmla="*/ 10282 h 261682"/>
                    <a:gd name="connsiteX4" fmla="*/ 106801 w 217180"/>
                    <a:gd name="connsiteY4" fmla="*/ 0 h 261682"/>
                    <a:gd name="connsiteX5" fmla="*/ 0 w 217180"/>
                    <a:gd name="connsiteY5" fmla="*/ 130841 h 261682"/>
                    <a:gd name="connsiteX6" fmla="*/ 106801 w 217180"/>
                    <a:gd name="connsiteY6" fmla="*/ 261682 h 261682"/>
                    <a:gd name="connsiteX7" fmla="*/ 133504 w 217180"/>
                    <a:gd name="connsiteY7" fmla="*/ 255077 h 261682"/>
                    <a:gd name="connsiteX8" fmla="*/ 217180 w 217180"/>
                    <a:gd name="connsiteY8" fmla="*/ 255972 h 261682"/>
                    <a:gd name="connsiteX0" fmla="*/ 134133 w 217180"/>
                    <a:gd name="connsiteY0" fmla="*/ 66663 h 261682"/>
                    <a:gd name="connsiteX1" fmla="*/ 149914 w 217180"/>
                    <a:gd name="connsiteY1" fmla="*/ 11556 h 261682"/>
                    <a:gd name="connsiteX2" fmla="*/ 148373 w 217180"/>
                    <a:gd name="connsiteY2" fmla="*/ 10282 h 261682"/>
                    <a:gd name="connsiteX3" fmla="*/ 106801 w 217180"/>
                    <a:gd name="connsiteY3" fmla="*/ 0 h 261682"/>
                    <a:gd name="connsiteX4" fmla="*/ 0 w 217180"/>
                    <a:gd name="connsiteY4" fmla="*/ 130841 h 261682"/>
                    <a:gd name="connsiteX5" fmla="*/ 106801 w 217180"/>
                    <a:gd name="connsiteY5" fmla="*/ 261682 h 261682"/>
                    <a:gd name="connsiteX6" fmla="*/ 133504 w 217180"/>
                    <a:gd name="connsiteY6" fmla="*/ 255077 h 261682"/>
                    <a:gd name="connsiteX7" fmla="*/ 217180 w 217180"/>
                    <a:gd name="connsiteY7" fmla="*/ 255972 h 261682"/>
                    <a:gd name="connsiteX0" fmla="*/ 149914 w 217180"/>
                    <a:gd name="connsiteY0" fmla="*/ 11556 h 261682"/>
                    <a:gd name="connsiteX1" fmla="*/ 148373 w 217180"/>
                    <a:gd name="connsiteY1" fmla="*/ 10282 h 261682"/>
                    <a:gd name="connsiteX2" fmla="*/ 106801 w 217180"/>
                    <a:gd name="connsiteY2" fmla="*/ 0 h 261682"/>
                    <a:gd name="connsiteX3" fmla="*/ 0 w 217180"/>
                    <a:gd name="connsiteY3" fmla="*/ 130841 h 261682"/>
                    <a:gd name="connsiteX4" fmla="*/ 106801 w 217180"/>
                    <a:gd name="connsiteY4" fmla="*/ 261682 h 261682"/>
                    <a:gd name="connsiteX5" fmla="*/ 133504 w 217180"/>
                    <a:gd name="connsiteY5" fmla="*/ 255077 h 261682"/>
                    <a:gd name="connsiteX6" fmla="*/ 217180 w 217180"/>
                    <a:gd name="connsiteY6" fmla="*/ 255972 h 261682"/>
                    <a:gd name="connsiteX0" fmla="*/ 149914 w 149914"/>
                    <a:gd name="connsiteY0" fmla="*/ 11556 h 261682"/>
                    <a:gd name="connsiteX1" fmla="*/ 148373 w 149914"/>
                    <a:gd name="connsiteY1" fmla="*/ 10282 h 261682"/>
                    <a:gd name="connsiteX2" fmla="*/ 106801 w 149914"/>
                    <a:gd name="connsiteY2" fmla="*/ 0 h 261682"/>
                    <a:gd name="connsiteX3" fmla="*/ 0 w 149914"/>
                    <a:gd name="connsiteY3" fmla="*/ 130841 h 261682"/>
                    <a:gd name="connsiteX4" fmla="*/ 106801 w 149914"/>
                    <a:gd name="connsiteY4" fmla="*/ 261682 h 261682"/>
                    <a:gd name="connsiteX5" fmla="*/ 133504 w 149914"/>
                    <a:gd name="connsiteY5" fmla="*/ 255077 h 2616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9914" h="261682">
                      <a:moveTo>
                        <a:pt x="149914" y="11556"/>
                      </a:moveTo>
                      <a:lnTo>
                        <a:pt x="148373" y="10282"/>
                      </a:lnTo>
                      <a:cubicBezTo>
                        <a:pt x="135595" y="3661"/>
                        <a:pt x="121547" y="0"/>
                        <a:pt x="106801" y="0"/>
                      </a:cubicBezTo>
                      <a:cubicBezTo>
                        <a:pt x="47816" y="0"/>
                        <a:pt x="0" y="58580"/>
                        <a:pt x="0" y="130841"/>
                      </a:cubicBezTo>
                      <a:cubicBezTo>
                        <a:pt x="0" y="203102"/>
                        <a:pt x="47816" y="261682"/>
                        <a:pt x="106801" y="261682"/>
                      </a:cubicBezTo>
                      <a:lnTo>
                        <a:pt x="133504" y="255077"/>
                      </a:lnTo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" name="月 96">
                  <a:extLst>
                    <a:ext uri="{FF2B5EF4-FFF2-40B4-BE49-F238E27FC236}">
                      <a16:creationId xmlns:a16="http://schemas.microsoft.com/office/drawing/2014/main" id="{B29FB373-17E6-4F71-8B47-138DF5671443}"/>
                    </a:ext>
                  </a:extLst>
                </p:cNvPr>
                <p:cNvSpPr/>
                <p:nvPr/>
              </p:nvSpPr>
              <p:spPr bwMode="auto">
                <a:xfrm rot="10800000">
                  <a:off x="4723284" y="3647915"/>
                  <a:ext cx="130484" cy="516827"/>
                </a:xfrm>
                <a:prstGeom prst="moon">
                  <a:avLst>
                    <a:gd name="adj" fmla="val 57092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98" name="月 97">
                  <a:extLst>
                    <a:ext uri="{FF2B5EF4-FFF2-40B4-BE49-F238E27FC236}">
                      <a16:creationId xmlns:a16="http://schemas.microsoft.com/office/drawing/2014/main" id="{E9D6DACF-BAC8-4AD9-9730-D2DE02009817}"/>
                    </a:ext>
                  </a:extLst>
                </p:cNvPr>
                <p:cNvSpPr/>
                <p:nvPr/>
              </p:nvSpPr>
              <p:spPr bwMode="auto">
                <a:xfrm rot="8100000">
                  <a:off x="4685110" y="3452609"/>
                  <a:ext cx="327426" cy="654851"/>
                </a:xfrm>
                <a:prstGeom prst="moon">
                  <a:avLst>
                    <a:gd name="adj" fmla="val 66664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99" name="月 316">
                  <a:extLst>
                    <a:ext uri="{FF2B5EF4-FFF2-40B4-BE49-F238E27FC236}">
                      <a16:creationId xmlns:a16="http://schemas.microsoft.com/office/drawing/2014/main" id="{4F288C73-AE00-4959-ACE8-F8EEAF8B3094}"/>
                    </a:ext>
                  </a:extLst>
                </p:cNvPr>
                <p:cNvSpPr/>
                <p:nvPr/>
              </p:nvSpPr>
              <p:spPr>
                <a:xfrm rot="5400000">
                  <a:off x="4475030" y="3715528"/>
                  <a:ext cx="58933" cy="183370"/>
                </a:xfrm>
                <a:custGeom>
                  <a:avLst/>
                  <a:gdLst>
                    <a:gd name="connsiteX0" fmla="*/ 45719 w 45719"/>
                    <a:gd name="connsiteY0" fmla="*/ 182762 h 182762"/>
                    <a:gd name="connsiteX1" fmla="*/ 0 w 45719"/>
                    <a:gd name="connsiteY1" fmla="*/ 91381 h 182762"/>
                    <a:gd name="connsiteX2" fmla="*/ 45719 w 45719"/>
                    <a:gd name="connsiteY2" fmla="*/ 0 h 182762"/>
                    <a:gd name="connsiteX3" fmla="*/ 13270 w 45719"/>
                    <a:gd name="connsiteY3" fmla="*/ 91381 h 182762"/>
                    <a:gd name="connsiteX4" fmla="*/ 45719 w 45719"/>
                    <a:gd name="connsiteY4" fmla="*/ 182762 h 182762"/>
                    <a:gd name="connsiteX0" fmla="*/ 45719 w 46081"/>
                    <a:gd name="connsiteY0" fmla="*/ 182762 h 187468"/>
                    <a:gd name="connsiteX1" fmla="*/ 0 w 46081"/>
                    <a:gd name="connsiteY1" fmla="*/ 91381 h 187468"/>
                    <a:gd name="connsiteX2" fmla="*/ 45719 w 46081"/>
                    <a:gd name="connsiteY2" fmla="*/ 0 h 187468"/>
                    <a:gd name="connsiteX3" fmla="*/ 13270 w 46081"/>
                    <a:gd name="connsiteY3" fmla="*/ 91381 h 187468"/>
                    <a:gd name="connsiteX4" fmla="*/ 45719 w 46081"/>
                    <a:gd name="connsiteY4" fmla="*/ 182762 h 187468"/>
                    <a:gd name="connsiteX0" fmla="*/ 45719 w 46362"/>
                    <a:gd name="connsiteY0" fmla="*/ 182762 h 183687"/>
                    <a:gd name="connsiteX1" fmla="*/ 0 w 46362"/>
                    <a:gd name="connsiteY1" fmla="*/ 91381 h 183687"/>
                    <a:gd name="connsiteX2" fmla="*/ 45719 w 46362"/>
                    <a:gd name="connsiteY2" fmla="*/ 0 h 183687"/>
                    <a:gd name="connsiteX3" fmla="*/ 13270 w 46362"/>
                    <a:gd name="connsiteY3" fmla="*/ 91381 h 183687"/>
                    <a:gd name="connsiteX4" fmla="*/ 45719 w 46362"/>
                    <a:gd name="connsiteY4" fmla="*/ 182762 h 183687"/>
                    <a:gd name="connsiteX0" fmla="*/ 45719 w 46391"/>
                    <a:gd name="connsiteY0" fmla="*/ 183470 h 184395"/>
                    <a:gd name="connsiteX1" fmla="*/ 0 w 46391"/>
                    <a:gd name="connsiteY1" fmla="*/ 92089 h 184395"/>
                    <a:gd name="connsiteX2" fmla="*/ 45719 w 46391"/>
                    <a:gd name="connsiteY2" fmla="*/ 708 h 184395"/>
                    <a:gd name="connsiteX3" fmla="*/ 13270 w 46391"/>
                    <a:gd name="connsiteY3" fmla="*/ 92089 h 184395"/>
                    <a:gd name="connsiteX4" fmla="*/ 45719 w 46391"/>
                    <a:gd name="connsiteY4" fmla="*/ 183470 h 184395"/>
                    <a:gd name="connsiteX0" fmla="*/ 45719 w 46441"/>
                    <a:gd name="connsiteY0" fmla="*/ 183470 h 184395"/>
                    <a:gd name="connsiteX1" fmla="*/ 0 w 46441"/>
                    <a:gd name="connsiteY1" fmla="*/ 92089 h 184395"/>
                    <a:gd name="connsiteX2" fmla="*/ 45719 w 46441"/>
                    <a:gd name="connsiteY2" fmla="*/ 708 h 184395"/>
                    <a:gd name="connsiteX3" fmla="*/ 13270 w 46441"/>
                    <a:gd name="connsiteY3" fmla="*/ 92089 h 184395"/>
                    <a:gd name="connsiteX4" fmla="*/ 45719 w 46441"/>
                    <a:gd name="connsiteY4" fmla="*/ 183470 h 184395"/>
                    <a:gd name="connsiteX0" fmla="*/ 45719 w 46441"/>
                    <a:gd name="connsiteY0" fmla="*/ 184037 h 185644"/>
                    <a:gd name="connsiteX1" fmla="*/ 0 w 46441"/>
                    <a:gd name="connsiteY1" fmla="*/ 92656 h 185644"/>
                    <a:gd name="connsiteX2" fmla="*/ 45719 w 46441"/>
                    <a:gd name="connsiteY2" fmla="*/ 1275 h 185644"/>
                    <a:gd name="connsiteX3" fmla="*/ 13270 w 46441"/>
                    <a:gd name="connsiteY3" fmla="*/ 92656 h 185644"/>
                    <a:gd name="connsiteX4" fmla="*/ 45719 w 46441"/>
                    <a:gd name="connsiteY4" fmla="*/ 184037 h 185644"/>
                    <a:gd name="connsiteX0" fmla="*/ 45719 w 46399"/>
                    <a:gd name="connsiteY0" fmla="*/ 184037 h 185644"/>
                    <a:gd name="connsiteX1" fmla="*/ 0 w 46399"/>
                    <a:gd name="connsiteY1" fmla="*/ 92656 h 185644"/>
                    <a:gd name="connsiteX2" fmla="*/ 45719 w 46399"/>
                    <a:gd name="connsiteY2" fmla="*/ 1275 h 185644"/>
                    <a:gd name="connsiteX3" fmla="*/ 13270 w 46399"/>
                    <a:gd name="connsiteY3" fmla="*/ 92656 h 185644"/>
                    <a:gd name="connsiteX4" fmla="*/ 45719 w 46399"/>
                    <a:gd name="connsiteY4" fmla="*/ 184037 h 185644"/>
                    <a:gd name="connsiteX0" fmla="*/ 45719 w 46399"/>
                    <a:gd name="connsiteY0" fmla="*/ 184037 h 184841"/>
                    <a:gd name="connsiteX1" fmla="*/ 0 w 46399"/>
                    <a:gd name="connsiteY1" fmla="*/ 92656 h 184841"/>
                    <a:gd name="connsiteX2" fmla="*/ 45719 w 46399"/>
                    <a:gd name="connsiteY2" fmla="*/ 1275 h 184841"/>
                    <a:gd name="connsiteX3" fmla="*/ 13270 w 46399"/>
                    <a:gd name="connsiteY3" fmla="*/ 92656 h 184841"/>
                    <a:gd name="connsiteX4" fmla="*/ 45719 w 46399"/>
                    <a:gd name="connsiteY4" fmla="*/ 184037 h 184841"/>
                    <a:gd name="connsiteX0" fmla="*/ 45719 w 46053"/>
                    <a:gd name="connsiteY0" fmla="*/ 183466 h 184270"/>
                    <a:gd name="connsiteX1" fmla="*/ 0 w 46053"/>
                    <a:gd name="connsiteY1" fmla="*/ 92085 h 184270"/>
                    <a:gd name="connsiteX2" fmla="*/ 45719 w 46053"/>
                    <a:gd name="connsiteY2" fmla="*/ 704 h 184270"/>
                    <a:gd name="connsiteX3" fmla="*/ 13270 w 46053"/>
                    <a:gd name="connsiteY3" fmla="*/ 92085 h 184270"/>
                    <a:gd name="connsiteX4" fmla="*/ 45719 w 46053"/>
                    <a:gd name="connsiteY4" fmla="*/ 183466 h 1842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6053" h="184270">
                      <a:moveTo>
                        <a:pt x="45719" y="183466"/>
                      </a:moveTo>
                      <a:cubicBezTo>
                        <a:pt x="41497" y="188789"/>
                        <a:pt x="0" y="168747"/>
                        <a:pt x="0" y="92085"/>
                      </a:cubicBezTo>
                      <a:cubicBezTo>
                        <a:pt x="0" y="15423"/>
                        <a:pt x="41772" y="-4190"/>
                        <a:pt x="45719" y="704"/>
                      </a:cubicBezTo>
                      <a:cubicBezTo>
                        <a:pt x="49666" y="5598"/>
                        <a:pt x="13756" y="23769"/>
                        <a:pt x="13270" y="92085"/>
                      </a:cubicBezTo>
                      <a:cubicBezTo>
                        <a:pt x="12784" y="160401"/>
                        <a:pt x="49941" y="178143"/>
                        <a:pt x="45719" y="183466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0" name="グループ化 99">
                  <a:extLst>
                    <a:ext uri="{FF2B5EF4-FFF2-40B4-BE49-F238E27FC236}">
                      <a16:creationId xmlns:a16="http://schemas.microsoft.com/office/drawing/2014/main" id="{22CCB6A8-4F41-4EEA-963D-91A71EE985D2}"/>
                    </a:ext>
                  </a:extLst>
                </p:cNvPr>
                <p:cNvGrpSpPr/>
                <p:nvPr/>
              </p:nvGrpSpPr>
              <p:grpSpPr>
                <a:xfrm>
                  <a:off x="4422299" y="3833571"/>
                  <a:ext cx="123160" cy="236859"/>
                  <a:chOff x="4422299" y="4129288"/>
                  <a:chExt cx="166233" cy="236859"/>
                </a:xfrm>
              </p:grpSpPr>
              <p:sp>
                <p:nvSpPr>
                  <p:cNvPr id="101" name="円/楕円 2788">
                    <a:extLst>
                      <a:ext uri="{FF2B5EF4-FFF2-40B4-BE49-F238E27FC236}">
                        <a16:creationId xmlns:a16="http://schemas.microsoft.com/office/drawing/2014/main" id="{07060ED7-C68D-4CA3-8514-48A195D14280}"/>
                      </a:ext>
                    </a:extLst>
                  </p:cNvPr>
                  <p:cNvSpPr/>
                  <p:nvPr/>
                </p:nvSpPr>
                <p:spPr>
                  <a:xfrm flipH="1">
                    <a:off x="4422299" y="4147009"/>
                    <a:ext cx="166233" cy="219138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2" name="円/楕円 2789">
                    <a:extLst>
                      <a:ext uri="{FF2B5EF4-FFF2-40B4-BE49-F238E27FC236}">
                        <a16:creationId xmlns:a16="http://schemas.microsoft.com/office/drawing/2014/main" id="{E3FB3B14-54AD-4D1E-8EFC-B61E9305FDE8}"/>
                      </a:ext>
                    </a:extLst>
                  </p:cNvPr>
                  <p:cNvSpPr/>
                  <p:nvPr/>
                </p:nvSpPr>
                <p:spPr>
                  <a:xfrm flipH="1">
                    <a:off x="4428107" y="4173856"/>
                    <a:ext cx="115318" cy="109219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3" name="フリーフォーム 2790">
                    <a:extLst>
                      <a:ext uri="{FF2B5EF4-FFF2-40B4-BE49-F238E27FC236}">
                        <a16:creationId xmlns:a16="http://schemas.microsoft.com/office/drawing/2014/main" id="{A9D82A1E-9FC7-4B9C-955B-A303DAB246C7}"/>
                      </a:ext>
                    </a:extLst>
                  </p:cNvPr>
                  <p:cNvSpPr/>
                  <p:nvPr/>
                </p:nvSpPr>
                <p:spPr>
                  <a:xfrm flipH="1">
                    <a:off x="4428005" y="4129288"/>
                    <a:ext cx="154820" cy="86888"/>
                  </a:xfrm>
                  <a:custGeom>
                    <a:avLst/>
                    <a:gdLst>
                      <a:gd name="connsiteX0" fmla="*/ 57760 w 304206"/>
                      <a:gd name="connsiteY0" fmla="*/ 0 h 178653"/>
                      <a:gd name="connsiteX1" fmla="*/ 100474 w 304206"/>
                      <a:gd name="connsiteY1" fmla="*/ 28774 h 178653"/>
                      <a:gd name="connsiteX2" fmla="*/ 103539 w 304206"/>
                      <a:gd name="connsiteY2" fmla="*/ 26543 h 178653"/>
                      <a:gd name="connsiteX3" fmla="*/ 152103 w 304206"/>
                      <a:gd name="connsiteY3" fmla="*/ 15422 h 178653"/>
                      <a:gd name="connsiteX4" fmla="*/ 302586 w 304206"/>
                      <a:gd name="connsiteY4" fmla="*/ 166496 h 178653"/>
                      <a:gd name="connsiteX5" fmla="*/ 304206 w 304206"/>
                      <a:gd name="connsiteY5" fmla="*/ 178653 h 178653"/>
                      <a:gd name="connsiteX6" fmla="*/ 287175 w 304206"/>
                      <a:gd name="connsiteY6" fmla="*/ 145942 h 178653"/>
                      <a:gd name="connsiteX7" fmla="*/ 152103 w 304206"/>
                      <a:gd name="connsiteY7" fmla="*/ 73492 h 178653"/>
                      <a:gd name="connsiteX8" fmla="*/ 17033 w 304206"/>
                      <a:gd name="connsiteY8" fmla="*/ 145942 h 178653"/>
                      <a:gd name="connsiteX9" fmla="*/ 0 w 304206"/>
                      <a:gd name="connsiteY9" fmla="*/ 178653 h 178653"/>
                      <a:gd name="connsiteX10" fmla="*/ 1621 w 304206"/>
                      <a:gd name="connsiteY10" fmla="*/ 166496 h 178653"/>
                      <a:gd name="connsiteX11" fmla="*/ 24842 w 304206"/>
                      <a:gd name="connsiteY11" fmla="*/ 108529 h 178653"/>
                      <a:gd name="connsiteX12" fmla="*/ 8216 w 304206"/>
                      <a:gd name="connsiteY12" fmla="*/ 56904 h 178653"/>
                      <a:gd name="connsiteX13" fmla="*/ 49785 w 304206"/>
                      <a:gd name="connsiteY13" fmla="*/ 72815 h 178653"/>
                      <a:gd name="connsiteX14" fmla="*/ 60792 w 304206"/>
                      <a:gd name="connsiteY14" fmla="*/ 57667 h 178653"/>
                      <a:gd name="connsiteX15" fmla="*/ 61711 w 304206"/>
                      <a:gd name="connsiteY15" fmla="*/ 56998 h 17865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304206" h="178653">
                        <a:moveTo>
                          <a:pt x="57760" y="0"/>
                        </a:moveTo>
                        <a:lnTo>
                          <a:pt x="100474" y="28774"/>
                        </a:lnTo>
                        <a:lnTo>
                          <a:pt x="103539" y="26543"/>
                        </a:lnTo>
                        <a:cubicBezTo>
                          <a:pt x="118880" y="19316"/>
                          <a:pt x="135192" y="15422"/>
                          <a:pt x="152103" y="15422"/>
                        </a:cubicBezTo>
                        <a:cubicBezTo>
                          <a:pt x="219752" y="15422"/>
                          <a:pt x="277794" y="77717"/>
                          <a:pt x="302586" y="166496"/>
                        </a:cubicBezTo>
                        <a:lnTo>
                          <a:pt x="304206" y="178653"/>
                        </a:lnTo>
                        <a:lnTo>
                          <a:pt x="287175" y="145942"/>
                        </a:lnTo>
                        <a:cubicBezTo>
                          <a:pt x="252607" y="101179"/>
                          <a:pt x="204853" y="73492"/>
                          <a:pt x="152103" y="73492"/>
                        </a:cubicBezTo>
                        <a:cubicBezTo>
                          <a:pt x="99355" y="73492"/>
                          <a:pt x="51599" y="101179"/>
                          <a:pt x="17033" y="145942"/>
                        </a:cubicBezTo>
                        <a:lnTo>
                          <a:pt x="0" y="178653"/>
                        </a:lnTo>
                        <a:lnTo>
                          <a:pt x="1621" y="166496"/>
                        </a:lnTo>
                        <a:lnTo>
                          <a:pt x="24842" y="108529"/>
                        </a:lnTo>
                        <a:lnTo>
                          <a:pt x="8216" y="56904"/>
                        </a:lnTo>
                        <a:lnTo>
                          <a:pt x="49785" y="72815"/>
                        </a:lnTo>
                        <a:lnTo>
                          <a:pt x="60792" y="57667"/>
                        </a:lnTo>
                        <a:lnTo>
                          <a:pt x="61711" y="56998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</p:grpSp>
          </p:grpSp>
        </p:grp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C8AE9F4A-EFC5-46E8-8283-D6B2E32101B1}"/>
              </a:ext>
            </a:extLst>
          </p:cNvPr>
          <p:cNvGrpSpPr/>
          <p:nvPr/>
        </p:nvGrpSpPr>
        <p:grpSpPr>
          <a:xfrm>
            <a:off x="7912537" y="995194"/>
            <a:ext cx="1598071" cy="1296270"/>
            <a:chOff x="8597802" y="754239"/>
            <a:chExt cx="2065934" cy="1675776"/>
          </a:xfrm>
        </p:grpSpPr>
        <p:grpSp>
          <p:nvGrpSpPr>
            <p:cNvPr id="50" name="グループ化 49">
              <a:extLst>
                <a:ext uri="{FF2B5EF4-FFF2-40B4-BE49-F238E27FC236}">
                  <a16:creationId xmlns:a16="http://schemas.microsoft.com/office/drawing/2014/main" id="{DCC4A5FF-4FDC-4375-A9B0-2DDC1538CCD7}"/>
                </a:ext>
              </a:extLst>
            </p:cNvPr>
            <p:cNvGrpSpPr/>
            <p:nvPr/>
          </p:nvGrpSpPr>
          <p:grpSpPr>
            <a:xfrm>
              <a:off x="8597802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51" name="グループ化 50">
                <a:extLst>
                  <a:ext uri="{FF2B5EF4-FFF2-40B4-BE49-F238E27FC236}">
                    <a16:creationId xmlns:a16="http://schemas.microsoft.com/office/drawing/2014/main" id="{B41504CD-1926-468A-9DF0-3EBEF6B63D2D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58" name="Freeform 9">
                  <a:extLst>
                    <a:ext uri="{FF2B5EF4-FFF2-40B4-BE49-F238E27FC236}">
                      <a16:creationId xmlns:a16="http://schemas.microsoft.com/office/drawing/2014/main" id="{980B14AE-1B0B-4096-A665-F2C8656FFDD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9" name="Freeform 10">
                  <a:extLst>
                    <a:ext uri="{FF2B5EF4-FFF2-40B4-BE49-F238E27FC236}">
                      <a16:creationId xmlns:a16="http://schemas.microsoft.com/office/drawing/2014/main" id="{878CA6F9-5D69-48E4-89FD-051D4E274DE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0" name="Freeform 11">
                  <a:extLst>
                    <a:ext uri="{FF2B5EF4-FFF2-40B4-BE49-F238E27FC236}">
                      <a16:creationId xmlns:a16="http://schemas.microsoft.com/office/drawing/2014/main" id="{5405315A-5E29-48E5-BC78-CB5F99553C8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1" name="Rectangle 12">
                  <a:extLst>
                    <a:ext uri="{FF2B5EF4-FFF2-40B4-BE49-F238E27FC236}">
                      <a16:creationId xmlns:a16="http://schemas.microsoft.com/office/drawing/2014/main" id="{95A4E1E2-9509-4687-B6F2-67DB7E3E44D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solidFill>
                    <a:srgbClr val="00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2" name="グループ化 51">
                <a:extLst>
                  <a:ext uri="{FF2B5EF4-FFF2-40B4-BE49-F238E27FC236}">
                    <a16:creationId xmlns:a16="http://schemas.microsoft.com/office/drawing/2014/main" id="{4B02CE9B-2B17-4213-9866-B949B081952E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53" name="グループ化 52">
                  <a:extLst>
                    <a:ext uri="{FF2B5EF4-FFF2-40B4-BE49-F238E27FC236}">
                      <a16:creationId xmlns:a16="http://schemas.microsoft.com/office/drawing/2014/main" id="{9D2D5002-3222-47EB-854A-020E52DE70FC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55" name="フリーフォーム: 図形 54">
                    <a:extLst>
                      <a:ext uri="{FF2B5EF4-FFF2-40B4-BE49-F238E27FC236}">
                        <a16:creationId xmlns:a16="http://schemas.microsoft.com/office/drawing/2014/main" id="{29D31EE2-09A9-4635-8106-F2E865D5E44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" name="フリーフォーム: 図形 55">
                    <a:extLst>
                      <a:ext uri="{FF2B5EF4-FFF2-40B4-BE49-F238E27FC236}">
                        <a16:creationId xmlns:a16="http://schemas.microsoft.com/office/drawing/2014/main" id="{D3277903-20AA-4B92-8D86-ECC766E4C85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7" name="フリーフォーム: 図形 56">
                    <a:extLst>
                      <a:ext uri="{FF2B5EF4-FFF2-40B4-BE49-F238E27FC236}">
                        <a16:creationId xmlns:a16="http://schemas.microsoft.com/office/drawing/2014/main" id="{5E1DC9B9-F61A-4E4A-AB89-2DD995E18F4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4" name="フリーフォーム: 図形 53">
                  <a:extLst>
                    <a:ext uri="{FF2B5EF4-FFF2-40B4-BE49-F238E27FC236}">
                      <a16:creationId xmlns:a16="http://schemas.microsoft.com/office/drawing/2014/main" id="{1D97498D-5BEF-45E9-BF86-1B0A07E2A843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110" name="グループ化 109">
              <a:extLst>
                <a:ext uri="{FF2B5EF4-FFF2-40B4-BE49-F238E27FC236}">
                  <a16:creationId xmlns:a16="http://schemas.microsoft.com/office/drawing/2014/main" id="{D74B27AD-49A8-4419-834B-D72A44934031}"/>
                </a:ext>
              </a:extLst>
            </p:cNvPr>
            <p:cNvGrpSpPr/>
            <p:nvPr/>
          </p:nvGrpSpPr>
          <p:grpSpPr>
            <a:xfrm rot="21207834">
              <a:off x="9836371" y="754239"/>
              <a:ext cx="640165" cy="678372"/>
              <a:chOff x="5416050" y="3521636"/>
              <a:chExt cx="881098" cy="933684"/>
            </a:xfrm>
          </p:grpSpPr>
          <p:sp>
            <p:nvSpPr>
              <p:cNvPr id="111" name="フリーフォーム 2697">
                <a:extLst>
                  <a:ext uri="{FF2B5EF4-FFF2-40B4-BE49-F238E27FC236}">
                    <a16:creationId xmlns:a16="http://schemas.microsoft.com/office/drawing/2014/main" id="{2E0954D5-1B5C-4B29-80BC-6A7A11D23561}"/>
                  </a:ext>
                </a:extLst>
              </p:cNvPr>
              <p:cNvSpPr/>
              <p:nvPr/>
            </p:nvSpPr>
            <p:spPr>
              <a:xfrm>
                <a:off x="5417860" y="3521636"/>
                <a:ext cx="879288" cy="933684"/>
              </a:xfrm>
              <a:custGeom>
                <a:avLst/>
                <a:gdLst>
                  <a:gd name="connsiteX0" fmla="*/ 388699 w 777399"/>
                  <a:gd name="connsiteY0" fmla="*/ 0 h 902898"/>
                  <a:gd name="connsiteX1" fmla="*/ 647465 w 777399"/>
                  <a:gd name="connsiteY1" fmla="*/ 109540 h 902898"/>
                  <a:gd name="connsiteX2" fmla="*/ 647464 w 777399"/>
                  <a:gd name="connsiteY2" fmla="*/ 109540 h 902898"/>
                  <a:gd name="connsiteX3" fmla="*/ 694357 w 777399"/>
                  <a:gd name="connsiteY3" fmla="*/ 579777 h 902898"/>
                  <a:gd name="connsiteX4" fmla="*/ 669750 w 777399"/>
                  <a:gd name="connsiteY4" fmla="*/ 610564 h 902898"/>
                  <a:gd name="connsiteX5" fmla="*/ 676187 w 777399"/>
                  <a:gd name="connsiteY5" fmla="*/ 612251 h 902898"/>
                  <a:gd name="connsiteX6" fmla="*/ 774010 w 777399"/>
                  <a:gd name="connsiteY6" fmla="*/ 609731 h 902898"/>
                  <a:gd name="connsiteX7" fmla="*/ 672789 w 777399"/>
                  <a:gd name="connsiteY7" fmla="*/ 676818 h 902898"/>
                  <a:gd name="connsiteX8" fmla="*/ 614847 w 777399"/>
                  <a:gd name="connsiteY8" fmla="*/ 676103 h 902898"/>
                  <a:gd name="connsiteX9" fmla="*/ 630982 w 777399"/>
                  <a:gd name="connsiteY9" fmla="*/ 688395 h 902898"/>
                  <a:gd name="connsiteX10" fmla="*/ 777399 w 777399"/>
                  <a:gd name="connsiteY10" fmla="*/ 731780 h 902898"/>
                  <a:gd name="connsiteX11" fmla="*/ 656169 w 777399"/>
                  <a:gd name="connsiteY11" fmla="*/ 769582 h 902898"/>
                  <a:gd name="connsiteX12" fmla="*/ 597307 w 777399"/>
                  <a:gd name="connsiteY12" fmla="*/ 754882 h 902898"/>
                  <a:gd name="connsiteX13" fmla="*/ 629659 w 777399"/>
                  <a:gd name="connsiteY13" fmla="*/ 777146 h 902898"/>
                  <a:gd name="connsiteX14" fmla="*/ 727066 w 777399"/>
                  <a:gd name="connsiteY14" fmla="*/ 811041 h 902898"/>
                  <a:gd name="connsiteX15" fmla="*/ 532253 w 777399"/>
                  <a:gd name="connsiteY15" fmla="*/ 804200 h 902898"/>
                  <a:gd name="connsiteX16" fmla="*/ 506636 w 777399"/>
                  <a:gd name="connsiteY16" fmla="*/ 782369 h 902898"/>
                  <a:gd name="connsiteX17" fmla="*/ 388699 w 777399"/>
                  <a:gd name="connsiteY17" fmla="*/ 902898 h 902898"/>
                  <a:gd name="connsiteX18" fmla="*/ 270763 w 777399"/>
                  <a:gd name="connsiteY18" fmla="*/ 782371 h 902898"/>
                  <a:gd name="connsiteX19" fmla="*/ 245145 w 777399"/>
                  <a:gd name="connsiteY19" fmla="*/ 804202 h 902898"/>
                  <a:gd name="connsiteX20" fmla="*/ 50333 w 777399"/>
                  <a:gd name="connsiteY20" fmla="*/ 811043 h 902898"/>
                  <a:gd name="connsiteX21" fmla="*/ 147740 w 777399"/>
                  <a:gd name="connsiteY21" fmla="*/ 777148 h 902898"/>
                  <a:gd name="connsiteX22" fmla="*/ 180091 w 777399"/>
                  <a:gd name="connsiteY22" fmla="*/ 754884 h 902898"/>
                  <a:gd name="connsiteX23" fmla="*/ 121229 w 777399"/>
                  <a:gd name="connsiteY23" fmla="*/ 769584 h 902898"/>
                  <a:gd name="connsiteX24" fmla="*/ 0 w 777399"/>
                  <a:gd name="connsiteY24" fmla="*/ 731782 h 902898"/>
                  <a:gd name="connsiteX25" fmla="*/ 146417 w 777399"/>
                  <a:gd name="connsiteY25" fmla="*/ 688397 h 902898"/>
                  <a:gd name="connsiteX26" fmla="*/ 162551 w 777399"/>
                  <a:gd name="connsiteY26" fmla="*/ 676105 h 902898"/>
                  <a:gd name="connsiteX27" fmla="*/ 104609 w 777399"/>
                  <a:gd name="connsiteY27" fmla="*/ 676820 h 902898"/>
                  <a:gd name="connsiteX28" fmla="*/ 3389 w 777399"/>
                  <a:gd name="connsiteY28" fmla="*/ 609733 h 902898"/>
                  <a:gd name="connsiteX29" fmla="*/ 101212 w 777399"/>
                  <a:gd name="connsiteY29" fmla="*/ 612253 h 902898"/>
                  <a:gd name="connsiteX30" fmla="*/ 107649 w 777399"/>
                  <a:gd name="connsiteY30" fmla="*/ 610565 h 902898"/>
                  <a:gd name="connsiteX31" fmla="*/ 83040 w 777399"/>
                  <a:gd name="connsiteY31" fmla="*/ 579776 h 902898"/>
                  <a:gd name="connsiteX32" fmla="*/ 129933 w 777399"/>
                  <a:gd name="connsiteY32" fmla="*/ 109540 h 902898"/>
                  <a:gd name="connsiteX33" fmla="*/ 388699 w 777399"/>
                  <a:gd name="connsiteY33" fmla="*/ 0 h 902898"/>
                  <a:gd name="connsiteX0" fmla="*/ 388699 w 777399"/>
                  <a:gd name="connsiteY0" fmla="*/ 0 h 834724"/>
                  <a:gd name="connsiteX1" fmla="*/ 647465 w 777399"/>
                  <a:gd name="connsiteY1" fmla="*/ 109540 h 834724"/>
                  <a:gd name="connsiteX2" fmla="*/ 647464 w 777399"/>
                  <a:gd name="connsiteY2" fmla="*/ 109540 h 834724"/>
                  <a:gd name="connsiteX3" fmla="*/ 694357 w 777399"/>
                  <a:gd name="connsiteY3" fmla="*/ 579777 h 834724"/>
                  <a:gd name="connsiteX4" fmla="*/ 669750 w 777399"/>
                  <a:gd name="connsiteY4" fmla="*/ 610564 h 834724"/>
                  <a:gd name="connsiteX5" fmla="*/ 676187 w 777399"/>
                  <a:gd name="connsiteY5" fmla="*/ 612251 h 834724"/>
                  <a:gd name="connsiteX6" fmla="*/ 774010 w 777399"/>
                  <a:gd name="connsiteY6" fmla="*/ 609731 h 834724"/>
                  <a:gd name="connsiteX7" fmla="*/ 672789 w 777399"/>
                  <a:gd name="connsiteY7" fmla="*/ 676818 h 834724"/>
                  <a:gd name="connsiteX8" fmla="*/ 614847 w 777399"/>
                  <a:gd name="connsiteY8" fmla="*/ 676103 h 834724"/>
                  <a:gd name="connsiteX9" fmla="*/ 630982 w 777399"/>
                  <a:gd name="connsiteY9" fmla="*/ 688395 h 834724"/>
                  <a:gd name="connsiteX10" fmla="*/ 777399 w 777399"/>
                  <a:gd name="connsiteY10" fmla="*/ 731780 h 834724"/>
                  <a:gd name="connsiteX11" fmla="*/ 656169 w 777399"/>
                  <a:gd name="connsiteY11" fmla="*/ 769582 h 834724"/>
                  <a:gd name="connsiteX12" fmla="*/ 597307 w 777399"/>
                  <a:gd name="connsiteY12" fmla="*/ 754882 h 834724"/>
                  <a:gd name="connsiteX13" fmla="*/ 629659 w 777399"/>
                  <a:gd name="connsiteY13" fmla="*/ 777146 h 834724"/>
                  <a:gd name="connsiteX14" fmla="*/ 727066 w 777399"/>
                  <a:gd name="connsiteY14" fmla="*/ 811041 h 834724"/>
                  <a:gd name="connsiteX15" fmla="*/ 532253 w 777399"/>
                  <a:gd name="connsiteY15" fmla="*/ 804200 h 834724"/>
                  <a:gd name="connsiteX16" fmla="*/ 506636 w 777399"/>
                  <a:gd name="connsiteY16" fmla="*/ 782369 h 834724"/>
                  <a:gd name="connsiteX17" fmla="*/ 270763 w 777399"/>
                  <a:gd name="connsiteY17" fmla="*/ 782371 h 834724"/>
                  <a:gd name="connsiteX18" fmla="*/ 245145 w 777399"/>
                  <a:gd name="connsiteY18" fmla="*/ 804202 h 834724"/>
                  <a:gd name="connsiteX19" fmla="*/ 50333 w 777399"/>
                  <a:gd name="connsiteY19" fmla="*/ 811043 h 834724"/>
                  <a:gd name="connsiteX20" fmla="*/ 147740 w 777399"/>
                  <a:gd name="connsiteY20" fmla="*/ 777148 h 834724"/>
                  <a:gd name="connsiteX21" fmla="*/ 180091 w 777399"/>
                  <a:gd name="connsiteY21" fmla="*/ 754884 h 834724"/>
                  <a:gd name="connsiteX22" fmla="*/ 121229 w 777399"/>
                  <a:gd name="connsiteY22" fmla="*/ 769584 h 834724"/>
                  <a:gd name="connsiteX23" fmla="*/ 0 w 777399"/>
                  <a:gd name="connsiteY23" fmla="*/ 731782 h 834724"/>
                  <a:gd name="connsiteX24" fmla="*/ 146417 w 777399"/>
                  <a:gd name="connsiteY24" fmla="*/ 688397 h 834724"/>
                  <a:gd name="connsiteX25" fmla="*/ 162551 w 777399"/>
                  <a:gd name="connsiteY25" fmla="*/ 676105 h 834724"/>
                  <a:gd name="connsiteX26" fmla="*/ 104609 w 777399"/>
                  <a:gd name="connsiteY26" fmla="*/ 676820 h 834724"/>
                  <a:gd name="connsiteX27" fmla="*/ 3389 w 777399"/>
                  <a:gd name="connsiteY27" fmla="*/ 609733 h 834724"/>
                  <a:gd name="connsiteX28" fmla="*/ 101212 w 777399"/>
                  <a:gd name="connsiteY28" fmla="*/ 612253 h 834724"/>
                  <a:gd name="connsiteX29" fmla="*/ 107649 w 777399"/>
                  <a:gd name="connsiteY29" fmla="*/ 610565 h 834724"/>
                  <a:gd name="connsiteX30" fmla="*/ 83040 w 777399"/>
                  <a:gd name="connsiteY30" fmla="*/ 579776 h 834724"/>
                  <a:gd name="connsiteX31" fmla="*/ 129933 w 777399"/>
                  <a:gd name="connsiteY31" fmla="*/ 109540 h 834724"/>
                  <a:gd name="connsiteX32" fmla="*/ 388699 w 777399"/>
                  <a:gd name="connsiteY32" fmla="*/ 0 h 834724"/>
                  <a:gd name="connsiteX0" fmla="*/ 388699 w 777399"/>
                  <a:gd name="connsiteY0" fmla="*/ 0 h 834724"/>
                  <a:gd name="connsiteX1" fmla="*/ 647465 w 777399"/>
                  <a:gd name="connsiteY1" fmla="*/ 109540 h 834724"/>
                  <a:gd name="connsiteX2" fmla="*/ 647464 w 777399"/>
                  <a:gd name="connsiteY2" fmla="*/ 109540 h 834724"/>
                  <a:gd name="connsiteX3" fmla="*/ 694357 w 777399"/>
                  <a:gd name="connsiteY3" fmla="*/ 579777 h 834724"/>
                  <a:gd name="connsiteX4" fmla="*/ 669750 w 777399"/>
                  <a:gd name="connsiteY4" fmla="*/ 610564 h 834724"/>
                  <a:gd name="connsiteX5" fmla="*/ 676187 w 777399"/>
                  <a:gd name="connsiteY5" fmla="*/ 612251 h 834724"/>
                  <a:gd name="connsiteX6" fmla="*/ 774010 w 777399"/>
                  <a:gd name="connsiteY6" fmla="*/ 609731 h 834724"/>
                  <a:gd name="connsiteX7" fmla="*/ 672789 w 777399"/>
                  <a:gd name="connsiteY7" fmla="*/ 676818 h 834724"/>
                  <a:gd name="connsiteX8" fmla="*/ 614847 w 777399"/>
                  <a:gd name="connsiteY8" fmla="*/ 676103 h 834724"/>
                  <a:gd name="connsiteX9" fmla="*/ 630982 w 777399"/>
                  <a:gd name="connsiteY9" fmla="*/ 688395 h 834724"/>
                  <a:gd name="connsiteX10" fmla="*/ 777399 w 777399"/>
                  <a:gd name="connsiteY10" fmla="*/ 731780 h 834724"/>
                  <a:gd name="connsiteX11" fmla="*/ 656169 w 777399"/>
                  <a:gd name="connsiteY11" fmla="*/ 769582 h 834724"/>
                  <a:gd name="connsiteX12" fmla="*/ 597307 w 777399"/>
                  <a:gd name="connsiteY12" fmla="*/ 754882 h 834724"/>
                  <a:gd name="connsiteX13" fmla="*/ 629659 w 777399"/>
                  <a:gd name="connsiteY13" fmla="*/ 777146 h 834724"/>
                  <a:gd name="connsiteX14" fmla="*/ 727066 w 777399"/>
                  <a:gd name="connsiteY14" fmla="*/ 811041 h 834724"/>
                  <a:gd name="connsiteX15" fmla="*/ 532253 w 777399"/>
                  <a:gd name="connsiteY15" fmla="*/ 804200 h 834724"/>
                  <a:gd name="connsiteX16" fmla="*/ 506636 w 777399"/>
                  <a:gd name="connsiteY16" fmla="*/ 782369 h 834724"/>
                  <a:gd name="connsiteX17" fmla="*/ 270763 w 777399"/>
                  <a:gd name="connsiteY17" fmla="*/ 782371 h 834724"/>
                  <a:gd name="connsiteX18" fmla="*/ 245145 w 777399"/>
                  <a:gd name="connsiteY18" fmla="*/ 804202 h 834724"/>
                  <a:gd name="connsiteX19" fmla="*/ 50333 w 777399"/>
                  <a:gd name="connsiteY19" fmla="*/ 811043 h 834724"/>
                  <a:gd name="connsiteX20" fmla="*/ 147740 w 777399"/>
                  <a:gd name="connsiteY20" fmla="*/ 777148 h 834724"/>
                  <a:gd name="connsiteX21" fmla="*/ 180091 w 777399"/>
                  <a:gd name="connsiteY21" fmla="*/ 754884 h 834724"/>
                  <a:gd name="connsiteX22" fmla="*/ 121229 w 777399"/>
                  <a:gd name="connsiteY22" fmla="*/ 769584 h 834724"/>
                  <a:gd name="connsiteX23" fmla="*/ 0 w 777399"/>
                  <a:gd name="connsiteY23" fmla="*/ 731782 h 834724"/>
                  <a:gd name="connsiteX24" fmla="*/ 146417 w 777399"/>
                  <a:gd name="connsiteY24" fmla="*/ 688397 h 834724"/>
                  <a:gd name="connsiteX25" fmla="*/ 162551 w 777399"/>
                  <a:gd name="connsiteY25" fmla="*/ 676105 h 834724"/>
                  <a:gd name="connsiteX26" fmla="*/ 104609 w 777399"/>
                  <a:gd name="connsiteY26" fmla="*/ 676820 h 834724"/>
                  <a:gd name="connsiteX27" fmla="*/ 101212 w 777399"/>
                  <a:gd name="connsiteY27" fmla="*/ 612253 h 834724"/>
                  <a:gd name="connsiteX28" fmla="*/ 107649 w 777399"/>
                  <a:gd name="connsiteY28" fmla="*/ 610565 h 834724"/>
                  <a:gd name="connsiteX29" fmla="*/ 83040 w 777399"/>
                  <a:gd name="connsiteY29" fmla="*/ 579776 h 834724"/>
                  <a:gd name="connsiteX30" fmla="*/ 129933 w 777399"/>
                  <a:gd name="connsiteY30" fmla="*/ 109540 h 834724"/>
                  <a:gd name="connsiteX31" fmla="*/ 388699 w 777399"/>
                  <a:gd name="connsiteY31" fmla="*/ 0 h 834724"/>
                  <a:gd name="connsiteX0" fmla="*/ 365950 w 754650"/>
                  <a:gd name="connsiteY0" fmla="*/ 0 h 834724"/>
                  <a:gd name="connsiteX1" fmla="*/ 624716 w 754650"/>
                  <a:gd name="connsiteY1" fmla="*/ 109540 h 834724"/>
                  <a:gd name="connsiteX2" fmla="*/ 624715 w 754650"/>
                  <a:gd name="connsiteY2" fmla="*/ 109540 h 834724"/>
                  <a:gd name="connsiteX3" fmla="*/ 671608 w 754650"/>
                  <a:gd name="connsiteY3" fmla="*/ 579777 h 834724"/>
                  <a:gd name="connsiteX4" fmla="*/ 647001 w 754650"/>
                  <a:gd name="connsiteY4" fmla="*/ 610564 h 834724"/>
                  <a:gd name="connsiteX5" fmla="*/ 653438 w 754650"/>
                  <a:gd name="connsiteY5" fmla="*/ 612251 h 834724"/>
                  <a:gd name="connsiteX6" fmla="*/ 751261 w 754650"/>
                  <a:gd name="connsiteY6" fmla="*/ 609731 h 834724"/>
                  <a:gd name="connsiteX7" fmla="*/ 650040 w 754650"/>
                  <a:gd name="connsiteY7" fmla="*/ 676818 h 834724"/>
                  <a:gd name="connsiteX8" fmla="*/ 592098 w 754650"/>
                  <a:gd name="connsiteY8" fmla="*/ 676103 h 834724"/>
                  <a:gd name="connsiteX9" fmla="*/ 608233 w 754650"/>
                  <a:gd name="connsiteY9" fmla="*/ 688395 h 834724"/>
                  <a:gd name="connsiteX10" fmla="*/ 754650 w 754650"/>
                  <a:gd name="connsiteY10" fmla="*/ 731780 h 834724"/>
                  <a:gd name="connsiteX11" fmla="*/ 633420 w 754650"/>
                  <a:gd name="connsiteY11" fmla="*/ 769582 h 834724"/>
                  <a:gd name="connsiteX12" fmla="*/ 574558 w 754650"/>
                  <a:gd name="connsiteY12" fmla="*/ 754882 h 834724"/>
                  <a:gd name="connsiteX13" fmla="*/ 606910 w 754650"/>
                  <a:gd name="connsiteY13" fmla="*/ 777146 h 834724"/>
                  <a:gd name="connsiteX14" fmla="*/ 704317 w 754650"/>
                  <a:gd name="connsiteY14" fmla="*/ 811041 h 834724"/>
                  <a:gd name="connsiteX15" fmla="*/ 509504 w 754650"/>
                  <a:gd name="connsiteY15" fmla="*/ 804200 h 834724"/>
                  <a:gd name="connsiteX16" fmla="*/ 483887 w 754650"/>
                  <a:gd name="connsiteY16" fmla="*/ 782369 h 834724"/>
                  <a:gd name="connsiteX17" fmla="*/ 248014 w 754650"/>
                  <a:gd name="connsiteY17" fmla="*/ 782371 h 834724"/>
                  <a:gd name="connsiteX18" fmla="*/ 222396 w 754650"/>
                  <a:gd name="connsiteY18" fmla="*/ 804202 h 834724"/>
                  <a:gd name="connsiteX19" fmla="*/ 27584 w 754650"/>
                  <a:gd name="connsiteY19" fmla="*/ 811043 h 834724"/>
                  <a:gd name="connsiteX20" fmla="*/ 124991 w 754650"/>
                  <a:gd name="connsiteY20" fmla="*/ 777148 h 834724"/>
                  <a:gd name="connsiteX21" fmla="*/ 157342 w 754650"/>
                  <a:gd name="connsiteY21" fmla="*/ 754884 h 834724"/>
                  <a:gd name="connsiteX22" fmla="*/ 98480 w 754650"/>
                  <a:gd name="connsiteY22" fmla="*/ 769584 h 834724"/>
                  <a:gd name="connsiteX23" fmla="*/ 123668 w 754650"/>
                  <a:gd name="connsiteY23" fmla="*/ 688397 h 834724"/>
                  <a:gd name="connsiteX24" fmla="*/ 139802 w 754650"/>
                  <a:gd name="connsiteY24" fmla="*/ 676105 h 834724"/>
                  <a:gd name="connsiteX25" fmla="*/ 81860 w 754650"/>
                  <a:gd name="connsiteY25" fmla="*/ 676820 h 834724"/>
                  <a:gd name="connsiteX26" fmla="*/ 78463 w 754650"/>
                  <a:gd name="connsiteY26" fmla="*/ 612253 h 834724"/>
                  <a:gd name="connsiteX27" fmla="*/ 84900 w 754650"/>
                  <a:gd name="connsiteY27" fmla="*/ 610565 h 834724"/>
                  <a:gd name="connsiteX28" fmla="*/ 60291 w 754650"/>
                  <a:gd name="connsiteY28" fmla="*/ 579776 h 834724"/>
                  <a:gd name="connsiteX29" fmla="*/ 107184 w 754650"/>
                  <a:gd name="connsiteY29" fmla="*/ 109540 h 834724"/>
                  <a:gd name="connsiteX30" fmla="*/ 365950 w 754650"/>
                  <a:gd name="connsiteY30" fmla="*/ 0 h 834724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98480 w 754650"/>
                  <a:gd name="connsiteY21" fmla="*/ 769584 h 834722"/>
                  <a:gd name="connsiteX22" fmla="*/ 123668 w 754650"/>
                  <a:gd name="connsiteY22" fmla="*/ 688397 h 834722"/>
                  <a:gd name="connsiteX23" fmla="*/ 139802 w 754650"/>
                  <a:gd name="connsiteY23" fmla="*/ 676105 h 834722"/>
                  <a:gd name="connsiteX24" fmla="*/ 81860 w 754650"/>
                  <a:gd name="connsiteY24" fmla="*/ 676820 h 834722"/>
                  <a:gd name="connsiteX25" fmla="*/ 78463 w 754650"/>
                  <a:gd name="connsiteY25" fmla="*/ 612253 h 834722"/>
                  <a:gd name="connsiteX26" fmla="*/ 84900 w 754650"/>
                  <a:gd name="connsiteY26" fmla="*/ 610565 h 834722"/>
                  <a:gd name="connsiteX27" fmla="*/ 60291 w 754650"/>
                  <a:gd name="connsiteY27" fmla="*/ 579776 h 834722"/>
                  <a:gd name="connsiteX28" fmla="*/ 107184 w 754650"/>
                  <a:gd name="connsiteY28" fmla="*/ 109540 h 834722"/>
                  <a:gd name="connsiteX29" fmla="*/ 365950 w 754650"/>
                  <a:gd name="connsiteY29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98480 w 754650"/>
                  <a:gd name="connsiteY21" fmla="*/ 769584 h 834722"/>
                  <a:gd name="connsiteX22" fmla="*/ 123668 w 754650"/>
                  <a:gd name="connsiteY22" fmla="*/ 688397 h 834722"/>
                  <a:gd name="connsiteX23" fmla="*/ 139802 w 754650"/>
                  <a:gd name="connsiteY23" fmla="*/ 676105 h 834722"/>
                  <a:gd name="connsiteX24" fmla="*/ 81860 w 754650"/>
                  <a:gd name="connsiteY24" fmla="*/ 676820 h 834722"/>
                  <a:gd name="connsiteX25" fmla="*/ 78463 w 754650"/>
                  <a:gd name="connsiteY25" fmla="*/ 612253 h 834722"/>
                  <a:gd name="connsiteX26" fmla="*/ 60291 w 754650"/>
                  <a:gd name="connsiteY26" fmla="*/ 579776 h 834722"/>
                  <a:gd name="connsiteX27" fmla="*/ 107184 w 754650"/>
                  <a:gd name="connsiteY27" fmla="*/ 109540 h 834722"/>
                  <a:gd name="connsiteX28" fmla="*/ 365950 w 754650"/>
                  <a:gd name="connsiteY28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98480 w 754650"/>
                  <a:gd name="connsiteY21" fmla="*/ 769584 h 834722"/>
                  <a:gd name="connsiteX22" fmla="*/ 123668 w 754650"/>
                  <a:gd name="connsiteY22" fmla="*/ 688397 h 834722"/>
                  <a:gd name="connsiteX23" fmla="*/ 139802 w 754650"/>
                  <a:gd name="connsiteY23" fmla="*/ 676105 h 834722"/>
                  <a:gd name="connsiteX24" fmla="*/ 81860 w 754650"/>
                  <a:gd name="connsiteY24" fmla="*/ 676820 h 834722"/>
                  <a:gd name="connsiteX25" fmla="*/ 60291 w 754650"/>
                  <a:gd name="connsiteY25" fmla="*/ 579776 h 834722"/>
                  <a:gd name="connsiteX26" fmla="*/ 107184 w 754650"/>
                  <a:gd name="connsiteY26" fmla="*/ 109540 h 834722"/>
                  <a:gd name="connsiteX27" fmla="*/ 365950 w 754650"/>
                  <a:gd name="connsiteY27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98480 w 754650"/>
                  <a:gd name="connsiteY21" fmla="*/ 769584 h 834722"/>
                  <a:gd name="connsiteX22" fmla="*/ 123668 w 754650"/>
                  <a:gd name="connsiteY22" fmla="*/ 688397 h 834722"/>
                  <a:gd name="connsiteX23" fmla="*/ 139802 w 754650"/>
                  <a:gd name="connsiteY23" fmla="*/ 676105 h 834722"/>
                  <a:gd name="connsiteX24" fmla="*/ 60291 w 754650"/>
                  <a:gd name="connsiteY24" fmla="*/ 579776 h 834722"/>
                  <a:gd name="connsiteX25" fmla="*/ 107184 w 754650"/>
                  <a:gd name="connsiteY25" fmla="*/ 109540 h 834722"/>
                  <a:gd name="connsiteX26" fmla="*/ 365950 w 754650"/>
                  <a:gd name="connsiteY26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123668 w 754650"/>
                  <a:gd name="connsiteY21" fmla="*/ 688397 h 834722"/>
                  <a:gd name="connsiteX22" fmla="*/ 139802 w 754650"/>
                  <a:gd name="connsiteY22" fmla="*/ 676105 h 834722"/>
                  <a:gd name="connsiteX23" fmla="*/ 60291 w 754650"/>
                  <a:gd name="connsiteY23" fmla="*/ 579776 h 834722"/>
                  <a:gd name="connsiteX24" fmla="*/ 107184 w 754650"/>
                  <a:gd name="connsiteY24" fmla="*/ 109540 h 834722"/>
                  <a:gd name="connsiteX25" fmla="*/ 365950 w 754650"/>
                  <a:gd name="connsiteY25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123668 w 754650"/>
                  <a:gd name="connsiteY21" fmla="*/ 688397 h 834722"/>
                  <a:gd name="connsiteX22" fmla="*/ 60291 w 754650"/>
                  <a:gd name="connsiteY22" fmla="*/ 579776 h 834722"/>
                  <a:gd name="connsiteX23" fmla="*/ 107184 w 754650"/>
                  <a:gd name="connsiteY23" fmla="*/ 109540 h 834722"/>
                  <a:gd name="connsiteX24" fmla="*/ 365950 w 754650"/>
                  <a:gd name="connsiteY24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60291 w 754650"/>
                  <a:gd name="connsiteY21" fmla="*/ 579776 h 834722"/>
                  <a:gd name="connsiteX22" fmla="*/ 107184 w 754650"/>
                  <a:gd name="connsiteY22" fmla="*/ 109540 h 834722"/>
                  <a:gd name="connsiteX23" fmla="*/ 365950 w 754650"/>
                  <a:gd name="connsiteY23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57342 w 754650"/>
                  <a:gd name="connsiteY19" fmla="*/ 754884 h 834722"/>
                  <a:gd name="connsiteX20" fmla="*/ 60291 w 754650"/>
                  <a:gd name="connsiteY20" fmla="*/ 579776 h 834722"/>
                  <a:gd name="connsiteX21" fmla="*/ 107184 w 754650"/>
                  <a:gd name="connsiteY21" fmla="*/ 109540 h 834722"/>
                  <a:gd name="connsiteX22" fmla="*/ 365950 w 754650"/>
                  <a:gd name="connsiteY22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60291 w 754650"/>
                  <a:gd name="connsiteY19" fmla="*/ 579776 h 834722"/>
                  <a:gd name="connsiteX20" fmla="*/ 107184 w 754650"/>
                  <a:gd name="connsiteY20" fmla="*/ 109540 h 834722"/>
                  <a:gd name="connsiteX21" fmla="*/ 365950 w 754650"/>
                  <a:gd name="connsiteY21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60291 w 754650"/>
                  <a:gd name="connsiteY18" fmla="*/ 579776 h 834722"/>
                  <a:gd name="connsiteX19" fmla="*/ 107184 w 754650"/>
                  <a:gd name="connsiteY19" fmla="*/ 109540 h 834722"/>
                  <a:gd name="connsiteX20" fmla="*/ 365950 w 754650"/>
                  <a:gd name="connsiteY20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60291 w 754650"/>
                  <a:gd name="connsiteY17" fmla="*/ 579776 h 834722"/>
                  <a:gd name="connsiteX18" fmla="*/ 107184 w 754650"/>
                  <a:gd name="connsiteY18" fmla="*/ 109540 h 834722"/>
                  <a:gd name="connsiteX19" fmla="*/ 365950 w 754650"/>
                  <a:gd name="connsiteY19" fmla="*/ 0 h 834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754650" h="834722">
                    <a:moveTo>
                      <a:pt x="365950" y="0"/>
                    </a:moveTo>
                    <a:cubicBezTo>
                      <a:pt x="459605" y="0"/>
                      <a:pt x="553259" y="36513"/>
                      <a:pt x="624716" y="109540"/>
                    </a:cubicBezTo>
                    <a:lnTo>
                      <a:pt x="624715" y="109540"/>
                    </a:lnTo>
                    <a:cubicBezTo>
                      <a:pt x="749763" y="237336"/>
                      <a:pt x="765394" y="434611"/>
                      <a:pt x="671608" y="579777"/>
                    </a:cubicBezTo>
                    <a:lnTo>
                      <a:pt x="647001" y="610564"/>
                    </a:lnTo>
                    <a:lnTo>
                      <a:pt x="653438" y="612251"/>
                    </a:lnTo>
                    <a:cubicBezTo>
                      <a:pt x="686619" y="617786"/>
                      <a:pt x="719974" y="617071"/>
                      <a:pt x="751261" y="609731"/>
                    </a:cubicBezTo>
                    <a:cubicBezTo>
                      <a:pt x="730034" y="646497"/>
                      <a:pt x="692907" y="669442"/>
                      <a:pt x="650040" y="676818"/>
                    </a:cubicBezTo>
                    <a:lnTo>
                      <a:pt x="592098" y="676103"/>
                    </a:lnTo>
                    <a:lnTo>
                      <a:pt x="608233" y="688395"/>
                    </a:lnTo>
                    <a:cubicBezTo>
                      <a:pt x="652634" y="716234"/>
                      <a:pt x="704007" y="731722"/>
                      <a:pt x="754650" y="731780"/>
                    </a:cubicBezTo>
                    <a:cubicBezTo>
                      <a:pt x="722710" y="760690"/>
                      <a:pt x="678720" y="773020"/>
                      <a:pt x="633420" y="769582"/>
                    </a:cubicBezTo>
                    <a:lnTo>
                      <a:pt x="574558" y="754882"/>
                    </a:lnTo>
                    <a:lnTo>
                      <a:pt x="606910" y="777146"/>
                    </a:lnTo>
                    <a:cubicBezTo>
                      <a:pt x="637085" y="794188"/>
                      <a:pt x="670252" y="805880"/>
                      <a:pt x="704317" y="811041"/>
                    </a:cubicBezTo>
                    <a:cubicBezTo>
                      <a:pt x="648359" y="845963"/>
                      <a:pt x="571345" y="841073"/>
                      <a:pt x="509504" y="804200"/>
                    </a:cubicBezTo>
                    <a:lnTo>
                      <a:pt x="483887" y="782369"/>
                    </a:lnTo>
                    <a:lnTo>
                      <a:pt x="60291" y="579776"/>
                    </a:lnTo>
                    <a:cubicBezTo>
                      <a:pt x="-33494" y="434610"/>
                      <a:pt x="-17863" y="237336"/>
                      <a:pt x="107184" y="109540"/>
                    </a:cubicBezTo>
                    <a:cubicBezTo>
                      <a:pt x="178640" y="36513"/>
                      <a:pt x="272296" y="0"/>
                      <a:pt x="36595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2" name="フリーフォーム: 図形 111">
                <a:extLst>
                  <a:ext uri="{FF2B5EF4-FFF2-40B4-BE49-F238E27FC236}">
                    <a16:creationId xmlns:a16="http://schemas.microsoft.com/office/drawing/2014/main" id="{06FA7187-249D-4024-B2B7-A5CDA3F78627}"/>
                  </a:ext>
                </a:extLst>
              </p:cNvPr>
              <p:cNvSpPr/>
              <p:nvPr/>
            </p:nvSpPr>
            <p:spPr>
              <a:xfrm>
                <a:off x="5416050" y="3601581"/>
                <a:ext cx="704423" cy="773194"/>
              </a:xfrm>
              <a:custGeom>
                <a:avLst/>
                <a:gdLst>
                  <a:gd name="connsiteX0" fmla="*/ 367044 w 704423"/>
                  <a:gd name="connsiteY0" fmla="*/ 0 h 773194"/>
                  <a:gd name="connsiteX1" fmla="*/ 704423 w 704423"/>
                  <a:gd name="connsiteY1" fmla="*/ 386597 h 773194"/>
                  <a:gd name="connsiteX2" fmla="*/ 367044 w 704423"/>
                  <a:gd name="connsiteY2" fmla="*/ 773194 h 773194"/>
                  <a:gd name="connsiteX3" fmla="*/ 206229 w 704423"/>
                  <a:gd name="connsiteY3" fmla="*/ 726534 h 773194"/>
                  <a:gd name="connsiteX4" fmla="*/ 153179 w 704423"/>
                  <a:gd name="connsiteY4" fmla="*/ 683334 h 773194"/>
                  <a:gd name="connsiteX5" fmla="*/ 166529 w 704423"/>
                  <a:gd name="connsiteY5" fmla="*/ 615402 h 773194"/>
                  <a:gd name="connsiteX6" fmla="*/ 105073 w 704423"/>
                  <a:gd name="connsiteY6" fmla="*/ 626286 h 773194"/>
                  <a:gd name="connsiteX7" fmla="*/ 87284 w 704423"/>
                  <a:gd name="connsiteY7" fmla="*/ 602747 h 773194"/>
                  <a:gd name="connsiteX8" fmla="*/ 67610 w 704423"/>
                  <a:gd name="connsiteY8" fmla="*/ 561213 h 773194"/>
                  <a:gd name="connsiteX9" fmla="*/ 42946 w 704423"/>
                  <a:gd name="connsiteY9" fmla="*/ 563273 h 773194"/>
                  <a:gd name="connsiteX10" fmla="*/ 117 w 704423"/>
                  <a:gd name="connsiteY10" fmla="*/ 546969 h 773194"/>
                  <a:gd name="connsiteX11" fmla="*/ 19484 w 704423"/>
                  <a:gd name="connsiteY11" fmla="*/ 490926 h 773194"/>
                  <a:gd name="connsiteX12" fmla="*/ 36326 w 704423"/>
                  <a:gd name="connsiteY12" fmla="*/ 462310 h 773194"/>
                  <a:gd name="connsiteX13" fmla="*/ 29665 w 704423"/>
                  <a:gd name="connsiteY13" fmla="*/ 386597 h 773194"/>
                  <a:gd name="connsiteX14" fmla="*/ 367044 w 704423"/>
                  <a:gd name="connsiteY14" fmla="*/ 0 h 7731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04423" h="773194">
                    <a:moveTo>
                      <a:pt x="367044" y="0"/>
                    </a:moveTo>
                    <a:cubicBezTo>
                      <a:pt x="553373" y="0"/>
                      <a:pt x="704423" y="173085"/>
                      <a:pt x="704423" y="386597"/>
                    </a:cubicBezTo>
                    <a:cubicBezTo>
                      <a:pt x="704423" y="600109"/>
                      <a:pt x="553373" y="773194"/>
                      <a:pt x="367044" y="773194"/>
                    </a:cubicBezTo>
                    <a:cubicBezTo>
                      <a:pt x="308816" y="773194"/>
                      <a:pt x="254034" y="756292"/>
                      <a:pt x="206229" y="726534"/>
                    </a:cubicBezTo>
                    <a:lnTo>
                      <a:pt x="153179" y="683334"/>
                    </a:lnTo>
                    <a:lnTo>
                      <a:pt x="166529" y="615402"/>
                    </a:lnTo>
                    <a:lnTo>
                      <a:pt x="105073" y="626286"/>
                    </a:lnTo>
                    <a:lnTo>
                      <a:pt x="87284" y="602747"/>
                    </a:lnTo>
                    <a:lnTo>
                      <a:pt x="67610" y="561213"/>
                    </a:lnTo>
                    <a:lnTo>
                      <a:pt x="42946" y="563273"/>
                    </a:lnTo>
                    <a:cubicBezTo>
                      <a:pt x="20202" y="563273"/>
                      <a:pt x="-1803" y="565990"/>
                      <a:pt x="117" y="546969"/>
                    </a:cubicBezTo>
                    <a:cubicBezTo>
                      <a:pt x="1078" y="537459"/>
                      <a:pt x="8979" y="513004"/>
                      <a:pt x="19484" y="490926"/>
                    </a:cubicBezTo>
                    <a:lnTo>
                      <a:pt x="36326" y="462310"/>
                    </a:lnTo>
                    <a:lnTo>
                      <a:pt x="29665" y="386597"/>
                    </a:lnTo>
                    <a:cubicBezTo>
                      <a:pt x="29665" y="173085"/>
                      <a:pt x="180715" y="0"/>
                      <a:pt x="367044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13" name="グループ化 112">
                <a:extLst>
                  <a:ext uri="{FF2B5EF4-FFF2-40B4-BE49-F238E27FC236}">
                    <a16:creationId xmlns:a16="http://schemas.microsoft.com/office/drawing/2014/main" id="{C11F291F-A360-4EBE-9897-1BF106CD82AE}"/>
                  </a:ext>
                </a:extLst>
              </p:cNvPr>
              <p:cNvGrpSpPr/>
              <p:nvPr/>
            </p:nvGrpSpPr>
            <p:grpSpPr>
              <a:xfrm>
                <a:off x="5455657" y="3702186"/>
                <a:ext cx="383795" cy="222926"/>
                <a:chOff x="8185150" y="3036368"/>
                <a:chExt cx="293635" cy="222935"/>
              </a:xfrm>
            </p:grpSpPr>
            <p:sp>
              <p:nvSpPr>
                <p:cNvPr id="120" name="月 119">
                  <a:extLst>
                    <a:ext uri="{FF2B5EF4-FFF2-40B4-BE49-F238E27FC236}">
                      <a16:creationId xmlns:a16="http://schemas.microsoft.com/office/drawing/2014/main" id="{6AEA2553-4986-4135-9D9A-980DA1295754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1" name="月 120">
                  <a:extLst>
                    <a:ext uri="{FF2B5EF4-FFF2-40B4-BE49-F238E27FC236}">
                      <a16:creationId xmlns:a16="http://schemas.microsoft.com/office/drawing/2014/main" id="{8289548C-DB5B-48B4-A250-0BFC366D0BED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2" name="月 121">
                  <a:extLst>
                    <a:ext uri="{FF2B5EF4-FFF2-40B4-BE49-F238E27FC236}">
                      <a16:creationId xmlns:a16="http://schemas.microsoft.com/office/drawing/2014/main" id="{3457DB8A-BE17-428D-A5E2-CB90ADB18BA4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3" name="月 122">
                  <a:extLst>
                    <a:ext uri="{FF2B5EF4-FFF2-40B4-BE49-F238E27FC236}">
                      <a16:creationId xmlns:a16="http://schemas.microsoft.com/office/drawing/2014/main" id="{DF7C44B2-BACD-4C6B-8DC2-C25F94038CDA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4" name="月 123">
                  <a:extLst>
                    <a:ext uri="{FF2B5EF4-FFF2-40B4-BE49-F238E27FC236}">
                      <a16:creationId xmlns:a16="http://schemas.microsoft.com/office/drawing/2014/main" id="{FD274D44-679F-4D40-9B88-738BC3F7145B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5" name="月 124">
                  <a:extLst>
                    <a:ext uri="{FF2B5EF4-FFF2-40B4-BE49-F238E27FC236}">
                      <a16:creationId xmlns:a16="http://schemas.microsoft.com/office/drawing/2014/main" id="{C8FFE262-BD9B-4E9A-AF1B-9C46C3F8ED34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sp>
            <p:nvSpPr>
              <p:cNvPr id="114" name="月 113">
                <a:extLst>
                  <a:ext uri="{FF2B5EF4-FFF2-40B4-BE49-F238E27FC236}">
                    <a16:creationId xmlns:a16="http://schemas.microsoft.com/office/drawing/2014/main" id="{2D399CB0-C610-44FB-ADBA-569ED8A9D09A}"/>
                  </a:ext>
                </a:extLst>
              </p:cNvPr>
              <p:cNvSpPr/>
              <p:nvPr/>
            </p:nvSpPr>
            <p:spPr>
              <a:xfrm rot="5400000">
                <a:off x="5578717" y="3744727"/>
                <a:ext cx="55825" cy="223158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5" name="月 114">
                <a:extLst>
                  <a:ext uri="{FF2B5EF4-FFF2-40B4-BE49-F238E27FC236}">
                    <a16:creationId xmlns:a16="http://schemas.microsoft.com/office/drawing/2014/main" id="{DD05E433-7F41-4FB9-81ED-14D0F3B55DB6}"/>
                  </a:ext>
                </a:extLst>
              </p:cNvPr>
              <p:cNvSpPr/>
              <p:nvPr/>
            </p:nvSpPr>
            <p:spPr>
              <a:xfrm rot="16200000">
                <a:off x="5590094" y="3906259"/>
                <a:ext cx="45719" cy="185598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6" name="月 115">
                <a:extLst>
                  <a:ext uri="{FF2B5EF4-FFF2-40B4-BE49-F238E27FC236}">
                    <a16:creationId xmlns:a16="http://schemas.microsoft.com/office/drawing/2014/main" id="{A107F62E-EB53-442E-8A61-D056EF818136}"/>
                  </a:ext>
                </a:extLst>
              </p:cNvPr>
              <p:cNvSpPr/>
              <p:nvPr/>
            </p:nvSpPr>
            <p:spPr bwMode="auto">
              <a:xfrm rot="10393054">
                <a:off x="5860849" y="3544955"/>
                <a:ext cx="291465" cy="800797"/>
              </a:xfrm>
              <a:prstGeom prst="moon">
                <a:avLst>
                  <a:gd name="adj" fmla="val 875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8B559ACC-0D2A-471B-BB21-F5583588F252}"/>
                  </a:ext>
                </a:extLst>
              </p:cNvPr>
              <p:cNvSpPr/>
              <p:nvPr/>
            </p:nvSpPr>
            <p:spPr>
              <a:xfrm rot="900000" flipH="1">
                <a:off x="5870764" y="3888603"/>
                <a:ext cx="149914" cy="261682"/>
              </a:xfrm>
              <a:custGeom>
                <a:avLst/>
                <a:gdLst>
                  <a:gd name="connsiteX0" fmla="*/ 148373 w 149914"/>
                  <a:gd name="connsiteY0" fmla="*/ 10282 h 261682"/>
                  <a:gd name="connsiteX1" fmla="*/ 106801 w 149914"/>
                  <a:gd name="connsiteY1" fmla="*/ 0 h 261682"/>
                  <a:gd name="connsiteX2" fmla="*/ 0 w 149914"/>
                  <a:gd name="connsiteY2" fmla="*/ 130841 h 261682"/>
                  <a:gd name="connsiteX3" fmla="*/ 106801 w 149914"/>
                  <a:gd name="connsiteY3" fmla="*/ 261682 h 261682"/>
                  <a:gd name="connsiteX4" fmla="*/ 133504 w 149914"/>
                  <a:gd name="connsiteY4" fmla="*/ 255077 h 261682"/>
                  <a:gd name="connsiteX5" fmla="*/ 125740 w 149914"/>
                  <a:gd name="connsiteY5" fmla="*/ 164532 h 261682"/>
                  <a:gd name="connsiteX6" fmla="*/ 134133 w 149914"/>
                  <a:gd name="connsiteY6" fmla="*/ 66663 h 261682"/>
                  <a:gd name="connsiteX7" fmla="*/ 149914 w 149914"/>
                  <a:gd name="connsiteY7" fmla="*/ 11556 h 261682"/>
                  <a:gd name="connsiteX0" fmla="*/ 125740 w 217180"/>
                  <a:gd name="connsiteY0" fmla="*/ 164532 h 261682"/>
                  <a:gd name="connsiteX1" fmla="*/ 134133 w 217180"/>
                  <a:gd name="connsiteY1" fmla="*/ 66663 h 261682"/>
                  <a:gd name="connsiteX2" fmla="*/ 149914 w 217180"/>
                  <a:gd name="connsiteY2" fmla="*/ 11556 h 261682"/>
                  <a:gd name="connsiteX3" fmla="*/ 148373 w 217180"/>
                  <a:gd name="connsiteY3" fmla="*/ 10282 h 261682"/>
                  <a:gd name="connsiteX4" fmla="*/ 106801 w 217180"/>
                  <a:gd name="connsiteY4" fmla="*/ 0 h 261682"/>
                  <a:gd name="connsiteX5" fmla="*/ 0 w 217180"/>
                  <a:gd name="connsiteY5" fmla="*/ 130841 h 261682"/>
                  <a:gd name="connsiteX6" fmla="*/ 106801 w 217180"/>
                  <a:gd name="connsiteY6" fmla="*/ 261682 h 261682"/>
                  <a:gd name="connsiteX7" fmla="*/ 133504 w 217180"/>
                  <a:gd name="connsiteY7" fmla="*/ 255077 h 261682"/>
                  <a:gd name="connsiteX8" fmla="*/ 217180 w 217180"/>
                  <a:gd name="connsiteY8" fmla="*/ 255972 h 261682"/>
                  <a:gd name="connsiteX0" fmla="*/ 134133 w 217180"/>
                  <a:gd name="connsiteY0" fmla="*/ 66663 h 261682"/>
                  <a:gd name="connsiteX1" fmla="*/ 149914 w 217180"/>
                  <a:gd name="connsiteY1" fmla="*/ 11556 h 261682"/>
                  <a:gd name="connsiteX2" fmla="*/ 148373 w 217180"/>
                  <a:gd name="connsiteY2" fmla="*/ 10282 h 261682"/>
                  <a:gd name="connsiteX3" fmla="*/ 106801 w 217180"/>
                  <a:gd name="connsiteY3" fmla="*/ 0 h 261682"/>
                  <a:gd name="connsiteX4" fmla="*/ 0 w 217180"/>
                  <a:gd name="connsiteY4" fmla="*/ 130841 h 261682"/>
                  <a:gd name="connsiteX5" fmla="*/ 106801 w 217180"/>
                  <a:gd name="connsiteY5" fmla="*/ 261682 h 261682"/>
                  <a:gd name="connsiteX6" fmla="*/ 133504 w 217180"/>
                  <a:gd name="connsiteY6" fmla="*/ 255077 h 261682"/>
                  <a:gd name="connsiteX7" fmla="*/ 217180 w 217180"/>
                  <a:gd name="connsiteY7" fmla="*/ 255972 h 261682"/>
                  <a:gd name="connsiteX0" fmla="*/ 149914 w 217180"/>
                  <a:gd name="connsiteY0" fmla="*/ 11556 h 261682"/>
                  <a:gd name="connsiteX1" fmla="*/ 148373 w 217180"/>
                  <a:gd name="connsiteY1" fmla="*/ 10282 h 261682"/>
                  <a:gd name="connsiteX2" fmla="*/ 106801 w 217180"/>
                  <a:gd name="connsiteY2" fmla="*/ 0 h 261682"/>
                  <a:gd name="connsiteX3" fmla="*/ 0 w 217180"/>
                  <a:gd name="connsiteY3" fmla="*/ 130841 h 261682"/>
                  <a:gd name="connsiteX4" fmla="*/ 106801 w 217180"/>
                  <a:gd name="connsiteY4" fmla="*/ 261682 h 261682"/>
                  <a:gd name="connsiteX5" fmla="*/ 133504 w 217180"/>
                  <a:gd name="connsiteY5" fmla="*/ 255077 h 261682"/>
                  <a:gd name="connsiteX6" fmla="*/ 217180 w 217180"/>
                  <a:gd name="connsiteY6" fmla="*/ 255972 h 261682"/>
                  <a:gd name="connsiteX0" fmla="*/ 149914 w 149914"/>
                  <a:gd name="connsiteY0" fmla="*/ 11556 h 261682"/>
                  <a:gd name="connsiteX1" fmla="*/ 148373 w 149914"/>
                  <a:gd name="connsiteY1" fmla="*/ 10282 h 261682"/>
                  <a:gd name="connsiteX2" fmla="*/ 106801 w 149914"/>
                  <a:gd name="connsiteY2" fmla="*/ 0 h 261682"/>
                  <a:gd name="connsiteX3" fmla="*/ 0 w 149914"/>
                  <a:gd name="connsiteY3" fmla="*/ 130841 h 261682"/>
                  <a:gd name="connsiteX4" fmla="*/ 106801 w 149914"/>
                  <a:gd name="connsiteY4" fmla="*/ 261682 h 261682"/>
                  <a:gd name="connsiteX5" fmla="*/ 133504 w 149914"/>
                  <a:gd name="connsiteY5" fmla="*/ 255077 h 2616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914" h="261682">
                    <a:moveTo>
                      <a:pt x="149914" y="11556"/>
                    </a:moveTo>
                    <a:lnTo>
                      <a:pt x="148373" y="10282"/>
                    </a:lnTo>
                    <a:cubicBezTo>
                      <a:pt x="135595" y="3661"/>
                      <a:pt x="121547" y="0"/>
                      <a:pt x="106801" y="0"/>
                    </a:cubicBezTo>
                    <a:cubicBezTo>
                      <a:pt x="47816" y="0"/>
                      <a:pt x="0" y="58580"/>
                      <a:pt x="0" y="130841"/>
                    </a:cubicBezTo>
                    <a:cubicBezTo>
                      <a:pt x="0" y="203102"/>
                      <a:pt x="47816" y="261682"/>
                      <a:pt x="106801" y="261682"/>
                    </a:cubicBezTo>
                    <a:lnTo>
                      <a:pt x="133504" y="255077"/>
                    </a:lnTo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8" name="月 117">
                <a:extLst>
                  <a:ext uri="{FF2B5EF4-FFF2-40B4-BE49-F238E27FC236}">
                    <a16:creationId xmlns:a16="http://schemas.microsoft.com/office/drawing/2014/main" id="{86CB0399-23B2-4F96-9889-8AD21217F802}"/>
                  </a:ext>
                </a:extLst>
              </p:cNvPr>
              <p:cNvSpPr/>
              <p:nvPr/>
            </p:nvSpPr>
            <p:spPr bwMode="auto">
              <a:xfrm rot="9900000">
                <a:off x="5803867" y="3709930"/>
                <a:ext cx="130484" cy="297699"/>
              </a:xfrm>
              <a:prstGeom prst="moon">
                <a:avLst>
                  <a:gd name="adj" fmla="val 68142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9" name="月 118">
                <a:extLst>
                  <a:ext uri="{FF2B5EF4-FFF2-40B4-BE49-F238E27FC236}">
                    <a16:creationId xmlns:a16="http://schemas.microsoft.com/office/drawing/2014/main" id="{91C6EC11-EF72-4D93-94FB-174AF059D860}"/>
                  </a:ext>
                </a:extLst>
              </p:cNvPr>
              <p:cNvSpPr/>
              <p:nvPr/>
            </p:nvSpPr>
            <p:spPr bwMode="auto">
              <a:xfrm rot="6663410">
                <a:off x="5664794" y="3440381"/>
                <a:ext cx="296542" cy="561068"/>
              </a:xfrm>
              <a:prstGeom prst="moon">
                <a:avLst>
                  <a:gd name="adj" fmla="val 6507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69" name="グループ化 168">
            <a:extLst>
              <a:ext uri="{FF2B5EF4-FFF2-40B4-BE49-F238E27FC236}">
                <a16:creationId xmlns:a16="http://schemas.microsoft.com/office/drawing/2014/main" id="{5F48EDFF-7A8D-4519-8402-8EA6F80A9D44}"/>
              </a:ext>
            </a:extLst>
          </p:cNvPr>
          <p:cNvGrpSpPr/>
          <p:nvPr/>
        </p:nvGrpSpPr>
        <p:grpSpPr>
          <a:xfrm>
            <a:off x="2275100" y="4914165"/>
            <a:ext cx="1598070" cy="1146901"/>
            <a:chOff x="2240585" y="4044048"/>
            <a:chExt cx="2065934" cy="1482677"/>
          </a:xfrm>
        </p:grpSpPr>
        <p:grpSp>
          <p:nvGrpSpPr>
            <p:cNvPr id="306" name="グループ化 305">
              <a:extLst>
                <a:ext uri="{FF2B5EF4-FFF2-40B4-BE49-F238E27FC236}">
                  <a16:creationId xmlns:a16="http://schemas.microsoft.com/office/drawing/2014/main" id="{876C906C-C6EA-48F6-AEA5-FB5D22635D5F}"/>
                </a:ext>
              </a:extLst>
            </p:cNvPr>
            <p:cNvGrpSpPr/>
            <p:nvPr/>
          </p:nvGrpSpPr>
          <p:grpSpPr>
            <a:xfrm>
              <a:off x="2240585" y="4542586"/>
              <a:ext cx="2065934" cy="984139"/>
              <a:chOff x="4719160" y="822325"/>
              <a:chExt cx="3022600" cy="1439862"/>
            </a:xfrm>
          </p:grpSpPr>
          <p:sp>
            <p:nvSpPr>
              <p:cNvPr id="308" name="Freeform 9">
                <a:extLst>
                  <a:ext uri="{FF2B5EF4-FFF2-40B4-BE49-F238E27FC236}">
                    <a16:creationId xmlns:a16="http://schemas.microsoft.com/office/drawing/2014/main" id="{3287AE93-65F6-4205-A92D-73A69A7BEF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09" name="Freeform 10">
                <a:extLst>
                  <a:ext uri="{FF2B5EF4-FFF2-40B4-BE49-F238E27FC236}">
                    <a16:creationId xmlns:a16="http://schemas.microsoft.com/office/drawing/2014/main" id="{8196AEAF-5F70-4B0D-8135-001FF650F5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10" name="Freeform 11">
                <a:extLst>
                  <a:ext uri="{FF2B5EF4-FFF2-40B4-BE49-F238E27FC236}">
                    <a16:creationId xmlns:a16="http://schemas.microsoft.com/office/drawing/2014/main" id="{A3E5985A-FCD5-48B3-9685-16E31B589E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11" name="Rectangle 12">
                <a:extLst>
                  <a:ext uri="{FF2B5EF4-FFF2-40B4-BE49-F238E27FC236}">
                    <a16:creationId xmlns:a16="http://schemas.microsoft.com/office/drawing/2014/main" id="{DD94944A-DB7C-41A8-8660-F60868E2E5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603" name="フローチャート: 論理積ゲート 213">
              <a:extLst>
                <a:ext uri="{FF2B5EF4-FFF2-40B4-BE49-F238E27FC236}">
                  <a16:creationId xmlns:a16="http://schemas.microsoft.com/office/drawing/2014/main" id="{7D0CB16F-6DA7-4FE0-B412-1E9C3D044A62}"/>
                </a:ext>
              </a:extLst>
            </p:cNvPr>
            <p:cNvSpPr/>
            <p:nvPr/>
          </p:nvSpPr>
          <p:spPr>
            <a:xfrm rot="16200000">
              <a:off x="2986548" y="4164093"/>
              <a:ext cx="574008" cy="574008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7" name="フリーフォーム: 図形 306">
              <a:extLst>
                <a:ext uri="{FF2B5EF4-FFF2-40B4-BE49-F238E27FC236}">
                  <a16:creationId xmlns:a16="http://schemas.microsoft.com/office/drawing/2014/main" id="{FC1A9527-1ADA-4820-9606-E40F28255499}"/>
                </a:ext>
              </a:extLst>
            </p:cNvPr>
            <p:cNvSpPr/>
            <p:nvPr/>
          </p:nvSpPr>
          <p:spPr bwMode="auto">
            <a:xfrm>
              <a:off x="302234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12" name="グループ化 311">
              <a:extLst>
                <a:ext uri="{FF2B5EF4-FFF2-40B4-BE49-F238E27FC236}">
                  <a16:creationId xmlns:a16="http://schemas.microsoft.com/office/drawing/2014/main" id="{0A1BF8C3-026C-4491-B109-E8098CEC6F80}"/>
                </a:ext>
              </a:extLst>
            </p:cNvPr>
            <p:cNvGrpSpPr/>
            <p:nvPr/>
          </p:nvGrpSpPr>
          <p:grpSpPr>
            <a:xfrm>
              <a:off x="289258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313" name="グループ化 312">
                <a:extLst>
                  <a:ext uri="{FF2B5EF4-FFF2-40B4-BE49-F238E27FC236}">
                    <a16:creationId xmlns:a16="http://schemas.microsoft.com/office/drawing/2014/main" id="{AB7A99C7-EC50-49D9-A5F5-0A61D117CC02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17" name="角丸四角形 515">
                  <a:extLst>
                    <a:ext uri="{FF2B5EF4-FFF2-40B4-BE49-F238E27FC236}">
                      <a16:creationId xmlns:a16="http://schemas.microsoft.com/office/drawing/2014/main" id="{A3B89E15-4C14-49A2-AEB9-D14BEE274E4D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8" name="フリーフォーム: 図形 317">
                  <a:extLst>
                    <a:ext uri="{FF2B5EF4-FFF2-40B4-BE49-F238E27FC236}">
                      <a16:creationId xmlns:a16="http://schemas.microsoft.com/office/drawing/2014/main" id="{2C002A6E-7215-4B3A-8B7B-3BFDA81EE465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14" name="グループ化 313">
                <a:extLst>
                  <a:ext uri="{FF2B5EF4-FFF2-40B4-BE49-F238E27FC236}">
                    <a16:creationId xmlns:a16="http://schemas.microsoft.com/office/drawing/2014/main" id="{4280583D-6F96-48D8-ACF8-6A24E3B76691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15" name="角丸四角形 515">
                  <a:extLst>
                    <a:ext uri="{FF2B5EF4-FFF2-40B4-BE49-F238E27FC236}">
                      <a16:creationId xmlns:a16="http://schemas.microsoft.com/office/drawing/2014/main" id="{B9800875-399A-4097-8854-A99509E1B280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6" name="フリーフォーム: 図形 315">
                  <a:extLst>
                    <a:ext uri="{FF2B5EF4-FFF2-40B4-BE49-F238E27FC236}">
                      <a16:creationId xmlns:a16="http://schemas.microsoft.com/office/drawing/2014/main" id="{5D8800C8-21D8-4401-8785-F20E35875F37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04" name="グループ化 603">
              <a:extLst>
                <a:ext uri="{FF2B5EF4-FFF2-40B4-BE49-F238E27FC236}">
                  <a16:creationId xmlns:a16="http://schemas.microsoft.com/office/drawing/2014/main" id="{50E5E2FD-F0B6-42B1-AE02-67D3927E7E34}"/>
                </a:ext>
              </a:extLst>
            </p:cNvPr>
            <p:cNvGrpSpPr/>
            <p:nvPr/>
          </p:nvGrpSpPr>
          <p:grpSpPr>
            <a:xfrm>
              <a:off x="2974311" y="4234021"/>
              <a:ext cx="598483" cy="542149"/>
              <a:chOff x="2320234" y="3718105"/>
              <a:chExt cx="719603" cy="651868"/>
            </a:xfrm>
          </p:grpSpPr>
          <p:sp>
            <p:nvSpPr>
              <p:cNvPr id="605" name="円/楕円 689">
                <a:extLst>
                  <a:ext uri="{FF2B5EF4-FFF2-40B4-BE49-F238E27FC236}">
                    <a16:creationId xmlns:a16="http://schemas.microsoft.com/office/drawing/2014/main" id="{B283851E-EF89-4350-AEFE-E906BAAC1DAB}"/>
                  </a:ext>
                </a:extLst>
              </p:cNvPr>
              <p:cNvSpPr/>
              <p:nvPr/>
            </p:nvSpPr>
            <p:spPr>
              <a:xfrm rot="20700000">
                <a:off x="2320234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6" name="円/楕円 690">
                <a:extLst>
                  <a:ext uri="{FF2B5EF4-FFF2-40B4-BE49-F238E27FC236}">
                    <a16:creationId xmlns:a16="http://schemas.microsoft.com/office/drawing/2014/main" id="{7827D3CC-50B2-431D-9937-9F9FADD0847D}"/>
                  </a:ext>
                </a:extLst>
              </p:cNvPr>
              <p:cNvSpPr/>
              <p:nvPr/>
            </p:nvSpPr>
            <p:spPr>
              <a:xfrm rot="900000" flipH="1">
                <a:off x="2864902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7" name="円/楕円 691">
                <a:extLst>
                  <a:ext uri="{FF2B5EF4-FFF2-40B4-BE49-F238E27FC236}">
                    <a16:creationId xmlns:a16="http://schemas.microsoft.com/office/drawing/2014/main" id="{23298483-2F1F-4F52-A960-98BBC97EC3CC}"/>
                  </a:ext>
                </a:extLst>
              </p:cNvPr>
              <p:cNvSpPr/>
              <p:nvPr/>
            </p:nvSpPr>
            <p:spPr>
              <a:xfrm>
                <a:off x="2390513" y="3718105"/>
                <a:ext cx="579044" cy="6518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8" name="月 607">
                <a:extLst>
                  <a:ext uri="{FF2B5EF4-FFF2-40B4-BE49-F238E27FC236}">
                    <a16:creationId xmlns:a16="http://schemas.microsoft.com/office/drawing/2014/main" id="{F55AB44F-B826-411F-AD4D-911B4443BDEE}"/>
                  </a:ext>
                </a:extLst>
              </p:cNvPr>
              <p:cNvSpPr/>
              <p:nvPr/>
            </p:nvSpPr>
            <p:spPr>
              <a:xfrm rot="5400000">
                <a:off x="2502721" y="3811705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9" name="月 608">
                <a:extLst>
                  <a:ext uri="{FF2B5EF4-FFF2-40B4-BE49-F238E27FC236}">
                    <a16:creationId xmlns:a16="http://schemas.microsoft.com/office/drawing/2014/main" id="{14B211C6-B186-4002-B5C5-27DFC0F2B5D6}"/>
                  </a:ext>
                </a:extLst>
              </p:cNvPr>
              <p:cNvSpPr/>
              <p:nvPr/>
            </p:nvSpPr>
            <p:spPr>
              <a:xfrm rot="5400000">
                <a:off x="2793234" y="3811705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0" name="円/楕円 702">
                <a:extLst>
                  <a:ext uri="{FF2B5EF4-FFF2-40B4-BE49-F238E27FC236}">
                    <a16:creationId xmlns:a16="http://schemas.microsoft.com/office/drawing/2014/main" id="{3E7B4769-E501-4EE0-BB83-0FD056416F6F}"/>
                  </a:ext>
                </a:extLst>
              </p:cNvPr>
              <p:cNvSpPr/>
              <p:nvPr/>
            </p:nvSpPr>
            <p:spPr>
              <a:xfrm>
                <a:off x="2499433" y="3952685"/>
                <a:ext cx="69057" cy="10198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1" name="円/楕円 703">
                <a:extLst>
                  <a:ext uri="{FF2B5EF4-FFF2-40B4-BE49-F238E27FC236}">
                    <a16:creationId xmlns:a16="http://schemas.microsoft.com/office/drawing/2014/main" id="{EE3E2D1B-304C-43CD-AA3B-815003579ABD}"/>
                  </a:ext>
                </a:extLst>
              </p:cNvPr>
              <p:cNvSpPr/>
              <p:nvPr/>
            </p:nvSpPr>
            <p:spPr>
              <a:xfrm>
                <a:off x="2780420" y="3952685"/>
                <a:ext cx="69057" cy="10198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2" name="円/楕円 632">
                <a:extLst>
                  <a:ext uri="{FF2B5EF4-FFF2-40B4-BE49-F238E27FC236}">
                    <a16:creationId xmlns:a16="http://schemas.microsoft.com/office/drawing/2014/main" id="{99112CF3-6B63-424F-9DF5-004953FE5BB1}"/>
                  </a:ext>
                </a:extLst>
              </p:cNvPr>
              <p:cNvSpPr/>
              <p:nvPr/>
            </p:nvSpPr>
            <p:spPr>
              <a:xfrm>
                <a:off x="2635661" y="4154850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3" name="円/楕円 4">
                <a:extLst>
                  <a:ext uri="{FF2B5EF4-FFF2-40B4-BE49-F238E27FC236}">
                    <a16:creationId xmlns:a16="http://schemas.microsoft.com/office/drawing/2014/main" id="{9BAAE1C6-9227-479D-B781-3AAA20F3CE47}"/>
                  </a:ext>
                </a:extLst>
              </p:cNvPr>
              <p:cNvSpPr/>
              <p:nvPr/>
            </p:nvSpPr>
            <p:spPr>
              <a:xfrm>
                <a:off x="2541262" y="4223799"/>
                <a:ext cx="273736" cy="70383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66" name="グループ化 665">
              <a:extLst>
                <a:ext uri="{FF2B5EF4-FFF2-40B4-BE49-F238E27FC236}">
                  <a16:creationId xmlns:a16="http://schemas.microsoft.com/office/drawing/2014/main" id="{3BDD706F-DA89-437C-A033-0F5069EBB50C}"/>
                </a:ext>
              </a:extLst>
            </p:cNvPr>
            <p:cNvGrpSpPr/>
            <p:nvPr/>
          </p:nvGrpSpPr>
          <p:grpSpPr>
            <a:xfrm>
              <a:off x="2875318" y="4044048"/>
              <a:ext cx="796469" cy="284025"/>
              <a:chOff x="849631" y="361615"/>
              <a:chExt cx="1113596" cy="441091"/>
            </a:xfrm>
          </p:grpSpPr>
          <p:sp>
            <p:nvSpPr>
              <p:cNvPr id="667" name="月 666">
                <a:extLst>
                  <a:ext uri="{FF2B5EF4-FFF2-40B4-BE49-F238E27FC236}">
                    <a16:creationId xmlns:a16="http://schemas.microsoft.com/office/drawing/2014/main" id="{DAEF7CED-47DF-469F-A047-89562E3287DC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68" name="月 667">
                <a:extLst>
                  <a:ext uri="{FF2B5EF4-FFF2-40B4-BE49-F238E27FC236}">
                    <a16:creationId xmlns:a16="http://schemas.microsoft.com/office/drawing/2014/main" id="{0C0F810C-4887-487A-83BD-B4BBECFE6C89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669" name="グループ化 668">
                <a:extLst>
                  <a:ext uri="{FF2B5EF4-FFF2-40B4-BE49-F238E27FC236}">
                    <a16:creationId xmlns:a16="http://schemas.microsoft.com/office/drawing/2014/main" id="{9164E2A9-524B-4E79-82B8-18BF346B0B19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673" name="楕円 1888">
                  <a:extLst>
                    <a:ext uri="{FF2B5EF4-FFF2-40B4-BE49-F238E27FC236}">
                      <a16:creationId xmlns:a16="http://schemas.microsoft.com/office/drawing/2014/main" id="{1D8E8A88-3797-4BBD-BA28-66E44E871B5D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4" name="楕円 1888">
                  <a:extLst>
                    <a:ext uri="{FF2B5EF4-FFF2-40B4-BE49-F238E27FC236}">
                      <a16:creationId xmlns:a16="http://schemas.microsoft.com/office/drawing/2014/main" id="{3E12831B-B862-48D9-BBE3-4B5A2E4DB117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70" name="フリーフォーム: 図形 669">
                <a:extLst>
                  <a:ext uri="{FF2B5EF4-FFF2-40B4-BE49-F238E27FC236}">
                    <a16:creationId xmlns:a16="http://schemas.microsoft.com/office/drawing/2014/main" id="{8ABDB397-B0A5-45B7-8AB9-DE2A401CDA3E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71" name="楕円 1888">
                <a:extLst>
                  <a:ext uri="{FF2B5EF4-FFF2-40B4-BE49-F238E27FC236}">
                    <a16:creationId xmlns:a16="http://schemas.microsoft.com/office/drawing/2014/main" id="{376219B3-6EBB-412E-AD73-F78D2C22707B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2" name="楕円 1888">
                <a:extLst>
                  <a:ext uri="{FF2B5EF4-FFF2-40B4-BE49-F238E27FC236}">
                    <a16:creationId xmlns:a16="http://schemas.microsoft.com/office/drawing/2014/main" id="{64435434-DAAD-4991-9C38-32B81C3C1D07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F4FBA674-597D-458F-B1B9-D85F4B118393}"/>
              </a:ext>
            </a:extLst>
          </p:cNvPr>
          <p:cNvGrpSpPr/>
          <p:nvPr/>
        </p:nvGrpSpPr>
        <p:grpSpPr>
          <a:xfrm>
            <a:off x="4153233" y="4914165"/>
            <a:ext cx="1598070" cy="1146901"/>
            <a:chOff x="4343705" y="4044048"/>
            <a:chExt cx="2065934" cy="1482677"/>
          </a:xfrm>
        </p:grpSpPr>
        <p:grpSp>
          <p:nvGrpSpPr>
            <p:cNvPr id="330" name="グループ化 329">
              <a:extLst>
                <a:ext uri="{FF2B5EF4-FFF2-40B4-BE49-F238E27FC236}">
                  <a16:creationId xmlns:a16="http://schemas.microsoft.com/office/drawing/2014/main" id="{C475F0A8-4666-4EE2-9D38-744CEADF566D}"/>
                </a:ext>
              </a:extLst>
            </p:cNvPr>
            <p:cNvGrpSpPr/>
            <p:nvPr/>
          </p:nvGrpSpPr>
          <p:grpSpPr>
            <a:xfrm>
              <a:off x="4343705" y="4542586"/>
              <a:ext cx="2065934" cy="984139"/>
              <a:chOff x="4719160" y="822325"/>
              <a:chExt cx="3022600" cy="1439862"/>
            </a:xfrm>
          </p:grpSpPr>
          <p:sp>
            <p:nvSpPr>
              <p:cNvPr id="332" name="Freeform 9">
                <a:extLst>
                  <a:ext uri="{FF2B5EF4-FFF2-40B4-BE49-F238E27FC236}">
                    <a16:creationId xmlns:a16="http://schemas.microsoft.com/office/drawing/2014/main" id="{190F4EC0-17AF-4084-92F8-8505CA9EFF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33" name="Freeform 10">
                <a:extLst>
                  <a:ext uri="{FF2B5EF4-FFF2-40B4-BE49-F238E27FC236}">
                    <a16:creationId xmlns:a16="http://schemas.microsoft.com/office/drawing/2014/main" id="{F70A23E3-C67C-4490-96E1-96EB47D7A9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34" name="Freeform 11">
                <a:extLst>
                  <a:ext uri="{FF2B5EF4-FFF2-40B4-BE49-F238E27FC236}">
                    <a16:creationId xmlns:a16="http://schemas.microsoft.com/office/drawing/2014/main" id="{A3528388-1651-45B9-A17F-A2AD09A6A0B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35" name="Rectangle 12">
                <a:extLst>
                  <a:ext uri="{FF2B5EF4-FFF2-40B4-BE49-F238E27FC236}">
                    <a16:creationId xmlns:a16="http://schemas.microsoft.com/office/drawing/2014/main" id="{02CA22E3-8183-4EF1-BB45-6B30464F93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586" name="フリーフォーム 1071">
              <a:extLst>
                <a:ext uri="{FF2B5EF4-FFF2-40B4-BE49-F238E27FC236}">
                  <a16:creationId xmlns:a16="http://schemas.microsoft.com/office/drawing/2014/main" id="{B13B99CA-63DE-4A8D-BF26-508C646811F8}"/>
                </a:ext>
              </a:extLst>
            </p:cNvPr>
            <p:cNvSpPr/>
            <p:nvPr/>
          </p:nvSpPr>
          <p:spPr>
            <a:xfrm>
              <a:off x="5072318" y="4157436"/>
              <a:ext cx="608709" cy="820555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31" name="フリーフォーム: 図形 330">
              <a:extLst>
                <a:ext uri="{FF2B5EF4-FFF2-40B4-BE49-F238E27FC236}">
                  <a16:creationId xmlns:a16="http://schemas.microsoft.com/office/drawing/2014/main" id="{8675EF56-5986-4786-9802-D956BD7A3EF7}"/>
                </a:ext>
              </a:extLst>
            </p:cNvPr>
            <p:cNvSpPr/>
            <p:nvPr/>
          </p:nvSpPr>
          <p:spPr bwMode="auto">
            <a:xfrm>
              <a:off x="512546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36" name="グループ化 335">
              <a:extLst>
                <a:ext uri="{FF2B5EF4-FFF2-40B4-BE49-F238E27FC236}">
                  <a16:creationId xmlns:a16="http://schemas.microsoft.com/office/drawing/2014/main" id="{2B80535E-DD75-48C0-B36D-AD816E97CD0D}"/>
                </a:ext>
              </a:extLst>
            </p:cNvPr>
            <p:cNvGrpSpPr/>
            <p:nvPr/>
          </p:nvGrpSpPr>
          <p:grpSpPr>
            <a:xfrm>
              <a:off x="499570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337" name="グループ化 336">
                <a:extLst>
                  <a:ext uri="{FF2B5EF4-FFF2-40B4-BE49-F238E27FC236}">
                    <a16:creationId xmlns:a16="http://schemas.microsoft.com/office/drawing/2014/main" id="{EF010B84-AF97-4EE9-8A93-1BE29F61B712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41" name="角丸四角形 515">
                  <a:extLst>
                    <a:ext uri="{FF2B5EF4-FFF2-40B4-BE49-F238E27FC236}">
                      <a16:creationId xmlns:a16="http://schemas.microsoft.com/office/drawing/2014/main" id="{1A5DA5CF-6A2B-40C5-A553-09E656EAEF71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42" name="フリーフォーム: 図形 341">
                  <a:extLst>
                    <a:ext uri="{FF2B5EF4-FFF2-40B4-BE49-F238E27FC236}">
                      <a16:creationId xmlns:a16="http://schemas.microsoft.com/office/drawing/2014/main" id="{74448F7A-F3DB-4AAC-8F5A-97048C935A56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38" name="グループ化 337">
                <a:extLst>
                  <a:ext uri="{FF2B5EF4-FFF2-40B4-BE49-F238E27FC236}">
                    <a16:creationId xmlns:a16="http://schemas.microsoft.com/office/drawing/2014/main" id="{B780B2B9-A58B-4204-B48C-16C8D8E2E3F1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39" name="角丸四角形 515">
                  <a:extLst>
                    <a:ext uri="{FF2B5EF4-FFF2-40B4-BE49-F238E27FC236}">
                      <a16:creationId xmlns:a16="http://schemas.microsoft.com/office/drawing/2014/main" id="{FB44C8AC-D870-43FB-8A24-A63CE8CFC4C8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40" name="フリーフォーム: 図形 339">
                  <a:extLst>
                    <a:ext uri="{FF2B5EF4-FFF2-40B4-BE49-F238E27FC236}">
                      <a16:creationId xmlns:a16="http://schemas.microsoft.com/office/drawing/2014/main" id="{F76247DB-7770-4669-A4E5-D4F260B99299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14" name="グループ化 613">
              <a:extLst>
                <a:ext uri="{FF2B5EF4-FFF2-40B4-BE49-F238E27FC236}">
                  <a16:creationId xmlns:a16="http://schemas.microsoft.com/office/drawing/2014/main" id="{BDA597FB-9493-4BCF-B313-CF5AD07450AF}"/>
                </a:ext>
              </a:extLst>
            </p:cNvPr>
            <p:cNvGrpSpPr/>
            <p:nvPr/>
          </p:nvGrpSpPr>
          <p:grpSpPr>
            <a:xfrm>
              <a:off x="5135881" y="4310806"/>
              <a:ext cx="481583" cy="465364"/>
              <a:chOff x="3348456" y="3810430"/>
              <a:chExt cx="579044" cy="559543"/>
            </a:xfrm>
          </p:grpSpPr>
          <p:sp>
            <p:nvSpPr>
              <p:cNvPr id="615" name="円/楕円 238">
                <a:extLst>
                  <a:ext uri="{FF2B5EF4-FFF2-40B4-BE49-F238E27FC236}">
                    <a16:creationId xmlns:a16="http://schemas.microsoft.com/office/drawing/2014/main" id="{E610D329-36D5-4F35-B1D7-4CF19A182339}"/>
                  </a:ext>
                </a:extLst>
              </p:cNvPr>
              <p:cNvSpPr/>
              <p:nvPr/>
            </p:nvSpPr>
            <p:spPr>
              <a:xfrm>
                <a:off x="3348456" y="3862474"/>
                <a:ext cx="579044" cy="507499"/>
              </a:xfrm>
              <a:custGeom>
                <a:avLst/>
                <a:gdLst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80962 w 579044"/>
                  <a:gd name="connsiteY4" fmla="*/ 91440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42862 w 579044"/>
                  <a:gd name="connsiteY4" fmla="*/ 170815 h 636588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79044" h="507499">
                    <a:moveTo>
                      <a:pt x="349847" y="39186"/>
                    </a:moveTo>
                    <a:cubicBezTo>
                      <a:pt x="497046" y="-33839"/>
                      <a:pt x="579044" y="13416"/>
                      <a:pt x="579044" y="189205"/>
                    </a:cubicBezTo>
                    <a:cubicBezTo>
                      <a:pt x="579044" y="364994"/>
                      <a:pt x="449421" y="507499"/>
                      <a:pt x="289522" y="507499"/>
                    </a:cubicBezTo>
                    <a:cubicBezTo>
                      <a:pt x="129623" y="507499"/>
                      <a:pt x="0" y="364994"/>
                      <a:pt x="0" y="189205"/>
                    </a:cubicBezTo>
                    <a:cubicBezTo>
                      <a:pt x="0" y="13416"/>
                      <a:pt x="91523" y="-49714"/>
                      <a:pt x="342862" y="41726"/>
                    </a:cubicBezTo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6" name="フリーフォーム 1074">
                <a:extLst>
                  <a:ext uri="{FF2B5EF4-FFF2-40B4-BE49-F238E27FC236}">
                    <a16:creationId xmlns:a16="http://schemas.microsoft.com/office/drawing/2014/main" id="{1EE9BA98-0089-4153-B28E-EC146B75FB1E}"/>
                  </a:ext>
                </a:extLst>
              </p:cNvPr>
              <p:cNvSpPr/>
              <p:nvPr/>
            </p:nvSpPr>
            <p:spPr>
              <a:xfrm>
                <a:off x="3352969" y="3810430"/>
                <a:ext cx="574531" cy="154607"/>
              </a:xfrm>
              <a:custGeom>
                <a:avLst/>
                <a:gdLst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28" fmla="*/ 287487 w 574531"/>
                  <a:gd name="connsiteY28" fmla="*/ 0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28" fmla="*/ 378927 w 574531"/>
                  <a:gd name="connsiteY28" fmla="*/ 54626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0" fmla="*/ 541357 w 574531"/>
                  <a:gd name="connsiteY0" fmla="*/ 0 h 105121"/>
                  <a:gd name="connsiteX1" fmla="*/ 565729 w 574531"/>
                  <a:gd name="connsiteY1" fmla="*/ 12759 h 105121"/>
                  <a:gd name="connsiteX2" fmla="*/ 574531 w 574531"/>
                  <a:gd name="connsiteY2" fmla="*/ 105121 h 105121"/>
                  <a:gd name="connsiteX3" fmla="*/ 507831 w 574531"/>
                  <a:gd name="connsiteY3" fmla="*/ 68883 h 105121"/>
                  <a:gd name="connsiteX4" fmla="*/ 499725 w 574531"/>
                  <a:gd name="connsiteY4" fmla="*/ 53113 h 105121"/>
                  <a:gd name="connsiteX5" fmla="*/ 504681 w 574531"/>
                  <a:gd name="connsiteY5" fmla="*/ 105121 h 105121"/>
                  <a:gd name="connsiteX6" fmla="*/ 437981 w 574531"/>
                  <a:gd name="connsiteY6" fmla="*/ 68883 h 105121"/>
                  <a:gd name="connsiteX7" fmla="*/ 429875 w 574531"/>
                  <a:gd name="connsiteY7" fmla="*/ 53113 h 105121"/>
                  <a:gd name="connsiteX8" fmla="*/ 434831 w 574531"/>
                  <a:gd name="connsiteY8" fmla="*/ 105121 h 105121"/>
                  <a:gd name="connsiteX9" fmla="*/ 368131 w 574531"/>
                  <a:gd name="connsiteY9" fmla="*/ 68883 h 105121"/>
                  <a:gd name="connsiteX10" fmla="*/ 360025 w 574531"/>
                  <a:gd name="connsiteY10" fmla="*/ 53113 h 105121"/>
                  <a:gd name="connsiteX11" fmla="*/ 364981 w 574531"/>
                  <a:gd name="connsiteY11" fmla="*/ 105121 h 105121"/>
                  <a:gd name="connsiteX12" fmla="*/ 298281 w 574531"/>
                  <a:gd name="connsiteY12" fmla="*/ 68883 h 105121"/>
                  <a:gd name="connsiteX13" fmla="*/ 294073 w 574531"/>
                  <a:gd name="connsiteY13" fmla="*/ 60696 h 105121"/>
                  <a:gd name="connsiteX14" fmla="*/ 298306 w 574531"/>
                  <a:gd name="connsiteY14" fmla="*/ 105121 h 105121"/>
                  <a:gd name="connsiteX15" fmla="*/ 231606 w 574531"/>
                  <a:gd name="connsiteY15" fmla="*/ 68883 h 105121"/>
                  <a:gd name="connsiteX16" fmla="*/ 223500 w 574531"/>
                  <a:gd name="connsiteY16" fmla="*/ 53113 h 105121"/>
                  <a:gd name="connsiteX17" fmla="*/ 228456 w 574531"/>
                  <a:gd name="connsiteY17" fmla="*/ 105121 h 105121"/>
                  <a:gd name="connsiteX18" fmla="*/ 161756 w 574531"/>
                  <a:gd name="connsiteY18" fmla="*/ 68883 h 105121"/>
                  <a:gd name="connsiteX19" fmla="*/ 153650 w 574531"/>
                  <a:gd name="connsiteY19" fmla="*/ 53113 h 105121"/>
                  <a:gd name="connsiteX20" fmla="*/ 158606 w 574531"/>
                  <a:gd name="connsiteY20" fmla="*/ 105121 h 105121"/>
                  <a:gd name="connsiteX21" fmla="*/ 91906 w 574531"/>
                  <a:gd name="connsiteY21" fmla="*/ 68883 h 105121"/>
                  <a:gd name="connsiteX22" fmla="*/ 83800 w 574531"/>
                  <a:gd name="connsiteY22" fmla="*/ 53113 h 105121"/>
                  <a:gd name="connsiteX23" fmla="*/ 88756 w 574531"/>
                  <a:gd name="connsiteY23" fmla="*/ 105121 h 105121"/>
                  <a:gd name="connsiteX24" fmla="*/ 1841 w 574531"/>
                  <a:gd name="connsiteY24" fmla="*/ 29556 h 105121"/>
                  <a:gd name="connsiteX25" fmla="*/ 0 w 574531"/>
                  <a:gd name="connsiteY25" fmla="*/ 17599 h 105121"/>
                  <a:gd name="connsiteX0" fmla="*/ 565729 w 574531"/>
                  <a:gd name="connsiteY0" fmla="*/ 0 h 92362"/>
                  <a:gd name="connsiteX1" fmla="*/ 574531 w 574531"/>
                  <a:gd name="connsiteY1" fmla="*/ 92362 h 92362"/>
                  <a:gd name="connsiteX2" fmla="*/ 507831 w 574531"/>
                  <a:gd name="connsiteY2" fmla="*/ 56124 h 92362"/>
                  <a:gd name="connsiteX3" fmla="*/ 499725 w 574531"/>
                  <a:gd name="connsiteY3" fmla="*/ 40354 h 92362"/>
                  <a:gd name="connsiteX4" fmla="*/ 504681 w 574531"/>
                  <a:gd name="connsiteY4" fmla="*/ 92362 h 92362"/>
                  <a:gd name="connsiteX5" fmla="*/ 437981 w 574531"/>
                  <a:gd name="connsiteY5" fmla="*/ 56124 h 92362"/>
                  <a:gd name="connsiteX6" fmla="*/ 429875 w 574531"/>
                  <a:gd name="connsiteY6" fmla="*/ 40354 h 92362"/>
                  <a:gd name="connsiteX7" fmla="*/ 434831 w 574531"/>
                  <a:gd name="connsiteY7" fmla="*/ 92362 h 92362"/>
                  <a:gd name="connsiteX8" fmla="*/ 368131 w 574531"/>
                  <a:gd name="connsiteY8" fmla="*/ 56124 h 92362"/>
                  <a:gd name="connsiteX9" fmla="*/ 360025 w 574531"/>
                  <a:gd name="connsiteY9" fmla="*/ 40354 h 92362"/>
                  <a:gd name="connsiteX10" fmla="*/ 364981 w 574531"/>
                  <a:gd name="connsiteY10" fmla="*/ 92362 h 92362"/>
                  <a:gd name="connsiteX11" fmla="*/ 298281 w 574531"/>
                  <a:gd name="connsiteY11" fmla="*/ 56124 h 92362"/>
                  <a:gd name="connsiteX12" fmla="*/ 294073 w 574531"/>
                  <a:gd name="connsiteY12" fmla="*/ 47937 h 92362"/>
                  <a:gd name="connsiteX13" fmla="*/ 298306 w 574531"/>
                  <a:gd name="connsiteY13" fmla="*/ 92362 h 92362"/>
                  <a:gd name="connsiteX14" fmla="*/ 231606 w 574531"/>
                  <a:gd name="connsiteY14" fmla="*/ 56124 h 92362"/>
                  <a:gd name="connsiteX15" fmla="*/ 223500 w 574531"/>
                  <a:gd name="connsiteY15" fmla="*/ 40354 h 92362"/>
                  <a:gd name="connsiteX16" fmla="*/ 228456 w 574531"/>
                  <a:gd name="connsiteY16" fmla="*/ 92362 h 92362"/>
                  <a:gd name="connsiteX17" fmla="*/ 161756 w 574531"/>
                  <a:gd name="connsiteY17" fmla="*/ 56124 h 92362"/>
                  <a:gd name="connsiteX18" fmla="*/ 153650 w 574531"/>
                  <a:gd name="connsiteY18" fmla="*/ 40354 h 92362"/>
                  <a:gd name="connsiteX19" fmla="*/ 158606 w 574531"/>
                  <a:gd name="connsiteY19" fmla="*/ 92362 h 92362"/>
                  <a:gd name="connsiteX20" fmla="*/ 91906 w 574531"/>
                  <a:gd name="connsiteY20" fmla="*/ 56124 h 92362"/>
                  <a:gd name="connsiteX21" fmla="*/ 83800 w 574531"/>
                  <a:gd name="connsiteY21" fmla="*/ 40354 h 92362"/>
                  <a:gd name="connsiteX22" fmla="*/ 88756 w 574531"/>
                  <a:gd name="connsiteY22" fmla="*/ 92362 h 92362"/>
                  <a:gd name="connsiteX23" fmla="*/ 1841 w 574531"/>
                  <a:gd name="connsiteY23" fmla="*/ 16797 h 92362"/>
                  <a:gd name="connsiteX24" fmla="*/ 0 w 574531"/>
                  <a:gd name="connsiteY24" fmla="*/ 4840 h 923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574531" h="92362">
                    <a:moveTo>
                      <a:pt x="565729" y="0"/>
                    </a:moveTo>
                    <a:lnTo>
                      <a:pt x="574531" y="92362"/>
                    </a:lnTo>
                    <a:cubicBezTo>
                      <a:pt x="548483" y="92362"/>
                      <a:pt x="524901" y="78514"/>
                      <a:pt x="507831" y="56124"/>
                    </a:cubicBezTo>
                    <a:lnTo>
                      <a:pt x="499725" y="40354"/>
                    </a:lnTo>
                    <a:lnTo>
                      <a:pt x="504681" y="92362"/>
                    </a:lnTo>
                    <a:cubicBezTo>
                      <a:pt x="478633" y="92362"/>
                      <a:pt x="455051" y="78514"/>
                      <a:pt x="437981" y="56124"/>
                    </a:cubicBezTo>
                    <a:lnTo>
                      <a:pt x="429875" y="40354"/>
                    </a:lnTo>
                    <a:lnTo>
                      <a:pt x="434831" y="92362"/>
                    </a:lnTo>
                    <a:cubicBezTo>
                      <a:pt x="408783" y="92362"/>
                      <a:pt x="385201" y="78514"/>
                      <a:pt x="368131" y="56124"/>
                    </a:cubicBezTo>
                    <a:lnTo>
                      <a:pt x="360025" y="40354"/>
                    </a:lnTo>
                    <a:lnTo>
                      <a:pt x="364981" y="92362"/>
                    </a:lnTo>
                    <a:cubicBezTo>
                      <a:pt x="338933" y="92362"/>
                      <a:pt x="315351" y="78514"/>
                      <a:pt x="298281" y="56124"/>
                    </a:cubicBezTo>
                    <a:lnTo>
                      <a:pt x="294073" y="47937"/>
                    </a:lnTo>
                    <a:lnTo>
                      <a:pt x="298306" y="92362"/>
                    </a:lnTo>
                    <a:cubicBezTo>
                      <a:pt x="272258" y="92362"/>
                      <a:pt x="248676" y="78514"/>
                      <a:pt x="231606" y="56124"/>
                    </a:cubicBezTo>
                    <a:lnTo>
                      <a:pt x="223500" y="40354"/>
                    </a:lnTo>
                    <a:lnTo>
                      <a:pt x="228456" y="92362"/>
                    </a:lnTo>
                    <a:cubicBezTo>
                      <a:pt x="202408" y="92362"/>
                      <a:pt x="178826" y="78514"/>
                      <a:pt x="161756" y="56124"/>
                    </a:cubicBezTo>
                    <a:lnTo>
                      <a:pt x="153650" y="40354"/>
                    </a:lnTo>
                    <a:lnTo>
                      <a:pt x="158606" y="92362"/>
                    </a:lnTo>
                    <a:cubicBezTo>
                      <a:pt x="132558" y="92362"/>
                      <a:pt x="108976" y="78514"/>
                      <a:pt x="91906" y="56124"/>
                    </a:cubicBezTo>
                    <a:lnTo>
                      <a:pt x="83800" y="40354"/>
                    </a:lnTo>
                    <a:lnTo>
                      <a:pt x="88756" y="92362"/>
                    </a:lnTo>
                    <a:cubicBezTo>
                      <a:pt x="49684" y="92362"/>
                      <a:pt x="16161" y="61204"/>
                      <a:pt x="1841" y="16797"/>
                    </a:cubicBezTo>
                    <a:lnTo>
                      <a:pt x="0" y="4840"/>
                    </a:lnTo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7" name="角丸四角形 1075">
                <a:extLst>
                  <a:ext uri="{FF2B5EF4-FFF2-40B4-BE49-F238E27FC236}">
                    <a16:creationId xmlns:a16="http://schemas.microsoft.com/office/drawing/2014/main" id="{41FCA3B7-5BDD-44D8-8B6A-1EB6B75D234C}"/>
                  </a:ext>
                </a:extLst>
              </p:cNvPr>
              <p:cNvSpPr/>
              <p:nvPr/>
            </p:nvSpPr>
            <p:spPr>
              <a:xfrm>
                <a:off x="3418441" y="3952685"/>
                <a:ext cx="119061" cy="144988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8" name="円/楕円 727">
                <a:extLst>
                  <a:ext uri="{FF2B5EF4-FFF2-40B4-BE49-F238E27FC236}">
                    <a16:creationId xmlns:a16="http://schemas.microsoft.com/office/drawing/2014/main" id="{9BA86AA0-D85A-4BD0-B0F1-44CE1FAD2138}"/>
                  </a:ext>
                </a:extLst>
              </p:cNvPr>
              <p:cNvSpPr/>
              <p:nvPr/>
            </p:nvSpPr>
            <p:spPr>
              <a:xfrm>
                <a:off x="3440417" y="3987402"/>
                <a:ext cx="75108" cy="7510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9" name="角丸四角形 1077">
                <a:extLst>
                  <a:ext uri="{FF2B5EF4-FFF2-40B4-BE49-F238E27FC236}">
                    <a16:creationId xmlns:a16="http://schemas.microsoft.com/office/drawing/2014/main" id="{5E7D8FDA-3580-4D3C-ABA8-57217C0D00A7}"/>
                  </a:ext>
                </a:extLst>
              </p:cNvPr>
              <p:cNvSpPr/>
              <p:nvPr/>
            </p:nvSpPr>
            <p:spPr>
              <a:xfrm>
                <a:off x="3756579" y="3952685"/>
                <a:ext cx="119061" cy="144988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0" name="円/楕円 729">
                <a:extLst>
                  <a:ext uri="{FF2B5EF4-FFF2-40B4-BE49-F238E27FC236}">
                    <a16:creationId xmlns:a16="http://schemas.microsoft.com/office/drawing/2014/main" id="{C4A902F6-B82C-4546-ACD2-C9E387382BCE}"/>
                  </a:ext>
                </a:extLst>
              </p:cNvPr>
              <p:cNvSpPr/>
              <p:nvPr/>
            </p:nvSpPr>
            <p:spPr>
              <a:xfrm>
                <a:off x="3778555" y="3987402"/>
                <a:ext cx="75108" cy="7510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1" name="月 620">
                <a:extLst>
                  <a:ext uri="{FF2B5EF4-FFF2-40B4-BE49-F238E27FC236}">
                    <a16:creationId xmlns:a16="http://schemas.microsoft.com/office/drawing/2014/main" id="{483FF598-144B-4F66-BDCE-E96261B05780}"/>
                  </a:ext>
                </a:extLst>
              </p:cNvPr>
              <p:cNvSpPr/>
              <p:nvPr/>
            </p:nvSpPr>
            <p:spPr>
              <a:xfrm rot="16200000">
                <a:off x="3628136" y="4148065"/>
                <a:ext cx="25398" cy="75418"/>
              </a:xfrm>
              <a:prstGeom prst="moon">
                <a:avLst>
                  <a:gd name="adj" fmla="val 875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2" name="円/楕円 4">
                <a:extLst>
                  <a:ext uri="{FF2B5EF4-FFF2-40B4-BE49-F238E27FC236}">
                    <a16:creationId xmlns:a16="http://schemas.microsoft.com/office/drawing/2014/main" id="{848DE301-9649-4CF9-9AEB-9132BFE02561}"/>
                  </a:ext>
                </a:extLst>
              </p:cNvPr>
              <p:cNvSpPr/>
              <p:nvPr/>
            </p:nvSpPr>
            <p:spPr>
              <a:xfrm>
                <a:off x="3557939" y="4248463"/>
                <a:ext cx="148210" cy="45719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75" name="グループ化 674">
              <a:extLst>
                <a:ext uri="{FF2B5EF4-FFF2-40B4-BE49-F238E27FC236}">
                  <a16:creationId xmlns:a16="http://schemas.microsoft.com/office/drawing/2014/main" id="{70FBF881-C2EE-43B1-80C1-5DD110B69B2F}"/>
                </a:ext>
              </a:extLst>
            </p:cNvPr>
            <p:cNvGrpSpPr/>
            <p:nvPr/>
          </p:nvGrpSpPr>
          <p:grpSpPr>
            <a:xfrm>
              <a:off x="4960614" y="4044048"/>
              <a:ext cx="832116" cy="284025"/>
              <a:chOff x="849631" y="361615"/>
              <a:chExt cx="1113596" cy="441091"/>
            </a:xfrm>
          </p:grpSpPr>
          <p:sp>
            <p:nvSpPr>
              <p:cNvPr id="676" name="月 675">
                <a:extLst>
                  <a:ext uri="{FF2B5EF4-FFF2-40B4-BE49-F238E27FC236}">
                    <a16:creationId xmlns:a16="http://schemas.microsoft.com/office/drawing/2014/main" id="{BCA19815-A433-4FF1-9770-D805A5B230C5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77" name="月 676">
                <a:extLst>
                  <a:ext uri="{FF2B5EF4-FFF2-40B4-BE49-F238E27FC236}">
                    <a16:creationId xmlns:a16="http://schemas.microsoft.com/office/drawing/2014/main" id="{92E85576-1BEF-43C1-B836-403F93FF9013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678" name="グループ化 677">
                <a:extLst>
                  <a:ext uri="{FF2B5EF4-FFF2-40B4-BE49-F238E27FC236}">
                    <a16:creationId xmlns:a16="http://schemas.microsoft.com/office/drawing/2014/main" id="{4A57FAE0-9C52-4B0D-AEB0-7A766A653331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682" name="楕円 1888">
                  <a:extLst>
                    <a:ext uri="{FF2B5EF4-FFF2-40B4-BE49-F238E27FC236}">
                      <a16:creationId xmlns:a16="http://schemas.microsoft.com/office/drawing/2014/main" id="{63BB7D6F-690B-45D0-B6DE-F68B9944A4EF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3" name="楕円 1888">
                  <a:extLst>
                    <a:ext uri="{FF2B5EF4-FFF2-40B4-BE49-F238E27FC236}">
                      <a16:creationId xmlns:a16="http://schemas.microsoft.com/office/drawing/2014/main" id="{6F8CC4F9-E010-4E4E-B0C7-F9E52B6F9738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79" name="フリーフォーム: 図形 678">
                <a:extLst>
                  <a:ext uri="{FF2B5EF4-FFF2-40B4-BE49-F238E27FC236}">
                    <a16:creationId xmlns:a16="http://schemas.microsoft.com/office/drawing/2014/main" id="{F1D2AE26-8147-4CCF-8E83-9E29316899FC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80" name="楕円 1888">
                <a:extLst>
                  <a:ext uri="{FF2B5EF4-FFF2-40B4-BE49-F238E27FC236}">
                    <a16:creationId xmlns:a16="http://schemas.microsoft.com/office/drawing/2014/main" id="{0B50CAEC-047E-41C2-8942-03362B7A34AB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1" name="楕円 1888">
                <a:extLst>
                  <a:ext uri="{FF2B5EF4-FFF2-40B4-BE49-F238E27FC236}">
                    <a16:creationId xmlns:a16="http://schemas.microsoft.com/office/drawing/2014/main" id="{B5D37C0C-7674-49E0-935D-D758CE6FAA1D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BE05B41E-2D11-4255-ADCA-F17CE228191D}"/>
              </a:ext>
            </a:extLst>
          </p:cNvPr>
          <p:cNvGrpSpPr/>
          <p:nvPr/>
        </p:nvGrpSpPr>
        <p:grpSpPr>
          <a:xfrm>
            <a:off x="6040802" y="4929700"/>
            <a:ext cx="1598071" cy="1131366"/>
            <a:chOff x="6469685" y="4064132"/>
            <a:chExt cx="2065934" cy="1462593"/>
          </a:xfrm>
        </p:grpSpPr>
        <p:grpSp>
          <p:nvGrpSpPr>
            <p:cNvPr id="354" name="グループ化 353">
              <a:extLst>
                <a:ext uri="{FF2B5EF4-FFF2-40B4-BE49-F238E27FC236}">
                  <a16:creationId xmlns:a16="http://schemas.microsoft.com/office/drawing/2014/main" id="{22993D01-66E9-4BE5-9D10-71073672B264}"/>
                </a:ext>
              </a:extLst>
            </p:cNvPr>
            <p:cNvGrpSpPr/>
            <p:nvPr/>
          </p:nvGrpSpPr>
          <p:grpSpPr>
            <a:xfrm>
              <a:off x="6469685" y="4542586"/>
              <a:ext cx="2065934" cy="984139"/>
              <a:chOff x="4719160" y="822325"/>
              <a:chExt cx="3022600" cy="1439862"/>
            </a:xfrm>
          </p:grpSpPr>
          <p:sp>
            <p:nvSpPr>
              <p:cNvPr id="356" name="Freeform 9">
                <a:extLst>
                  <a:ext uri="{FF2B5EF4-FFF2-40B4-BE49-F238E27FC236}">
                    <a16:creationId xmlns:a16="http://schemas.microsoft.com/office/drawing/2014/main" id="{65FB3C05-BE92-4EE7-99E4-F4796D8B34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7" name="Freeform 10">
                <a:extLst>
                  <a:ext uri="{FF2B5EF4-FFF2-40B4-BE49-F238E27FC236}">
                    <a16:creationId xmlns:a16="http://schemas.microsoft.com/office/drawing/2014/main" id="{279A8BFD-F134-4571-98FE-CF9F8F5895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8" name="Freeform 11">
                <a:extLst>
                  <a:ext uri="{FF2B5EF4-FFF2-40B4-BE49-F238E27FC236}">
                    <a16:creationId xmlns:a16="http://schemas.microsoft.com/office/drawing/2014/main" id="{17FAA068-EFFE-42F8-8134-2E8A83C3AF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9" name="Rectangle 12">
                <a:extLst>
                  <a:ext uri="{FF2B5EF4-FFF2-40B4-BE49-F238E27FC236}">
                    <a16:creationId xmlns:a16="http://schemas.microsoft.com/office/drawing/2014/main" id="{DB39A36C-F7EF-41BE-A4C5-FEF2279FF1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87" name="グループ化 586">
              <a:extLst>
                <a:ext uri="{FF2B5EF4-FFF2-40B4-BE49-F238E27FC236}">
                  <a16:creationId xmlns:a16="http://schemas.microsoft.com/office/drawing/2014/main" id="{A8B1589A-48E3-4CEE-B04B-527326D16610}"/>
                </a:ext>
              </a:extLst>
            </p:cNvPr>
            <p:cNvGrpSpPr/>
            <p:nvPr/>
          </p:nvGrpSpPr>
          <p:grpSpPr>
            <a:xfrm>
              <a:off x="7236600" y="4282140"/>
              <a:ext cx="532104" cy="633935"/>
              <a:chOff x="4289700" y="3775963"/>
              <a:chExt cx="639790" cy="762229"/>
            </a:xfrm>
          </p:grpSpPr>
          <p:sp>
            <p:nvSpPr>
              <p:cNvPr id="588" name="円/楕円 1086">
                <a:extLst>
                  <a:ext uri="{FF2B5EF4-FFF2-40B4-BE49-F238E27FC236}">
                    <a16:creationId xmlns:a16="http://schemas.microsoft.com/office/drawing/2014/main" id="{D6940C95-BF29-40EF-AD13-E64F9784936F}"/>
                  </a:ext>
                </a:extLst>
              </p:cNvPr>
              <p:cNvSpPr/>
              <p:nvPr/>
            </p:nvSpPr>
            <p:spPr>
              <a:xfrm>
                <a:off x="4306781" y="3775963"/>
                <a:ext cx="596330" cy="628719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589" name="グループ化 588">
                <a:extLst>
                  <a:ext uri="{FF2B5EF4-FFF2-40B4-BE49-F238E27FC236}">
                    <a16:creationId xmlns:a16="http://schemas.microsoft.com/office/drawing/2014/main" id="{D2820AF4-4576-4A61-B832-B3F8436AD915}"/>
                  </a:ext>
                </a:extLst>
              </p:cNvPr>
              <p:cNvGrpSpPr/>
              <p:nvPr/>
            </p:nvGrpSpPr>
            <p:grpSpPr>
              <a:xfrm>
                <a:off x="4289700" y="3965763"/>
                <a:ext cx="639790" cy="572429"/>
                <a:chOff x="4289700" y="3965763"/>
                <a:chExt cx="639790" cy="572429"/>
              </a:xfrm>
            </p:grpSpPr>
            <p:sp>
              <p:nvSpPr>
                <p:cNvPr id="590" name="月 589">
                  <a:extLst>
                    <a:ext uri="{FF2B5EF4-FFF2-40B4-BE49-F238E27FC236}">
                      <a16:creationId xmlns:a16="http://schemas.microsoft.com/office/drawing/2014/main" id="{5AB0EF9C-88D7-45C3-9537-4018EF323BA4}"/>
                    </a:ext>
                  </a:extLst>
                </p:cNvPr>
                <p:cNvSpPr/>
                <p:nvPr/>
              </p:nvSpPr>
              <p:spPr>
                <a:xfrm rot="900000" flipH="1">
                  <a:off x="4289700" y="3965763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1" name="月 590">
                  <a:extLst>
                    <a:ext uri="{FF2B5EF4-FFF2-40B4-BE49-F238E27FC236}">
                      <a16:creationId xmlns:a16="http://schemas.microsoft.com/office/drawing/2014/main" id="{15F68E2B-8D22-4940-AF72-0DFB629E82E4}"/>
                    </a:ext>
                  </a:extLst>
                </p:cNvPr>
                <p:cNvSpPr/>
                <p:nvPr/>
              </p:nvSpPr>
              <p:spPr>
                <a:xfrm rot="709480" flipH="1">
                  <a:off x="4326596" y="3975649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2" name="月 591">
                  <a:extLst>
                    <a:ext uri="{FF2B5EF4-FFF2-40B4-BE49-F238E27FC236}">
                      <a16:creationId xmlns:a16="http://schemas.microsoft.com/office/drawing/2014/main" id="{7D0813D7-3AE3-4F4B-8EF9-85FA63FEF0F5}"/>
                    </a:ext>
                  </a:extLst>
                </p:cNvPr>
                <p:cNvSpPr/>
                <p:nvPr/>
              </p:nvSpPr>
              <p:spPr>
                <a:xfrm rot="462998" flipH="1">
                  <a:off x="4361006" y="398486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3" name="月 592">
                  <a:extLst>
                    <a:ext uri="{FF2B5EF4-FFF2-40B4-BE49-F238E27FC236}">
                      <a16:creationId xmlns:a16="http://schemas.microsoft.com/office/drawing/2014/main" id="{4EBC0505-3B11-4B3E-9EBD-ECCC0058C048}"/>
                    </a:ext>
                  </a:extLst>
                </p:cNvPr>
                <p:cNvSpPr/>
                <p:nvPr/>
              </p:nvSpPr>
              <p:spPr>
                <a:xfrm rot="500641" flipH="1">
                  <a:off x="4400798" y="401140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4" name="月 593">
                  <a:extLst>
                    <a:ext uri="{FF2B5EF4-FFF2-40B4-BE49-F238E27FC236}">
                      <a16:creationId xmlns:a16="http://schemas.microsoft.com/office/drawing/2014/main" id="{58390E2E-B04F-45B4-86A5-52251252EA93}"/>
                    </a:ext>
                  </a:extLst>
                </p:cNvPr>
                <p:cNvSpPr/>
                <p:nvPr/>
              </p:nvSpPr>
              <p:spPr>
                <a:xfrm rot="310121" flipH="1">
                  <a:off x="4438591" y="4016952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5" name="月 594">
                  <a:extLst>
                    <a:ext uri="{FF2B5EF4-FFF2-40B4-BE49-F238E27FC236}">
                      <a16:creationId xmlns:a16="http://schemas.microsoft.com/office/drawing/2014/main" id="{DDB3E7D2-FCAE-4ADC-98FA-B2E893E0B0BB}"/>
                    </a:ext>
                  </a:extLst>
                </p:cNvPr>
                <p:cNvSpPr/>
                <p:nvPr/>
              </p:nvSpPr>
              <p:spPr>
                <a:xfrm rot="63639" flipH="1">
                  <a:off x="4473838" y="4022120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6" name="月 595">
                  <a:extLst>
                    <a:ext uri="{FF2B5EF4-FFF2-40B4-BE49-F238E27FC236}">
                      <a16:creationId xmlns:a16="http://schemas.microsoft.com/office/drawing/2014/main" id="{A41ABF52-30CE-43DA-955C-7B49E41FC75D}"/>
                    </a:ext>
                  </a:extLst>
                </p:cNvPr>
                <p:cNvSpPr/>
                <p:nvPr/>
              </p:nvSpPr>
              <p:spPr>
                <a:xfrm rot="20700000">
                  <a:off x="4795279" y="3965763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7" name="月 596">
                  <a:extLst>
                    <a:ext uri="{FF2B5EF4-FFF2-40B4-BE49-F238E27FC236}">
                      <a16:creationId xmlns:a16="http://schemas.microsoft.com/office/drawing/2014/main" id="{C8F61347-992A-4027-B3DA-7699EC22792F}"/>
                    </a:ext>
                  </a:extLst>
                </p:cNvPr>
                <p:cNvSpPr/>
                <p:nvPr/>
              </p:nvSpPr>
              <p:spPr>
                <a:xfrm rot="20890520">
                  <a:off x="4758383" y="3975649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8" name="月 597">
                  <a:extLst>
                    <a:ext uri="{FF2B5EF4-FFF2-40B4-BE49-F238E27FC236}">
                      <a16:creationId xmlns:a16="http://schemas.microsoft.com/office/drawing/2014/main" id="{21168FF4-D815-419C-9037-17A82F757E07}"/>
                    </a:ext>
                  </a:extLst>
                </p:cNvPr>
                <p:cNvSpPr/>
                <p:nvPr/>
              </p:nvSpPr>
              <p:spPr>
                <a:xfrm rot="21137002">
                  <a:off x="4723973" y="398486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9" name="月 598">
                  <a:extLst>
                    <a:ext uri="{FF2B5EF4-FFF2-40B4-BE49-F238E27FC236}">
                      <a16:creationId xmlns:a16="http://schemas.microsoft.com/office/drawing/2014/main" id="{15836FF9-1ADC-43EC-9F24-532964B91E83}"/>
                    </a:ext>
                  </a:extLst>
                </p:cNvPr>
                <p:cNvSpPr/>
                <p:nvPr/>
              </p:nvSpPr>
              <p:spPr>
                <a:xfrm rot="21099359">
                  <a:off x="4684181" y="401140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00" name="月 599">
                  <a:extLst>
                    <a:ext uri="{FF2B5EF4-FFF2-40B4-BE49-F238E27FC236}">
                      <a16:creationId xmlns:a16="http://schemas.microsoft.com/office/drawing/2014/main" id="{28DBA629-741A-41D4-AC6C-DEFF45EAC7DF}"/>
                    </a:ext>
                  </a:extLst>
                </p:cNvPr>
                <p:cNvSpPr/>
                <p:nvPr/>
              </p:nvSpPr>
              <p:spPr>
                <a:xfrm rot="21289879">
                  <a:off x="4646388" y="4016952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01" name="月 600">
                  <a:extLst>
                    <a:ext uri="{FF2B5EF4-FFF2-40B4-BE49-F238E27FC236}">
                      <a16:creationId xmlns:a16="http://schemas.microsoft.com/office/drawing/2014/main" id="{BD710256-718A-4971-9F00-2AD2B4A465E4}"/>
                    </a:ext>
                  </a:extLst>
                </p:cNvPr>
                <p:cNvSpPr/>
                <p:nvPr/>
              </p:nvSpPr>
              <p:spPr>
                <a:xfrm rot="21536361">
                  <a:off x="4611141" y="4022120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</p:grpSp>
        <p:sp>
          <p:nvSpPr>
            <p:cNvPr id="355" name="フリーフォーム: 図形 354">
              <a:extLst>
                <a:ext uri="{FF2B5EF4-FFF2-40B4-BE49-F238E27FC236}">
                  <a16:creationId xmlns:a16="http://schemas.microsoft.com/office/drawing/2014/main" id="{DAF15043-9726-44C9-83A9-A22E90327C10}"/>
                </a:ext>
              </a:extLst>
            </p:cNvPr>
            <p:cNvSpPr/>
            <p:nvPr/>
          </p:nvSpPr>
          <p:spPr bwMode="auto">
            <a:xfrm>
              <a:off x="725144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60" name="グループ化 359">
              <a:extLst>
                <a:ext uri="{FF2B5EF4-FFF2-40B4-BE49-F238E27FC236}">
                  <a16:creationId xmlns:a16="http://schemas.microsoft.com/office/drawing/2014/main" id="{820E49A5-21CA-425F-8CCD-907A75F1469A}"/>
                </a:ext>
              </a:extLst>
            </p:cNvPr>
            <p:cNvGrpSpPr/>
            <p:nvPr/>
          </p:nvGrpSpPr>
          <p:grpSpPr>
            <a:xfrm>
              <a:off x="712168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361" name="グループ化 360">
                <a:extLst>
                  <a:ext uri="{FF2B5EF4-FFF2-40B4-BE49-F238E27FC236}">
                    <a16:creationId xmlns:a16="http://schemas.microsoft.com/office/drawing/2014/main" id="{C99FED20-1E38-4CAA-A54B-A84991AD9DF5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65" name="角丸四角形 515">
                  <a:extLst>
                    <a:ext uri="{FF2B5EF4-FFF2-40B4-BE49-F238E27FC236}">
                      <a16:creationId xmlns:a16="http://schemas.microsoft.com/office/drawing/2014/main" id="{A9F51FEF-A24F-4338-B080-97143376A04C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6" name="フリーフォーム: 図形 365">
                  <a:extLst>
                    <a:ext uri="{FF2B5EF4-FFF2-40B4-BE49-F238E27FC236}">
                      <a16:creationId xmlns:a16="http://schemas.microsoft.com/office/drawing/2014/main" id="{67167521-B7B6-4ABA-8EB5-63E7B40872CD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62" name="グループ化 361">
                <a:extLst>
                  <a:ext uri="{FF2B5EF4-FFF2-40B4-BE49-F238E27FC236}">
                    <a16:creationId xmlns:a16="http://schemas.microsoft.com/office/drawing/2014/main" id="{2C91772B-34A4-459B-8885-1B3364BA6B73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63" name="角丸四角形 515">
                  <a:extLst>
                    <a:ext uri="{FF2B5EF4-FFF2-40B4-BE49-F238E27FC236}">
                      <a16:creationId xmlns:a16="http://schemas.microsoft.com/office/drawing/2014/main" id="{58C975FA-3F6C-4693-B0DA-998F3F85F075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4" name="フリーフォーム: 図形 363">
                  <a:extLst>
                    <a:ext uri="{FF2B5EF4-FFF2-40B4-BE49-F238E27FC236}">
                      <a16:creationId xmlns:a16="http://schemas.microsoft.com/office/drawing/2014/main" id="{0AD7D685-05F7-42F6-A9A7-116DC2068137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623" name="円/楕円 1089">
              <a:extLst>
                <a:ext uri="{FF2B5EF4-FFF2-40B4-BE49-F238E27FC236}">
                  <a16:creationId xmlns:a16="http://schemas.microsoft.com/office/drawing/2014/main" id="{E6FFFCD8-05C3-4011-A44F-AFA9167941C8}"/>
                </a:ext>
              </a:extLst>
            </p:cNvPr>
            <p:cNvSpPr/>
            <p:nvPr/>
          </p:nvSpPr>
          <p:spPr>
            <a:xfrm>
              <a:off x="7228360" y="4167820"/>
              <a:ext cx="548585" cy="546237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624" name="グループ化 623">
              <a:extLst>
                <a:ext uri="{FF2B5EF4-FFF2-40B4-BE49-F238E27FC236}">
                  <a16:creationId xmlns:a16="http://schemas.microsoft.com/office/drawing/2014/main" id="{E7B14ED0-B918-4407-8C5A-C503E20EF3E2}"/>
                </a:ext>
              </a:extLst>
            </p:cNvPr>
            <p:cNvGrpSpPr/>
            <p:nvPr/>
          </p:nvGrpSpPr>
          <p:grpSpPr>
            <a:xfrm>
              <a:off x="7203411" y="4234021"/>
              <a:ext cx="598483" cy="542149"/>
              <a:chOff x="4246099" y="3718105"/>
              <a:chExt cx="719603" cy="651868"/>
            </a:xfrm>
          </p:grpSpPr>
          <p:sp>
            <p:nvSpPr>
              <p:cNvPr id="625" name="円/楕円 689">
                <a:extLst>
                  <a:ext uri="{FF2B5EF4-FFF2-40B4-BE49-F238E27FC236}">
                    <a16:creationId xmlns:a16="http://schemas.microsoft.com/office/drawing/2014/main" id="{FC799DF7-B08C-4A60-BAA3-8DAB2FFD9725}"/>
                  </a:ext>
                </a:extLst>
              </p:cNvPr>
              <p:cNvSpPr/>
              <p:nvPr/>
            </p:nvSpPr>
            <p:spPr>
              <a:xfrm rot="20700000">
                <a:off x="4246099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6" name="円/楕円 690">
                <a:extLst>
                  <a:ext uri="{FF2B5EF4-FFF2-40B4-BE49-F238E27FC236}">
                    <a16:creationId xmlns:a16="http://schemas.microsoft.com/office/drawing/2014/main" id="{B8C2998A-82D9-41BA-AB5B-79F15E825BAE}"/>
                  </a:ext>
                </a:extLst>
              </p:cNvPr>
              <p:cNvSpPr/>
              <p:nvPr/>
            </p:nvSpPr>
            <p:spPr>
              <a:xfrm rot="900000" flipH="1">
                <a:off x="4790767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7" name="円/楕円 691">
                <a:extLst>
                  <a:ext uri="{FF2B5EF4-FFF2-40B4-BE49-F238E27FC236}">
                    <a16:creationId xmlns:a16="http://schemas.microsoft.com/office/drawing/2014/main" id="{C9CC18BF-5E88-4728-AFE3-AF6A7A5893A3}"/>
                  </a:ext>
                </a:extLst>
              </p:cNvPr>
              <p:cNvSpPr/>
              <p:nvPr/>
            </p:nvSpPr>
            <p:spPr>
              <a:xfrm>
                <a:off x="4316378" y="3718105"/>
                <a:ext cx="579044" cy="6518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8" name="円/楕円 632">
                <a:extLst>
                  <a:ext uri="{FF2B5EF4-FFF2-40B4-BE49-F238E27FC236}">
                    <a16:creationId xmlns:a16="http://schemas.microsoft.com/office/drawing/2014/main" id="{16A75F52-098A-4305-A89C-85875E21F244}"/>
                  </a:ext>
                </a:extLst>
              </p:cNvPr>
              <p:cNvSpPr/>
              <p:nvPr/>
            </p:nvSpPr>
            <p:spPr>
              <a:xfrm>
                <a:off x="4561526" y="4170592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9" name="円/楕円 1109">
                <a:extLst>
                  <a:ext uri="{FF2B5EF4-FFF2-40B4-BE49-F238E27FC236}">
                    <a16:creationId xmlns:a16="http://schemas.microsoft.com/office/drawing/2014/main" id="{B2335A92-EBEB-4E23-9E23-6484DE9774F5}"/>
                  </a:ext>
                </a:extLst>
              </p:cNvPr>
              <p:cNvSpPr/>
              <p:nvPr/>
            </p:nvSpPr>
            <p:spPr>
              <a:xfrm>
                <a:off x="4386337" y="3943111"/>
                <a:ext cx="136141" cy="179470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30" name="円/楕円 1110">
                <a:extLst>
                  <a:ext uri="{FF2B5EF4-FFF2-40B4-BE49-F238E27FC236}">
                    <a16:creationId xmlns:a16="http://schemas.microsoft.com/office/drawing/2014/main" id="{49A70054-1831-4D54-B4A7-B89809439CA1}"/>
                  </a:ext>
                </a:extLst>
              </p:cNvPr>
              <p:cNvSpPr/>
              <p:nvPr/>
            </p:nvSpPr>
            <p:spPr>
              <a:xfrm>
                <a:off x="4407098" y="3983491"/>
                <a:ext cx="94621" cy="9736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1" name="フリーフォーム 1111">
                <a:extLst>
                  <a:ext uri="{FF2B5EF4-FFF2-40B4-BE49-F238E27FC236}">
                    <a16:creationId xmlns:a16="http://schemas.microsoft.com/office/drawing/2014/main" id="{CBAF9B9C-EF52-4452-A9AE-1CCCC7499023}"/>
                  </a:ext>
                </a:extLst>
              </p:cNvPr>
              <p:cNvSpPr/>
              <p:nvPr/>
            </p:nvSpPr>
            <p:spPr>
              <a:xfrm>
                <a:off x="4391011" y="3928598"/>
                <a:ext cx="126794" cy="71160"/>
              </a:xfrm>
              <a:custGeom>
                <a:avLst/>
                <a:gdLst>
                  <a:gd name="connsiteX0" fmla="*/ 57760 w 304206"/>
                  <a:gd name="connsiteY0" fmla="*/ 0 h 178653"/>
                  <a:gd name="connsiteX1" fmla="*/ 100474 w 304206"/>
                  <a:gd name="connsiteY1" fmla="*/ 28774 h 178653"/>
                  <a:gd name="connsiteX2" fmla="*/ 103539 w 304206"/>
                  <a:gd name="connsiteY2" fmla="*/ 26543 h 178653"/>
                  <a:gd name="connsiteX3" fmla="*/ 152103 w 304206"/>
                  <a:gd name="connsiteY3" fmla="*/ 15422 h 178653"/>
                  <a:gd name="connsiteX4" fmla="*/ 302586 w 304206"/>
                  <a:gd name="connsiteY4" fmla="*/ 166496 h 178653"/>
                  <a:gd name="connsiteX5" fmla="*/ 304206 w 304206"/>
                  <a:gd name="connsiteY5" fmla="*/ 178653 h 178653"/>
                  <a:gd name="connsiteX6" fmla="*/ 287175 w 304206"/>
                  <a:gd name="connsiteY6" fmla="*/ 145942 h 178653"/>
                  <a:gd name="connsiteX7" fmla="*/ 152103 w 304206"/>
                  <a:gd name="connsiteY7" fmla="*/ 73492 h 178653"/>
                  <a:gd name="connsiteX8" fmla="*/ 17033 w 304206"/>
                  <a:gd name="connsiteY8" fmla="*/ 145942 h 178653"/>
                  <a:gd name="connsiteX9" fmla="*/ 0 w 304206"/>
                  <a:gd name="connsiteY9" fmla="*/ 178653 h 178653"/>
                  <a:gd name="connsiteX10" fmla="*/ 1621 w 304206"/>
                  <a:gd name="connsiteY10" fmla="*/ 166496 h 178653"/>
                  <a:gd name="connsiteX11" fmla="*/ 24842 w 304206"/>
                  <a:gd name="connsiteY11" fmla="*/ 108529 h 178653"/>
                  <a:gd name="connsiteX12" fmla="*/ 8216 w 304206"/>
                  <a:gd name="connsiteY12" fmla="*/ 56904 h 178653"/>
                  <a:gd name="connsiteX13" fmla="*/ 49785 w 304206"/>
                  <a:gd name="connsiteY13" fmla="*/ 72815 h 178653"/>
                  <a:gd name="connsiteX14" fmla="*/ 60792 w 304206"/>
                  <a:gd name="connsiteY14" fmla="*/ 57667 h 178653"/>
                  <a:gd name="connsiteX15" fmla="*/ 61711 w 304206"/>
                  <a:gd name="connsiteY15" fmla="*/ 56998 h 1786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04206" h="178653">
                    <a:moveTo>
                      <a:pt x="57760" y="0"/>
                    </a:moveTo>
                    <a:lnTo>
                      <a:pt x="100474" y="28774"/>
                    </a:lnTo>
                    <a:lnTo>
                      <a:pt x="103539" y="26543"/>
                    </a:lnTo>
                    <a:cubicBezTo>
                      <a:pt x="118880" y="19316"/>
                      <a:pt x="135192" y="15422"/>
                      <a:pt x="152103" y="15422"/>
                    </a:cubicBezTo>
                    <a:cubicBezTo>
                      <a:pt x="219752" y="15422"/>
                      <a:pt x="277794" y="77717"/>
                      <a:pt x="302586" y="166496"/>
                    </a:cubicBezTo>
                    <a:lnTo>
                      <a:pt x="304206" y="178653"/>
                    </a:lnTo>
                    <a:lnTo>
                      <a:pt x="287175" y="145942"/>
                    </a:lnTo>
                    <a:cubicBezTo>
                      <a:pt x="252607" y="101179"/>
                      <a:pt x="204853" y="73492"/>
                      <a:pt x="152103" y="73492"/>
                    </a:cubicBezTo>
                    <a:cubicBezTo>
                      <a:pt x="99355" y="73492"/>
                      <a:pt x="51599" y="101179"/>
                      <a:pt x="17033" y="145942"/>
                    </a:cubicBezTo>
                    <a:lnTo>
                      <a:pt x="0" y="178653"/>
                    </a:lnTo>
                    <a:lnTo>
                      <a:pt x="1621" y="166496"/>
                    </a:lnTo>
                    <a:lnTo>
                      <a:pt x="24842" y="108529"/>
                    </a:lnTo>
                    <a:lnTo>
                      <a:pt x="8216" y="56904"/>
                    </a:lnTo>
                    <a:lnTo>
                      <a:pt x="49785" y="72815"/>
                    </a:lnTo>
                    <a:lnTo>
                      <a:pt x="60792" y="57667"/>
                    </a:lnTo>
                    <a:lnTo>
                      <a:pt x="61711" y="56998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32" name="円/楕円 1112">
                <a:extLst>
                  <a:ext uri="{FF2B5EF4-FFF2-40B4-BE49-F238E27FC236}">
                    <a16:creationId xmlns:a16="http://schemas.microsoft.com/office/drawing/2014/main" id="{E97D2EDC-1F68-49D0-97E8-3CD53B0DE642}"/>
                  </a:ext>
                </a:extLst>
              </p:cNvPr>
              <p:cNvSpPr/>
              <p:nvPr/>
            </p:nvSpPr>
            <p:spPr>
              <a:xfrm>
                <a:off x="4423251" y="3997703"/>
                <a:ext cx="62314" cy="64118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3" name="円/楕円 1113">
                <a:extLst>
                  <a:ext uri="{FF2B5EF4-FFF2-40B4-BE49-F238E27FC236}">
                    <a16:creationId xmlns:a16="http://schemas.microsoft.com/office/drawing/2014/main" id="{D7BECF5A-9202-4B7E-B6AC-E3046E82066B}"/>
                  </a:ext>
                </a:extLst>
              </p:cNvPr>
              <p:cNvSpPr/>
              <p:nvPr/>
            </p:nvSpPr>
            <p:spPr>
              <a:xfrm>
                <a:off x="4431605" y="3990234"/>
                <a:ext cx="44305" cy="4558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4" name="円/楕円 1114">
                <a:extLst>
                  <a:ext uri="{FF2B5EF4-FFF2-40B4-BE49-F238E27FC236}">
                    <a16:creationId xmlns:a16="http://schemas.microsoft.com/office/drawing/2014/main" id="{228CC309-FC32-4D8A-AC28-CF8BDA65DDBA}"/>
                  </a:ext>
                </a:extLst>
              </p:cNvPr>
              <p:cNvSpPr/>
              <p:nvPr/>
            </p:nvSpPr>
            <p:spPr>
              <a:xfrm flipV="1">
                <a:off x="4421950" y="4033783"/>
                <a:ext cx="28572" cy="27305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5" name="円/楕円 1115">
                <a:extLst>
                  <a:ext uri="{FF2B5EF4-FFF2-40B4-BE49-F238E27FC236}">
                    <a16:creationId xmlns:a16="http://schemas.microsoft.com/office/drawing/2014/main" id="{B39EC6C4-9D4C-4775-AEDC-D3A6B9789362}"/>
                  </a:ext>
                </a:extLst>
              </p:cNvPr>
              <p:cNvSpPr/>
              <p:nvPr/>
            </p:nvSpPr>
            <p:spPr>
              <a:xfrm flipH="1">
                <a:off x="4681028" y="3943111"/>
                <a:ext cx="136141" cy="179470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36" name="円/楕円 1116">
                <a:extLst>
                  <a:ext uri="{FF2B5EF4-FFF2-40B4-BE49-F238E27FC236}">
                    <a16:creationId xmlns:a16="http://schemas.microsoft.com/office/drawing/2014/main" id="{FD90355F-850D-4FA7-8454-198036371550}"/>
                  </a:ext>
                </a:extLst>
              </p:cNvPr>
              <p:cNvSpPr/>
              <p:nvPr/>
            </p:nvSpPr>
            <p:spPr>
              <a:xfrm flipH="1">
                <a:off x="4701788" y="3983491"/>
                <a:ext cx="94621" cy="9736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7" name="フリーフォーム 1117">
                <a:extLst>
                  <a:ext uri="{FF2B5EF4-FFF2-40B4-BE49-F238E27FC236}">
                    <a16:creationId xmlns:a16="http://schemas.microsoft.com/office/drawing/2014/main" id="{E97AE1D9-373C-41FB-8582-6495F352B9ED}"/>
                  </a:ext>
                </a:extLst>
              </p:cNvPr>
              <p:cNvSpPr/>
              <p:nvPr/>
            </p:nvSpPr>
            <p:spPr>
              <a:xfrm flipH="1">
                <a:off x="4685701" y="3928598"/>
                <a:ext cx="126794" cy="71160"/>
              </a:xfrm>
              <a:custGeom>
                <a:avLst/>
                <a:gdLst>
                  <a:gd name="connsiteX0" fmla="*/ 57760 w 304206"/>
                  <a:gd name="connsiteY0" fmla="*/ 0 h 178653"/>
                  <a:gd name="connsiteX1" fmla="*/ 100474 w 304206"/>
                  <a:gd name="connsiteY1" fmla="*/ 28774 h 178653"/>
                  <a:gd name="connsiteX2" fmla="*/ 103539 w 304206"/>
                  <a:gd name="connsiteY2" fmla="*/ 26543 h 178653"/>
                  <a:gd name="connsiteX3" fmla="*/ 152103 w 304206"/>
                  <a:gd name="connsiteY3" fmla="*/ 15422 h 178653"/>
                  <a:gd name="connsiteX4" fmla="*/ 302586 w 304206"/>
                  <a:gd name="connsiteY4" fmla="*/ 166496 h 178653"/>
                  <a:gd name="connsiteX5" fmla="*/ 304206 w 304206"/>
                  <a:gd name="connsiteY5" fmla="*/ 178653 h 178653"/>
                  <a:gd name="connsiteX6" fmla="*/ 287175 w 304206"/>
                  <a:gd name="connsiteY6" fmla="*/ 145942 h 178653"/>
                  <a:gd name="connsiteX7" fmla="*/ 152103 w 304206"/>
                  <a:gd name="connsiteY7" fmla="*/ 73492 h 178653"/>
                  <a:gd name="connsiteX8" fmla="*/ 17033 w 304206"/>
                  <a:gd name="connsiteY8" fmla="*/ 145942 h 178653"/>
                  <a:gd name="connsiteX9" fmla="*/ 0 w 304206"/>
                  <a:gd name="connsiteY9" fmla="*/ 178653 h 178653"/>
                  <a:gd name="connsiteX10" fmla="*/ 1621 w 304206"/>
                  <a:gd name="connsiteY10" fmla="*/ 166496 h 178653"/>
                  <a:gd name="connsiteX11" fmla="*/ 24842 w 304206"/>
                  <a:gd name="connsiteY11" fmla="*/ 108529 h 178653"/>
                  <a:gd name="connsiteX12" fmla="*/ 8216 w 304206"/>
                  <a:gd name="connsiteY12" fmla="*/ 56904 h 178653"/>
                  <a:gd name="connsiteX13" fmla="*/ 49785 w 304206"/>
                  <a:gd name="connsiteY13" fmla="*/ 72815 h 178653"/>
                  <a:gd name="connsiteX14" fmla="*/ 60792 w 304206"/>
                  <a:gd name="connsiteY14" fmla="*/ 57667 h 178653"/>
                  <a:gd name="connsiteX15" fmla="*/ 61711 w 304206"/>
                  <a:gd name="connsiteY15" fmla="*/ 56998 h 1786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04206" h="178653">
                    <a:moveTo>
                      <a:pt x="57760" y="0"/>
                    </a:moveTo>
                    <a:lnTo>
                      <a:pt x="100474" y="28774"/>
                    </a:lnTo>
                    <a:lnTo>
                      <a:pt x="103539" y="26543"/>
                    </a:lnTo>
                    <a:cubicBezTo>
                      <a:pt x="118880" y="19316"/>
                      <a:pt x="135192" y="15422"/>
                      <a:pt x="152103" y="15422"/>
                    </a:cubicBezTo>
                    <a:cubicBezTo>
                      <a:pt x="219752" y="15422"/>
                      <a:pt x="277794" y="77717"/>
                      <a:pt x="302586" y="166496"/>
                    </a:cubicBezTo>
                    <a:lnTo>
                      <a:pt x="304206" y="178653"/>
                    </a:lnTo>
                    <a:lnTo>
                      <a:pt x="287175" y="145942"/>
                    </a:lnTo>
                    <a:cubicBezTo>
                      <a:pt x="252607" y="101179"/>
                      <a:pt x="204853" y="73492"/>
                      <a:pt x="152103" y="73492"/>
                    </a:cubicBezTo>
                    <a:cubicBezTo>
                      <a:pt x="99355" y="73492"/>
                      <a:pt x="51599" y="101179"/>
                      <a:pt x="17033" y="145942"/>
                    </a:cubicBezTo>
                    <a:lnTo>
                      <a:pt x="0" y="178653"/>
                    </a:lnTo>
                    <a:lnTo>
                      <a:pt x="1621" y="166496"/>
                    </a:lnTo>
                    <a:lnTo>
                      <a:pt x="24842" y="108529"/>
                    </a:lnTo>
                    <a:lnTo>
                      <a:pt x="8216" y="56904"/>
                    </a:lnTo>
                    <a:lnTo>
                      <a:pt x="49785" y="72815"/>
                    </a:lnTo>
                    <a:lnTo>
                      <a:pt x="60792" y="57667"/>
                    </a:lnTo>
                    <a:lnTo>
                      <a:pt x="61711" y="56998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38" name="円/楕円 1118">
                <a:extLst>
                  <a:ext uri="{FF2B5EF4-FFF2-40B4-BE49-F238E27FC236}">
                    <a16:creationId xmlns:a16="http://schemas.microsoft.com/office/drawing/2014/main" id="{838953A4-DBA4-4F0A-817C-7D6E1676C134}"/>
                  </a:ext>
                </a:extLst>
              </p:cNvPr>
              <p:cNvSpPr/>
              <p:nvPr/>
            </p:nvSpPr>
            <p:spPr>
              <a:xfrm flipH="1">
                <a:off x="4717941" y="3997703"/>
                <a:ext cx="62314" cy="64118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9" name="円/楕円 1119">
                <a:extLst>
                  <a:ext uri="{FF2B5EF4-FFF2-40B4-BE49-F238E27FC236}">
                    <a16:creationId xmlns:a16="http://schemas.microsoft.com/office/drawing/2014/main" id="{888EBDCB-8B64-4D6E-B1FE-159C86B57015}"/>
                  </a:ext>
                </a:extLst>
              </p:cNvPr>
              <p:cNvSpPr/>
              <p:nvPr/>
            </p:nvSpPr>
            <p:spPr>
              <a:xfrm flipH="1">
                <a:off x="4727596" y="3990234"/>
                <a:ext cx="44305" cy="4558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0" name="円/楕円 1120">
                <a:extLst>
                  <a:ext uri="{FF2B5EF4-FFF2-40B4-BE49-F238E27FC236}">
                    <a16:creationId xmlns:a16="http://schemas.microsoft.com/office/drawing/2014/main" id="{82C0C4E3-26A5-4919-A3E6-5E06F0DBC030}"/>
                  </a:ext>
                </a:extLst>
              </p:cNvPr>
              <p:cNvSpPr/>
              <p:nvPr/>
            </p:nvSpPr>
            <p:spPr>
              <a:xfrm flipH="1" flipV="1">
                <a:off x="4752984" y="4033783"/>
                <a:ext cx="28572" cy="27305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1" name="月 316">
                <a:extLst>
                  <a:ext uri="{FF2B5EF4-FFF2-40B4-BE49-F238E27FC236}">
                    <a16:creationId xmlns:a16="http://schemas.microsoft.com/office/drawing/2014/main" id="{AD7A2473-A981-41AA-B0FD-C84C611550C6}"/>
                  </a:ext>
                </a:extLst>
              </p:cNvPr>
              <p:cNvSpPr/>
              <p:nvPr/>
            </p:nvSpPr>
            <p:spPr>
              <a:xfrm rot="5400000">
                <a:off x="4424474" y="3827135"/>
                <a:ext cx="45719" cy="177147"/>
              </a:xfrm>
              <a:custGeom>
                <a:avLst/>
                <a:gdLst>
                  <a:gd name="connsiteX0" fmla="*/ 45719 w 45719"/>
                  <a:gd name="connsiteY0" fmla="*/ 182762 h 182762"/>
                  <a:gd name="connsiteX1" fmla="*/ 0 w 45719"/>
                  <a:gd name="connsiteY1" fmla="*/ 91381 h 182762"/>
                  <a:gd name="connsiteX2" fmla="*/ 45719 w 45719"/>
                  <a:gd name="connsiteY2" fmla="*/ 0 h 182762"/>
                  <a:gd name="connsiteX3" fmla="*/ 13270 w 45719"/>
                  <a:gd name="connsiteY3" fmla="*/ 91381 h 182762"/>
                  <a:gd name="connsiteX4" fmla="*/ 45719 w 45719"/>
                  <a:gd name="connsiteY4" fmla="*/ 182762 h 182762"/>
                  <a:gd name="connsiteX0" fmla="*/ 45719 w 46081"/>
                  <a:gd name="connsiteY0" fmla="*/ 182762 h 187468"/>
                  <a:gd name="connsiteX1" fmla="*/ 0 w 46081"/>
                  <a:gd name="connsiteY1" fmla="*/ 91381 h 187468"/>
                  <a:gd name="connsiteX2" fmla="*/ 45719 w 46081"/>
                  <a:gd name="connsiteY2" fmla="*/ 0 h 187468"/>
                  <a:gd name="connsiteX3" fmla="*/ 13270 w 46081"/>
                  <a:gd name="connsiteY3" fmla="*/ 91381 h 187468"/>
                  <a:gd name="connsiteX4" fmla="*/ 45719 w 46081"/>
                  <a:gd name="connsiteY4" fmla="*/ 182762 h 187468"/>
                  <a:gd name="connsiteX0" fmla="*/ 45719 w 46362"/>
                  <a:gd name="connsiteY0" fmla="*/ 182762 h 183687"/>
                  <a:gd name="connsiteX1" fmla="*/ 0 w 46362"/>
                  <a:gd name="connsiteY1" fmla="*/ 91381 h 183687"/>
                  <a:gd name="connsiteX2" fmla="*/ 45719 w 46362"/>
                  <a:gd name="connsiteY2" fmla="*/ 0 h 183687"/>
                  <a:gd name="connsiteX3" fmla="*/ 13270 w 46362"/>
                  <a:gd name="connsiteY3" fmla="*/ 91381 h 183687"/>
                  <a:gd name="connsiteX4" fmla="*/ 45719 w 46362"/>
                  <a:gd name="connsiteY4" fmla="*/ 182762 h 183687"/>
                  <a:gd name="connsiteX0" fmla="*/ 45719 w 46391"/>
                  <a:gd name="connsiteY0" fmla="*/ 183470 h 184395"/>
                  <a:gd name="connsiteX1" fmla="*/ 0 w 46391"/>
                  <a:gd name="connsiteY1" fmla="*/ 92089 h 184395"/>
                  <a:gd name="connsiteX2" fmla="*/ 45719 w 46391"/>
                  <a:gd name="connsiteY2" fmla="*/ 708 h 184395"/>
                  <a:gd name="connsiteX3" fmla="*/ 13270 w 46391"/>
                  <a:gd name="connsiteY3" fmla="*/ 92089 h 184395"/>
                  <a:gd name="connsiteX4" fmla="*/ 45719 w 46391"/>
                  <a:gd name="connsiteY4" fmla="*/ 183470 h 184395"/>
                  <a:gd name="connsiteX0" fmla="*/ 45719 w 46441"/>
                  <a:gd name="connsiteY0" fmla="*/ 183470 h 184395"/>
                  <a:gd name="connsiteX1" fmla="*/ 0 w 46441"/>
                  <a:gd name="connsiteY1" fmla="*/ 92089 h 184395"/>
                  <a:gd name="connsiteX2" fmla="*/ 45719 w 46441"/>
                  <a:gd name="connsiteY2" fmla="*/ 708 h 184395"/>
                  <a:gd name="connsiteX3" fmla="*/ 13270 w 46441"/>
                  <a:gd name="connsiteY3" fmla="*/ 92089 h 184395"/>
                  <a:gd name="connsiteX4" fmla="*/ 45719 w 46441"/>
                  <a:gd name="connsiteY4" fmla="*/ 183470 h 184395"/>
                  <a:gd name="connsiteX0" fmla="*/ 45719 w 46441"/>
                  <a:gd name="connsiteY0" fmla="*/ 184037 h 185644"/>
                  <a:gd name="connsiteX1" fmla="*/ 0 w 46441"/>
                  <a:gd name="connsiteY1" fmla="*/ 92656 h 185644"/>
                  <a:gd name="connsiteX2" fmla="*/ 45719 w 46441"/>
                  <a:gd name="connsiteY2" fmla="*/ 1275 h 185644"/>
                  <a:gd name="connsiteX3" fmla="*/ 13270 w 46441"/>
                  <a:gd name="connsiteY3" fmla="*/ 92656 h 185644"/>
                  <a:gd name="connsiteX4" fmla="*/ 45719 w 46441"/>
                  <a:gd name="connsiteY4" fmla="*/ 184037 h 185644"/>
                  <a:gd name="connsiteX0" fmla="*/ 45719 w 46399"/>
                  <a:gd name="connsiteY0" fmla="*/ 184037 h 185644"/>
                  <a:gd name="connsiteX1" fmla="*/ 0 w 46399"/>
                  <a:gd name="connsiteY1" fmla="*/ 92656 h 185644"/>
                  <a:gd name="connsiteX2" fmla="*/ 45719 w 46399"/>
                  <a:gd name="connsiteY2" fmla="*/ 1275 h 185644"/>
                  <a:gd name="connsiteX3" fmla="*/ 13270 w 46399"/>
                  <a:gd name="connsiteY3" fmla="*/ 92656 h 185644"/>
                  <a:gd name="connsiteX4" fmla="*/ 45719 w 46399"/>
                  <a:gd name="connsiteY4" fmla="*/ 184037 h 185644"/>
                  <a:gd name="connsiteX0" fmla="*/ 45719 w 46399"/>
                  <a:gd name="connsiteY0" fmla="*/ 184037 h 184841"/>
                  <a:gd name="connsiteX1" fmla="*/ 0 w 46399"/>
                  <a:gd name="connsiteY1" fmla="*/ 92656 h 184841"/>
                  <a:gd name="connsiteX2" fmla="*/ 45719 w 46399"/>
                  <a:gd name="connsiteY2" fmla="*/ 1275 h 184841"/>
                  <a:gd name="connsiteX3" fmla="*/ 13270 w 46399"/>
                  <a:gd name="connsiteY3" fmla="*/ 92656 h 184841"/>
                  <a:gd name="connsiteX4" fmla="*/ 45719 w 46399"/>
                  <a:gd name="connsiteY4" fmla="*/ 184037 h 184841"/>
                  <a:gd name="connsiteX0" fmla="*/ 45719 w 46053"/>
                  <a:gd name="connsiteY0" fmla="*/ 183466 h 184270"/>
                  <a:gd name="connsiteX1" fmla="*/ 0 w 46053"/>
                  <a:gd name="connsiteY1" fmla="*/ 92085 h 184270"/>
                  <a:gd name="connsiteX2" fmla="*/ 45719 w 46053"/>
                  <a:gd name="connsiteY2" fmla="*/ 704 h 184270"/>
                  <a:gd name="connsiteX3" fmla="*/ 13270 w 46053"/>
                  <a:gd name="connsiteY3" fmla="*/ 92085 h 184270"/>
                  <a:gd name="connsiteX4" fmla="*/ 45719 w 46053"/>
                  <a:gd name="connsiteY4" fmla="*/ 183466 h 1842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6053" h="184270">
                    <a:moveTo>
                      <a:pt x="45719" y="183466"/>
                    </a:moveTo>
                    <a:cubicBezTo>
                      <a:pt x="41497" y="188789"/>
                      <a:pt x="0" y="168747"/>
                      <a:pt x="0" y="92085"/>
                    </a:cubicBezTo>
                    <a:cubicBezTo>
                      <a:pt x="0" y="15423"/>
                      <a:pt x="41772" y="-4190"/>
                      <a:pt x="45719" y="704"/>
                    </a:cubicBezTo>
                    <a:cubicBezTo>
                      <a:pt x="49666" y="5598"/>
                      <a:pt x="13756" y="23769"/>
                      <a:pt x="13270" y="92085"/>
                    </a:cubicBezTo>
                    <a:cubicBezTo>
                      <a:pt x="12784" y="160401"/>
                      <a:pt x="49941" y="178143"/>
                      <a:pt x="45719" y="18346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2" name="月 316">
                <a:extLst>
                  <a:ext uri="{FF2B5EF4-FFF2-40B4-BE49-F238E27FC236}">
                    <a16:creationId xmlns:a16="http://schemas.microsoft.com/office/drawing/2014/main" id="{D4BC9DB6-0054-4204-B6AD-92FEE49E7D82}"/>
                  </a:ext>
                </a:extLst>
              </p:cNvPr>
              <p:cNvSpPr/>
              <p:nvPr/>
            </p:nvSpPr>
            <p:spPr>
              <a:xfrm rot="5400000">
                <a:off x="4731655" y="3827135"/>
                <a:ext cx="45719" cy="177147"/>
              </a:xfrm>
              <a:custGeom>
                <a:avLst/>
                <a:gdLst>
                  <a:gd name="connsiteX0" fmla="*/ 45719 w 45719"/>
                  <a:gd name="connsiteY0" fmla="*/ 182762 h 182762"/>
                  <a:gd name="connsiteX1" fmla="*/ 0 w 45719"/>
                  <a:gd name="connsiteY1" fmla="*/ 91381 h 182762"/>
                  <a:gd name="connsiteX2" fmla="*/ 45719 w 45719"/>
                  <a:gd name="connsiteY2" fmla="*/ 0 h 182762"/>
                  <a:gd name="connsiteX3" fmla="*/ 13270 w 45719"/>
                  <a:gd name="connsiteY3" fmla="*/ 91381 h 182762"/>
                  <a:gd name="connsiteX4" fmla="*/ 45719 w 45719"/>
                  <a:gd name="connsiteY4" fmla="*/ 182762 h 182762"/>
                  <a:gd name="connsiteX0" fmla="*/ 45719 w 46081"/>
                  <a:gd name="connsiteY0" fmla="*/ 182762 h 187468"/>
                  <a:gd name="connsiteX1" fmla="*/ 0 w 46081"/>
                  <a:gd name="connsiteY1" fmla="*/ 91381 h 187468"/>
                  <a:gd name="connsiteX2" fmla="*/ 45719 w 46081"/>
                  <a:gd name="connsiteY2" fmla="*/ 0 h 187468"/>
                  <a:gd name="connsiteX3" fmla="*/ 13270 w 46081"/>
                  <a:gd name="connsiteY3" fmla="*/ 91381 h 187468"/>
                  <a:gd name="connsiteX4" fmla="*/ 45719 w 46081"/>
                  <a:gd name="connsiteY4" fmla="*/ 182762 h 187468"/>
                  <a:gd name="connsiteX0" fmla="*/ 45719 w 46362"/>
                  <a:gd name="connsiteY0" fmla="*/ 182762 h 183687"/>
                  <a:gd name="connsiteX1" fmla="*/ 0 w 46362"/>
                  <a:gd name="connsiteY1" fmla="*/ 91381 h 183687"/>
                  <a:gd name="connsiteX2" fmla="*/ 45719 w 46362"/>
                  <a:gd name="connsiteY2" fmla="*/ 0 h 183687"/>
                  <a:gd name="connsiteX3" fmla="*/ 13270 w 46362"/>
                  <a:gd name="connsiteY3" fmla="*/ 91381 h 183687"/>
                  <a:gd name="connsiteX4" fmla="*/ 45719 w 46362"/>
                  <a:gd name="connsiteY4" fmla="*/ 182762 h 183687"/>
                  <a:gd name="connsiteX0" fmla="*/ 45719 w 46391"/>
                  <a:gd name="connsiteY0" fmla="*/ 183470 h 184395"/>
                  <a:gd name="connsiteX1" fmla="*/ 0 w 46391"/>
                  <a:gd name="connsiteY1" fmla="*/ 92089 h 184395"/>
                  <a:gd name="connsiteX2" fmla="*/ 45719 w 46391"/>
                  <a:gd name="connsiteY2" fmla="*/ 708 h 184395"/>
                  <a:gd name="connsiteX3" fmla="*/ 13270 w 46391"/>
                  <a:gd name="connsiteY3" fmla="*/ 92089 h 184395"/>
                  <a:gd name="connsiteX4" fmla="*/ 45719 w 46391"/>
                  <a:gd name="connsiteY4" fmla="*/ 183470 h 184395"/>
                  <a:gd name="connsiteX0" fmla="*/ 45719 w 46441"/>
                  <a:gd name="connsiteY0" fmla="*/ 183470 h 184395"/>
                  <a:gd name="connsiteX1" fmla="*/ 0 w 46441"/>
                  <a:gd name="connsiteY1" fmla="*/ 92089 h 184395"/>
                  <a:gd name="connsiteX2" fmla="*/ 45719 w 46441"/>
                  <a:gd name="connsiteY2" fmla="*/ 708 h 184395"/>
                  <a:gd name="connsiteX3" fmla="*/ 13270 w 46441"/>
                  <a:gd name="connsiteY3" fmla="*/ 92089 h 184395"/>
                  <a:gd name="connsiteX4" fmla="*/ 45719 w 46441"/>
                  <a:gd name="connsiteY4" fmla="*/ 183470 h 184395"/>
                  <a:gd name="connsiteX0" fmla="*/ 45719 w 46441"/>
                  <a:gd name="connsiteY0" fmla="*/ 184037 h 185644"/>
                  <a:gd name="connsiteX1" fmla="*/ 0 w 46441"/>
                  <a:gd name="connsiteY1" fmla="*/ 92656 h 185644"/>
                  <a:gd name="connsiteX2" fmla="*/ 45719 w 46441"/>
                  <a:gd name="connsiteY2" fmla="*/ 1275 h 185644"/>
                  <a:gd name="connsiteX3" fmla="*/ 13270 w 46441"/>
                  <a:gd name="connsiteY3" fmla="*/ 92656 h 185644"/>
                  <a:gd name="connsiteX4" fmla="*/ 45719 w 46441"/>
                  <a:gd name="connsiteY4" fmla="*/ 184037 h 185644"/>
                  <a:gd name="connsiteX0" fmla="*/ 45719 w 46399"/>
                  <a:gd name="connsiteY0" fmla="*/ 184037 h 185644"/>
                  <a:gd name="connsiteX1" fmla="*/ 0 w 46399"/>
                  <a:gd name="connsiteY1" fmla="*/ 92656 h 185644"/>
                  <a:gd name="connsiteX2" fmla="*/ 45719 w 46399"/>
                  <a:gd name="connsiteY2" fmla="*/ 1275 h 185644"/>
                  <a:gd name="connsiteX3" fmla="*/ 13270 w 46399"/>
                  <a:gd name="connsiteY3" fmla="*/ 92656 h 185644"/>
                  <a:gd name="connsiteX4" fmla="*/ 45719 w 46399"/>
                  <a:gd name="connsiteY4" fmla="*/ 184037 h 185644"/>
                  <a:gd name="connsiteX0" fmla="*/ 45719 w 46399"/>
                  <a:gd name="connsiteY0" fmla="*/ 184037 h 184841"/>
                  <a:gd name="connsiteX1" fmla="*/ 0 w 46399"/>
                  <a:gd name="connsiteY1" fmla="*/ 92656 h 184841"/>
                  <a:gd name="connsiteX2" fmla="*/ 45719 w 46399"/>
                  <a:gd name="connsiteY2" fmla="*/ 1275 h 184841"/>
                  <a:gd name="connsiteX3" fmla="*/ 13270 w 46399"/>
                  <a:gd name="connsiteY3" fmla="*/ 92656 h 184841"/>
                  <a:gd name="connsiteX4" fmla="*/ 45719 w 46399"/>
                  <a:gd name="connsiteY4" fmla="*/ 184037 h 184841"/>
                  <a:gd name="connsiteX0" fmla="*/ 45719 w 46053"/>
                  <a:gd name="connsiteY0" fmla="*/ 183466 h 184270"/>
                  <a:gd name="connsiteX1" fmla="*/ 0 w 46053"/>
                  <a:gd name="connsiteY1" fmla="*/ 92085 h 184270"/>
                  <a:gd name="connsiteX2" fmla="*/ 45719 w 46053"/>
                  <a:gd name="connsiteY2" fmla="*/ 704 h 184270"/>
                  <a:gd name="connsiteX3" fmla="*/ 13270 w 46053"/>
                  <a:gd name="connsiteY3" fmla="*/ 92085 h 184270"/>
                  <a:gd name="connsiteX4" fmla="*/ 45719 w 46053"/>
                  <a:gd name="connsiteY4" fmla="*/ 183466 h 1842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6053" h="184270">
                    <a:moveTo>
                      <a:pt x="45719" y="183466"/>
                    </a:moveTo>
                    <a:cubicBezTo>
                      <a:pt x="41497" y="188789"/>
                      <a:pt x="0" y="168747"/>
                      <a:pt x="0" y="92085"/>
                    </a:cubicBezTo>
                    <a:cubicBezTo>
                      <a:pt x="0" y="15423"/>
                      <a:pt x="41772" y="-4190"/>
                      <a:pt x="45719" y="704"/>
                    </a:cubicBezTo>
                    <a:cubicBezTo>
                      <a:pt x="49666" y="5598"/>
                      <a:pt x="13756" y="23769"/>
                      <a:pt x="13270" y="92085"/>
                    </a:cubicBezTo>
                    <a:cubicBezTo>
                      <a:pt x="12784" y="160401"/>
                      <a:pt x="49941" y="178143"/>
                      <a:pt x="45719" y="18346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3" name="円/楕円 4">
                <a:extLst>
                  <a:ext uri="{FF2B5EF4-FFF2-40B4-BE49-F238E27FC236}">
                    <a16:creationId xmlns:a16="http://schemas.microsoft.com/office/drawing/2014/main" id="{2A5C8AD1-CA2F-4530-ACC3-C310A75C32C3}"/>
                  </a:ext>
                </a:extLst>
              </p:cNvPr>
              <p:cNvSpPr/>
              <p:nvPr/>
            </p:nvSpPr>
            <p:spPr>
              <a:xfrm>
                <a:off x="4529257" y="4229698"/>
                <a:ext cx="162612" cy="87719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84" name="グループ化 683">
              <a:extLst>
                <a:ext uri="{FF2B5EF4-FFF2-40B4-BE49-F238E27FC236}">
                  <a16:creationId xmlns:a16="http://schemas.microsoft.com/office/drawing/2014/main" id="{471A8BD3-4CAA-47CF-B8D9-900B89B06D7D}"/>
                </a:ext>
              </a:extLst>
            </p:cNvPr>
            <p:cNvGrpSpPr/>
            <p:nvPr/>
          </p:nvGrpSpPr>
          <p:grpSpPr>
            <a:xfrm>
              <a:off x="7101896" y="4064132"/>
              <a:ext cx="801512" cy="273578"/>
              <a:chOff x="849631" y="361615"/>
              <a:chExt cx="1113596" cy="441091"/>
            </a:xfrm>
          </p:grpSpPr>
          <p:sp>
            <p:nvSpPr>
              <p:cNvPr id="685" name="月 684">
                <a:extLst>
                  <a:ext uri="{FF2B5EF4-FFF2-40B4-BE49-F238E27FC236}">
                    <a16:creationId xmlns:a16="http://schemas.microsoft.com/office/drawing/2014/main" id="{75CD9882-03EF-4188-91CD-776BBC871BE8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86" name="月 685">
                <a:extLst>
                  <a:ext uri="{FF2B5EF4-FFF2-40B4-BE49-F238E27FC236}">
                    <a16:creationId xmlns:a16="http://schemas.microsoft.com/office/drawing/2014/main" id="{16D0014D-6CB6-4814-B89B-52092B08D567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687" name="グループ化 686">
                <a:extLst>
                  <a:ext uri="{FF2B5EF4-FFF2-40B4-BE49-F238E27FC236}">
                    <a16:creationId xmlns:a16="http://schemas.microsoft.com/office/drawing/2014/main" id="{5D16C812-64BE-410B-8A4C-31C14196ED63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691" name="楕円 1888">
                  <a:extLst>
                    <a:ext uri="{FF2B5EF4-FFF2-40B4-BE49-F238E27FC236}">
                      <a16:creationId xmlns:a16="http://schemas.microsoft.com/office/drawing/2014/main" id="{0C4E6D6B-3253-4284-AE76-2C133F632F69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2" name="楕円 1888">
                  <a:extLst>
                    <a:ext uri="{FF2B5EF4-FFF2-40B4-BE49-F238E27FC236}">
                      <a16:creationId xmlns:a16="http://schemas.microsoft.com/office/drawing/2014/main" id="{97C62351-C40E-4989-9C5A-378B8DEF8A0B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88" name="フリーフォーム: 図形 687">
                <a:extLst>
                  <a:ext uri="{FF2B5EF4-FFF2-40B4-BE49-F238E27FC236}">
                    <a16:creationId xmlns:a16="http://schemas.microsoft.com/office/drawing/2014/main" id="{09971A5A-C869-4220-AF55-1F075076A779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89" name="楕円 1888">
                <a:extLst>
                  <a:ext uri="{FF2B5EF4-FFF2-40B4-BE49-F238E27FC236}">
                    <a16:creationId xmlns:a16="http://schemas.microsoft.com/office/drawing/2014/main" id="{6020F2A9-29AA-4F84-8AB1-743BA815536E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0" name="楕円 1888">
                <a:extLst>
                  <a:ext uri="{FF2B5EF4-FFF2-40B4-BE49-F238E27FC236}">
                    <a16:creationId xmlns:a16="http://schemas.microsoft.com/office/drawing/2014/main" id="{370EE4F1-DD69-4E2B-B6AF-9F690D04E7A3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7B3F809C-824F-450E-A11E-354AA3221142}"/>
              </a:ext>
            </a:extLst>
          </p:cNvPr>
          <p:cNvGrpSpPr/>
          <p:nvPr/>
        </p:nvGrpSpPr>
        <p:grpSpPr>
          <a:xfrm>
            <a:off x="7902780" y="4943486"/>
            <a:ext cx="1598071" cy="1117579"/>
            <a:chOff x="8588045" y="4081955"/>
            <a:chExt cx="2065934" cy="1444770"/>
          </a:xfrm>
        </p:grpSpPr>
        <p:grpSp>
          <p:nvGrpSpPr>
            <p:cNvPr id="378" name="グループ化 377">
              <a:extLst>
                <a:ext uri="{FF2B5EF4-FFF2-40B4-BE49-F238E27FC236}">
                  <a16:creationId xmlns:a16="http://schemas.microsoft.com/office/drawing/2014/main" id="{1156AEF5-E79C-4F82-ABB5-315BE362A248}"/>
                </a:ext>
              </a:extLst>
            </p:cNvPr>
            <p:cNvGrpSpPr/>
            <p:nvPr/>
          </p:nvGrpSpPr>
          <p:grpSpPr>
            <a:xfrm>
              <a:off x="8588045" y="4542586"/>
              <a:ext cx="2065934" cy="984139"/>
              <a:chOff x="4719160" y="822325"/>
              <a:chExt cx="3022600" cy="1439862"/>
            </a:xfrm>
          </p:grpSpPr>
          <p:sp>
            <p:nvSpPr>
              <p:cNvPr id="380" name="Freeform 9">
                <a:extLst>
                  <a:ext uri="{FF2B5EF4-FFF2-40B4-BE49-F238E27FC236}">
                    <a16:creationId xmlns:a16="http://schemas.microsoft.com/office/drawing/2014/main" id="{C2132F70-88D6-4507-BE4D-6C23D963857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1" name="Freeform 10">
                <a:extLst>
                  <a:ext uri="{FF2B5EF4-FFF2-40B4-BE49-F238E27FC236}">
                    <a16:creationId xmlns:a16="http://schemas.microsoft.com/office/drawing/2014/main" id="{C27F26D7-886D-4ED1-A398-F6926476B2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2" name="Freeform 11">
                <a:extLst>
                  <a:ext uri="{FF2B5EF4-FFF2-40B4-BE49-F238E27FC236}">
                    <a16:creationId xmlns:a16="http://schemas.microsoft.com/office/drawing/2014/main" id="{A51C93E7-A821-4CD0-8472-DAFC9ACF98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3" name="Rectangle 12">
                <a:extLst>
                  <a:ext uri="{FF2B5EF4-FFF2-40B4-BE49-F238E27FC236}">
                    <a16:creationId xmlns:a16="http://schemas.microsoft.com/office/drawing/2014/main" id="{24910504-D3FA-4F15-BB6E-B3C543DF27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602" name="フリーフォーム 1125">
              <a:extLst>
                <a:ext uri="{FF2B5EF4-FFF2-40B4-BE49-F238E27FC236}">
                  <a16:creationId xmlns:a16="http://schemas.microsoft.com/office/drawing/2014/main" id="{8AAC106D-A98C-4381-9843-DFEEAA6D2776}"/>
                </a:ext>
              </a:extLst>
            </p:cNvPr>
            <p:cNvSpPr/>
            <p:nvPr/>
          </p:nvSpPr>
          <p:spPr>
            <a:xfrm>
              <a:off x="9297736" y="4157436"/>
              <a:ext cx="646552" cy="714527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79" name="フリーフォーム: 図形 378">
              <a:extLst>
                <a:ext uri="{FF2B5EF4-FFF2-40B4-BE49-F238E27FC236}">
                  <a16:creationId xmlns:a16="http://schemas.microsoft.com/office/drawing/2014/main" id="{4F1C4BD3-85DE-45E5-A866-56FF2BF25BED}"/>
                </a:ext>
              </a:extLst>
            </p:cNvPr>
            <p:cNvSpPr/>
            <p:nvPr/>
          </p:nvSpPr>
          <p:spPr bwMode="auto">
            <a:xfrm>
              <a:off x="936980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84" name="グループ化 383">
              <a:extLst>
                <a:ext uri="{FF2B5EF4-FFF2-40B4-BE49-F238E27FC236}">
                  <a16:creationId xmlns:a16="http://schemas.microsoft.com/office/drawing/2014/main" id="{115F331A-6672-4FA6-B339-871FA835A02E}"/>
                </a:ext>
              </a:extLst>
            </p:cNvPr>
            <p:cNvGrpSpPr/>
            <p:nvPr/>
          </p:nvGrpSpPr>
          <p:grpSpPr>
            <a:xfrm>
              <a:off x="924004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385" name="グループ化 384">
                <a:extLst>
                  <a:ext uri="{FF2B5EF4-FFF2-40B4-BE49-F238E27FC236}">
                    <a16:creationId xmlns:a16="http://schemas.microsoft.com/office/drawing/2014/main" id="{6EF55F00-E158-497F-9F0E-CDF80D03AC4E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89" name="角丸四角形 515">
                  <a:extLst>
                    <a:ext uri="{FF2B5EF4-FFF2-40B4-BE49-F238E27FC236}">
                      <a16:creationId xmlns:a16="http://schemas.microsoft.com/office/drawing/2014/main" id="{DE2749A0-C6F3-4FFE-910A-F8511F96EC0C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90" name="フリーフォーム: 図形 389">
                  <a:extLst>
                    <a:ext uri="{FF2B5EF4-FFF2-40B4-BE49-F238E27FC236}">
                      <a16:creationId xmlns:a16="http://schemas.microsoft.com/office/drawing/2014/main" id="{B68D9D1A-8A78-44F4-BC1E-51E5619C0B8A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86" name="グループ化 385">
                <a:extLst>
                  <a:ext uri="{FF2B5EF4-FFF2-40B4-BE49-F238E27FC236}">
                    <a16:creationId xmlns:a16="http://schemas.microsoft.com/office/drawing/2014/main" id="{CB654AB1-3A93-45DE-8C92-2DA8A40DB7AD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87" name="角丸四角形 515">
                  <a:extLst>
                    <a:ext uri="{FF2B5EF4-FFF2-40B4-BE49-F238E27FC236}">
                      <a16:creationId xmlns:a16="http://schemas.microsoft.com/office/drawing/2014/main" id="{C33CA9AD-20EC-4531-A63C-D237A169B760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88" name="フリーフォーム: 図形 387">
                  <a:extLst>
                    <a:ext uri="{FF2B5EF4-FFF2-40B4-BE49-F238E27FC236}">
                      <a16:creationId xmlns:a16="http://schemas.microsoft.com/office/drawing/2014/main" id="{2425462B-00A2-4885-9B78-608E6302AAE6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44" name="グループ化 643">
              <a:extLst>
                <a:ext uri="{FF2B5EF4-FFF2-40B4-BE49-F238E27FC236}">
                  <a16:creationId xmlns:a16="http://schemas.microsoft.com/office/drawing/2014/main" id="{70778BC0-4330-40C7-9734-F0674345A2FA}"/>
                </a:ext>
              </a:extLst>
            </p:cNvPr>
            <p:cNvGrpSpPr/>
            <p:nvPr/>
          </p:nvGrpSpPr>
          <p:grpSpPr>
            <a:xfrm>
              <a:off x="9380221" y="4286330"/>
              <a:ext cx="481583" cy="489840"/>
              <a:chOff x="5274321" y="3781001"/>
              <a:chExt cx="579044" cy="588972"/>
            </a:xfrm>
          </p:grpSpPr>
          <p:sp>
            <p:nvSpPr>
              <p:cNvPr id="645" name="円/楕円 238">
                <a:extLst>
                  <a:ext uri="{FF2B5EF4-FFF2-40B4-BE49-F238E27FC236}">
                    <a16:creationId xmlns:a16="http://schemas.microsoft.com/office/drawing/2014/main" id="{81C5C626-30ED-44D2-8EBE-0260B4097B9B}"/>
                  </a:ext>
                </a:extLst>
              </p:cNvPr>
              <p:cNvSpPr/>
              <p:nvPr/>
            </p:nvSpPr>
            <p:spPr>
              <a:xfrm>
                <a:off x="5274321" y="3862474"/>
                <a:ext cx="579044" cy="507499"/>
              </a:xfrm>
              <a:custGeom>
                <a:avLst/>
                <a:gdLst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80962 w 579044"/>
                  <a:gd name="connsiteY4" fmla="*/ 91440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42862 w 579044"/>
                  <a:gd name="connsiteY4" fmla="*/ 170815 h 636588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5" fmla="*/ 349847 w 579044"/>
                  <a:gd name="connsiteY5" fmla="*/ 39186 h 507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79044" h="507499">
                    <a:moveTo>
                      <a:pt x="349847" y="39186"/>
                    </a:moveTo>
                    <a:cubicBezTo>
                      <a:pt x="497046" y="-33839"/>
                      <a:pt x="579044" y="13416"/>
                      <a:pt x="579044" y="189205"/>
                    </a:cubicBezTo>
                    <a:cubicBezTo>
                      <a:pt x="579044" y="364994"/>
                      <a:pt x="449421" y="507499"/>
                      <a:pt x="289522" y="507499"/>
                    </a:cubicBezTo>
                    <a:cubicBezTo>
                      <a:pt x="129623" y="507499"/>
                      <a:pt x="0" y="364994"/>
                      <a:pt x="0" y="189205"/>
                    </a:cubicBezTo>
                    <a:cubicBezTo>
                      <a:pt x="0" y="13416"/>
                      <a:pt x="91523" y="-49714"/>
                      <a:pt x="342862" y="41726"/>
                    </a:cubicBezTo>
                    <a:lnTo>
                      <a:pt x="349847" y="3918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6" name="月 645">
                <a:extLst>
                  <a:ext uri="{FF2B5EF4-FFF2-40B4-BE49-F238E27FC236}">
                    <a16:creationId xmlns:a16="http://schemas.microsoft.com/office/drawing/2014/main" id="{C2D0D60A-8616-4087-8573-E6ADBE49570B}"/>
                  </a:ext>
                </a:extLst>
              </p:cNvPr>
              <p:cNvSpPr/>
              <p:nvPr/>
            </p:nvSpPr>
            <p:spPr>
              <a:xfrm rot="16200000">
                <a:off x="5551144" y="4148065"/>
                <a:ext cx="25398" cy="75418"/>
              </a:xfrm>
              <a:prstGeom prst="moon">
                <a:avLst>
                  <a:gd name="adj" fmla="val 875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7" name="円/楕円 1134">
                <a:extLst>
                  <a:ext uri="{FF2B5EF4-FFF2-40B4-BE49-F238E27FC236}">
                    <a16:creationId xmlns:a16="http://schemas.microsoft.com/office/drawing/2014/main" id="{AF0A9154-2E24-4482-8CBC-5BEB33E25589}"/>
                  </a:ext>
                </a:extLst>
              </p:cNvPr>
              <p:cNvSpPr/>
              <p:nvPr/>
            </p:nvSpPr>
            <p:spPr>
              <a:xfrm>
                <a:off x="5402261" y="4019216"/>
                <a:ext cx="45719" cy="97007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8" name="円/楕円 1136">
                <a:extLst>
                  <a:ext uri="{FF2B5EF4-FFF2-40B4-BE49-F238E27FC236}">
                    <a16:creationId xmlns:a16="http://schemas.microsoft.com/office/drawing/2014/main" id="{0D18133A-6438-4BDA-93FC-4F7382E884D6}"/>
                  </a:ext>
                </a:extLst>
              </p:cNvPr>
              <p:cNvSpPr/>
              <p:nvPr/>
            </p:nvSpPr>
            <p:spPr>
              <a:xfrm>
                <a:off x="5678486" y="4019216"/>
                <a:ext cx="45719" cy="97007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49" name="グループ化 648">
                <a:extLst>
                  <a:ext uri="{FF2B5EF4-FFF2-40B4-BE49-F238E27FC236}">
                    <a16:creationId xmlns:a16="http://schemas.microsoft.com/office/drawing/2014/main" id="{B870B7A0-E4B4-479B-8626-1F97A5D528BF}"/>
                  </a:ext>
                </a:extLst>
              </p:cNvPr>
              <p:cNvGrpSpPr/>
              <p:nvPr/>
            </p:nvGrpSpPr>
            <p:grpSpPr>
              <a:xfrm>
                <a:off x="5308717" y="3781001"/>
                <a:ext cx="254173" cy="182572"/>
                <a:chOff x="8185150" y="3036368"/>
                <a:chExt cx="293635" cy="222935"/>
              </a:xfrm>
            </p:grpSpPr>
            <p:sp>
              <p:nvSpPr>
                <p:cNvPr id="660" name="月 659">
                  <a:extLst>
                    <a:ext uri="{FF2B5EF4-FFF2-40B4-BE49-F238E27FC236}">
                      <a16:creationId xmlns:a16="http://schemas.microsoft.com/office/drawing/2014/main" id="{CA271633-3F45-46FD-A586-A1BB2FC91CD6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1" name="月 660">
                  <a:extLst>
                    <a:ext uri="{FF2B5EF4-FFF2-40B4-BE49-F238E27FC236}">
                      <a16:creationId xmlns:a16="http://schemas.microsoft.com/office/drawing/2014/main" id="{4DE25193-F778-4786-914B-DEC2FD68B8A6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2" name="月 661">
                  <a:extLst>
                    <a:ext uri="{FF2B5EF4-FFF2-40B4-BE49-F238E27FC236}">
                      <a16:creationId xmlns:a16="http://schemas.microsoft.com/office/drawing/2014/main" id="{573D5D35-5A8F-4081-9176-F04AA53F4641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3" name="月 662">
                  <a:extLst>
                    <a:ext uri="{FF2B5EF4-FFF2-40B4-BE49-F238E27FC236}">
                      <a16:creationId xmlns:a16="http://schemas.microsoft.com/office/drawing/2014/main" id="{340FC4EB-34D7-4D2C-AA36-25F53D53DA66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4" name="月 663">
                  <a:extLst>
                    <a:ext uri="{FF2B5EF4-FFF2-40B4-BE49-F238E27FC236}">
                      <a16:creationId xmlns:a16="http://schemas.microsoft.com/office/drawing/2014/main" id="{37971BE5-BBF0-4D20-9AFF-8F53DDBB49F2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5" name="月 664">
                  <a:extLst>
                    <a:ext uri="{FF2B5EF4-FFF2-40B4-BE49-F238E27FC236}">
                      <a16:creationId xmlns:a16="http://schemas.microsoft.com/office/drawing/2014/main" id="{30D51365-820E-43EE-9CBF-6F583F279D3D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650" name="グループ化 649">
                <a:extLst>
                  <a:ext uri="{FF2B5EF4-FFF2-40B4-BE49-F238E27FC236}">
                    <a16:creationId xmlns:a16="http://schemas.microsoft.com/office/drawing/2014/main" id="{FFCE4685-C66F-400A-A6F0-1C2BFC1CD71C}"/>
                  </a:ext>
                </a:extLst>
              </p:cNvPr>
              <p:cNvGrpSpPr/>
              <p:nvPr/>
            </p:nvGrpSpPr>
            <p:grpSpPr>
              <a:xfrm>
                <a:off x="5567058" y="3781001"/>
                <a:ext cx="254173" cy="182572"/>
                <a:chOff x="8185150" y="3036368"/>
                <a:chExt cx="293635" cy="222935"/>
              </a:xfrm>
            </p:grpSpPr>
            <p:sp>
              <p:nvSpPr>
                <p:cNvPr id="654" name="月 653">
                  <a:extLst>
                    <a:ext uri="{FF2B5EF4-FFF2-40B4-BE49-F238E27FC236}">
                      <a16:creationId xmlns:a16="http://schemas.microsoft.com/office/drawing/2014/main" id="{23B920C1-1750-4AA8-B727-B8C7143637CA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5" name="月 654">
                  <a:extLst>
                    <a:ext uri="{FF2B5EF4-FFF2-40B4-BE49-F238E27FC236}">
                      <a16:creationId xmlns:a16="http://schemas.microsoft.com/office/drawing/2014/main" id="{5BF38C16-4DB1-4C22-B645-E4829EAB44CC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6" name="月 655">
                  <a:extLst>
                    <a:ext uri="{FF2B5EF4-FFF2-40B4-BE49-F238E27FC236}">
                      <a16:creationId xmlns:a16="http://schemas.microsoft.com/office/drawing/2014/main" id="{711BF994-FECA-4341-AFA6-B3EF7B9D7BD3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7" name="月 656">
                  <a:extLst>
                    <a:ext uri="{FF2B5EF4-FFF2-40B4-BE49-F238E27FC236}">
                      <a16:creationId xmlns:a16="http://schemas.microsoft.com/office/drawing/2014/main" id="{E207B37D-F77E-49E9-A586-6357D5A1CC42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8" name="月 657">
                  <a:extLst>
                    <a:ext uri="{FF2B5EF4-FFF2-40B4-BE49-F238E27FC236}">
                      <a16:creationId xmlns:a16="http://schemas.microsoft.com/office/drawing/2014/main" id="{E308657A-9825-4CD9-A3E2-B424EA7B3EA3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9" name="月 658">
                  <a:extLst>
                    <a:ext uri="{FF2B5EF4-FFF2-40B4-BE49-F238E27FC236}">
                      <a16:creationId xmlns:a16="http://schemas.microsoft.com/office/drawing/2014/main" id="{6C610BAA-0DD9-4577-B962-AEE0CECB5330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sp>
            <p:nvSpPr>
              <p:cNvPr id="651" name="月 650">
                <a:extLst>
                  <a:ext uri="{FF2B5EF4-FFF2-40B4-BE49-F238E27FC236}">
                    <a16:creationId xmlns:a16="http://schemas.microsoft.com/office/drawing/2014/main" id="{6DFA0AC4-DEE9-4BC4-86C7-3B63E4B4BA7F}"/>
                  </a:ext>
                </a:extLst>
              </p:cNvPr>
              <p:cNvSpPr/>
              <p:nvPr/>
            </p:nvSpPr>
            <p:spPr>
              <a:xfrm rot="5400000">
                <a:off x="5393706" y="3829448"/>
                <a:ext cx="45720" cy="18276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52" name="月 651">
                <a:extLst>
                  <a:ext uri="{FF2B5EF4-FFF2-40B4-BE49-F238E27FC236}">
                    <a16:creationId xmlns:a16="http://schemas.microsoft.com/office/drawing/2014/main" id="{3656226F-8E6A-4B92-8D0D-1985E0097A3C}"/>
                  </a:ext>
                </a:extLst>
              </p:cNvPr>
              <p:cNvSpPr/>
              <p:nvPr/>
            </p:nvSpPr>
            <p:spPr>
              <a:xfrm rot="5400000">
                <a:off x="5684219" y="3829448"/>
                <a:ext cx="45720" cy="18276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53" name="円/楕円 4">
                <a:extLst>
                  <a:ext uri="{FF2B5EF4-FFF2-40B4-BE49-F238E27FC236}">
                    <a16:creationId xmlns:a16="http://schemas.microsoft.com/office/drawing/2014/main" id="{1262BC1B-CE68-4AA4-B562-857EB1F6C5FE}"/>
                  </a:ext>
                </a:extLst>
              </p:cNvPr>
              <p:cNvSpPr/>
              <p:nvPr/>
            </p:nvSpPr>
            <p:spPr>
              <a:xfrm>
                <a:off x="5489738" y="4236941"/>
                <a:ext cx="148210" cy="80476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rPr>
                  <a:t>　</a:t>
                </a:r>
              </a:p>
            </p:txBody>
          </p:sp>
        </p:grpSp>
        <p:grpSp>
          <p:nvGrpSpPr>
            <p:cNvPr id="693" name="グループ化 692">
              <a:extLst>
                <a:ext uri="{FF2B5EF4-FFF2-40B4-BE49-F238E27FC236}">
                  <a16:creationId xmlns:a16="http://schemas.microsoft.com/office/drawing/2014/main" id="{1EED1492-1BEF-4014-8AFE-5B77620B884F}"/>
                </a:ext>
              </a:extLst>
            </p:cNvPr>
            <p:cNvGrpSpPr/>
            <p:nvPr/>
          </p:nvGrpSpPr>
          <p:grpSpPr>
            <a:xfrm>
              <a:off x="9207781" y="4081955"/>
              <a:ext cx="826463" cy="273578"/>
              <a:chOff x="849631" y="361615"/>
              <a:chExt cx="1113596" cy="441091"/>
            </a:xfrm>
          </p:grpSpPr>
          <p:sp>
            <p:nvSpPr>
              <p:cNvPr id="694" name="月 693">
                <a:extLst>
                  <a:ext uri="{FF2B5EF4-FFF2-40B4-BE49-F238E27FC236}">
                    <a16:creationId xmlns:a16="http://schemas.microsoft.com/office/drawing/2014/main" id="{AB16923C-BAE9-4BB9-8952-DF3E94F122FC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95" name="月 694">
                <a:extLst>
                  <a:ext uri="{FF2B5EF4-FFF2-40B4-BE49-F238E27FC236}">
                    <a16:creationId xmlns:a16="http://schemas.microsoft.com/office/drawing/2014/main" id="{3DDC5E1D-4ED0-4A84-BC8D-851615BCEF8B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696" name="グループ化 695">
                <a:extLst>
                  <a:ext uri="{FF2B5EF4-FFF2-40B4-BE49-F238E27FC236}">
                    <a16:creationId xmlns:a16="http://schemas.microsoft.com/office/drawing/2014/main" id="{45DA1EBB-7A04-406F-A0F8-FD834A08C0AC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700" name="楕円 1888">
                  <a:extLst>
                    <a:ext uri="{FF2B5EF4-FFF2-40B4-BE49-F238E27FC236}">
                      <a16:creationId xmlns:a16="http://schemas.microsoft.com/office/drawing/2014/main" id="{473B2B44-AC50-4A4E-89EF-C9C0FE5E5CB7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1" name="楕円 1888">
                  <a:extLst>
                    <a:ext uri="{FF2B5EF4-FFF2-40B4-BE49-F238E27FC236}">
                      <a16:creationId xmlns:a16="http://schemas.microsoft.com/office/drawing/2014/main" id="{A03928E7-B212-487E-A999-C1B63C062582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97" name="フリーフォーム: 図形 696">
                <a:extLst>
                  <a:ext uri="{FF2B5EF4-FFF2-40B4-BE49-F238E27FC236}">
                    <a16:creationId xmlns:a16="http://schemas.microsoft.com/office/drawing/2014/main" id="{08073667-2E3A-4F05-8A9D-D9E1A577B6BE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98" name="楕円 1888">
                <a:extLst>
                  <a:ext uri="{FF2B5EF4-FFF2-40B4-BE49-F238E27FC236}">
                    <a16:creationId xmlns:a16="http://schemas.microsoft.com/office/drawing/2014/main" id="{CA7C0362-220D-4B8C-AE1B-05B3AD6B7180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9" name="楕円 1888">
                <a:extLst>
                  <a:ext uri="{FF2B5EF4-FFF2-40B4-BE49-F238E27FC236}">
                    <a16:creationId xmlns:a16="http://schemas.microsoft.com/office/drawing/2014/main" id="{FD0FEDFF-D40D-486A-9688-DE28FA1FD14B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70" name="グループ化 169">
            <a:extLst>
              <a:ext uri="{FF2B5EF4-FFF2-40B4-BE49-F238E27FC236}">
                <a16:creationId xmlns:a16="http://schemas.microsoft.com/office/drawing/2014/main" id="{1E2F17D0-42A8-460B-A6EF-43F1D6F2B70D}"/>
              </a:ext>
            </a:extLst>
          </p:cNvPr>
          <p:cNvGrpSpPr/>
          <p:nvPr/>
        </p:nvGrpSpPr>
        <p:grpSpPr>
          <a:xfrm>
            <a:off x="407495" y="4914165"/>
            <a:ext cx="1598070" cy="1146901"/>
            <a:chOff x="137465" y="4044048"/>
            <a:chExt cx="2065934" cy="1482677"/>
          </a:xfrm>
        </p:grpSpPr>
        <p:grpSp>
          <p:nvGrpSpPr>
            <p:cNvPr id="265" name="グループ化 264">
              <a:extLst>
                <a:ext uri="{FF2B5EF4-FFF2-40B4-BE49-F238E27FC236}">
                  <a16:creationId xmlns:a16="http://schemas.microsoft.com/office/drawing/2014/main" id="{437EB536-D020-42CB-88F7-8F366219980F}"/>
                </a:ext>
              </a:extLst>
            </p:cNvPr>
            <p:cNvGrpSpPr/>
            <p:nvPr/>
          </p:nvGrpSpPr>
          <p:grpSpPr>
            <a:xfrm>
              <a:off x="137465" y="4542586"/>
              <a:ext cx="2065934" cy="984139"/>
              <a:chOff x="4719160" y="822325"/>
              <a:chExt cx="3022600" cy="1439862"/>
            </a:xfrm>
          </p:grpSpPr>
          <p:sp>
            <p:nvSpPr>
              <p:cNvPr id="267" name="Freeform 9">
                <a:extLst>
                  <a:ext uri="{FF2B5EF4-FFF2-40B4-BE49-F238E27FC236}">
                    <a16:creationId xmlns:a16="http://schemas.microsoft.com/office/drawing/2014/main" id="{BF17D0A6-9BAB-4E2E-A626-0BF340847A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8" name="Freeform 10">
                <a:extLst>
                  <a:ext uri="{FF2B5EF4-FFF2-40B4-BE49-F238E27FC236}">
                    <a16:creationId xmlns:a16="http://schemas.microsoft.com/office/drawing/2014/main" id="{5B284963-A129-40E8-A34F-07981EEA9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9" name="Freeform 11">
                <a:extLst>
                  <a:ext uri="{FF2B5EF4-FFF2-40B4-BE49-F238E27FC236}">
                    <a16:creationId xmlns:a16="http://schemas.microsoft.com/office/drawing/2014/main" id="{E397ACA6-620D-4E5A-8C14-5331988240E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70" name="Rectangle 12">
                <a:extLst>
                  <a:ext uri="{FF2B5EF4-FFF2-40B4-BE49-F238E27FC236}">
                    <a16:creationId xmlns:a16="http://schemas.microsoft.com/office/drawing/2014/main" id="{791C6630-47C1-455B-A9F5-2C8129B1A5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702" name="グループ化 701">
              <a:extLst>
                <a:ext uri="{FF2B5EF4-FFF2-40B4-BE49-F238E27FC236}">
                  <a16:creationId xmlns:a16="http://schemas.microsoft.com/office/drawing/2014/main" id="{BFFCB2FD-2C11-43B3-9982-C00858F94633}"/>
                </a:ext>
              </a:extLst>
            </p:cNvPr>
            <p:cNvGrpSpPr/>
            <p:nvPr/>
          </p:nvGrpSpPr>
          <p:grpSpPr>
            <a:xfrm>
              <a:off x="915071" y="4320617"/>
              <a:ext cx="510723" cy="657374"/>
              <a:chOff x="1400536" y="3822226"/>
              <a:chExt cx="614082" cy="790412"/>
            </a:xfrm>
          </p:grpSpPr>
          <p:sp>
            <p:nvSpPr>
              <p:cNvPr id="703" name="円/楕円 539">
                <a:extLst>
                  <a:ext uri="{FF2B5EF4-FFF2-40B4-BE49-F238E27FC236}">
                    <a16:creationId xmlns:a16="http://schemas.microsoft.com/office/drawing/2014/main" id="{4C7ED7FA-67D0-45F1-B4F0-EFC5DD07BDF2}"/>
                  </a:ext>
                </a:extLst>
              </p:cNvPr>
              <p:cNvSpPr/>
              <p:nvPr/>
            </p:nvSpPr>
            <p:spPr>
              <a:xfrm>
                <a:off x="1400536" y="3834985"/>
                <a:ext cx="614082" cy="777653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4" name="円/楕円 540">
                <a:extLst>
                  <a:ext uri="{FF2B5EF4-FFF2-40B4-BE49-F238E27FC236}">
                    <a16:creationId xmlns:a16="http://schemas.microsoft.com/office/drawing/2014/main" id="{63A665CD-12BF-47FA-8F26-90FC9895ADC9}"/>
                  </a:ext>
                </a:extLst>
              </p:cNvPr>
              <p:cNvSpPr/>
              <p:nvPr/>
            </p:nvSpPr>
            <p:spPr>
              <a:xfrm>
                <a:off x="1534456" y="3822226"/>
                <a:ext cx="346242" cy="745902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66" name="フリーフォーム: 図形 265">
              <a:extLst>
                <a:ext uri="{FF2B5EF4-FFF2-40B4-BE49-F238E27FC236}">
                  <a16:creationId xmlns:a16="http://schemas.microsoft.com/office/drawing/2014/main" id="{5C732D98-454F-48E1-B6ED-ECFDD8DCDAFC}"/>
                </a:ext>
              </a:extLst>
            </p:cNvPr>
            <p:cNvSpPr/>
            <p:nvPr/>
          </p:nvSpPr>
          <p:spPr bwMode="auto">
            <a:xfrm>
              <a:off x="91922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271" name="グループ化 270">
              <a:extLst>
                <a:ext uri="{FF2B5EF4-FFF2-40B4-BE49-F238E27FC236}">
                  <a16:creationId xmlns:a16="http://schemas.microsoft.com/office/drawing/2014/main" id="{0119BEFB-04E7-4CD7-AB14-CC60A724C6B6}"/>
                </a:ext>
              </a:extLst>
            </p:cNvPr>
            <p:cNvGrpSpPr/>
            <p:nvPr/>
          </p:nvGrpSpPr>
          <p:grpSpPr>
            <a:xfrm>
              <a:off x="78946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272" name="グループ化 271">
                <a:extLst>
                  <a:ext uri="{FF2B5EF4-FFF2-40B4-BE49-F238E27FC236}">
                    <a16:creationId xmlns:a16="http://schemas.microsoft.com/office/drawing/2014/main" id="{8129F816-C346-4741-A0B3-A8719F1FA602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276" name="角丸四角形 515">
                  <a:extLst>
                    <a:ext uri="{FF2B5EF4-FFF2-40B4-BE49-F238E27FC236}">
                      <a16:creationId xmlns:a16="http://schemas.microsoft.com/office/drawing/2014/main" id="{35644D2F-277E-46ED-8DED-1DE4B53537E2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77" name="フリーフォーム: 図形 276">
                  <a:extLst>
                    <a:ext uri="{FF2B5EF4-FFF2-40B4-BE49-F238E27FC236}">
                      <a16:creationId xmlns:a16="http://schemas.microsoft.com/office/drawing/2014/main" id="{6F3A042B-B75B-4B25-B059-7DFFA292402D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73" name="グループ化 272">
                <a:extLst>
                  <a:ext uri="{FF2B5EF4-FFF2-40B4-BE49-F238E27FC236}">
                    <a16:creationId xmlns:a16="http://schemas.microsoft.com/office/drawing/2014/main" id="{3F619A46-20AE-450A-B342-9962C00BD865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274" name="角丸四角形 515">
                  <a:extLst>
                    <a:ext uri="{FF2B5EF4-FFF2-40B4-BE49-F238E27FC236}">
                      <a16:creationId xmlns:a16="http://schemas.microsoft.com/office/drawing/2014/main" id="{F2D3D366-5892-484A-B1DE-226BAD02F708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75" name="フリーフォーム: 図形 274">
                  <a:extLst>
                    <a:ext uri="{FF2B5EF4-FFF2-40B4-BE49-F238E27FC236}">
                      <a16:creationId xmlns:a16="http://schemas.microsoft.com/office/drawing/2014/main" id="{1E01CAAA-4695-4EF7-847B-1C239D0711BB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05" name="グループ化 704">
              <a:extLst>
                <a:ext uri="{FF2B5EF4-FFF2-40B4-BE49-F238E27FC236}">
                  <a16:creationId xmlns:a16="http://schemas.microsoft.com/office/drawing/2014/main" id="{53E3CF83-1DDA-4E17-8B26-2CE9498F093C}"/>
                </a:ext>
              </a:extLst>
            </p:cNvPr>
            <p:cNvGrpSpPr/>
            <p:nvPr/>
          </p:nvGrpSpPr>
          <p:grpSpPr>
            <a:xfrm>
              <a:off x="871191" y="4180726"/>
              <a:ext cx="598483" cy="597868"/>
              <a:chOff x="1347777" y="3654025"/>
              <a:chExt cx="719603" cy="718863"/>
            </a:xfrm>
          </p:grpSpPr>
          <p:sp>
            <p:nvSpPr>
              <p:cNvPr id="706" name="フリーフォーム 1025">
                <a:extLst>
                  <a:ext uri="{FF2B5EF4-FFF2-40B4-BE49-F238E27FC236}">
                    <a16:creationId xmlns:a16="http://schemas.microsoft.com/office/drawing/2014/main" id="{AD351933-9832-49FF-A358-10990BDEC17A}"/>
                  </a:ext>
                </a:extLst>
              </p:cNvPr>
              <p:cNvSpPr/>
              <p:nvPr/>
            </p:nvSpPr>
            <p:spPr>
              <a:xfrm>
                <a:off x="1377250" y="3654025"/>
                <a:ext cx="656620" cy="546108"/>
              </a:xfrm>
              <a:custGeom>
                <a:avLst/>
                <a:gdLst>
                  <a:gd name="connsiteX0" fmla="*/ 261635 w 656620"/>
                  <a:gd name="connsiteY0" fmla="*/ 0 h 546108"/>
                  <a:gd name="connsiteX1" fmla="*/ 314364 w 656620"/>
                  <a:gd name="connsiteY1" fmla="*/ 5548 h 546108"/>
                  <a:gd name="connsiteX2" fmla="*/ 328310 w 656620"/>
                  <a:gd name="connsiteY2" fmla="*/ 10066 h 546108"/>
                  <a:gd name="connsiteX3" fmla="*/ 342257 w 656620"/>
                  <a:gd name="connsiteY3" fmla="*/ 5548 h 546108"/>
                  <a:gd name="connsiteX4" fmla="*/ 394985 w 656620"/>
                  <a:gd name="connsiteY4" fmla="*/ 0 h 546108"/>
                  <a:gd name="connsiteX5" fmla="*/ 656620 w 656620"/>
                  <a:gd name="connsiteY5" fmla="*/ 273054 h 546108"/>
                  <a:gd name="connsiteX6" fmla="*/ 394985 w 656620"/>
                  <a:gd name="connsiteY6" fmla="*/ 546108 h 546108"/>
                  <a:gd name="connsiteX7" fmla="*/ 342257 w 656620"/>
                  <a:gd name="connsiteY7" fmla="*/ 540561 h 546108"/>
                  <a:gd name="connsiteX8" fmla="*/ 328310 w 656620"/>
                  <a:gd name="connsiteY8" fmla="*/ 536043 h 546108"/>
                  <a:gd name="connsiteX9" fmla="*/ 314364 w 656620"/>
                  <a:gd name="connsiteY9" fmla="*/ 540561 h 546108"/>
                  <a:gd name="connsiteX10" fmla="*/ 261635 w 656620"/>
                  <a:gd name="connsiteY10" fmla="*/ 546108 h 546108"/>
                  <a:gd name="connsiteX11" fmla="*/ 0 w 656620"/>
                  <a:gd name="connsiteY11" fmla="*/ 273054 h 546108"/>
                  <a:gd name="connsiteX12" fmla="*/ 261635 w 656620"/>
                  <a:gd name="connsiteY12" fmla="*/ 0 h 5461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656620" h="546108">
                    <a:moveTo>
                      <a:pt x="261635" y="0"/>
                    </a:moveTo>
                    <a:cubicBezTo>
                      <a:pt x="279697" y="0"/>
                      <a:pt x="297332" y="1910"/>
                      <a:pt x="314364" y="5548"/>
                    </a:cubicBezTo>
                    <a:lnTo>
                      <a:pt x="328310" y="10066"/>
                    </a:lnTo>
                    <a:lnTo>
                      <a:pt x="342257" y="5548"/>
                    </a:lnTo>
                    <a:cubicBezTo>
                      <a:pt x="359288" y="1910"/>
                      <a:pt x="376923" y="0"/>
                      <a:pt x="394985" y="0"/>
                    </a:cubicBezTo>
                    <a:cubicBezTo>
                      <a:pt x="539482" y="0"/>
                      <a:pt x="656620" y="122250"/>
                      <a:pt x="656620" y="273054"/>
                    </a:cubicBezTo>
                    <a:cubicBezTo>
                      <a:pt x="656620" y="423858"/>
                      <a:pt x="539482" y="546108"/>
                      <a:pt x="394985" y="546108"/>
                    </a:cubicBezTo>
                    <a:cubicBezTo>
                      <a:pt x="376923" y="546108"/>
                      <a:pt x="359288" y="544198"/>
                      <a:pt x="342257" y="540561"/>
                    </a:cubicBezTo>
                    <a:lnTo>
                      <a:pt x="328310" y="536043"/>
                    </a:lnTo>
                    <a:lnTo>
                      <a:pt x="314364" y="540561"/>
                    </a:lnTo>
                    <a:cubicBezTo>
                      <a:pt x="297332" y="544198"/>
                      <a:pt x="279697" y="546108"/>
                      <a:pt x="261635" y="546108"/>
                    </a:cubicBezTo>
                    <a:cubicBezTo>
                      <a:pt x="117138" y="546108"/>
                      <a:pt x="0" y="423858"/>
                      <a:pt x="0" y="273054"/>
                    </a:cubicBezTo>
                    <a:cubicBezTo>
                      <a:pt x="0" y="122250"/>
                      <a:pt x="117138" y="0"/>
                      <a:pt x="261635" y="0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7" name="円/楕円 544">
                <a:extLst>
                  <a:ext uri="{FF2B5EF4-FFF2-40B4-BE49-F238E27FC236}">
                    <a16:creationId xmlns:a16="http://schemas.microsoft.com/office/drawing/2014/main" id="{7C883ED0-00BA-4510-80BD-02991DA9AD2F}"/>
                  </a:ext>
                </a:extLst>
              </p:cNvPr>
              <p:cNvSpPr/>
              <p:nvPr/>
            </p:nvSpPr>
            <p:spPr>
              <a:xfrm rot="20700000">
                <a:off x="1347777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8" name="円/楕円 545">
                <a:extLst>
                  <a:ext uri="{FF2B5EF4-FFF2-40B4-BE49-F238E27FC236}">
                    <a16:creationId xmlns:a16="http://schemas.microsoft.com/office/drawing/2014/main" id="{FC2857AD-A681-4A08-AA46-3DE93E7A9C78}"/>
                  </a:ext>
                </a:extLst>
              </p:cNvPr>
              <p:cNvSpPr/>
              <p:nvPr/>
            </p:nvSpPr>
            <p:spPr>
              <a:xfrm rot="900000" flipH="1">
                <a:off x="1892445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9" name="円/楕円 546">
                <a:extLst>
                  <a:ext uri="{FF2B5EF4-FFF2-40B4-BE49-F238E27FC236}">
                    <a16:creationId xmlns:a16="http://schemas.microsoft.com/office/drawing/2014/main" id="{D8392EBD-B16B-4413-A9AD-2F0C688E38F0}"/>
                  </a:ext>
                </a:extLst>
              </p:cNvPr>
              <p:cNvSpPr/>
              <p:nvPr/>
            </p:nvSpPr>
            <p:spPr>
              <a:xfrm>
                <a:off x="1431271" y="3730986"/>
                <a:ext cx="552614" cy="63323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0" name="月 709">
                <a:extLst>
                  <a:ext uri="{FF2B5EF4-FFF2-40B4-BE49-F238E27FC236}">
                    <a16:creationId xmlns:a16="http://schemas.microsoft.com/office/drawing/2014/main" id="{C1A7FD6C-CB2F-4F8B-A2EC-5620D9981D47}"/>
                  </a:ext>
                </a:extLst>
              </p:cNvPr>
              <p:cNvSpPr/>
              <p:nvPr/>
            </p:nvSpPr>
            <p:spPr>
              <a:xfrm>
                <a:off x="1413442" y="3800060"/>
                <a:ext cx="80658" cy="572828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1" name="月 710">
                <a:extLst>
                  <a:ext uri="{FF2B5EF4-FFF2-40B4-BE49-F238E27FC236}">
                    <a16:creationId xmlns:a16="http://schemas.microsoft.com/office/drawing/2014/main" id="{2AD1CB46-DF39-4B6E-B0FC-A4BEC7F91F0E}"/>
                  </a:ext>
                </a:extLst>
              </p:cNvPr>
              <p:cNvSpPr/>
              <p:nvPr/>
            </p:nvSpPr>
            <p:spPr>
              <a:xfrm flipH="1">
                <a:off x="1922206" y="3800060"/>
                <a:ext cx="80658" cy="572828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2" name="月 711">
                <a:extLst>
                  <a:ext uri="{FF2B5EF4-FFF2-40B4-BE49-F238E27FC236}">
                    <a16:creationId xmlns:a16="http://schemas.microsoft.com/office/drawing/2014/main" id="{72F004B9-A5D3-4CDB-A697-0B6D53E38485}"/>
                  </a:ext>
                </a:extLst>
              </p:cNvPr>
              <p:cNvSpPr/>
              <p:nvPr/>
            </p:nvSpPr>
            <p:spPr>
              <a:xfrm rot="1800000">
                <a:off x="1422299" y="3671351"/>
                <a:ext cx="128812" cy="409509"/>
              </a:xfrm>
              <a:prstGeom prst="moon">
                <a:avLst>
                  <a:gd name="adj" fmla="val 51501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3" name="月 712">
                <a:extLst>
                  <a:ext uri="{FF2B5EF4-FFF2-40B4-BE49-F238E27FC236}">
                    <a16:creationId xmlns:a16="http://schemas.microsoft.com/office/drawing/2014/main" id="{4649DF32-F5C9-4111-988A-0CE17226362D}"/>
                  </a:ext>
                </a:extLst>
              </p:cNvPr>
              <p:cNvSpPr/>
              <p:nvPr/>
            </p:nvSpPr>
            <p:spPr>
              <a:xfrm rot="19800000" flipH="1">
                <a:off x="1866542" y="3671351"/>
                <a:ext cx="128812" cy="409509"/>
              </a:xfrm>
              <a:prstGeom prst="moon">
                <a:avLst>
                  <a:gd name="adj" fmla="val 51501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4" name="月 713">
                <a:extLst>
                  <a:ext uri="{FF2B5EF4-FFF2-40B4-BE49-F238E27FC236}">
                    <a16:creationId xmlns:a16="http://schemas.microsoft.com/office/drawing/2014/main" id="{06066575-1F7D-4764-8211-71E3FCC692BF}"/>
                  </a:ext>
                </a:extLst>
              </p:cNvPr>
              <p:cNvSpPr/>
              <p:nvPr/>
            </p:nvSpPr>
            <p:spPr>
              <a:xfrm rot="1800000">
                <a:off x="1499328" y="3675096"/>
                <a:ext cx="102413" cy="343879"/>
              </a:xfrm>
              <a:prstGeom prst="moon">
                <a:avLst>
                  <a:gd name="adj" fmla="val 6866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5" name="月 714">
                <a:extLst>
                  <a:ext uri="{FF2B5EF4-FFF2-40B4-BE49-F238E27FC236}">
                    <a16:creationId xmlns:a16="http://schemas.microsoft.com/office/drawing/2014/main" id="{815B3F2F-10E5-4A51-A883-2DE7EA377C40}"/>
                  </a:ext>
                </a:extLst>
              </p:cNvPr>
              <p:cNvSpPr/>
              <p:nvPr/>
            </p:nvSpPr>
            <p:spPr>
              <a:xfrm rot="19800000" flipH="1">
                <a:off x="1811560" y="3675094"/>
                <a:ext cx="102413" cy="343879"/>
              </a:xfrm>
              <a:prstGeom prst="moon">
                <a:avLst>
                  <a:gd name="adj" fmla="val 6866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6" name="月 715">
                <a:extLst>
                  <a:ext uri="{FF2B5EF4-FFF2-40B4-BE49-F238E27FC236}">
                    <a16:creationId xmlns:a16="http://schemas.microsoft.com/office/drawing/2014/main" id="{53B84229-BAA9-48C7-A5AB-69A5306C69A4}"/>
                  </a:ext>
                </a:extLst>
              </p:cNvPr>
              <p:cNvSpPr/>
              <p:nvPr/>
            </p:nvSpPr>
            <p:spPr>
              <a:xfrm rot="1800000">
                <a:off x="1566536" y="3684104"/>
                <a:ext cx="85804" cy="255580"/>
              </a:xfrm>
              <a:prstGeom prst="moon">
                <a:avLst>
                  <a:gd name="adj" fmla="val 6866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7" name="月 716">
                <a:extLst>
                  <a:ext uri="{FF2B5EF4-FFF2-40B4-BE49-F238E27FC236}">
                    <a16:creationId xmlns:a16="http://schemas.microsoft.com/office/drawing/2014/main" id="{BCC43A83-011B-4A37-8FC9-0DA630ED9581}"/>
                  </a:ext>
                </a:extLst>
              </p:cNvPr>
              <p:cNvSpPr/>
              <p:nvPr/>
            </p:nvSpPr>
            <p:spPr>
              <a:xfrm rot="19800000" flipH="1">
                <a:off x="1763698" y="3684106"/>
                <a:ext cx="85804" cy="255580"/>
              </a:xfrm>
              <a:prstGeom prst="moon">
                <a:avLst>
                  <a:gd name="adj" fmla="val 6866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8" name="月 717">
                <a:extLst>
                  <a:ext uri="{FF2B5EF4-FFF2-40B4-BE49-F238E27FC236}">
                    <a16:creationId xmlns:a16="http://schemas.microsoft.com/office/drawing/2014/main" id="{0C0FC292-DB73-4444-A989-F1DCF1EAC517}"/>
                  </a:ext>
                </a:extLst>
              </p:cNvPr>
              <p:cNvSpPr/>
              <p:nvPr/>
            </p:nvSpPr>
            <p:spPr>
              <a:xfrm rot="5400000">
                <a:off x="1550624" y="3799395"/>
                <a:ext cx="60416" cy="204442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9" name="円/楕円 609">
                <a:extLst>
                  <a:ext uri="{FF2B5EF4-FFF2-40B4-BE49-F238E27FC236}">
                    <a16:creationId xmlns:a16="http://schemas.microsoft.com/office/drawing/2014/main" id="{D74BD1D7-F47E-4048-91B4-08EA3E652FAA}"/>
                  </a:ext>
                </a:extLst>
              </p:cNvPr>
              <p:cNvSpPr/>
              <p:nvPr/>
            </p:nvSpPr>
            <p:spPr>
              <a:xfrm>
                <a:off x="1505774" y="3971887"/>
                <a:ext cx="150117" cy="1270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0" name="月 719">
                <a:extLst>
                  <a:ext uri="{FF2B5EF4-FFF2-40B4-BE49-F238E27FC236}">
                    <a16:creationId xmlns:a16="http://schemas.microsoft.com/office/drawing/2014/main" id="{DF9A760A-4FDC-4909-8128-674705B92B72}"/>
                  </a:ext>
                </a:extLst>
              </p:cNvPr>
              <p:cNvSpPr/>
              <p:nvPr/>
            </p:nvSpPr>
            <p:spPr>
              <a:xfrm rot="5400000">
                <a:off x="1555452" y="3916447"/>
                <a:ext cx="50761" cy="146551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1" name="円/楕円 612">
                <a:extLst>
                  <a:ext uri="{FF2B5EF4-FFF2-40B4-BE49-F238E27FC236}">
                    <a16:creationId xmlns:a16="http://schemas.microsoft.com/office/drawing/2014/main" id="{5A479FDE-2956-4C3D-BC81-C631E59FEF19}"/>
                  </a:ext>
                </a:extLst>
              </p:cNvPr>
              <p:cNvSpPr/>
              <p:nvPr/>
            </p:nvSpPr>
            <p:spPr>
              <a:xfrm>
                <a:off x="1535761" y="3989722"/>
                <a:ext cx="90142" cy="856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2" name="円/楕円 616">
                <a:extLst>
                  <a:ext uri="{FF2B5EF4-FFF2-40B4-BE49-F238E27FC236}">
                    <a16:creationId xmlns:a16="http://schemas.microsoft.com/office/drawing/2014/main" id="{4C317CFC-8922-474D-B0AE-A2BADFEEF46E}"/>
                  </a:ext>
                </a:extLst>
              </p:cNvPr>
              <p:cNvSpPr/>
              <p:nvPr/>
            </p:nvSpPr>
            <p:spPr>
              <a:xfrm>
                <a:off x="1556776" y="4008954"/>
                <a:ext cx="48112" cy="457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3" name="月 722">
                <a:extLst>
                  <a:ext uri="{FF2B5EF4-FFF2-40B4-BE49-F238E27FC236}">
                    <a16:creationId xmlns:a16="http://schemas.microsoft.com/office/drawing/2014/main" id="{ED733861-BFEC-44FD-BB50-711DFA5FA97A}"/>
                  </a:ext>
                </a:extLst>
              </p:cNvPr>
              <p:cNvSpPr/>
              <p:nvPr/>
            </p:nvSpPr>
            <p:spPr>
              <a:xfrm rot="5400000">
                <a:off x="1824468" y="3799395"/>
                <a:ext cx="60416" cy="204442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4" name="円/楕円 619">
                <a:extLst>
                  <a:ext uri="{FF2B5EF4-FFF2-40B4-BE49-F238E27FC236}">
                    <a16:creationId xmlns:a16="http://schemas.microsoft.com/office/drawing/2014/main" id="{2F76364B-7BEB-4EB5-B873-D57006B8019B}"/>
                  </a:ext>
                </a:extLst>
              </p:cNvPr>
              <p:cNvSpPr/>
              <p:nvPr/>
            </p:nvSpPr>
            <p:spPr>
              <a:xfrm>
                <a:off x="1779618" y="3971887"/>
                <a:ext cx="150117" cy="1270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5" name="月 724">
                <a:extLst>
                  <a:ext uri="{FF2B5EF4-FFF2-40B4-BE49-F238E27FC236}">
                    <a16:creationId xmlns:a16="http://schemas.microsoft.com/office/drawing/2014/main" id="{95535961-F538-47D7-B7E6-CCDD27F0A03A}"/>
                  </a:ext>
                </a:extLst>
              </p:cNvPr>
              <p:cNvSpPr/>
              <p:nvPr/>
            </p:nvSpPr>
            <p:spPr>
              <a:xfrm rot="5400000">
                <a:off x="1829296" y="3916447"/>
                <a:ext cx="50761" cy="146551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6" name="円/楕円 631">
                <a:extLst>
                  <a:ext uri="{FF2B5EF4-FFF2-40B4-BE49-F238E27FC236}">
                    <a16:creationId xmlns:a16="http://schemas.microsoft.com/office/drawing/2014/main" id="{989B181F-D0F7-4508-B18E-A2620893A5C3}"/>
                  </a:ext>
                </a:extLst>
              </p:cNvPr>
              <p:cNvSpPr/>
              <p:nvPr/>
            </p:nvSpPr>
            <p:spPr>
              <a:xfrm>
                <a:off x="1809605" y="3989722"/>
                <a:ext cx="90142" cy="856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7" name="円/楕円 641">
                <a:extLst>
                  <a:ext uri="{FF2B5EF4-FFF2-40B4-BE49-F238E27FC236}">
                    <a16:creationId xmlns:a16="http://schemas.microsoft.com/office/drawing/2014/main" id="{62403082-1959-4A24-8BED-EAC8042CEDEB}"/>
                  </a:ext>
                </a:extLst>
              </p:cNvPr>
              <p:cNvSpPr/>
              <p:nvPr/>
            </p:nvSpPr>
            <p:spPr>
              <a:xfrm>
                <a:off x="1830620" y="4008954"/>
                <a:ext cx="48112" cy="457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8" name="円/楕円 632">
                <a:extLst>
                  <a:ext uri="{FF2B5EF4-FFF2-40B4-BE49-F238E27FC236}">
                    <a16:creationId xmlns:a16="http://schemas.microsoft.com/office/drawing/2014/main" id="{1A571AE3-6E9B-4490-B2D6-B0A8FF9966EE}"/>
                  </a:ext>
                </a:extLst>
              </p:cNvPr>
              <p:cNvSpPr/>
              <p:nvPr/>
            </p:nvSpPr>
            <p:spPr>
              <a:xfrm>
                <a:off x="1665294" y="4166186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9" name="円/楕円 4">
                <a:extLst>
                  <a:ext uri="{FF2B5EF4-FFF2-40B4-BE49-F238E27FC236}">
                    <a16:creationId xmlns:a16="http://schemas.microsoft.com/office/drawing/2014/main" id="{1C961F60-023B-49B3-8319-C071DDFC1418}"/>
                  </a:ext>
                </a:extLst>
              </p:cNvPr>
              <p:cNvSpPr/>
              <p:nvPr/>
            </p:nvSpPr>
            <p:spPr>
              <a:xfrm>
                <a:off x="1608270" y="4229699"/>
                <a:ext cx="198616" cy="64484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30" name="グループ化 729">
              <a:extLst>
                <a:ext uri="{FF2B5EF4-FFF2-40B4-BE49-F238E27FC236}">
                  <a16:creationId xmlns:a16="http://schemas.microsoft.com/office/drawing/2014/main" id="{D22491E7-27EC-4EC8-BAA7-49B7ED9C8A0E}"/>
                </a:ext>
              </a:extLst>
            </p:cNvPr>
            <p:cNvGrpSpPr/>
            <p:nvPr/>
          </p:nvGrpSpPr>
          <p:grpSpPr>
            <a:xfrm>
              <a:off x="795963" y="4044048"/>
              <a:ext cx="748938" cy="284025"/>
              <a:chOff x="849631" y="361615"/>
              <a:chExt cx="1113596" cy="441091"/>
            </a:xfrm>
          </p:grpSpPr>
          <p:sp>
            <p:nvSpPr>
              <p:cNvPr id="731" name="月 730">
                <a:extLst>
                  <a:ext uri="{FF2B5EF4-FFF2-40B4-BE49-F238E27FC236}">
                    <a16:creationId xmlns:a16="http://schemas.microsoft.com/office/drawing/2014/main" id="{956B99CA-F3E8-42DD-A9C8-113EF13CDC91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32" name="月 731">
                <a:extLst>
                  <a:ext uri="{FF2B5EF4-FFF2-40B4-BE49-F238E27FC236}">
                    <a16:creationId xmlns:a16="http://schemas.microsoft.com/office/drawing/2014/main" id="{30A087DE-97C3-4979-B938-FFA5364F90C3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733" name="グループ化 732">
                <a:extLst>
                  <a:ext uri="{FF2B5EF4-FFF2-40B4-BE49-F238E27FC236}">
                    <a16:creationId xmlns:a16="http://schemas.microsoft.com/office/drawing/2014/main" id="{53C8703E-B514-4B8D-901C-5DECC21F225C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737" name="楕円 1888">
                  <a:extLst>
                    <a:ext uri="{FF2B5EF4-FFF2-40B4-BE49-F238E27FC236}">
                      <a16:creationId xmlns:a16="http://schemas.microsoft.com/office/drawing/2014/main" id="{114A3F2D-A2CF-42D4-8591-0DBCA20F7362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38" name="楕円 1888">
                  <a:extLst>
                    <a:ext uri="{FF2B5EF4-FFF2-40B4-BE49-F238E27FC236}">
                      <a16:creationId xmlns:a16="http://schemas.microsoft.com/office/drawing/2014/main" id="{EF775D91-AB5F-4109-9EAA-9DE458F10A53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34" name="フリーフォーム: 図形 733">
                <a:extLst>
                  <a:ext uri="{FF2B5EF4-FFF2-40B4-BE49-F238E27FC236}">
                    <a16:creationId xmlns:a16="http://schemas.microsoft.com/office/drawing/2014/main" id="{1843B99C-44B8-4CA5-BB17-AEDADF3FE42E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35" name="楕円 1888">
                <a:extLst>
                  <a:ext uri="{FF2B5EF4-FFF2-40B4-BE49-F238E27FC236}">
                    <a16:creationId xmlns:a16="http://schemas.microsoft.com/office/drawing/2014/main" id="{9993CCF7-DC6A-42BE-BF5F-13FF27F11C45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36" name="楕円 1888">
                <a:extLst>
                  <a:ext uri="{FF2B5EF4-FFF2-40B4-BE49-F238E27FC236}">
                    <a16:creationId xmlns:a16="http://schemas.microsoft.com/office/drawing/2014/main" id="{1F789FDA-5465-46E5-AFE1-799D59DAA28D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2B0E422F-64FF-4BAB-83E9-A519B3A100FB}"/>
              </a:ext>
            </a:extLst>
          </p:cNvPr>
          <p:cNvGrpSpPr/>
          <p:nvPr/>
        </p:nvGrpSpPr>
        <p:grpSpPr>
          <a:xfrm>
            <a:off x="407495" y="2900374"/>
            <a:ext cx="1598071" cy="1362700"/>
            <a:chOff x="137465" y="2348598"/>
            <a:chExt cx="2065934" cy="1761654"/>
          </a:xfrm>
        </p:grpSpPr>
        <p:grpSp>
          <p:nvGrpSpPr>
            <p:cNvPr id="255" name="グループ化 254">
              <a:extLst>
                <a:ext uri="{FF2B5EF4-FFF2-40B4-BE49-F238E27FC236}">
                  <a16:creationId xmlns:a16="http://schemas.microsoft.com/office/drawing/2014/main" id="{8344822F-7DA7-4F64-BCEF-9576857D3740}"/>
                </a:ext>
              </a:extLst>
            </p:cNvPr>
            <p:cNvGrpSpPr/>
            <p:nvPr/>
          </p:nvGrpSpPr>
          <p:grpSpPr>
            <a:xfrm>
              <a:off x="137465" y="3126113"/>
              <a:ext cx="2065934" cy="984139"/>
              <a:chOff x="4719160" y="822325"/>
              <a:chExt cx="3022600" cy="1439862"/>
            </a:xfrm>
          </p:grpSpPr>
          <p:sp>
            <p:nvSpPr>
              <p:cNvPr id="260" name="Freeform 9">
                <a:extLst>
                  <a:ext uri="{FF2B5EF4-FFF2-40B4-BE49-F238E27FC236}">
                    <a16:creationId xmlns:a16="http://schemas.microsoft.com/office/drawing/2014/main" id="{15D5468C-F18C-4978-8370-6B01D2D450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1" name="Freeform 10">
                <a:extLst>
                  <a:ext uri="{FF2B5EF4-FFF2-40B4-BE49-F238E27FC236}">
                    <a16:creationId xmlns:a16="http://schemas.microsoft.com/office/drawing/2014/main" id="{4740F232-3400-4DC9-8719-B5AA1905FE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2" name="Freeform 11">
                <a:extLst>
                  <a:ext uri="{FF2B5EF4-FFF2-40B4-BE49-F238E27FC236}">
                    <a16:creationId xmlns:a16="http://schemas.microsoft.com/office/drawing/2014/main" id="{AFE2EDC2-5D9E-485E-A104-D48A8801DA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3" name="Rectangle 12">
                <a:extLst>
                  <a:ext uri="{FF2B5EF4-FFF2-40B4-BE49-F238E27FC236}">
                    <a16:creationId xmlns:a16="http://schemas.microsoft.com/office/drawing/2014/main" id="{8DF8BD98-99C9-4A0F-B99A-8346F12908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45" name="グループ化 544">
              <a:extLst>
                <a:ext uri="{FF2B5EF4-FFF2-40B4-BE49-F238E27FC236}">
                  <a16:creationId xmlns:a16="http://schemas.microsoft.com/office/drawing/2014/main" id="{8AA371CC-9E78-4BF3-AEBE-381E6DB39710}"/>
                </a:ext>
              </a:extLst>
            </p:cNvPr>
            <p:cNvGrpSpPr/>
            <p:nvPr/>
          </p:nvGrpSpPr>
          <p:grpSpPr>
            <a:xfrm>
              <a:off x="915071" y="2625167"/>
              <a:ext cx="510723" cy="657374"/>
              <a:chOff x="1400536" y="3822226"/>
              <a:chExt cx="614082" cy="790412"/>
            </a:xfrm>
          </p:grpSpPr>
          <p:sp>
            <p:nvSpPr>
              <p:cNvPr id="546" name="円/楕円 539">
                <a:extLst>
                  <a:ext uri="{FF2B5EF4-FFF2-40B4-BE49-F238E27FC236}">
                    <a16:creationId xmlns:a16="http://schemas.microsoft.com/office/drawing/2014/main" id="{10B61CD7-4363-4325-AF13-39EF72FFA5AA}"/>
                  </a:ext>
                </a:extLst>
              </p:cNvPr>
              <p:cNvSpPr/>
              <p:nvPr/>
            </p:nvSpPr>
            <p:spPr>
              <a:xfrm>
                <a:off x="1400536" y="3834985"/>
                <a:ext cx="614082" cy="777653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47" name="円/楕円 540">
                <a:extLst>
                  <a:ext uri="{FF2B5EF4-FFF2-40B4-BE49-F238E27FC236}">
                    <a16:creationId xmlns:a16="http://schemas.microsoft.com/office/drawing/2014/main" id="{495C2068-7EFF-4609-850A-7B7757DC4A72}"/>
                  </a:ext>
                </a:extLst>
              </p:cNvPr>
              <p:cNvSpPr/>
              <p:nvPr/>
            </p:nvSpPr>
            <p:spPr>
              <a:xfrm>
                <a:off x="1534456" y="3822226"/>
                <a:ext cx="346242" cy="745902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48" name="グループ化 547">
              <a:extLst>
                <a:ext uri="{FF2B5EF4-FFF2-40B4-BE49-F238E27FC236}">
                  <a16:creationId xmlns:a16="http://schemas.microsoft.com/office/drawing/2014/main" id="{514347C2-0B38-462D-B9F7-E1FFD731D232}"/>
                </a:ext>
              </a:extLst>
            </p:cNvPr>
            <p:cNvGrpSpPr/>
            <p:nvPr/>
          </p:nvGrpSpPr>
          <p:grpSpPr>
            <a:xfrm>
              <a:off x="882473" y="3033813"/>
              <a:ext cx="575919" cy="446592"/>
              <a:chOff x="5436737" y="2250781"/>
              <a:chExt cx="575919" cy="446592"/>
            </a:xfrm>
          </p:grpSpPr>
          <p:sp>
            <p:nvSpPr>
              <p:cNvPr id="549" name="楕円 548">
                <a:extLst>
                  <a:ext uri="{FF2B5EF4-FFF2-40B4-BE49-F238E27FC236}">
                    <a16:creationId xmlns:a16="http://schemas.microsoft.com/office/drawing/2014/main" id="{4AE557DA-ECB0-4831-843B-F558D2F5566C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0" name="フリーフォーム: 図形 549">
                <a:extLst>
                  <a:ext uri="{FF2B5EF4-FFF2-40B4-BE49-F238E27FC236}">
                    <a16:creationId xmlns:a16="http://schemas.microsoft.com/office/drawing/2014/main" id="{08EA27B6-83A6-4450-ABAC-76D830844636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1" name="四角形: 上の 2 つの角を丸める 550">
                <a:extLst>
                  <a:ext uri="{FF2B5EF4-FFF2-40B4-BE49-F238E27FC236}">
                    <a16:creationId xmlns:a16="http://schemas.microsoft.com/office/drawing/2014/main" id="{CD652787-F0C2-4944-9EA3-C3D748D5898B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52" name="グループ化 551">
              <a:extLst>
                <a:ext uri="{FF2B5EF4-FFF2-40B4-BE49-F238E27FC236}">
                  <a16:creationId xmlns:a16="http://schemas.microsoft.com/office/drawing/2014/main" id="{735ACDF8-6748-42DF-9AF1-DC2990CB67B1}"/>
                </a:ext>
              </a:extLst>
            </p:cNvPr>
            <p:cNvGrpSpPr/>
            <p:nvPr/>
          </p:nvGrpSpPr>
          <p:grpSpPr>
            <a:xfrm>
              <a:off x="871191" y="2485276"/>
              <a:ext cx="598483" cy="597868"/>
              <a:chOff x="1347777" y="3654025"/>
              <a:chExt cx="719603" cy="718863"/>
            </a:xfrm>
          </p:grpSpPr>
          <p:sp>
            <p:nvSpPr>
              <p:cNvPr id="553" name="フリーフォーム 1025">
                <a:extLst>
                  <a:ext uri="{FF2B5EF4-FFF2-40B4-BE49-F238E27FC236}">
                    <a16:creationId xmlns:a16="http://schemas.microsoft.com/office/drawing/2014/main" id="{D6527F59-F601-4FBE-8844-B70688D810A6}"/>
                  </a:ext>
                </a:extLst>
              </p:cNvPr>
              <p:cNvSpPr/>
              <p:nvPr/>
            </p:nvSpPr>
            <p:spPr>
              <a:xfrm>
                <a:off x="1377250" y="3654025"/>
                <a:ext cx="656620" cy="546108"/>
              </a:xfrm>
              <a:custGeom>
                <a:avLst/>
                <a:gdLst>
                  <a:gd name="connsiteX0" fmla="*/ 261635 w 656620"/>
                  <a:gd name="connsiteY0" fmla="*/ 0 h 546108"/>
                  <a:gd name="connsiteX1" fmla="*/ 314364 w 656620"/>
                  <a:gd name="connsiteY1" fmla="*/ 5548 h 546108"/>
                  <a:gd name="connsiteX2" fmla="*/ 328310 w 656620"/>
                  <a:gd name="connsiteY2" fmla="*/ 10066 h 546108"/>
                  <a:gd name="connsiteX3" fmla="*/ 342257 w 656620"/>
                  <a:gd name="connsiteY3" fmla="*/ 5548 h 546108"/>
                  <a:gd name="connsiteX4" fmla="*/ 394985 w 656620"/>
                  <a:gd name="connsiteY4" fmla="*/ 0 h 546108"/>
                  <a:gd name="connsiteX5" fmla="*/ 656620 w 656620"/>
                  <a:gd name="connsiteY5" fmla="*/ 273054 h 546108"/>
                  <a:gd name="connsiteX6" fmla="*/ 394985 w 656620"/>
                  <a:gd name="connsiteY6" fmla="*/ 546108 h 546108"/>
                  <a:gd name="connsiteX7" fmla="*/ 342257 w 656620"/>
                  <a:gd name="connsiteY7" fmla="*/ 540561 h 546108"/>
                  <a:gd name="connsiteX8" fmla="*/ 328310 w 656620"/>
                  <a:gd name="connsiteY8" fmla="*/ 536043 h 546108"/>
                  <a:gd name="connsiteX9" fmla="*/ 314364 w 656620"/>
                  <a:gd name="connsiteY9" fmla="*/ 540561 h 546108"/>
                  <a:gd name="connsiteX10" fmla="*/ 261635 w 656620"/>
                  <a:gd name="connsiteY10" fmla="*/ 546108 h 546108"/>
                  <a:gd name="connsiteX11" fmla="*/ 0 w 656620"/>
                  <a:gd name="connsiteY11" fmla="*/ 273054 h 546108"/>
                  <a:gd name="connsiteX12" fmla="*/ 261635 w 656620"/>
                  <a:gd name="connsiteY12" fmla="*/ 0 h 5461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656620" h="546108">
                    <a:moveTo>
                      <a:pt x="261635" y="0"/>
                    </a:moveTo>
                    <a:cubicBezTo>
                      <a:pt x="279697" y="0"/>
                      <a:pt x="297332" y="1910"/>
                      <a:pt x="314364" y="5548"/>
                    </a:cubicBezTo>
                    <a:lnTo>
                      <a:pt x="328310" y="10066"/>
                    </a:lnTo>
                    <a:lnTo>
                      <a:pt x="342257" y="5548"/>
                    </a:lnTo>
                    <a:cubicBezTo>
                      <a:pt x="359288" y="1910"/>
                      <a:pt x="376923" y="0"/>
                      <a:pt x="394985" y="0"/>
                    </a:cubicBezTo>
                    <a:cubicBezTo>
                      <a:pt x="539482" y="0"/>
                      <a:pt x="656620" y="122250"/>
                      <a:pt x="656620" y="273054"/>
                    </a:cubicBezTo>
                    <a:cubicBezTo>
                      <a:pt x="656620" y="423858"/>
                      <a:pt x="539482" y="546108"/>
                      <a:pt x="394985" y="546108"/>
                    </a:cubicBezTo>
                    <a:cubicBezTo>
                      <a:pt x="376923" y="546108"/>
                      <a:pt x="359288" y="544198"/>
                      <a:pt x="342257" y="540561"/>
                    </a:cubicBezTo>
                    <a:lnTo>
                      <a:pt x="328310" y="536043"/>
                    </a:lnTo>
                    <a:lnTo>
                      <a:pt x="314364" y="540561"/>
                    </a:lnTo>
                    <a:cubicBezTo>
                      <a:pt x="297332" y="544198"/>
                      <a:pt x="279697" y="546108"/>
                      <a:pt x="261635" y="546108"/>
                    </a:cubicBezTo>
                    <a:cubicBezTo>
                      <a:pt x="117138" y="546108"/>
                      <a:pt x="0" y="423858"/>
                      <a:pt x="0" y="273054"/>
                    </a:cubicBezTo>
                    <a:cubicBezTo>
                      <a:pt x="0" y="122250"/>
                      <a:pt x="117138" y="0"/>
                      <a:pt x="261635" y="0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4" name="円/楕円 544">
                <a:extLst>
                  <a:ext uri="{FF2B5EF4-FFF2-40B4-BE49-F238E27FC236}">
                    <a16:creationId xmlns:a16="http://schemas.microsoft.com/office/drawing/2014/main" id="{15CC94B5-471D-4CD6-BCBE-E5CF3C0756FD}"/>
                  </a:ext>
                </a:extLst>
              </p:cNvPr>
              <p:cNvSpPr/>
              <p:nvPr/>
            </p:nvSpPr>
            <p:spPr>
              <a:xfrm rot="20700000">
                <a:off x="1347777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5" name="円/楕円 545">
                <a:extLst>
                  <a:ext uri="{FF2B5EF4-FFF2-40B4-BE49-F238E27FC236}">
                    <a16:creationId xmlns:a16="http://schemas.microsoft.com/office/drawing/2014/main" id="{7102358C-398F-45A9-8024-E5E9118B4C5C}"/>
                  </a:ext>
                </a:extLst>
              </p:cNvPr>
              <p:cNvSpPr/>
              <p:nvPr/>
            </p:nvSpPr>
            <p:spPr>
              <a:xfrm rot="900000" flipH="1">
                <a:off x="1892445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6" name="円/楕円 546">
                <a:extLst>
                  <a:ext uri="{FF2B5EF4-FFF2-40B4-BE49-F238E27FC236}">
                    <a16:creationId xmlns:a16="http://schemas.microsoft.com/office/drawing/2014/main" id="{0C9A1212-E28E-423F-B6E4-A395C5E982E3}"/>
                  </a:ext>
                </a:extLst>
              </p:cNvPr>
              <p:cNvSpPr/>
              <p:nvPr/>
            </p:nvSpPr>
            <p:spPr>
              <a:xfrm>
                <a:off x="1431271" y="3730986"/>
                <a:ext cx="552614" cy="63323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7" name="月 556">
                <a:extLst>
                  <a:ext uri="{FF2B5EF4-FFF2-40B4-BE49-F238E27FC236}">
                    <a16:creationId xmlns:a16="http://schemas.microsoft.com/office/drawing/2014/main" id="{44D2B527-C1D6-4955-A8E8-A53AC978261B}"/>
                  </a:ext>
                </a:extLst>
              </p:cNvPr>
              <p:cNvSpPr/>
              <p:nvPr/>
            </p:nvSpPr>
            <p:spPr>
              <a:xfrm>
                <a:off x="1413442" y="3800060"/>
                <a:ext cx="80658" cy="572828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8" name="月 557">
                <a:extLst>
                  <a:ext uri="{FF2B5EF4-FFF2-40B4-BE49-F238E27FC236}">
                    <a16:creationId xmlns:a16="http://schemas.microsoft.com/office/drawing/2014/main" id="{99607B6E-495E-4B0D-A5BE-F343E96CA15C}"/>
                  </a:ext>
                </a:extLst>
              </p:cNvPr>
              <p:cNvSpPr/>
              <p:nvPr/>
            </p:nvSpPr>
            <p:spPr>
              <a:xfrm flipH="1">
                <a:off x="1922206" y="3800060"/>
                <a:ext cx="80658" cy="572828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9" name="月 558">
                <a:extLst>
                  <a:ext uri="{FF2B5EF4-FFF2-40B4-BE49-F238E27FC236}">
                    <a16:creationId xmlns:a16="http://schemas.microsoft.com/office/drawing/2014/main" id="{7CB6EF2C-B6C0-4DA3-90E7-1996335FBCCA}"/>
                  </a:ext>
                </a:extLst>
              </p:cNvPr>
              <p:cNvSpPr/>
              <p:nvPr/>
            </p:nvSpPr>
            <p:spPr>
              <a:xfrm rot="1800000">
                <a:off x="1422299" y="3671351"/>
                <a:ext cx="128812" cy="409509"/>
              </a:xfrm>
              <a:prstGeom prst="moon">
                <a:avLst>
                  <a:gd name="adj" fmla="val 51501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0" name="月 559">
                <a:extLst>
                  <a:ext uri="{FF2B5EF4-FFF2-40B4-BE49-F238E27FC236}">
                    <a16:creationId xmlns:a16="http://schemas.microsoft.com/office/drawing/2014/main" id="{9481E294-D63D-4B75-AABA-BD532F1AC443}"/>
                  </a:ext>
                </a:extLst>
              </p:cNvPr>
              <p:cNvSpPr/>
              <p:nvPr/>
            </p:nvSpPr>
            <p:spPr>
              <a:xfrm rot="19800000" flipH="1">
                <a:off x="1866542" y="3671351"/>
                <a:ext cx="128812" cy="409509"/>
              </a:xfrm>
              <a:prstGeom prst="moon">
                <a:avLst>
                  <a:gd name="adj" fmla="val 51501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1" name="月 560">
                <a:extLst>
                  <a:ext uri="{FF2B5EF4-FFF2-40B4-BE49-F238E27FC236}">
                    <a16:creationId xmlns:a16="http://schemas.microsoft.com/office/drawing/2014/main" id="{034C03F8-5AD9-4B42-9B4B-FDCB2D8A53F0}"/>
                  </a:ext>
                </a:extLst>
              </p:cNvPr>
              <p:cNvSpPr/>
              <p:nvPr/>
            </p:nvSpPr>
            <p:spPr>
              <a:xfrm rot="1800000">
                <a:off x="1499328" y="3675096"/>
                <a:ext cx="102413" cy="343879"/>
              </a:xfrm>
              <a:prstGeom prst="moon">
                <a:avLst>
                  <a:gd name="adj" fmla="val 6866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2" name="月 561">
                <a:extLst>
                  <a:ext uri="{FF2B5EF4-FFF2-40B4-BE49-F238E27FC236}">
                    <a16:creationId xmlns:a16="http://schemas.microsoft.com/office/drawing/2014/main" id="{1E7714A0-1E82-41CF-8EB4-33F833AF3571}"/>
                  </a:ext>
                </a:extLst>
              </p:cNvPr>
              <p:cNvSpPr/>
              <p:nvPr/>
            </p:nvSpPr>
            <p:spPr>
              <a:xfrm rot="19800000" flipH="1">
                <a:off x="1811560" y="3675094"/>
                <a:ext cx="102413" cy="343879"/>
              </a:xfrm>
              <a:prstGeom prst="moon">
                <a:avLst>
                  <a:gd name="adj" fmla="val 6866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3" name="月 562">
                <a:extLst>
                  <a:ext uri="{FF2B5EF4-FFF2-40B4-BE49-F238E27FC236}">
                    <a16:creationId xmlns:a16="http://schemas.microsoft.com/office/drawing/2014/main" id="{DED34342-963E-4BA9-8E6E-763C985611B0}"/>
                  </a:ext>
                </a:extLst>
              </p:cNvPr>
              <p:cNvSpPr/>
              <p:nvPr/>
            </p:nvSpPr>
            <p:spPr>
              <a:xfrm rot="1800000">
                <a:off x="1566536" y="3684104"/>
                <a:ext cx="85804" cy="255580"/>
              </a:xfrm>
              <a:prstGeom prst="moon">
                <a:avLst>
                  <a:gd name="adj" fmla="val 6866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4" name="月 563">
                <a:extLst>
                  <a:ext uri="{FF2B5EF4-FFF2-40B4-BE49-F238E27FC236}">
                    <a16:creationId xmlns:a16="http://schemas.microsoft.com/office/drawing/2014/main" id="{D3435A16-55D7-485F-919A-A9D5989AA55B}"/>
                  </a:ext>
                </a:extLst>
              </p:cNvPr>
              <p:cNvSpPr/>
              <p:nvPr/>
            </p:nvSpPr>
            <p:spPr>
              <a:xfrm rot="19800000" flipH="1">
                <a:off x="1763698" y="3684106"/>
                <a:ext cx="85804" cy="255580"/>
              </a:xfrm>
              <a:prstGeom prst="moon">
                <a:avLst>
                  <a:gd name="adj" fmla="val 6866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5" name="月 564">
                <a:extLst>
                  <a:ext uri="{FF2B5EF4-FFF2-40B4-BE49-F238E27FC236}">
                    <a16:creationId xmlns:a16="http://schemas.microsoft.com/office/drawing/2014/main" id="{13EDAF59-4A9C-4CD3-B7BD-822BFF74F491}"/>
                  </a:ext>
                </a:extLst>
              </p:cNvPr>
              <p:cNvSpPr/>
              <p:nvPr/>
            </p:nvSpPr>
            <p:spPr>
              <a:xfrm rot="5400000">
                <a:off x="1550624" y="3799395"/>
                <a:ext cx="60416" cy="204442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6" name="円/楕円 609">
                <a:extLst>
                  <a:ext uri="{FF2B5EF4-FFF2-40B4-BE49-F238E27FC236}">
                    <a16:creationId xmlns:a16="http://schemas.microsoft.com/office/drawing/2014/main" id="{42948547-80AF-4AA6-841E-E9D711C8C936}"/>
                  </a:ext>
                </a:extLst>
              </p:cNvPr>
              <p:cNvSpPr/>
              <p:nvPr/>
            </p:nvSpPr>
            <p:spPr>
              <a:xfrm>
                <a:off x="1505774" y="3971887"/>
                <a:ext cx="150117" cy="1270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7" name="月 566">
                <a:extLst>
                  <a:ext uri="{FF2B5EF4-FFF2-40B4-BE49-F238E27FC236}">
                    <a16:creationId xmlns:a16="http://schemas.microsoft.com/office/drawing/2014/main" id="{B36BB86D-6917-4CFC-9B4D-20B4C33B4658}"/>
                  </a:ext>
                </a:extLst>
              </p:cNvPr>
              <p:cNvSpPr/>
              <p:nvPr/>
            </p:nvSpPr>
            <p:spPr>
              <a:xfrm rot="5400000">
                <a:off x="1555452" y="3916447"/>
                <a:ext cx="50761" cy="146551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8" name="円/楕円 612">
                <a:extLst>
                  <a:ext uri="{FF2B5EF4-FFF2-40B4-BE49-F238E27FC236}">
                    <a16:creationId xmlns:a16="http://schemas.microsoft.com/office/drawing/2014/main" id="{6E9D66FB-9ADA-4285-9535-53CB2FE3E946}"/>
                  </a:ext>
                </a:extLst>
              </p:cNvPr>
              <p:cNvSpPr/>
              <p:nvPr/>
            </p:nvSpPr>
            <p:spPr>
              <a:xfrm>
                <a:off x="1535761" y="3989722"/>
                <a:ext cx="90142" cy="856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9" name="円/楕円 616">
                <a:extLst>
                  <a:ext uri="{FF2B5EF4-FFF2-40B4-BE49-F238E27FC236}">
                    <a16:creationId xmlns:a16="http://schemas.microsoft.com/office/drawing/2014/main" id="{21CC49DE-EBDB-48F4-A4E2-1CB437BE2386}"/>
                  </a:ext>
                </a:extLst>
              </p:cNvPr>
              <p:cNvSpPr/>
              <p:nvPr/>
            </p:nvSpPr>
            <p:spPr>
              <a:xfrm>
                <a:off x="1556776" y="4008954"/>
                <a:ext cx="48112" cy="457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0" name="月 569">
                <a:extLst>
                  <a:ext uri="{FF2B5EF4-FFF2-40B4-BE49-F238E27FC236}">
                    <a16:creationId xmlns:a16="http://schemas.microsoft.com/office/drawing/2014/main" id="{970D5B28-91E8-434D-9C19-6EE04BD0F92D}"/>
                  </a:ext>
                </a:extLst>
              </p:cNvPr>
              <p:cNvSpPr/>
              <p:nvPr/>
            </p:nvSpPr>
            <p:spPr>
              <a:xfrm rot="5400000">
                <a:off x="1824468" y="3799395"/>
                <a:ext cx="60416" cy="204442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1" name="円/楕円 619">
                <a:extLst>
                  <a:ext uri="{FF2B5EF4-FFF2-40B4-BE49-F238E27FC236}">
                    <a16:creationId xmlns:a16="http://schemas.microsoft.com/office/drawing/2014/main" id="{7EA1B2FB-4952-4473-8366-9D2FF07E70A1}"/>
                  </a:ext>
                </a:extLst>
              </p:cNvPr>
              <p:cNvSpPr/>
              <p:nvPr/>
            </p:nvSpPr>
            <p:spPr>
              <a:xfrm>
                <a:off x="1779618" y="3971887"/>
                <a:ext cx="150117" cy="1270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2" name="月 571">
                <a:extLst>
                  <a:ext uri="{FF2B5EF4-FFF2-40B4-BE49-F238E27FC236}">
                    <a16:creationId xmlns:a16="http://schemas.microsoft.com/office/drawing/2014/main" id="{C7465462-AB12-443E-86B5-D2458A9886D4}"/>
                  </a:ext>
                </a:extLst>
              </p:cNvPr>
              <p:cNvSpPr/>
              <p:nvPr/>
            </p:nvSpPr>
            <p:spPr>
              <a:xfrm rot="5400000">
                <a:off x="1829296" y="3916447"/>
                <a:ext cx="50761" cy="146551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3" name="円/楕円 631">
                <a:extLst>
                  <a:ext uri="{FF2B5EF4-FFF2-40B4-BE49-F238E27FC236}">
                    <a16:creationId xmlns:a16="http://schemas.microsoft.com/office/drawing/2014/main" id="{13BCEB4B-8094-4E76-A139-FF35DFAC9F7C}"/>
                  </a:ext>
                </a:extLst>
              </p:cNvPr>
              <p:cNvSpPr/>
              <p:nvPr/>
            </p:nvSpPr>
            <p:spPr>
              <a:xfrm>
                <a:off x="1809605" y="3989722"/>
                <a:ext cx="90142" cy="856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4" name="円/楕円 641">
                <a:extLst>
                  <a:ext uri="{FF2B5EF4-FFF2-40B4-BE49-F238E27FC236}">
                    <a16:creationId xmlns:a16="http://schemas.microsoft.com/office/drawing/2014/main" id="{D322620D-B72B-4A19-8B97-7764B175E7E2}"/>
                  </a:ext>
                </a:extLst>
              </p:cNvPr>
              <p:cNvSpPr/>
              <p:nvPr/>
            </p:nvSpPr>
            <p:spPr>
              <a:xfrm>
                <a:off x="1830620" y="4008954"/>
                <a:ext cx="48112" cy="457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5" name="円/楕円 632">
                <a:extLst>
                  <a:ext uri="{FF2B5EF4-FFF2-40B4-BE49-F238E27FC236}">
                    <a16:creationId xmlns:a16="http://schemas.microsoft.com/office/drawing/2014/main" id="{B74EBA98-7CD0-4E4B-8A7E-58D1EAF40CC5}"/>
                  </a:ext>
                </a:extLst>
              </p:cNvPr>
              <p:cNvSpPr/>
              <p:nvPr/>
            </p:nvSpPr>
            <p:spPr>
              <a:xfrm>
                <a:off x="1665294" y="4166186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77" name="グループ化 576">
              <a:extLst>
                <a:ext uri="{FF2B5EF4-FFF2-40B4-BE49-F238E27FC236}">
                  <a16:creationId xmlns:a16="http://schemas.microsoft.com/office/drawing/2014/main" id="{4615912C-F1A1-4E41-9A0F-91CC2BEF6371}"/>
                </a:ext>
              </a:extLst>
            </p:cNvPr>
            <p:cNvGrpSpPr/>
            <p:nvPr/>
          </p:nvGrpSpPr>
          <p:grpSpPr>
            <a:xfrm>
              <a:off x="795963" y="2348598"/>
              <a:ext cx="748938" cy="284025"/>
              <a:chOff x="849631" y="361615"/>
              <a:chExt cx="1113596" cy="441091"/>
            </a:xfrm>
          </p:grpSpPr>
          <p:sp>
            <p:nvSpPr>
              <p:cNvPr id="578" name="月 577">
                <a:extLst>
                  <a:ext uri="{FF2B5EF4-FFF2-40B4-BE49-F238E27FC236}">
                    <a16:creationId xmlns:a16="http://schemas.microsoft.com/office/drawing/2014/main" id="{C9474077-E500-4AC2-9424-24D5A89B0188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79" name="月 578">
                <a:extLst>
                  <a:ext uri="{FF2B5EF4-FFF2-40B4-BE49-F238E27FC236}">
                    <a16:creationId xmlns:a16="http://schemas.microsoft.com/office/drawing/2014/main" id="{F4B5CDD0-BD09-4C4A-B65E-14655189D72F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80" name="グループ化 579">
                <a:extLst>
                  <a:ext uri="{FF2B5EF4-FFF2-40B4-BE49-F238E27FC236}">
                    <a16:creationId xmlns:a16="http://schemas.microsoft.com/office/drawing/2014/main" id="{C485AF8D-6C75-4A3C-8D8F-6BFF86250F70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84" name="楕円 1888">
                  <a:extLst>
                    <a:ext uri="{FF2B5EF4-FFF2-40B4-BE49-F238E27FC236}">
                      <a16:creationId xmlns:a16="http://schemas.microsoft.com/office/drawing/2014/main" id="{27FCE74B-5011-4EEE-8AF2-7D9B1038C32B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85" name="楕円 1888">
                  <a:extLst>
                    <a:ext uri="{FF2B5EF4-FFF2-40B4-BE49-F238E27FC236}">
                      <a16:creationId xmlns:a16="http://schemas.microsoft.com/office/drawing/2014/main" id="{5A05A71E-C110-4E9C-A61E-1EA8F64AAA5E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81" name="フリーフォーム: 図形 580">
                <a:extLst>
                  <a:ext uri="{FF2B5EF4-FFF2-40B4-BE49-F238E27FC236}">
                    <a16:creationId xmlns:a16="http://schemas.microsoft.com/office/drawing/2014/main" id="{573CA6FA-5457-4A05-9D45-2F7875883E16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82" name="楕円 1888">
                <a:extLst>
                  <a:ext uri="{FF2B5EF4-FFF2-40B4-BE49-F238E27FC236}">
                    <a16:creationId xmlns:a16="http://schemas.microsoft.com/office/drawing/2014/main" id="{91BDBBBE-6E41-440B-B8E8-9DF8F3309FE3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83" name="楕円 1888">
                <a:extLst>
                  <a:ext uri="{FF2B5EF4-FFF2-40B4-BE49-F238E27FC236}">
                    <a16:creationId xmlns:a16="http://schemas.microsoft.com/office/drawing/2014/main" id="{C0863822-9AEC-4468-BF26-5AFC7DFE2D8A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39" name="楕円 738">
              <a:extLst>
                <a:ext uri="{FF2B5EF4-FFF2-40B4-BE49-F238E27FC236}">
                  <a16:creationId xmlns:a16="http://schemas.microsoft.com/office/drawing/2014/main" id="{5409912B-A2D4-4179-833F-B9967F1FFAB4}"/>
                </a:ext>
              </a:extLst>
            </p:cNvPr>
            <p:cNvSpPr/>
            <p:nvPr/>
          </p:nvSpPr>
          <p:spPr bwMode="auto">
            <a:xfrm>
              <a:off x="969113" y="2890972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0" name="楕円 739">
              <a:extLst>
                <a:ext uri="{FF2B5EF4-FFF2-40B4-BE49-F238E27FC236}">
                  <a16:creationId xmlns:a16="http://schemas.microsoft.com/office/drawing/2014/main" id="{B7EE95F2-72C2-47F9-9478-50F0489D8528}"/>
                </a:ext>
              </a:extLst>
            </p:cNvPr>
            <p:cNvSpPr/>
            <p:nvPr/>
          </p:nvSpPr>
          <p:spPr bwMode="auto">
            <a:xfrm>
              <a:off x="1271532" y="2890972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2" name="円/楕円 4">
              <a:extLst>
                <a:ext uri="{FF2B5EF4-FFF2-40B4-BE49-F238E27FC236}">
                  <a16:creationId xmlns:a16="http://schemas.microsoft.com/office/drawing/2014/main" id="{51C897C4-88CB-471B-92C5-ADB60F7F8F77}"/>
                </a:ext>
              </a:extLst>
            </p:cNvPr>
            <p:cNvSpPr/>
            <p:nvPr/>
          </p:nvSpPr>
          <p:spPr>
            <a:xfrm>
              <a:off x="1138333" y="2971960"/>
              <a:ext cx="64198" cy="19614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72" name="グループ化 171">
            <a:extLst>
              <a:ext uri="{FF2B5EF4-FFF2-40B4-BE49-F238E27FC236}">
                <a16:creationId xmlns:a16="http://schemas.microsoft.com/office/drawing/2014/main" id="{7BED70E6-2A42-46F2-A493-522F1BFEFECD}"/>
              </a:ext>
            </a:extLst>
          </p:cNvPr>
          <p:cNvGrpSpPr/>
          <p:nvPr/>
        </p:nvGrpSpPr>
        <p:grpSpPr>
          <a:xfrm>
            <a:off x="2275100" y="2900374"/>
            <a:ext cx="1598071" cy="1362700"/>
            <a:chOff x="2240585" y="2348598"/>
            <a:chExt cx="2065934" cy="1761654"/>
          </a:xfrm>
        </p:grpSpPr>
        <p:grpSp>
          <p:nvGrpSpPr>
            <p:cNvPr id="296" name="グループ化 295">
              <a:extLst>
                <a:ext uri="{FF2B5EF4-FFF2-40B4-BE49-F238E27FC236}">
                  <a16:creationId xmlns:a16="http://schemas.microsoft.com/office/drawing/2014/main" id="{F6D9FF79-084F-4F27-840F-7C68BB780EA0}"/>
                </a:ext>
              </a:extLst>
            </p:cNvPr>
            <p:cNvGrpSpPr/>
            <p:nvPr/>
          </p:nvGrpSpPr>
          <p:grpSpPr>
            <a:xfrm>
              <a:off x="2240585" y="3126113"/>
              <a:ext cx="2065934" cy="984139"/>
              <a:chOff x="4719160" y="822325"/>
              <a:chExt cx="3022600" cy="1439862"/>
            </a:xfrm>
          </p:grpSpPr>
          <p:sp>
            <p:nvSpPr>
              <p:cNvPr id="301" name="Freeform 9">
                <a:extLst>
                  <a:ext uri="{FF2B5EF4-FFF2-40B4-BE49-F238E27FC236}">
                    <a16:creationId xmlns:a16="http://schemas.microsoft.com/office/drawing/2014/main" id="{80F67F33-4B27-43D1-97EA-20C602B2721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02" name="Freeform 10">
                <a:extLst>
                  <a:ext uri="{FF2B5EF4-FFF2-40B4-BE49-F238E27FC236}">
                    <a16:creationId xmlns:a16="http://schemas.microsoft.com/office/drawing/2014/main" id="{179A30F3-F17B-4451-9746-CCEFF596F7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03" name="Freeform 11">
                <a:extLst>
                  <a:ext uri="{FF2B5EF4-FFF2-40B4-BE49-F238E27FC236}">
                    <a16:creationId xmlns:a16="http://schemas.microsoft.com/office/drawing/2014/main" id="{1D42219E-7B6D-438C-BCC7-5C27DF4C49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04" name="Rectangle 12">
                <a:extLst>
                  <a:ext uri="{FF2B5EF4-FFF2-40B4-BE49-F238E27FC236}">
                    <a16:creationId xmlns:a16="http://schemas.microsoft.com/office/drawing/2014/main" id="{FB1BD75E-A5B0-4A57-BE08-402D1A48EE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297" name="グループ化 296">
              <a:extLst>
                <a:ext uri="{FF2B5EF4-FFF2-40B4-BE49-F238E27FC236}">
                  <a16:creationId xmlns:a16="http://schemas.microsoft.com/office/drawing/2014/main" id="{FE8F3B64-F267-4C1F-AD30-499EA6C032BB}"/>
                </a:ext>
              </a:extLst>
            </p:cNvPr>
            <p:cNvGrpSpPr/>
            <p:nvPr/>
          </p:nvGrpSpPr>
          <p:grpSpPr>
            <a:xfrm>
              <a:off x="2985593" y="3033813"/>
              <a:ext cx="575919" cy="446592"/>
              <a:chOff x="5436737" y="2250781"/>
              <a:chExt cx="575919" cy="446592"/>
            </a:xfrm>
          </p:grpSpPr>
          <p:sp>
            <p:nvSpPr>
              <p:cNvPr id="298" name="楕円 297">
                <a:extLst>
                  <a:ext uri="{FF2B5EF4-FFF2-40B4-BE49-F238E27FC236}">
                    <a16:creationId xmlns:a16="http://schemas.microsoft.com/office/drawing/2014/main" id="{18E38A64-ED03-47DA-AB3F-7B896DBDCA76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9" name="フリーフォーム: 図形 298">
                <a:extLst>
                  <a:ext uri="{FF2B5EF4-FFF2-40B4-BE49-F238E27FC236}">
                    <a16:creationId xmlns:a16="http://schemas.microsoft.com/office/drawing/2014/main" id="{BBE013D3-6711-43BC-8CFB-4981A0D1037B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0" name="四角形: 上の 2 つの角を丸める 299">
                <a:extLst>
                  <a:ext uri="{FF2B5EF4-FFF2-40B4-BE49-F238E27FC236}">
                    <a16:creationId xmlns:a16="http://schemas.microsoft.com/office/drawing/2014/main" id="{5F64AD58-34B3-41E4-88B5-FB4183D7643E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19" name="フローチャート: 論理積ゲート 213">
              <a:extLst>
                <a:ext uri="{FF2B5EF4-FFF2-40B4-BE49-F238E27FC236}">
                  <a16:creationId xmlns:a16="http://schemas.microsoft.com/office/drawing/2014/main" id="{BDE1943D-1E81-4895-ACBA-8FD0884A9385}"/>
                </a:ext>
              </a:extLst>
            </p:cNvPr>
            <p:cNvSpPr/>
            <p:nvPr/>
          </p:nvSpPr>
          <p:spPr>
            <a:xfrm rot="16200000">
              <a:off x="2986548" y="2468643"/>
              <a:ext cx="574008" cy="574008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420" name="グループ化 419">
              <a:extLst>
                <a:ext uri="{FF2B5EF4-FFF2-40B4-BE49-F238E27FC236}">
                  <a16:creationId xmlns:a16="http://schemas.microsoft.com/office/drawing/2014/main" id="{8BBCCE6A-A589-4432-9FC2-911E01CB993E}"/>
                </a:ext>
              </a:extLst>
            </p:cNvPr>
            <p:cNvGrpSpPr/>
            <p:nvPr/>
          </p:nvGrpSpPr>
          <p:grpSpPr>
            <a:xfrm>
              <a:off x="2974311" y="2538571"/>
              <a:ext cx="598483" cy="542149"/>
              <a:chOff x="2320234" y="3718105"/>
              <a:chExt cx="719603" cy="651868"/>
            </a:xfrm>
          </p:grpSpPr>
          <p:sp>
            <p:nvSpPr>
              <p:cNvPr id="421" name="円/楕円 689">
                <a:extLst>
                  <a:ext uri="{FF2B5EF4-FFF2-40B4-BE49-F238E27FC236}">
                    <a16:creationId xmlns:a16="http://schemas.microsoft.com/office/drawing/2014/main" id="{8ADCD988-2F74-46F1-A484-693B6A697972}"/>
                  </a:ext>
                </a:extLst>
              </p:cNvPr>
              <p:cNvSpPr/>
              <p:nvPr/>
            </p:nvSpPr>
            <p:spPr>
              <a:xfrm rot="20700000">
                <a:off x="2320234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2" name="円/楕円 690">
                <a:extLst>
                  <a:ext uri="{FF2B5EF4-FFF2-40B4-BE49-F238E27FC236}">
                    <a16:creationId xmlns:a16="http://schemas.microsoft.com/office/drawing/2014/main" id="{998D07E3-6B05-442A-975D-69A067540E8A}"/>
                  </a:ext>
                </a:extLst>
              </p:cNvPr>
              <p:cNvSpPr/>
              <p:nvPr/>
            </p:nvSpPr>
            <p:spPr>
              <a:xfrm rot="900000" flipH="1">
                <a:off x="2864902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3" name="円/楕円 691">
                <a:extLst>
                  <a:ext uri="{FF2B5EF4-FFF2-40B4-BE49-F238E27FC236}">
                    <a16:creationId xmlns:a16="http://schemas.microsoft.com/office/drawing/2014/main" id="{46E01228-567E-485A-BD24-2BBF7D97A66F}"/>
                  </a:ext>
                </a:extLst>
              </p:cNvPr>
              <p:cNvSpPr/>
              <p:nvPr/>
            </p:nvSpPr>
            <p:spPr>
              <a:xfrm>
                <a:off x="2390513" y="3718105"/>
                <a:ext cx="579044" cy="6518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4" name="月 423">
                <a:extLst>
                  <a:ext uri="{FF2B5EF4-FFF2-40B4-BE49-F238E27FC236}">
                    <a16:creationId xmlns:a16="http://schemas.microsoft.com/office/drawing/2014/main" id="{32B696F6-12EF-4F52-838A-8C4E6636A1DB}"/>
                  </a:ext>
                </a:extLst>
              </p:cNvPr>
              <p:cNvSpPr/>
              <p:nvPr/>
            </p:nvSpPr>
            <p:spPr>
              <a:xfrm rot="5400000">
                <a:off x="2502721" y="3811705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5" name="月 424">
                <a:extLst>
                  <a:ext uri="{FF2B5EF4-FFF2-40B4-BE49-F238E27FC236}">
                    <a16:creationId xmlns:a16="http://schemas.microsoft.com/office/drawing/2014/main" id="{060A1EB4-7066-4444-9E30-65EB7AC6CCF6}"/>
                  </a:ext>
                </a:extLst>
              </p:cNvPr>
              <p:cNvSpPr/>
              <p:nvPr/>
            </p:nvSpPr>
            <p:spPr>
              <a:xfrm rot="5400000">
                <a:off x="2793234" y="3811705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8" name="円/楕円 632">
                <a:extLst>
                  <a:ext uri="{FF2B5EF4-FFF2-40B4-BE49-F238E27FC236}">
                    <a16:creationId xmlns:a16="http://schemas.microsoft.com/office/drawing/2014/main" id="{21EF17B9-1B8B-4A7F-9A3B-9F7DCB97B79C}"/>
                  </a:ext>
                </a:extLst>
              </p:cNvPr>
              <p:cNvSpPr/>
              <p:nvPr/>
            </p:nvSpPr>
            <p:spPr>
              <a:xfrm>
                <a:off x="2635661" y="4154850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9" name="円/楕円 4">
                <a:extLst>
                  <a:ext uri="{FF2B5EF4-FFF2-40B4-BE49-F238E27FC236}">
                    <a16:creationId xmlns:a16="http://schemas.microsoft.com/office/drawing/2014/main" id="{54456DB1-CD7B-4BF7-BFE0-94FFBE6470DF}"/>
                  </a:ext>
                </a:extLst>
              </p:cNvPr>
              <p:cNvSpPr/>
              <p:nvPr/>
            </p:nvSpPr>
            <p:spPr>
              <a:xfrm>
                <a:off x="2596210" y="4233302"/>
                <a:ext cx="163841" cy="66790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7" name="月 746">
                <a:extLst>
                  <a:ext uri="{FF2B5EF4-FFF2-40B4-BE49-F238E27FC236}">
                    <a16:creationId xmlns:a16="http://schemas.microsoft.com/office/drawing/2014/main" id="{DE78A656-AA9F-4495-97C7-8428581AFABC}"/>
                  </a:ext>
                </a:extLst>
              </p:cNvPr>
              <p:cNvSpPr/>
              <p:nvPr/>
            </p:nvSpPr>
            <p:spPr>
              <a:xfrm rot="16200000">
                <a:off x="2506539" y="3926232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8" name="月 747">
                <a:extLst>
                  <a:ext uri="{FF2B5EF4-FFF2-40B4-BE49-F238E27FC236}">
                    <a16:creationId xmlns:a16="http://schemas.microsoft.com/office/drawing/2014/main" id="{33817F86-C70C-4FF4-8B6D-862C34D7FA90}"/>
                  </a:ext>
                </a:extLst>
              </p:cNvPr>
              <p:cNvSpPr/>
              <p:nvPr/>
            </p:nvSpPr>
            <p:spPr>
              <a:xfrm rot="16200000">
                <a:off x="2797052" y="3926232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08" name="グループ化 507">
              <a:extLst>
                <a:ext uri="{FF2B5EF4-FFF2-40B4-BE49-F238E27FC236}">
                  <a16:creationId xmlns:a16="http://schemas.microsoft.com/office/drawing/2014/main" id="{38C1EA9A-1683-4772-B80E-C2022F29953C}"/>
                </a:ext>
              </a:extLst>
            </p:cNvPr>
            <p:cNvGrpSpPr/>
            <p:nvPr/>
          </p:nvGrpSpPr>
          <p:grpSpPr>
            <a:xfrm>
              <a:off x="2875318" y="2348598"/>
              <a:ext cx="796469" cy="284025"/>
              <a:chOff x="849631" y="361615"/>
              <a:chExt cx="1113596" cy="441091"/>
            </a:xfrm>
          </p:grpSpPr>
          <p:sp>
            <p:nvSpPr>
              <p:cNvPr id="509" name="月 508">
                <a:extLst>
                  <a:ext uri="{FF2B5EF4-FFF2-40B4-BE49-F238E27FC236}">
                    <a16:creationId xmlns:a16="http://schemas.microsoft.com/office/drawing/2014/main" id="{8C9FB36F-EDAA-4E1C-9618-6B1A9F91A820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10" name="月 509">
                <a:extLst>
                  <a:ext uri="{FF2B5EF4-FFF2-40B4-BE49-F238E27FC236}">
                    <a16:creationId xmlns:a16="http://schemas.microsoft.com/office/drawing/2014/main" id="{2C049AA0-D1C4-46B9-A683-7CC6FCD464B4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11" name="グループ化 510">
                <a:extLst>
                  <a:ext uri="{FF2B5EF4-FFF2-40B4-BE49-F238E27FC236}">
                    <a16:creationId xmlns:a16="http://schemas.microsoft.com/office/drawing/2014/main" id="{7F4416C6-6008-462F-A983-1AF871886A51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15" name="楕円 1888">
                  <a:extLst>
                    <a:ext uri="{FF2B5EF4-FFF2-40B4-BE49-F238E27FC236}">
                      <a16:creationId xmlns:a16="http://schemas.microsoft.com/office/drawing/2014/main" id="{190912D1-14C1-4564-ABB1-F3DCF24F9783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6" name="楕円 1888">
                  <a:extLst>
                    <a:ext uri="{FF2B5EF4-FFF2-40B4-BE49-F238E27FC236}">
                      <a16:creationId xmlns:a16="http://schemas.microsoft.com/office/drawing/2014/main" id="{8AF0A204-AD94-4F02-B98E-A1CD5F17CA23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12" name="フリーフォーム: 図形 511">
                <a:extLst>
                  <a:ext uri="{FF2B5EF4-FFF2-40B4-BE49-F238E27FC236}">
                    <a16:creationId xmlns:a16="http://schemas.microsoft.com/office/drawing/2014/main" id="{8BEF57C2-3731-4490-BE2E-C8CF1F87AD06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13" name="楕円 1888">
                <a:extLst>
                  <a:ext uri="{FF2B5EF4-FFF2-40B4-BE49-F238E27FC236}">
                    <a16:creationId xmlns:a16="http://schemas.microsoft.com/office/drawing/2014/main" id="{591A89A8-B855-451C-A4C4-24C6ABBE1B9F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14" name="楕円 1888">
                <a:extLst>
                  <a:ext uri="{FF2B5EF4-FFF2-40B4-BE49-F238E27FC236}">
                    <a16:creationId xmlns:a16="http://schemas.microsoft.com/office/drawing/2014/main" id="{3ED409A4-49D1-40A0-80E1-4784F624A56C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5" name="楕円 744">
              <a:extLst>
                <a:ext uri="{FF2B5EF4-FFF2-40B4-BE49-F238E27FC236}">
                  <a16:creationId xmlns:a16="http://schemas.microsoft.com/office/drawing/2014/main" id="{B21B8669-FDC5-44EA-B3C4-F0E20B886FE2}"/>
                </a:ext>
              </a:extLst>
            </p:cNvPr>
            <p:cNvSpPr/>
            <p:nvPr/>
          </p:nvSpPr>
          <p:spPr bwMode="auto">
            <a:xfrm flipV="1">
              <a:off x="3070963" y="2845253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6" name="楕円 745">
              <a:extLst>
                <a:ext uri="{FF2B5EF4-FFF2-40B4-BE49-F238E27FC236}">
                  <a16:creationId xmlns:a16="http://schemas.microsoft.com/office/drawing/2014/main" id="{F53B57FD-BAE4-4265-92BE-D01EB64A3B89}"/>
                </a:ext>
              </a:extLst>
            </p:cNvPr>
            <p:cNvSpPr/>
            <p:nvPr/>
          </p:nvSpPr>
          <p:spPr bwMode="auto">
            <a:xfrm flipV="1">
              <a:off x="3373382" y="2845253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73" name="グループ化 172">
            <a:extLst>
              <a:ext uri="{FF2B5EF4-FFF2-40B4-BE49-F238E27FC236}">
                <a16:creationId xmlns:a16="http://schemas.microsoft.com/office/drawing/2014/main" id="{A60D7DC0-B5EA-43A9-B790-E84DFDA17174}"/>
              </a:ext>
            </a:extLst>
          </p:cNvPr>
          <p:cNvGrpSpPr/>
          <p:nvPr/>
        </p:nvGrpSpPr>
        <p:grpSpPr>
          <a:xfrm>
            <a:off x="4153233" y="2900374"/>
            <a:ext cx="1598071" cy="1362700"/>
            <a:chOff x="4343705" y="2348598"/>
            <a:chExt cx="2065934" cy="1761654"/>
          </a:xfrm>
        </p:grpSpPr>
        <p:grpSp>
          <p:nvGrpSpPr>
            <p:cNvPr id="320" name="グループ化 319">
              <a:extLst>
                <a:ext uri="{FF2B5EF4-FFF2-40B4-BE49-F238E27FC236}">
                  <a16:creationId xmlns:a16="http://schemas.microsoft.com/office/drawing/2014/main" id="{22F4863B-941B-4F18-8EC8-829D9F2CA616}"/>
                </a:ext>
              </a:extLst>
            </p:cNvPr>
            <p:cNvGrpSpPr/>
            <p:nvPr/>
          </p:nvGrpSpPr>
          <p:grpSpPr>
            <a:xfrm>
              <a:off x="4343705" y="3126113"/>
              <a:ext cx="2065934" cy="984139"/>
              <a:chOff x="4719160" y="822325"/>
              <a:chExt cx="3022600" cy="1439862"/>
            </a:xfrm>
          </p:grpSpPr>
          <p:sp>
            <p:nvSpPr>
              <p:cNvPr id="325" name="Freeform 9">
                <a:extLst>
                  <a:ext uri="{FF2B5EF4-FFF2-40B4-BE49-F238E27FC236}">
                    <a16:creationId xmlns:a16="http://schemas.microsoft.com/office/drawing/2014/main" id="{B3432955-5F3F-4E40-9358-E4BEEB1BC0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26" name="Freeform 10">
                <a:extLst>
                  <a:ext uri="{FF2B5EF4-FFF2-40B4-BE49-F238E27FC236}">
                    <a16:creationId xmlns:a16="http://schemas.microsoft.com/office/drawing/2014/main" id="{0E6C3CBA-FFEB-478E-B936-229584C292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27" name="Freeform 11">
                <a:extLst>
                  <a:ext uri="{FF2B5EF4-FFF2-40B4-BE49-F238E27FC236}">
                    <a16:creationId xmlns:a16="http://schemas.microsoft.com/office/drawing/2014/main" id="{3F7043BB-94CC-45DB-82AE-113266EA21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28" name="Rectangle 12">
                <a:extLst>
                  <a:ext uri="{FF2B5EF4-FFF2-40B4-BE49-F238E27FC236}">
                    <a16:creationId xmlns:a16="http://schemas.microsoft.com/office/drawing/2014/main" id="{9B90DDEF-6877-4CC4-ACF2-E1C2CD7AC37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30" name="フリーフォーム 1071">
              <a:extLst>
                <a:ext uri="{FF2B5EF4-FFF2-40B4-BE49-F238E27FC236}">
                  <a16:creationId xmlns:a16="http://schemas.microsoft.com/office/drawing/2014/main" id="{19351EE7-7F66-4C15-B666-C3294368C0D5}"/>
                </a:ext>
              </a:extLst>
            </p:cNvPr>
            <p:cNvSpPr/>
            <p:nvPr/>
          </p:nvSpPr>
          <p:spPr>
            <a:xfrm>
              <a:off x="5072318" y="2461986"/>
              <a:ext cx="608709" cy="820555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21" name="グループ化 320">
              <a:extLst>
                <a:ext uri="{FF2B5EF4-FFF2-40B4-BE49-F238E27FC236}">
                  <a16:creationId xmlns:a16="http://schemas.microsoft.com/office/drawing/2014/main" id="{1F066A56-7D45-4A4B-9172-02D9C30031BD}"/>
                </a:ext>
              </a:extLst>
            </p:cNvPr>
            <p:cNvGrpSpPr/>
            <p:nvPr/>
          </p:nvGrpSpPr>
          <p:grpSpPr>
            <a:xfrm>
              <a:off x="5088713" y="3033813"/>
              <a:ext cx="575919" cy="446592"/>
              <a:chOff x="5436737" y="2250781"/>
              <a:chExt cx="575919" cy="446592"/>
            </a:xfrm>
          </p:grpSpPr>
          <p:sp>
            <p:nvSpPr>
              <p:cNvPr id="322" name="楕円 321">
                <a:extLst>
                  <a:ext uri="{FF2B5EF4-FFF2-40B4-BE49-F238E27FC236}">
                    <a16:creationId xmlns:a16="http://schemas.microsoft.com/office/drawing/2014/main" id="{98A306F1-4718-4ADC-B39A-49FE35664ECD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3" name="フリーフォーム: 図形 322">
                <a:extLst>
                  <a:ext uri="{FF2B5EF4-FFF2-40B4-BE49-F238E27FC236}">
                    <a16:creationId xmlns:a16="http://schemas.microsoft.com/office/drawing/2014/main" id="{1DF414BA-31FB-49CA-9597-AD058D6F32E1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4" name="四角形: 上の 2 つの角を丸める 323">
                <a:extLst>
                  <a:ext uri="{FF2B5EF4-FFF2-40B4-BE49-F238E27FC236}">
                    <a16:creationId xmlns:a16="http://schemas.microsoft.com/office/drawing/2014/main" id="{FDD9FDA4-AA6D-479E-9817-C66FE76EC7F7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31" name="グループ化 430">
              <a:extLst>
                <a:ext uri="{FF2B5EF4-FFF2-40B4-BE49-F238E27FC236}">
                  <a16:creationId xmlns:a16="http://schemas.microsoft.com/office/drawing/2014/main" id="{E1868066-D2B5-415A-9552-3FFF67F61A78}"/>
                </a:ext>
              </a:extLst>
            </p:cNvPr>
            <p:cNvGrpSpPr/>
            <p:nvPr/>
          </p:nvGrpSpPr>
          <p:grpSpPr>
            <a:xfrm>
              <a:off x="5135881" y="2615356"/>
              <a:ext cx="481583" cy="465364"/>
              <a:chOff x="3348456" y="3810430"/>
              <a:chExt cx="579044" cy="559543"/>
            </a:xfrm>
          </p:grpSpPr>
          <p:sp>
            <p:nvSpPr>
              <p:cNvPr id="432" name="円/楕円 238">
                <a:extLst>
                  <a:ext uri="{FF2B5EF4-FFF2-40B4-BE49-F238E27FC236}">
                    <a16:creationId xmlns:a16="http://schemas.microsoft.com/office/drawing/2014/main" id="{31813ECF-A104-49BE-AE8C-EDC1D6BC3712}"/>
                  </a:ext>
                </a:extLst>
              </p:cNvPr>
              <p:cNvSpPr/>
              <p:nvPr/>
            </p:nvSpPr>
            <p:spPr>
              <a:xfrm>
                <a:off x="3348456" y="3862474"/>
                <a:ext cx="579044" cy="507499"/>
              </a:xfrm>
              <a:custGeom>
                <a:avLst/>
                <a:gdLst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80962 w 579044"/>
                  <a:gd name="connsiteY4" fmla="*/ 91440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42862 w 579044"/>
                  <a:gd name="connsiteY4" fmla="*/ 170815 h 636588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79044" h="507499">
                    <a:moveTo>
                      <a:pt x="349847" y="39186"/>
                    </a:moveTo>
                    <a:cubicBezTo>
                      <a:pt x="497046" y="-33839"/>
                      <a:pt x="579044" y="13416"/>
                      <a:pt x="579044" y="189205"/>
                    </a:cubicBezTo>
                    <a:cubicBezTo>
                      <a:pt x="579044" y="364994"/>
                      <a:pt x="449421" y="507499"/>
                      <a:pt x="289522" y="507499"/>
                    </a:cubicBezTo>
                    <a:cubicBezTo>
                      <a:pt x="129623" y="507499"/>
                      <a:pt x="0" y="364994"/>
                      <a:pt x="0" y="189205"/>
                    </a:cubicBezTo>
                    <a:cubicBezTo>
                      <a:pt x="0" y="13416"/>
                      <a:pt x="91523" y="-49714"/>
                      <a:pt x="342862" y="41726"/>
                    </a:cubicBezTo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3" name="フリーフォーム 1074">
                <a:extLst>
                  <a:ext uri="{FF2B5EF4-FFF2-40B4-BE49-F238E27FC236}">
                    <a16:creationId xmlns:a16="http://schemas.microsoft.com/office/drawing/2014/main" id="{E6FFA168-3B37-4D4B-BFF8-F48D63B4ED5E}"/>
                  </a:ext>
                </a:extLst>
              </p:cNvPr>
              <p:cNvSpPr/>
              <p:nvPr/>
            </p:nvSpPr>
            <p:spPr>
              <a:xfrm>
                <a:off x="3352969" y="3810430"/>
                <a:ext cx="574531" cy="154607"/>
              </a:xfrm>
              <a:custGeom>
                <a:avLst/>
                <a:gdLst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28" fmla="*/ 287487 w 574531"/>
                  <a:gd name="connsiteY28" fmla="*/ 0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28" fmla="*/ 378927 w 574531"/>
                  <a:gd name="connsiteY28" fmla="*/ 54626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0" fmla="*/ 541357 w 574531"/>
                  <a:gd name="connsiteY0" fmla="*/ 0 h 105121"/>
                  <a:gd name="connsiteX1" fmla="*/ 565729 w 574531"/>
                  <a:gd name="connsiteY1" fmla="*/ 12759 h 105121"/>
                  <a:gd name="connsiteX2" fmla="*/ 574531 w 574531"/>
                  <a:gd name="connsiteY2" fmla="*/ 105121 h 105121"/>
                  <a:gd name="connsiteX3" fmla="*/ 507831 w 574531"/>
                  <a:gd name="connsiteY3" fmla="*/ 68883 h 105121"/>
                  <a:gd name="connsiteX4" fmla="*/ 499725 w 574531"/>
                  <a:gd name="connsiteY4" fmla="*/ 53113 h 105121"/>
                  <a:gd name="connsiteX5" fmla="*/ 504681 w 574531"/>
                  <a:gd name="connsiteY5" fmla="*/ 105121 h 105121"/>
                  <a:gd name="connsiteX6" fmla="*/ 437981 w 574531"/>
                  <a:gd name="connsiteY6" fmla="*/ 68883 h 105121"/>
                  <a:gd name="connsiteX7" fmla="*/ 429875 w 574531"/>
                  <a:gd name="connsiteY7" fmla="*/ 53113 h 105121"/>
                  <a:gd name="connsiteX8" fmla="*/ 434831 w 574531"/>
                  <a:gd name="connsiteY8" fmla="*/ 105121 h 105121"/>
                  <a:gd name="connsiteX9" fmla="*/ 368131 w 574531"/>
                  <a:gd name="connsiteY9" fmla="*/ 68883 h 105121"/>
                  <a:gd name="connsiteX10" fmla="*/ 360025 w 574531"/>
                  <a:gd name="connsiteY10" fmla="*/ 53113 h 105121"/>
                  <a:gd name="connsiteX11" fmla="*/ 364981 w 574531"/>
                  <a:gd name="connsiteY11" fmla="*/ 105121 h 105121"/>
                  <a:gd name="connsiteX12" fmla="*/ 298281 w 574531"/>
                  <a:gd name="connsiteY12" fmla="*/ 68883 h 105121"/>
                  <a:gd name="connsiteX13" fmla="*/ 294073 w 574531"/>
                  <a:gd name="connsiteY13" fmla="*/ 60696 h 105121"/>
                  <a:gd name="connsiteX14" fmla="*/ 298306 w 574531"/>
                  <a:gd name="connsiteY14" fmla="*/ 105121 h 105121"/>
                  <a:gd name="connsiteX15" fmla="*/ 231606 w 574531"/>
                  <a:gd name="connsiteY15" fmla="*/ 68883 h 105121"/>
                  <a:gd name="connsiteX16" fmla="*/ 223500 w 574531"/>
                  <a:gd name="connsiteY16" fmla="*/ 53113 h 105121"/>
                  <a:gd name="connsiteX17" fmla="*/ 228456 w 574531"/>
                  <a:gd name="connsiteY17" fmla="*/ 105121 h 105121"/>
                  <a:gd name="connsiteX18" fmla="*/ 161756 w 574531"/>
                  <a:gd name="connsiteY18" fmla="*/ 68883 h 105121"/>
                  <a:gd name="connsiteX19" fmla="*/ 153650 w 574531"/>
                  <a:gd name="connsiteY19" fmla="*/ 53113 h 105121"/>
                  <a:gd name="connsiteX20" fmla="*/ 158606 w 574531"/>
                  <a:gd name="connsiteY20" fmla="*/ 105121 h 105121"/>
                  <a:gd name="connsiteX21" fmla="*/ 91906 w 574531"/>
                  <a:gd name="connsiteY21" fmla="*/ 68883 h 105121"/>
                  <a:gd name="connsiteX22" fmla="*/ 83800 w 574531"/>
                  <a:gd name="connsiteY22" fmla="*/ 53113 h 105121"/>
                  <a:gd name="connsiteX23" fmla="*/ 88756 w 574531"/>
                  <a:gd name="connsiteY23" fmla="*/ 105121 h 105121"/>
                  <a:gd name="connsiteX24" fmla="*/ 1841 w 574531"/>
                  <a:gd name="connsiteY24" fmla="*/ 29556 h 105121"/>
                  <a:gd name="connsiteX25" fmla="*/ 0 w 574531"/>
                  <a:gd name="connsiteY25" fmla="*/ 17599 h 105121"/>
                  <a:gd name="connsiteX0" fmla="*/ 565729 w 574531"/>
                  <a:gd name="connsiteY0" fmla="*/ 0 h 92362"/>
                  <a:gd name="connsiteX1" fmla="*/ 574531 w 574531"/>
                  <a:gd name="connsiteY1" fmla="*/ 92362 h 92362"/>
                  <a:gd name="connsiteX2" fmla="*/ 507831 w 574531"/>
                  <a:gd name="connsiteY2" fmla="*/ 56124 h 92362"/>
                  <a:gd name="connsiteX3" fmla="*/ 499725 w 574531"/>
                  <a:gd name="connsiteY3" fmla="*/ 40354 h 92362"/>
                  <a:gd name="connsiteX4" fmla="*/ 504681 w 574531"/>
                  <a:gd name="connsiteY4" fmla="*/ 92362 h 92362"/>
                  <a:gd name="connsiteX5" fmla="*/ 437981 w 574531"/>
                  <a:gd name="connsiteY5" fmla="*/ 56124 h 92362"/>
                  <a:gd name="connsiteX6" fmla="*/ 429875 w 574531"/>
                  <a:gd name="connsiteY6" fmla="*/ 40354 h 92362"/>
                  <a:gd name="connsiteX7" fmla="*/ 434831 w 574531"/>
                  <a:gd name="connsiteY7" fmla="*/ 92362 h 92362"/>
                  <a:gd name="connsiteX8" fmla="*/ 368131 w 574531"/>
                  <a:gd name="connsiteY8" fmla="*/ 56124 h 92362"/>
                  <a:gd name="connsiteX9" fmla="*/ 360025 w 574531"/>
                  <a:gd name="connsiteY9" fmla="*/ 40354 h 92362"/>
                  <a:gd name="connsiteX10" fmla="*/ 364981 w 574531"/>
                  <a:gd name="connsiteY10" fmla="*/ 92362 h 92362"/>
                  <a:gd name="connsiteX11" fmla="*/ 298281 w 574531"/>
                  <a:gd name="connsiteY11" fmla="*/ 56124 h 92362"/>
                  <a:gd name="connsiteX12" fmla="*/ 294073 w 574531"/>
                  <a:gd name="connsiteY12" fmla="*/ 47937 h 92362"/>
                  <a:gd name="connsiteX13" fmla="*/ 298306 w 574531"/>
                  <a:gd name="connsiteY13" fmla="*/ 92362 h 92362"/>
                  <a:gd name="connsiteX14" fmla="*/ 231606 w 574531"/>
                  <a:gd name="connsiteY14" fmla="*/ 56124 h 92362"/>
                  <a:gd name="connsiteX15" fmla="*/ 223500 w 574531"/>
                  <a:gd name="connsiteY15" fmla="*/ 40354 h 92362"/>
                  <a:gd name="connsiteX16" fmla="*/ 228456 w 574531"/>
                  <a:gd name="connsiteY16" fmla="*/ 92362 h 92362"/>
                  <a:gd name="connsiteX17" fmla="*/ 161756 w 574531"/>
                  <a:gd name="connsiteY17" fmla="*/ 56124 h 92362"/>
                  <a:gd name="connsiteX18" fmla="*/ 153650 w 574531"/>
                  <a:gd name="connsiteY18" fmla="*/ 40354 h 92362"/>
                  <a:gd name="connsiteX19" fmla="*/ 158606 w 574531"/>
                  <a:gd name="connsiteY19" fmla="*/ 92362 h 92362"/>
                  <a:gd name="connsiteX20" fmla="*/ 91906 w 574531"/>
                  <a:gd name="connsiteY20" fmla="*/ 56124 h 92362"/>
                  <a:gd name="connsiteX21" fmla="*/ 83800 w 574531"/>
                  <a:gd name="connsiteY21" fmla="*/ 40354 h 92362"/>
                  <a:gd name="connsiteX22" fmla="*/ 88756 w 574531"/>
                  <a:gd name="connsiteY22" fmla="*/ 92362 h 92362"/>
                  <a:gd name="connsiteX23" fmla="*/ 1841 w 574531"/>
                  <a:gd name="connsiteY23" fmla="*/ 16797 h 92362"/>
                  <a:gd name="connsiteX24" fmla="*/ 0 w 574531"/>
                  <a:gd name="connsiteY24" fmla="*/ 4840 h 923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574531" h="92362">
                    <a:moveTo>
                      <a:pt x="565729" y="0"/>
                    </a:moveTo>
                    <a:lnTo>
                      <a:pt x="574531" y="92362"/>
                    </a:lnTo>
                    <a:cubicBezTo>
                      <a:pt x="548483" y="92362"/>
                      <a:pt x="524901" y="78514"/>
                      <a:pt x="507831" y="56124"/>
                    </a:cubicBezTo>
                    <a:lnTo>
                      <a:pt x="499725" y="40354"/>
                    </a:lnTo>
                    <a:lnTo>
                      <a:pt x="504681" y="92362"/>
                    </a:lnTo>
                    <a:cubicBezTo>
                      <a:pt x="478633" y="92362"/>
                      <a:pt x="455051" y="78514"/>
                      <a:pt x="437981" y="56124"/>
                    </a:cubicBezTo>
                    <a:lnTo>
                      <a:pt x="429875" y="40354"/>
                    </a:lnTo>
                    <a:lnTo>
                      <a:pt x="434831" y="92362"/>
                    </a:lnTo>
                    <a:cubicBezTo>
                      <a:pt x="408783" y="92362"/>
                      <a:pt x="385201" y="78514"/>
                      <a:pt x="368131" y="56124"/>
                    </a:cubicBezTo>
                    <a:lnTo>
                      <a:pt x="360025" y="40354"/>
                    </a:lnTo>
                    <a:lnTo>
                      <a:pt x="364981" y="92362"/>
                    </a:lnTo>
                    <a:cubicBezTo>
                      <a:pt x="338933" y="92362"/>
                      <a:pt x="315351" y="78514"/>
                      <a:pt x="298281" y="56124"/>
                    </a:cubicBezTo>
                    <a:lnTo>
                      <a:pt x="294073" y="47937"/>
                    </a:lnTo>
                    <a:lnTo>
                      <a:pt x="298306" y="92362"/>
                    </a:lnTo>
                    <a:cubicBezTo>
                      <a:pt x="272258" y="92362"/>
                      <a:pt x="248676" y="78514"/>
                      <a:pt x="231606" y="56124"/>
                    </a:cubicBezTo>
                    <a:lnTo>
                      <a:pt x="223500" y="40354"/>
                    </a:lnTo>
                    <a:lnTo>
                      <a:pt x="228456" y="92362"/>
                    </a:lnTo>
                    <a:cubicBezTo>
                      <a:pt x="202408" y="92362"/>
                      <a:pt x="178826" y="78514"/>
                      <a:pt x="161756" y="56124"/>
                    </a:cubicBezTo>
                    <a:lnTo>
                      <a:pt x="153650" y="40354"/>
                    </a:lnTo>
                    <a:lnTo>
                      <a:pt x="158606" y="92362"/>
                    </a:lnTo>
                    <a:cubicBezTo>
                      <a:pt x="132558" y="92362"/>
                      <a:pt x="108976" y="78514"/>
                      <a:pt x="91906" y="56124"/>
                    </a:cubicBezTo>
                    <a:lnTo>
                      <a:pt x="83800" y="40354"/>
                    </a:lnTo>
                    <a:lnTo>
                      <a:pt x="88756" y="92362"/>
                    </a:lnTo>
                    <a:cubicBezTo>
                      <a:pt x="49684" y="92362"/>
                      <a:pt x="16161" y="61204"/>
                      <a:pt x="1841" y="16797"/>
                    </a:cubicBezTo>
                    <a:lnTo>
                      <a:pt x="0" y="4840"/>
                    </a:lnTo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4" name="角丸四角形 1075">
                <a:extLst>
                  <a:ext uri="{FF2B5EF4-FFF2-40B4-BE49-F238E27FC236}">
                    <a16:creationId xmlns:a16="http://schemas.microsoft.com/office/drawing/2014/main" id="{14256273-D859-447C-B01A-AB31902C7474}"/>
                  </a:ext>
                </a:extLst>
              </p:cNvPr>
              <p:cNvSpPr/>
              <p:nvPr/>
            </p:nvSpPr>
            <p:spPr>
              <a:xfrm>
                <a:off x="3418441" y="3952685"/>
                <a:ext cx="119061" cy="144988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5" name="円/楕円 727">
                <a:extLst>
                  <a:ext uri="{FF2B5EF4-FFF2-40B4-BE49-F238E27FC236}">
                    <a16:creationId xmlns:a16="http://schemas.microsoft.com/office/drawing/2014/main" id="{DBBC3C81-26BC-4FD8-AC6A-A6BDA06C784E}"/>
                  </a:ext>
                </a:extLst>
              </p:cNvPr>
              <p:cNvSpPr/>
              <p:nvPr/>
            </p:nvSpPr>
            <p:spPr>
              <a:xfrm>
                <a:off x="3440417" y="3987402"/>
                <a:ext cx="75108" cy="7510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6" name="角丸四角形 1077">
                <a:extLst>
                  <a:ext uri="{FF2B5EF4-FFF2-40B4-BE49-F238E27FC236}">
                    <a16:creationId xmlns:a16="http://schemas.microsoft.com/office/drawing/2014/main" id="{C2E70ADE-E17A-46DF-8923-1763390BDCEE}"/>
                  </a:ext>
                </a:extLst>
              </p:cNvPr>
              <p:cNvSpPr/>
              <p:nvPr/>
            </p:nvSpPr>
            <p:spPr>
              <a:xfrm>
                <a:off x="3756579" y="3952685"/>
                <a:ext cx="119061" cy="144988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7" name="円/楕円 729">
                <a:extLst>
                  <a:ext uri="{FF2B5EF4-FFF2-40B4-BE49-F238E27FC236}">
                    <a16:creationId xmlns:a16="http://schemas.microsoft.com/office/drawing/2014/main" id="{F3B2F309-7831-472F-9897-8B037A83EC90}"/>
                  </a:ext>
                </a:extLst>
              </p:cNvPr>
              <p:cNvSpPr/>
              <p:nvPr/>
            </p:nvSpPr>
            <p:spPr>
              <a:xfrm>
                <a:off x="3778555" y="3987402"/>
                <a:ext cx="75108" cy="7510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8" name="月 437">
                <a:extLst>
                  <a:ext uri="{FF2B5EF4-FFF2-40B4-BE49-F238E27FC236}">
                    <a16:creationId xmlns:a16="http://schemas.microsoft.com/office/drawing/2014/main" id="{54C7ED09-566A-48CF-BB42-36307D8823A7}"/>
                  </a:ext>
                </a:extLst>
              </p:cNvPr>
              <p:cNvSpPr/>
              <p:nvPr/>
            </p:nvSpPr>
            <p:spPr>
              <a:xfrm rot="16200000">
                <a:off x="3628136" y="4148065"/>
                <a:ext cx="25398" cy="75418"/>
              </a:xfrm>
              <a:prstGeom prst="moon">
                <a:avLst>
                  <a:gd name="adj" fmla="val 875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9" name="円/楕円 4">
                <a:extLst>
                  <a:ext uri="{FF2B5EF4-FFF2-40B4-BE49-F238E27FC236}">
                    <a16:creationId xmlns:a16="http://schemas.microsoft.com/office/drawing/2014/main" id="{D9319E55-3ABB-49BE-8654-3ECE2CF7A49D}"/>
                  </a:ext>
                </a:extLst>
              </p:cNvPr>
              <p:cNvSpPr/>
              <p:nvPr/>
            </p:nvSpPr>
            <p:spPr>
              <a:xfrm>
                <a:off x="3557939" y="4248463"/>
                <a:ext cx="148210" cy="45719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17" name="グループ化 516">
              <a:extLst>
                <a:ext uri="{FF2B5EF4-FFF2-40B4-BE49-F238E27FC236}">
                  <a16:creationId xmlns:a16="http://schemas.microsoft.com/office/drawing/2014/main" id="{677AC5D3-5678-4950-B6A9-0341F3B5759E}"/>
                </a:ext>
              </a:extLst>
            </p:cNvPr>
            <p:cNvGrpSpPr/>
            <p:nvPr/>
          </p:nvGrpSpPr>
          <p:grpSpPr>
            <a:xfrm>
              <a:off x="4960614" y="2348598"/>
              <a:ext cx="832116" cy="284025"/>
              <a:chOff x="849631" y="361615"/>
              <a:chExt cx="1113596" cy="441091"/>
            </a:xfrm>
          </p:grpSpPr>
          <p:sp>
            <p:nvSpPr>
              <p:cNvPr id="518" name="月 517">
                <a:extLst>
                  <a:ext uri="{FF2B5EF4-FFF2-40B4-BE49-F238E27FC236}">
                    <a16:creationId xmlns:a16="http://schemas.microsoft.com/office/drawing/2014/main" id="{5AFC8730-B966-45C1-AB52-847C56BD6470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19" name="月 518">
                <a:extLst>
                  <a:ext uri="{FF2B5EF4-FFF2-40B4-BE49-F238E27FC236}">
                    <a16:creationId xmlns:a16="http://schemas.microsoft.com/office/drawing/2014/main" id="{34BC0967-1ADD-4FE0-823C-1EA77C79E9E9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20" name="グループ化 519">
                <a:extLst>
                  <a:ext uri="{FF2B5EF4-FFF2-40B4-BE49-F238E27FC236}">
                    <a16:creationId xmlns:a16="http://schemas.microsoft.com/office/drawing/2014/main" id="{F597AB7D-511D-4FCC-B7CB-067145DE705B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24" name="楕円 1888">
                  <a:extLst>
                    <a:ext uri="{FF2B5EF4-FFF2-40B4-BE49-F238E27FC236}">
                      <a16:creationId xmlns:a16="http://schemas.microsoft.com/office/drawing/2014/main" id="{A6EEC25C-7EB5-4E03-AD4A-28EB933F1915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5" name="楕円 1888">
                  <a:extLst>
                    <a:ext uri="{FF2B5EF4-FFF2-40B4-BE49-F238E27FC236}">
                      <a16:creationId xmlns:a16="http://schemas.microsoft.com/office/drawing/2014/main" id="{D46682ED-1189-46DE-A685-C945DEACEE99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21" name="フリーフォーム: 図形 520">
                <a:extLst>
                  <a:ext uri="{FF2B5EF4-FFF2-40B4-BE49-F238E27FC236}">
                    <a16:creationId xmlns:a16="http://schemas.microsoft.com/office/drawing/2014/main" id="{5CF8B8A2-2531-40D1-9A7A-2471EF1C912B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22" name="楕円 1888">
                <a:extLst>
                  <a:ext uri="{FF2B5EF4-FFF2-40B4-BE49-F238E27FC236}">
                    <a16:creationId xmlns:a16="http://schemas.microsoft.com/office/drawing/2014/main" id="{ECA693F7-59C5-4EEE-811B-2ED81EF282D6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3" name="楕円 1888">
                <a:extLst>
                  <a:ext uri="{FF2B5EF4-FFF2-40B4-BE49-F238E27FC236}">
                    <a16:creationId xmlns:a16="http://schemas.microsoft.com/office/drawing/2014/main" id="{B2AC3F46-DC5C-429F-9997-669A229A6595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51" name="楕円 750">
              <a:extLst>
                <a:ext uri="{FF2B5EF4-FFF2-40B4-BE49-F238E27FC236}">
                  <a16:creationId xmlns:a16="http://schemas.microsoft.com/office/drawing/2014/main" id="{77F649ED-E70E-48E6-A041-1FBE51648AB8}"/>
                </a:ext>
              </a:extLst>
            </p:cNvPr>
            <p:cNvSpPr/>
            <p:nvPr/>
          </p:nvSpPr>
          <p:spPr bwMode="auto">
            <a:xfrm flipV="1">
              <a:off x="5172892" y="2875501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2" name="楕円 751">
              <a:extLst>
                <a:ext uri="{FF2B5EF4-FFF2-40B4-BE49-F238E27FC236}">
                  <a16:creationId xmlns:a16="http://schemas.microsoft.com/office/drawing/2014/main" id="{A41AE350-8AD6-4915-8A22-469690CAB26F}"/>
                </a:ext>
              </a:extLst>
            </p:cNvPr>
            <p:cNvSpPr/>
            <p:nvPr/>
          </p:nvSpPr>
          <p:spPr bwMode="auto">
            <a:xfrm flipV="1">
              <a:off x="5475311" y="2875501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B33FA35D-6954-46AC-B21D-DF4415602EF3}"/>
              </a:ext>
            </a:extLst>
          </p:cNvPr>
          <p:cNvGrpSpPr/>
          <p:nvPr/>
        </p:nvGrpSpPr>
        <p:grpSpPr>
          <a:xfrm>
            <a:off x="6040802" y="2915910"/>
            <a:ext cx="1598071" cy="1347164"/>
            <a:chOff x="6469685" y="2368682"/>
            <a:chExt cx="2065934" cy="1741570"/>
          </a:xfrm>
        </p:grpSpPr>
        <p:grpSp>
          <p:nvGrpSpPr>
            <p:cNvPr id="344" name="グループ化 343">
              <a:extLst>
                <a:ext uri="{FF2B5EF4-FFF2-40B4-BE49-F238E27FC236}">
                  <a16:creationId xmlns:a16="http://schemas.microsoft.com/office/drawing/2014/main" id="{403682CD-54D2-47DF-921B-2394D96D75F7}"/>
                </a:ext>
              </a:extLst>
            </p:cNvPr>
            <p:cNvGrpSpPr/>
            <p:nvPr/>
          </p:nvGrpSpPr>
          <p:grpSpPr>
            <a:xfrm>
              <a:off x="6469685" y="3126113"/>
              <a:ext cx="2065934" cy="984139"/>
              <a:chOff x="4719160" y="822325"/>
              <a:chExt cx="3022600" cy="1439862"/>
            </a:xfrm>
          </p:grpSpPr>
          <p:sp>
            <p:nvSpPr>
              <p:cNvPr id="349" name="Freeform 9">
                <a:extLst>
                  <a:ext uri="{FF2B5EF4-FFF2-40B4-BE49-F238E27FC236}">
                    <a16:creationId xmlns:a16="http://schemas.microsoft.com/office/drawing/2014/main" id="{21B8E8D0-1E85-43C3-98D3-D64BAF5D91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0" name="Freeform 10">
                <a:extLst>
                  <a:ext uri="{FF2B5EF4-FFF2-40B4-BE49-F238E27FC236}">
                    <a16:creationId xmlns:a16="http://schemas.microsoft.com/office/drawing/2014/main" id="{ECB0675C-942B-45F1-A8BC-02A01BCDAD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1" name="Freeform 11">
                <a:extLst>
                  <a:ext uri="{FF2B5EF4-FFF2-40B4-BE49-F238E27FC236}">
                    <a16:creationId xmlns:a16="http://schemas.microsoft.com/office/drawing/2014/main" id="{CDCF4704-8F6B-4FA9-AB68-FF209AC8748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2" name="Rectangle 12">
                <a:extLst>
                  <a:ext uri="{FF2B5EF4-FFF2-40B4-BE49-F238E27FC236}">
                    <a16:creationId xmlns:a16="http://schemas.microsoft.com/office/drawing/2014/main" id="{1D6B92E3-2E86-42F8-8A67-624CB70953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441" name="グループ化 440">
              <a:extLst>
                <a:ext uri="{FF2B5EF4-FFF2-40B4-BE49-F238E27FC236}">
                  <a16:creationId xmlns:a16="http://schemas.microsoft.com/office/drawing/2014/main" id="{06EE0829-ED03-4DAE-A24A-C85BEA77764D}"/>
                </a:ext>
              </a:extLst>
            </p:cNvPr>
            <p:cNvGrpSpPr/>
            <p:nvPr/>
          </p:nvGrpSpPr>
          <p:grpSpPr>
            <a:xfrm>
              <a:off x="7236600" y="2586690"/>
              <a:ext cx="532104" cy="633935"/>
              <a:chOff x="4289700" y="3775963"/>
              <a:chExt cx="639790" cy="762229"/>
            </a:xfrm>
          </p:grpSpPr>
          <p:sp>
            <p:nvSpPr>
              <p:cNvPr id="442" name="円/楕円 1086">
                <a:extLst>
                  <a:ext uri="{FF2B5EF4-FFF2-40B4-BE49-F238E27FC236}">
                    <a16:creationId xmlns:a16="http://schemas.microsoft.com/office/drawing/2014/main" id="{5BEA5C7F-4C43-49C5-BA13-678126F56079}"/>
                  </a:ext>
                </a:extLst>
              </p:cNvPr>
              <p:cNvSpPr/>
              <p:nvPr/>
            </p:nvSpPr>
            <p:spPr>
              <a:xfrm>
                <a:off x="4306781" y="3775963"/>
                <a:ext cx="596330" cy="628719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443" name="グループ化 442">
                <a:extLst>
                  <a:ext uri="{FF2B5EF4-FFF2-40B4-BE49-F238E27FC236}">
                    <a16:creationId xmlns:a16="http://schemas.microsoft.com/office/drawing/2014/main" id="{7E3D2ADD-5ECE-4999-9D28-BAEB4D64674B}"/>
                  </a:ext>
                </a:extLst>
              </p:cNvPr>
              <p:cNvGrpSpPr/>
              <p:nvPr/>
            </p:nvGrpSpPr>
            <p:grpSpPr>
              <a:xfrm>
                <a:off x="4289700" y="3965763"/>
                <a:ext cx="639790" cy="572429"/>
                <a:chOff x="4289700" y="3965763"/>
                <a:chExt cx="639790" cy="572429"/>
              </a:xfrm>
            </p:grpSpPr>
            <p:sp>
              <p:nvSpPr>
                <p:cNvPr id="444" name="月 443">
                  <a:extLst>
                    <a:ext uri="{FF2B5EF4-FFF2-40B4-BE49-F238E27FC236}">
                      <a16:creationId xmlns:a16="http://schemas.microsoft.com/office/drawing/2014/main" id="{53A9F2CB-D5C1-4233-B031-C1636B263951}"/>
                    </a:ext>
                  </a:extLst>
                </p:cNvPr>
                <p:cNvSpPr/>
                <p:nvPr/>
              </p:nvSpPr>
              <p:spPr>
                <a:xfrm rot="900000" flipH="1">
                  <a:off x="4289700" y="3965763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5" name="月 444">
                  <a:extLst>
                    <a:ext uri="{FF2B5EF4-FFF2-40B4-BE49-F238E27FC236}">
                      <a16:creationId xmlns:a16="http://schemas.microsoft.com/office/drawing/2014/main" id="{551C42FF-1D08-4A25-BF02-E734E6D02CEC}"/>
                    </a:ext>
                  </a:extLst>
                </p:cNvPr>
                <p:cNvSpPr/>
                <p:nvPr/>
              </p:nvSpPr>
              <p:spPr>
                <a:xfrm rot="709480" flipH="1">
                  <a:off x="4326596" y="3975649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6" name="月 445">
                  <a:extLst>
                    <a:ext uri="{FF2B5EF4-FFF2-40B4-BE49-F238E27FC236}">
                      <a16:creationId xmlns:a16="http://schemas.microsoft.com/office/drawing/2014/main" id="{121D0E6E-A66F-4B49-A702-635D030B979A}"/>
                    </a:ext>
                  </a:extLst>
                </p:cNvPr>
                <p:cNvSpPr/>
                <p:nvPr/>
              </p:nvSpPr>
              <p:spPr>
                <a:xfrm rot="462998" flipH="1">
                  <a:off x="4361006" y="398486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7" name="月 446">
                  <a:extLst>
                    <a:ext uri="{FF2B5EF4-FFF2-40B4-BE49-F238E27FC236}">
                      <a16:creationId xmlns:a16="http://schemas.microsoft.com/office/drawing/2014/main" id="{BBC753AA-9887-4BE5-BC91-8B7175191EC7}"/>
                    </a:ext>
                  </a:extLst>
                </p:cNvPr>
                <p:cNvSpPr/>
                <p:nvPr/>
              </p:nvSpPr>
              <p:spPr>
                <a:xfrm rot="500641" flipH="1">
                  <a:off x="4400798" y="401140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8" name="月 447">
                  <a:extLst>
                    <a:ext uri="{FF2B5EF4-FFF2-40B4-BE49-F238E27FC236}">
                      <a16:creationId xmlns:a16="http://schemas.microsoft.com/office/drawing/2014/main" id="{453F9886-DF79-4A1E-A2DF-BC203D9D67C7}"/>
                    </a:ext>
                  </a:extLst>
                </p:cNvPr>
                <p:cNvSpPr/>
                <p:nvPr/>
              </p:nvSpPr>
              <p:spPr>
                <a:xfrm rot="310121" flipH="1">
                  <a:off x="4438591" y="4016952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9" name="月 448">
                  <a:extLst>
                    <a:ext uri="{FF2B5EF4-FFF2-40B4-BE49-F238E27FC236}">
                      <a16:creationId xmlns:a16="http://schemas.microsoft.com/office/drawing/2014/main" id="{899E3EA2-DB3A-4195-B3F6-04492154ACC7}"/>
                    </a:ext>
                  </a:extLst>
                </p:cNvPr>
                <p:cNvSpPr/>
                <p:nvPr/>
              </p:nvSpPr>
              <p:spPr>
                <a:xfrm rot="63639" flipH="1">
                  <a:off x="4473838" y="4022120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0" name="月 449">
                  <a:extLst>
                    <a:ext uri="{FF2B5EF4-FFF2-40B4-BE49-F238E27FC236}">
                      <a16:creationId xmlns:a16="http://schemas.microsoft.com/office/drawing/2014/main" id="{20CC01AA-240B-4AE3-8586-8F6AD8CE2014}"/>
                    </a:ext>
                  </a:extLst>
                </p:cNvPr>
                <p:cNvSpPr/>
                <p:nvPr/>
              </p:nvSpPr>
              <p:spPr>
                <a:xfrm rot="20700000">
                  <a:off x="4795279" y="3965763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1" name="月 450">
                  <a:extLst>
                    <a:ext uri="{FF2B5EF4-FFF2-40B4-BE49-F238E27FC236}">
                      <a16:creationId xmlns:a16="http://schemas.microsoft.com/office/drawing/2014/main" id="{91D813E8-CB30-427E-8A4C-EC84C8151D87}"/>
                    </a:ext>
                  </a:extLst>
                </p:cNvPr>
                <p:cNvSpPr/>
                <p:nvPr/>
              </p:nvSpPr>
              <p:spPr>
                <a:xfrm rot="20890520">
                  <a:off x="4758383" y="3975649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2" name="月 451">
                  <a:extLst>
                    <a:ext uri="{FF2B5EF4-FFF2-40B4-BE49-F238E27FC236}">
                      <a16:creationId xmlns:a16="http://schemas.microsoft.com/office/drawing/2014/main" id="{D1D13F5A-7ABA-4E6C-BE41-C166B7F90AC4}"/>
                    </a:ext>
                  </a:extLst>
                </p:cNvPr>
                <p:cNvSpPr/>
                <p:nvPr/>
              </p:nvSpPr>
              <p:spPr>
                <a:xfrm rot="21137002">
                  <a:off x="4723973" y="398486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3" name="月 452">
                  <a:extLst>
                    <a:ext uri="{FF2B5EF4-FFF2-40B4-BE49-F238E27FC236}">
                      <a16:creationId xmlns:a16="http://schemas.microsoft.com/office/drawing/2014/main" id="{C287BC9D-A009-4F39-88B4-53D89AFC3ED2}"/>
                    </a:ext>
                  </a:extLst>
                </p:cNvPr>
                <p:cNvSpPr/>
                <p:nvPr/>
              </p:nvSpPr>
              <p:spPr>
                <a:xfrm rot="21099359">
                  <a:off x="4684181" y="401140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4" name="月 453">
                  <a:extLst>
                    <a:ext uri="{FF2B5EF4-FFF2-40B4-BE49-F238E27FC236}">
                      <a16:creationId xmlns:a16="http://schemas.microsoft.com/office/drawing/2014/main" id="{49C822C6-911C-4AB5-80C1-36C0DFCB3B1C}"/>
                    </a:ext>
                  </a:extLst>
                </p:cNvPr>
                <p:cNvSpPr/>
                <p:nvPr/>
              </p:nvSpPr>
              <p:spPr>
                <a:xfrm rot="21289879">
                  <a:off x="4646388" y="4016952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5" name="月 454">
                  <a:extLst>
                    <a:ext uri="{FF2B5EF4-FFF2-40B4-BE49-F238E27FC236}">
                      <a16:creationId xmlns:a16="http://schemas.microsoft.com/office/drawing/2014/main" id="{B76C55D2-1815-44D3-BC74-CEFBD0A39702}"/>
                    </a:ext>
                  </a:extLst>
                </p:cNvPr>
                <p:cNvSpPr/>
                <p:nvPr/>
              </p:nvSpPr>
              <p:spPr>
                <a:xfrm rot="21536361">
                  <a:off x="4611141" y="4022120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345" name="グループ化 344">
              <a:extLst>
                <a:ext uri="{FF2B5EF4-FFF2-40B4-BE49-F238E27FC236}">
                  <a16:creationId xmlns:a16="http://schemas.microsoft.com/office/drawing/2014/main" id="{72A4A869-0F3B-4E59-9FB0-5634C0FDD23C}"/>
                </a:ext>
              </a:extLst>
            </p:cNvPr>
            <p:cNvGrpSpPr/>
            <p:nvPr/>
          </p:nvGrpSpPr>
          <p:grpSpPr>
            <a:xfrm>
              <a:off x="7214693" y="3033813"/>
              <a:ext cx="575919" cy="446592"/>
              <a:chOff x="5436737" y="2250781"/>
              <a:chExt cx="575919" cy="446592"/>
            </a:xfrm>
          </p:grpSpPr>
          <p:sp>
            <p:nvSpPr>
              <p:cNvPr id="346" name="楕円 345">
                <a:extLst>
                  <a:ext uri="{FF2B5EF4-FFF2-40B4-BE49-F238E27FC236}">
                    <a16:creationId xmlns:a16="http://schemas.microsoft.com/office/drawing/2014/main" id="{E42341FC-1E7C-470F-BE3F-B7DAF39F7688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フリーフォーム: 図形 346">
                <a:extLst>
                  <a:ext uri="{FF2B5EF4-FFF2-40B4-BE49-F238E27FC236}">
                    <a16:creationId xmlns:a16="http://schemas.microsoft.com/office/drawing/2014/main" id="{4B863AC9-CA27-4E6C-AA36-0C0EC02B8AC7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8" name="四角形: 上の 2 つの角を丸める 347">
                <a:extLst>
                  <a:ext uri="{FF2B5EF4-FFF2-40B4-BE49-F238E27FC236}">
                    <a16:creationId xmlns:a16="http://schemas.microsoft.com/office/drawing/2014/main" id="{E5FFED27-58CD-4105-B52E-2388362859CE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40" name="円/楕円 1089">
              <a:extLst>
                <a:ext uri="{FF2B5EF4-FFF2-40B4-BE49-F238E27FC236}">
                  <a16:creationId xmlns:a16="http://schemas.microsoft.com/office/drawing/2014/main" id="{9448917A-E8D1-4E0A-B4C3-5413A1A05D8D}"/>
                </a:ext>
              </a:extLst>
            </p:cNvPr>
            <p:cNvSpPr/>
            <p:nvPr/>
          </p:nvSpPr>
          <p:spPr>
            <a:xfrm>
              <a:off x="7228360" y="2472370"/>
              <a:ext cx="548585" cy="546237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456" name="グループ化 455">
              <a:extLst>
                <a:ext uri="{FF2B5EF4-FFF2-40B4-BE49-F238E27FC236}">
                  <a16:creationId xmlns:a16="http://schemas.microsoft.com/office/drawing/2014/main" id="{101007B6-24F9-438E-88A0-1EBE3D5B087E}"/>
                </a:ext>
              </a:extLst>
            </p:cNvPr>
            <p:cNvGrpSpPr/>
            <p:nvPr/>
          </p:nvGrpSpPr>
          <p:grpSpPr>
            <a:xfrm>
              <a:off x="7203411" y="2538571"/>
              <a:ext cx="598483" cy="542149"/>
              <a:chOff x="4246099" y="3718105"/>
              <a:chExt cx="719603" cy="651868"/>
            </a:xfrm>
          </p:grpSpPr>
          <p:sp>
            <p:nvSpPr>
              <p:cNvPr id="457" name="円/楕円 689">
                <a:extLst>
                  <a:ext uri="{FF2B5EF4-FFF2-40B4-BE49-F238E27FC236}">
                    <a16:creationId xmlns:a16="http://schemas.microsoft.com/office/drawing/2014/main" id="{49AC0878-68BD-4C18-A7C4-6A2D0B83E763}"/>
                  </a:ext>
                </a:extLst>
              </p:cNvPr>
              <p:cNvSpPr/>
              <p:nvPr/>
            </p:nvSpPr>
            <p:spPr>
              <a:xfrm rot="20700000">
                <a:off x="4246099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8" name="円/楕円 690">
                <a:extLst>
                  <a:ext uri="{FF2B5EF4-FFF2-40B4-BE49-F238E27FC236}">
                    <a16:creationId xmlns:a16="http://schemas.microsoft.com/office/drawing/2014/main" id="{F9238F8E-0854-4D68-B4FD-D72D2E4B293C}"/>
                  </a:ext>
                </a:extLst>
              </p:cNvPr>
              <p:cNvSpPr/>
              <p:nvPr/>
            </p:nvSpPr>
            <p:spPr>
              <a:xfrm rot="900000" flipH="1">
                <a:off x="4790767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9" name="円/楕円 691">
                <a:extLst>
                  <a:ext uri="{FF2B5EF4-FFF2-40B4-BE49-F238E27FC236}">
                    <a16:creationId xmlns:a16="http://schemas.microsoft.com/office/drawing/2014/main" id="{997B99F0-5CB3-444D-834D-B98384FF0E0F}"/>
                  </a:ext>
                </a:extLst>
              </p:cNvPr>
              <p:cNvSpPr/>
              <p:nvPr/>
            </p:nvSpPr>
            <p:spPr>
              <a:xfrm>
                <a:off x="4316378" y="3718105"/>
                <a:ext cx="579044" cy="6518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0" name="円/楕円 632">
                <a:extLst>
                  <a:ext uri="{FF2B5EF4-FFF2-40B4-BE49-F238E27FC236}">
                    <a16:creationId xmlns:a16="http://schemas.microsoft.com/office/drawing/2014/main" id="{0FBA65F9-DF27-4A2E-954E-A9546D026C96}"/>
                  </a:ext>
                </a:extLst>
              </p:cNvPr>
              <p:cNvSpPr/>
              <p:nvPr/>
            </p:nvSpPr>
            <p:spPr>
              <a:xfrm>
                <a:off x="4561526" y="4170592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1" name="円/楕円 1109">
                <a:extLst>
                  <a:ext uri="{FF2B5EF4-FFF2-40B4-BE49-F238E27FC236}">
                    <a16:creationId xmlns:a16="http://schemas.microsoft.com/office/drawing/2014/main" id="{3FFF23E9-1BC5-4A39-8205-9FB7CB644481}"/>
                  </a:ext>
                </a:extLst>
              </p:cNvPr>
              <p:cNvSpPr/>
              <p:nvPr/>
            </p:nvSpPr>
            <p:spPr>
              <a:xfrm>
                <a:off x="4386337" y="3943111"/>
                <a:ext cx="136141" cy="179470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62" name="円/楕円 1110">
                <a:extLst>
                  <a:ext uri="{FF2B5EF4-FFF2-40B4-BE49-F238E27FC236}">
                    <a16:creationId xmlns:a16="http://schemas.microsoft.com/office/drawing/2014/main" id="{C7E78812-E419-4B0C-BC4E-D8B65713411D}"/>
                  </a:ext>
                </a:extLst>
              </p:cNvPr>
              <p:cNvSpPr/>
              <p:nvPr/>
            </p:nvSpPr>
            <p:spPr>
              <a:xfrm>
                <a:off x="4407098" y="3983491"/>
                <a:ext cx="94621" cy="9736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3" name="フリーフォーム 1111">
                <a:extLst>
                  <a:ext uri="{FF2B5EF4-FFF2-40B4-BE49-F238E27FC236}">
                    <a16:creationId xmlns:a16="http://schemas.microsoft.com/office/drawing/2014/main" id="{60B8D4FE-9B0C-413B-85B3-2813A95B0DEF}"/>
                  </a:ext>
                </a:extLst>
              </p:cNvPr>
              <p:cNvSpPr/>
              <p:nvPr/>
            </p:nvSpPr>
            <p:spPr>
              <a:xfrm>
                <a:off x="4391011" y="3928598"/>
                <a:ext cx="126794" cy="71160"/>
              </a:xfrm>
              <a:custGeom>
                <a:avLst/>
                <a:gdLst>
                  <a:gd name="connsiteX0" fmla="*/ 57760 w 304206"/>
                  <a:gd name="connsiteY0" fmla="*/ 0 h 178653"/>
                  <a:gd name="connsiteX1" fmla="*/ 100474 w 304206"/>
                  <a:gd name="connsiteY1" fmla="*/ 28774 h 178653"/>
                  <a:gd name="connsiteX2" fmla="*/ 103539 w 304206"/>
                  <a:gd name="connsiteY2" fmla="*/ 26543 h 178653"/>
                  <a:gd name="connsiteX3" fmla="*/ 152103 w 304206"/>
                  <a:gd name="connsiteY3" fmla="*/ 15422 h 178653"/>
                  <a:gd name="connsiteX4" fmla="*/ 302586 w 304206"/>
                  <a:gd name="connsiteY4" fmla="*/ 166496 h 178653"/>
                  <a:gd name="connsiteX5" fmla="*/ 304206 w 304206"/>
                  <a:gd name="connsiteY5" fmla="*/ 178653 h 178653"/>
                  <a:gd name="connsiteX6" fmla="*/ 287175 w 304206"/>
                  <a:gd name="connsiteY6" fmla="*/ 145942 h 178653"/>
                  <a:gd name="connsiteX7" fmla="*/ 152103 w 304206"/>
                  <a:gd name="connsiteY7" fmla="*/ 73492 h 178653"/>
                  <a:gd name="connsiteX8" fmla="*/ 17033 w 304206"/>
                  <a:gd name="connsiteY8" fmla="*/ 145942 h 178653"/>
                  <a:gd name="connsiteX9" fmla="*/ 0 w 304206"/>
                  <a:gd name="connsiteY9" fmla="*/ 178653 h 178653"/>
                  <a:gd name="connsiteX10" fmla="*/ 1621 w 304206"/>
                  <a:gd name="connsiteY10" fmla="*/ 166496 h 178653"/>
                  <a:gd name="connsiteX11" fmla="*/ 24842 w 304206"/>
                  <a:gd name="connsiteY11" fmla="*/ 108529 h 178653"/>
                  <a:gd name="connsiteX12" fmla="*/ 8216 w 304206"/>
                  <a:gd name="connsiteY12" fmla="*/ 56904 h 178653"/>
                  <a:gd name="connsiteX13" fmla="*/ 49785 w 304206"/>
                  <a:gd name="connsiteY13" fmla="*/ 72815 h 178653"/>
                  <a:gd name="connsiteX14" fmla="*/ 60792 w 304206"/>
                  <a:gd name="connsiteY14" fmla="*/ 57667 h 178653"/>
                  <a:gd name="connsiteX15" fmla="*/ 61711 w 304206"/>
                  <a:gd name="connsiteY15" fmla="*/ 56998 h 1786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04206" h="178653">
                    <a:moveTo>
                      <a:pt x="57760" y="0"/>
                    </a:moveTo>
                    <a:lnTo>
                      <a:pt x="100474" y="28774"/>
                    </a:lnTo>
                    <a:lnTo>
                      <a:pt x="103539" y="26543"/>
                    </a:lnTo>
                    <a:cubicBezTo>
                      <a:pt x="118880" y="19316"/>
                      <a:pt x="135192" y="15422"/>
                      <a:pt x="152103" y="15422"/>
                    </a:cubicBezTo>
                    <a:cubicBezTo>
                      <a:pt x="219752" y="15422"/>
                      <a:pt x="277794" y="77717"/>
                      <a:pt x="302586" y="166496"/>
                    </a:cubicBezTo>
                    <a:lnTo>
                      <a:pt x="304206" y="178653"/>
                    </a:lnTo>
                    <a:lnTo>
                      <a:pt x="287175" y="145942"/>
                    </a:lnTo>
                    <a:cubicBezTo>
                      <a:pt x="252607" y="101179"/>
                      <a:pt x="204853" y="73492"/>
                      <a:pt x="152103" y="73492"/>
                    </a:cubicBezTo>
                    <a:cubicBezTo>
                      <a:pt x="99355" y="73492"/>
                      <a:pt x="51599" y="101179"/>
                      <a:pt x="17033" y="145942"/>
                    </a:cubicBezTo>
                    <a:lnTo>
                      <a:pt x="0" y="178653"/>
                    </a:lnTo>
                    <a:lnTo>
                      <a:pt x="1621" y="166496"/>
                    </a:lnTo>
                    <a:lnTo>
                      <a:pt x="24842" y="108529"/>
                    </a:lnTo>
                    <a:lnTo>
                      <a:pt x="8216" y="56904"/>
                    </a:lnTo>
                    <a:lnTo>
                      <a:pt x="49785" y="72815"/>
                    </a:lnTo>
                    <a:lnTo>
                      <a:pt x="60792" y="57667"/>
                    </a:lnTo>
                    <a:lnTo>
                      <a:pt x="61711" y="56998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64" name="円/楕円 1112">
                <a:extLst>
                  <a:ext uri="{FF2B5EF4-FFF2-40B4-BE49-F238E27FC236}">
                    <a16:creationId xmlns:a16="http://schemas.microsoft.com/office/drawing/2014/main" id="{6F0C2DBB-9D4C-4A57-B996-E25885EED907}"/>
                  </a:ext>
                </a:extLst>
              </p:cNvPr>
              <p:cNvSpPr/>
              <p:nvPr/>
            </p:nvSpPr>
            <p:spPr>
              <a:xfrm>
                <a:off x="4423251" y="3997703"/>
                <a:ext cx="62314" cy="64118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5" name="円/楕円 1113">
                <a:extLst>
                  <a:ext uri="{FF2B5EF4-FFF2-40B4-BE49-F238E27FC236}">
                    <a16:creationId xmlns:a16="http://schemas.microsoft.com/office/drawing/2014/main" id="{AEDB7660-ECDD-46AF-84B7-1C0B5EE9740F}"/>
                  </a:ext>
                </a:extLst>
              </p:cNvPr>
              <p:cNvSpPr/>
              <p:nvPr/>
            </p:nvSpPr>
            <p:spPr>
              <a:xfrm>
                <a:off x="4431605" y="3990234"/>
                <a:ext cx="44305" cy="4558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6" name="円/楕円 1114">
                <a:extLst>
                  <a:ext uri="{FF2B5EF4-FFF2-40B4-BE49-F238E27FC236}">
                    <a16:creationId xmlns:a16="http://schemas.microsoft.com/office/drawing/2014/main" id="{66A3078C-CEC3-436D-9BC1-9598534A5A79}"/>
                  </a:ext>
                </a:extLst>
              </p:cNvPr>
              <p:cNvSpPr/>
              <p:nvPr/>
            </p:nvSpPr>
            <p:spPr>
              <a:xfrm flipV="1">
                <a:off x="4421950" y="4033783"/>
                <a:ext cx="28572" cy="27305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7" name="円/楕円 1115">
                <a:extLst>
                  <a:ext uri="{FF2B5EF4-FFF2-40B4-BE49-F238E27FC236}">
                    <a16:creationId xmlns:a16="http://schemas.microsoft.com/office/drawing/2014/main" id="{44291EB9-5443-4801-9E8B-16DE1BD22A16}"/>
                  </a:ext>
                </a:extLst>
              </p:cNvPr>
              <p:cNvSpPr/>
              <p:nvPr/>
            </p:nvSpPr>
            <p:spPr>
              <a:xfrm flipH="1">
                <a:off x="4681028" y="3943111"/>
                <a:ext cx="136141" cy="179470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68" name="円/楕円 1116">
                <a:extLst>
                  <a:ext uri="{FF2B5EF4-FFF2-40B4-BE49-F238E27FC236}">
                    <a16:creationId xmlns:a16="http://schemas.microsoft.com/office/drawing/2014/main" id="{61F32C3A-B852-40A5-9DC6-DC614566D4A0}"/>
                  </a:ext>
                </a:extLst>
              </p:cNvPr>
              <p:cNvSpPr/>
              <p:nvPr/>
            </p:nvSpPr>
            <p:spPr>
              <a:xfrm flipH="1">
                <a:off x="4701788" y="3983491"/>
                <a:ext cx="94621" cy="9736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9" name="フリーフォーム 1117">
                <a:extLst>
                  <a:ext uri="{FF2B5EF4-FFF2-40B4-BE49-F238E27FC236}">
                    <a16:creationId xmlns:a16="http://schemas.microsoft.com/office/drawing/2014/main" id="{B2D69D5E-8525-46BE-9786-DCC74C01EC5C}"/>
                  </a:ext>
                </a:extLst>
              </p:cNvPr>
              <p:cNvSpPr/>
              <p:nvPr/>
            </p:nvSpPr>
            <p:spPr>
              <a:xfrm flipH="1">
                <a:off x="4685701" y="3928598"/>
                <a:ext cx="126794" cy="71160"/>
              </a:xfrm>
              <a:custGeom>
                <a:avLst/>
                <a:gdLst>
                  <a:gd name="connsiteX0" fmla="*/ 57760 w 304206"/>
                  <a:gd name="connsiteY0" fmla="*/ 0 h 178653"/>
                  <a:gd name="connsiteX1" fmla="*/ 100474 w 304206"/>
                  <a:gd name="connsiteY1" fmla="*/ 28774 h 178653"/>
                  <a:gd name="connsiteX2" fmla="*/ 103539 w 304206"/>
                  <a:gd name="connsiteY2" fmla="*/ 26543 h 178653"/>
                  <a:gd name="connsiteX3" fmla="*/ 152103 w 304206"/>
                  <a:gd name="connsiteY3" fmla="*/ 15422 h 178653"/>
                  <a:gd name="connsiteX4" fmla="*/ 302586 w 304206"/>
                  <a:gd name="connsiteY4" fmla="*/ 166496 h 178653"/>
                  <a:gd name="connsiteX5" fmla="*/ 304206 w 304206"/>
                  <a:gd name="connsiteY5" fmla="*/ 178653 h 178653"/>
                  <a:gd name="connsiteX6" fmla="*/ 287175 w 304206"/>
                  <a:gd name="connsiteY6" fmla="*/ 145942 h 178653"/>
                  <a:gd name="connsiteX7" fmla="*/ 152103 w 304206"/>
                  <a:gd name="connsiteY7" fmla="*/ 73492 h 178653"/>
                  <a:gd name="connsiteX8" fmla="*/ 17033 w 304206"/>
                  <a:gd name="connsiteY8" fmla="*/ 145942 h 178653"/>
                  <a:gd name="connsiteX9" fmla="*/ 0 w 304206"/>
                  <a:gd name="connsiteY9" fmla="*/ 178653 h 178653"/>
                  <a:gd name="connsiteX10" fmla="*/ 1621 w 304206"/>
                  <a:gd name="connsiteY10" fmla="*/ 166496 h 178653"/>
                  <a:gd name="connsiteX11" fmla="*/ 24842 w 304206"/>
                  <a:gd name="connsiteY11" fmla="*/ 108529 h 178653"/>
                  <a:gd name="connsiteX12" fmla="*/ 8216 w 304206"/>
                  <a:gd name="connsiteY12" fmla="*/ 56904 h 178653"/>
                  <a:gd name="connsiteX13" fmla="*/ 49785 w 304206"/>
                  <a:gd name="connsiteY13" fmla="*/ 72815 h 178653"/>
                  <a:gd name="connsiteX14" fmla="*/ 60792 w 304206"/>
                  <a:gd name="connsiteY14" fmla="*/ 57667 h 178653"/>
                  <a:gd name="connsiteX15" fmla="*/ 61711 w 304206"/>
                  <a:gd name="connsiteY15" fmla="*/ 56998 h 1786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04206" h="178653">
                    <a:moveTo>
                      <a:pt x="57760" y="0"/>
                    </a:moveTo>
                    <a:lnTo>
                      <a:pt x="100474" y="28774"/>
                    </a:lnTo>
                    <a:lnTo>
                      <a:pt x="103539" y="26543"/>
                    </a:lnTo>
                    <a:cubicBezTo>
                      <a:pt x="118880" y="19316"/>
                      <a:pt x="135192" y="15422"/>
                      <a:pt x="152103" y="15422"/>
                    </a:cubicBezTo>
                    <a:cubicBezTo>
                      <a:pt x="219752" y="15422"/>
                      <a:pt x="277794" y="77717"/>
                      <a:pt x="302586" y="166496"/>
                    </a:cubicBezTo>
                    <a:lnTo>
                      <a:pt x="304206" y="178653"/>
                    </a:lnTo>
                    <a:lnTo>
                      <a:pt x="287175" y="145942"/>
                    </a:lnTo>
                    <a:cubicBezTo>
                      <a:pt x="252607" y="101179"/>
                      <a:pt x="204853" y="73492"/>
                      <a:pt x="152103" y="73492"/>
                    </a:cubicBezTo>
                    <a:cubicBezTo>
                      <a:pt x="99355" y="73492"/>
                      <a:pt x="51599" y="101179"/>
                      <a:pt x="17033" y="145942"/>
                    </a:cubicBezTo>
                    <a:lnTo>
                      <a:pt x="0" y="178653"/>
                    </a:lnTo>
                    <a:lnTo>
                      <a:pt x="1621" y="166496"/>
                    </a:lnTo>
                    <a:lnTo>
                      <a:pt x="24842" y="108529"/>
                    </a:lnTo>
                    <a:lnTo>
                      <a:pt x="8216" y="56904"/>
                    </a:lnTo>
                    <a:lnTo>
                      <a:pt x="49785" y="72815"/>
                    </a:lnTo>
                    <a:lnTo>
                      <a:pt x="60792" y="57667"/>
                    </a:lnTo>
                    <a:lnTo>
                      <a:pt x="61711" y="56998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70" name="円/楕円 1118">
                <a:extLst>
                  <a:ext uri="{FF2B5EF4-FFF2-40B4-BE49-F238E27FC236}">
                    <a16:creationId xmlns:a16="http://schemas.microsoft.com/office/drawing/2014/main" id="{520886F0-8447-4E93-BF47-EFAC6F918F4C}"/>
                  </a:ext>
                </a:extLst>
              </p:cNvPr>
              <p:cNvSpPr/>
              <p:nvPr/>
            </p:nvSpPr>
            <p:spPr>
              <a:xfrm flipH="1">
                <a:off x="4717941" y="3997703"/>
                <a:ext cx="62314" cy="64118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1" name="円/楕円 1119">
                <a:extLst>
                  <a:ext uri="{FF2B5EF4-FFF2-40B4-BE49-F238E27FC236}">
                    <a16:creationId xmlns:a16="http://schemas.microsoft.com/office/drawing/2014/main" id="{04C52FCA-FB8B-4DB2-BA5A-C73E7F9BC5B7}"/>
                  </a:ext>
                </a:extLst>
              </p:cNvPr>
              <p:cNvSpPr/>
              <p:nvPr/>
            </p:nvSpPr>
            <p:spPr>
              <a:xfrm flipH="1">
                <a:off x="4727596" y="3990234"/>
                <a:ext cx="44305" cy="4558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2" name="円/楕円 1120">
                <a:extLst>
                  <a:ext uri="{FF2B5EF4-FFF2-40B4-BE49-F238E27FC236}">
                    <a16:creationId xmlns:a16="http://schemas.microsoft.com/office/drawing/2014/main" id="{F0E1BB5D-1FCD-43BF-81CE-4EA01DD84455}"/>
                  </a:ext>
                </a:extLst>
              </p:cNvPr>
              <p:cNvSpPr/>
              <p:nvPr/>
            </p:nvSpPr>
            <p:spPr>
              <a:xfrm flipH="1" flipV="1">
                <a:off x="4752984" y="4033783"/>
                <a:ext cx="28572" cy="27305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3" name="月 316">
                <a:extLst>
                  <a:ext uri="{FF2B5EF4-FFF2-40B4-BE49-F238E27FC236}">
                    <a16:creationId xmlns:a16="http://schemas.microsoft.com/office/drawing/2014/main" id="{362CDE63-2085-4178-ACDF-473463E35D9D}"/>
                  </a:ext>
                </a:extLst>
              </p:cNvPr>
              <p:cNvSpPr/>
              <p:nvPr/>
            </p:nvSpPr>
            <p:spPr>
              <a:xfrm rot="5400000">
                <a:off x="4424474" y="3800184"/>
                <a:ext cx="45719" cy="177146"/>
              </a:xfrm>
              <a:custGeom>
                <a:avLst/>
                <a:gdLst>
                  <a:gd name="connsiteX0" fmla="*/ 45719 w 45719"/>
                  <a:gd name="connsiteY0" fmla="*/ 182762 h 182762"/>
                  <a:gd name="connsiteX1" fmla="*/ 0 w 45719"/>
                  <a:gd name="connsiteY1" fmla="*/ 91381 h 182762"/>
                  <a:gd name="connsiteX2" fmla="*/ 45719 w 45719"/>
                  <a:gd name="connsiteY2" fmla="*/ 0 h 182762"/>
                  <a:gd name="connsiteX3" fmla="*/ 13270 w 45719"/>
                  <a:gd name="connsiteY3" fmla="*/ 91381 h 182762"/>
                  <a:gd name="connsiteX4" fmla="*/ 45719 w 45719"/>
                  <a:gd name="connsiteY4" fmla="*/ 182762 h 182762"/>
                  <a:gd name="connsiteX0" fmla="*/ 45719 w 46081"/>
                  <a:gd name="connsiteY0" fmla="*/ 182762 h 187468"/>
                  <a:gd name="connsiteX1" fmla="*/ 0 w 46081"/>
                  <a:gd name="connsiteY1" fmla="*/ 91381 h 187468"/>
                  <a:gd name="connsiteX2" fmla="*/ 45719 w 46081"/>
                  <a:gd name="connsiteY2" fmla="*/ 0 h 187468"/>
                  <a:gd name="connsiteX3" fmla="*/ 13270 w 46081"/>
                  <a:gd name="connsiteY3" fmla="*/ 91381 h 187468"/>
                  <a:gd name="connsiteX4" fmla="*/ 45719 w 46081"/>
                  <a:gd name="connsiteY4" fmla="*/ 182762 h 187468"/>
                  <a:gd name="connsiteX0" fmla="*/ 45719 w 46362"/>
                  <a:gd name="connsiteY0" fmla="*/ 182762 h 183687"/>
                  <a:gd name="connsiteX1" fmla="*/ 0 w 46362"/>
                  <a:gd name="connsiteY1" fmla="*/ 91381 h 183687"/>
                  <a:gd name="connsiteX2" fmla="*/ 45719 w 46362"/>
                  <a:gd name="connsiteY2" fmla="*/ 0 h 183687"/>
                  <a:gd name="connsiteX3" fmla="*/ 13270 w 46362"/>
                  <a:gd name="connsiteY3" fmla="*/ 91381 h 183687"/>
                  <a:gd name="connsiteX4" fmla="*/ 45719 w 46362"/>
                  <a:gd name="connsiteY4" fmla="*/ 182762 h 183687"/>
                  <a:gd name="connsiteX0" fmla="*/ 45719 w 46391"/>
                  <a:gd name="connsiteY0" fmla="*/ 183470 h 184395"/>
                  <a:gd name="connsiteX1" fmla="*/ 0 w 46391"/>
                  <a:gd name="connsiteY1" fmla="*/ 92089 h 184395"/>
                  <a:gd name="connsiteX2" fmla="*/ 45719 w 46391"/>
                  <a:gd name="connsiteY2" fmla="*/ 708 h 184395"/>
                  <a:gd name="connsiteX3" fmla="*/ 13270 w 46391"/>
                  <a:gd name="connsiteY3" fmla="*/ 92089 h 184395"/>
                  <a:gd name="connsiteX4" fmla="*/ 45719 w 46391"/>
                  <a:gd name="connsiteY4" fmla="*/ 183470 h 184395"/>
                  <a:gd name="connsiteX0" fmla="*/ 45719 w 46441"/>
                  <a:gd name="connsiteY0" fmla="*/ 183470 h 184395"/>
                  <a:gd name="connsiteX1" fmla="*/ 0 w 46441"/>
                  <a:gd name="connsiteY1" fmla="*/ 92089 h 184395"/>
                  <a:gd name="connsiteX2" fmla="*/ 45719 w 46441"/>
                  <a:gd name="connsiteY2" fmla="*/ 708 h 184395"/>
                  <a:gd name="connsiteX3" fmla="*/ 13270 w 46441"/>
                  <a:gd name="connsiteY3" fmla="*/ 92089 h 184395"/>
                  <a:gd name="connsiteX4" fmla="*/ 45719 w 46441"/>
                  <a:gd name="connsiteY4" fmla="*/ 183470 h 184395"/>
                  <a:gd name="connsiteX0" fmla="*/ 45719 w 46441"/>
                  <a:gd name="connsiteY0" fmla="*/ 184037 h 185644"/>
                  <a:gd name="connsiteX1" fmla="*/ 0 w 46441"/>
                  <a:gd name="connsiteY1" fmla="*/ 92656 h 185644"/>
                  <a:gd name="connsiteX2" fmla="*/ 45719 w 46441"/>
                  <a:gd name="connsiteY2" fmla="*/ 1275 h 185644"/>
                  <a:gd name="connsiteX3" fmla="*/ 13270 w 46441"/>
                  <a:gd name="connsiteY3" fmla="*/ 92656 h 185644"/>
                  <a:gd name="connsiteX4" fmla="*/ 45719 w 46441"/>
                  <a:gd name="connsiteY4" fmla="*/ 184037 h 185644"/>
                  <a:gd name="connsiteX0" fmla="*/ 45719 w 46399"/>
                  <a:gd name="connsiteY0" fmla="*/ 184037 h 185644"/>
                  <a:gd name="connsiteX1" fmla="*/ 0 w 46399"/>
                  <a:gd name="connsiteY1" fmla="*/ 92656 h 185644"/>
                  <a:gd name="connsiteX2" fmla="*/ 45719 w 46399"/>
                  <a:gd name="connsiteY2" fmla="*/ 1275 h 185644"/>
                  <a:gd name="connsiteX3" fmla="*/ 13270 w 46399"/>
                  <a:gd name="connsiteY3" fmla="*/ 92656 h 185644"/>
                  <a:gd name="connsiteX4" fmla="*/ 45719 w 46399"/>
                  <a:gd name="connsiteY4" fmla="*/ 184037 h 185644"/>
                  <a:gd name="connsiteX0" fmla="*/ 45719 w 46399"/>
                  <a:gd name="connsiteY0" fmla="*/ 184037 h 184841"/>
                  <a:gd name="connsiteX1" fmla="*/ 0 w 46399"/>
                  <a:gd name="connsiteY1" fmla="*/ 92656 h 184841"/>
                  <a:gd name="connsiteX2" fmla="*/ 45719 w 46399"/>
                  <a:gd name="connsiteY2" fmla="*/ 1275 h 184841"/>
                  <a:gd name="connsiteX3" fmla="*/ 13270 w 46399"/>
                  <a:gd name="connsiteY3" fmla="*/ 92656 h 184841"/>
                  <a:gd name="connsiteX4" fmla="*/ 45719 w 46399"/>
                  <a:gd name="connsiteY4" fmla="*/ 184037 h 184841"/>
                  <a:gd name="connsiteX0" fmla="*/ 45719 w 46053"/>
                  <a:gd name="connsiteY0" fmla="*/ 183466 h 184270"/>
                  <a:gd name="connsiteX1" fmla="*/ 0 w 46053"/>
                  <a:gd name="connsiteY1" fmla="*/ 92085 h 184270"/>
                  <a:gd name="connsiteX2" fmla="*/ 45719 w 46053"/>
                  <a:gd name="connsiteY2" fmla="*/ 704 h 184270"/>
                  <a:gd name="connsiteX3" fmla="*/ 13270 w 46053"/>
                  <a:gd name="connsiteY3" fmla="*/ 92085 h 184270"/>
                  <a:gd name="connsiteX4" fmla="*/ 45719 w 46053"/>
                  <a:gd name="connsiteY4" fmla="*/ 183466 h 1842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6053" h="184270">
                    <a:moveTo>
                      <a:pt x="45719" y="183466"/>
                    </a:moveTo>
                    <a:cubicBezTo>
                      <a:pt x="41497" y="188789"/>
                      <a:pt x="0" y="168747"/>
                      <a:pt x="0" y="92085"/>
                    </a:cubicBezTo>
                    <a:cubicBezTo>
                      <a:pt x="0" y="15423"/>
                      <a:pt x="41772" y="-4190"/>
                      <a:pt x="45719" y="704"/>
                    </a:cubicBezTo>
                    <a:cubicBezTo>
                      <a:pt x="49666" y="5598"/>
                      <a:pt x="13756" y="23769"/>
                      <a:pt x="13270" y="92085"/>
                    </a:cubicBezTo>
                    <a:cubicBezTo>
                      <a:pt x="12784" y="160401"/>
                      <a:pt x="49941" y="178143"/>
                      <a:pt x="45719" y="18346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4" name="月 316">
                <a:extLst>
                  <a:ext uri="{FF2B5EF4-FFF2-40B4-BE49-F238E27FC236}">
                    <a16:creationId xmlns:a16="http://schemas.microsoft.com/office/drawing/2014/main" id="{E46C8D4D-4FB2-4BA4-8F1E-18F2BEB899C4}"/>
                  </a:ext>
                </a:extLst>
              </p:cNvPr>
              <p:cNvSpPr/>
              <p:nvPr/>
            </p:nvSpPr>
            <p:spPr>
              <a:xfrm rot="5400000">
                <a:off x="4731655" y="3800184"/>
                <a:ext cx="45719" cy="177146"/>
              </a:xfrm>
              <a:custGeom>
                <a:avLst/>
                <a:gdLst>
                  <a:gd name="connsiteX0" fmla="*/ 45719 w 45719"/>
                  <a:gd name="connsiteY0" fmla="*/ 182762 h 182762"/>
                  <a:gd name="connsiteX1" fmla="*/ 0 w 45719"/>
                  <a:gd name="connsiteY1" fmla="*/ 91381 h 182762"/>
                  <a:gd name="connsiteX2" fmla="*/ 45719 w 45719"/>
                  <a:gd name="connsiteY2" fmla="*/ 0 h 182762"/>
                  <a:gd name="connsiteX3" fmla="*/ 13270 w 45719"/>
                  <a:gd name="connsiteY3" fmla="*/ 91381 h 182762"/>
                  <a:gd name="connsiteX4" fmla="*/ 45719 w 45719"/>
                  <a:gd name="connsiteY4" fmla="*/ 182762 h 182762"/>
                  <a:gd name="connsiteX0" fmla="*/ 45719 w 46081"/>
                  <a:gd name="connsiteY0" fmla="*/ 182762 h 187468"/>
                  <a:gd name="connsiteX1" fmla="*/ 0 w 46081"/>
                  <a:gd name="connsiteY1" fmla="*/ 91381 h 187468"/>
                  <a:gd name="connsiteX2" fmla="*/ 45719 w 46081"/>
                  <a:gd name="connsiteY2" fmla="*/ 0 h 187468"/>
                  <a:gd name="connsiteX3" fmla="*/ 13270 w 46081"/>
                  <a:gd name="connsiteY3" fmla="*/ 91381 h 187468"/>
                  <a:gd name="connsiteX4" fmla="*/ 45719 w 46081"/>
                  <a:gd name="connsiteY4" fmla="*/ 182762 h 187468"/>
                  <a:gd name="connsiteX0" fmla="*/ 45719 w 46362"/>
                  <a:gd name="connsiteY0" fmla="*/ 182762 h 183687"/>
                  <a:gd name="connsiteX1" fmla="*/ 0 w 46362"/>
                  <a:gd name="connsiteY1" fmla="*/ 91381 h 183687"/>
                  <a:gd name="connsiteX2" fmla="*/ 45719 w 46362"/>
                  <a:gd name="connsiteY2" fmla="*/ 0 h 183687"/>
                  <a:gd name="connsiteX3" fmla="*/ 13270 w 46362"/>
                  <a:gd name="connsiteY3" fmla="*/ 91381 h 183687"/>
                  <a:gd name="connsiteX4" fmla="*/ 45719 w 46362"/>
                  <a:gd name="connsiteY4" fmla="*/ 182762 h 183687"/>
                  <a:gd name="connsiteX0" fmla="*/ 45719 w 46391"/>
                  <a:gd name="connsiteY0" fmla="*/ 183470 h 184395"/>
                  <a:gd name="connsiteX1" fmla="*/ 0 w 46391"/>
                  <a:gd name="connsiteY1" fmla="*/ 92089 h 184395"/>
                  <a:gd name="connsiteX2" fmla="*/ 45719 w 46391"/>
                  <a:gd name="connsiteY2" fmla="*/ 708 h 184395"/>
                  <a:gd name="connsiteX3" fmla="*/ 13270 w 46391"/>
                  <a:gd name="connsiteY3" fmla="*/ 92089 h 184395"/>
                  <a:gd name="connsiteX4" fmla="*/ 45719 w 46391"/>
                  <a:gd name="connsiteY4" fmla="*/ 183470 h 184395"/>
                  <a:gd name="connsiteX0" fmla="*/ 45719 w 46441"/>
                  <a:gd name="connsiteY0" fmla="*/ 183470 h 184395"/>
                  <a:gd name="connsiteX1" fmla="*/ 0 w 46441"/>
                  <a:gd name="connsiteY1" fmla="*/ 92089 h 184395"/>
                  <a:gd name="connsiteX2" fmla="*/ 45719 w 46441"/>
                  <a:gd name="connsiteY2" fmla="*/ 708 h 184395"/>
                  <a:gd name="connsiteX3" fmla="*/ 13270 w 46441"/>
                  <a:gd name="connsiteY3" fmla="*/ 92089 h 184395"/>
                  <a:gd name="connsiteX4" fmla="*/ 45719 w 46441"/>
                  <a:gd name="connsiteY4" fmla="*/ 183470 h 184395"/>
                  <a:gd name="connsiteX0" fmla="*/ 45719 w 46441"/>
                  <a:gd name="connsiteY0" fmla="*/ 184037 h 185644"/>
                  <a:gd name="connsiteX1" fmla="*/ 0 w 46441"/>
                  <a:gd name="connsiteY1" fmla="*/ 92656 h 185644"/>
                  <a:gd name="connsiteX2" fmla="*/ 45719 w 46441"/>
                  <a:gd name="connsiteY2" fmla="*/ 1275 h 185644"/>
                  <a:gd name="connsiteX3" fmla="*/ 13270 w 46441"/>
                  <a:gd name="connsiteY3" fmla="*/ 92656 h 185644"/>
                  <a:gd name="connsiteX4" fmla="*/ 45719 w 46441"/>
                  <a:gd name="connsiteY4" fmla="*/ 184037 h 185644"/>
                  <a:gd name="connsiteX0" fmla="*/ 45719 w 46399"/>
                  <a:gd name="connsiteY0" fmla="*/ 184037 h 185644"/>
                  <a:gd name="connsiteX1" fmla="*/ 0 w 46399"/>
                  <a:gd name="connsiteY1" fmla="*/ 92656 h 185644"/>
                  <a:gd name="connsiteX2" fmla="*/ 45719 w 46399"/>
                  <a:gd name="connsiteY2" fmla="*/ 1275 h 185644"/>
                  <a:gd name="connsiteX3" fmla="*/ 13270 w 46399"/>
                  <a:gd name="connsiteY3" fmla="*/ 92656 h 185644"/>
                  <a:gd name="connsiteX4" fmla="*/ 45719 w 46399"/>
                  <a:gd name="connsiteY4" fmla="*/ 184037 h 185644"/>
                  <a:gd name="connsiteX0" fmla="*/ 45719 w 46399"/>
                  <a:gd name="connsiteY0" fmla="*/ 184037 h 184841"/>
                  <a:gd name="connsiteX1" fmla="*/ 0 w 46399"/>
                  <a:gd name="connsiteY1" fmla="*/ 92656 h 184841"/>
                  <a:gd name="connsiteX2" fmla="*/ 45719 w 46399"/>
                  <a:gd name="connsiteY2" fmla="*/ 1275 h 184841"/>
                  <a:gd name="connsiteX3" fmla="*/ 13270 w 46399"/>
                  <a:gd name="connsiteY3" fmla="*/ 92656 h 184841"/>
                  <a:gd name="connsiteX4" fmla="*/ 45719 w 46399"/>
                  <a:gd name="connsiteY4" fmla="*/ 184037 h 184841"/>
                  <a:gd name="connsiteX0" fmla="*/ 45719 w 46053"/>
                  <a:gd name="connsiteY0" fmla="*/ 183466 h 184270"/>
                  <a:gd name="connsiteX1" fmla="*/ 0 w 46053"/>
                  <a:gd name="connsiteY1" fmla="*/ 92085 h 184270"/>
                  <a:gd name="connsiteX2" fmla="*/ 45719 w 46053"/>
                  <a:gd name="connsiteY2" fmla="*/ 704 h 184270"/>
                  <a:gd name="connsiteX3" fmla="*/ 13270 w 46053"/>
                  <a:gd name="connsiteY3" fmla="*/ 92085 h 184270"/>
                  <a:gd name="connsiteX4" fmla="*/ 45719 w 46053"/>
                  <a:gd name="connsiteY4" fmla="*/ 183466 h 1842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6053" h="184270">
                    <a:moveTo>
                      <a:pt x="45719" y="183466"/>
                    </a:moveTo>
                    <a:cubicBezTo>
                      <a:pt x="41497" y="188789"/>
                      <a:pt x="0" y="168747"/>
                      <a:pt x="0" y="92085"/>
                    </a:cubicBezTo>
                    <a:cubicBezTo>
                      <a:pt x="0" y="15423"/>
                      <a:pt x="41772" y="-4190"/>
                      <a:pt x="45719" y="704"/>
                    </a:cubicBezTo>
                    <a:cubicBezTo>
                      <a:pt x="49666" y="5598"/>
                      <a:pt x="13756" y="23769"/>
                      <a:pt x="13270" y="92085"/>
                    </a:cubicBezTo>
                    <a:cubicBezTo>
                      <a:pt x="12784" y="160401"/>
                      <a:pt x="49941" y="178143"/>
                      <a:pt x="45719" y="18346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5" name="円/楕円 4">
                <a:extLst>
                  <a:ext uri="{FF2B5EF4-FFF2-40B4-BE49-F238E27FC236}">
                    <a16:creationId xmlns:a16="http://schemas.microsoft.com/office/drawing/2014/main" id="{A402B661-C2E1-4580-841F-F7F53C119A14}"/>
                  </a:ext>
                </a:extLst>
              </p:cNvPr>
              <p:cNvSpPr/>
              <p:nvPr/>
            </p:nvSpPr>
            <p:spPr>
              <a:xfrm>
                <a:off x="4529257" y="4229698"/>
                <a:ext cx="162612" cy="54972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26" name="グループ化 525">
              <a:extLst>
                <a:ext uri="{FF2B5EF4-FFF2-40B4-BE49-F238E27FC236}">
                  <a16:creationId xmlns:a16="http://schemas.microsoft.com/office/drawing/2014/main" id="{3FC95E2C-258D-4AC8-9D4F-EF07C09F46F0}"/>
                </a:ext>
              </a:extLst>
            </p:cNvPr>
            <p:cNvGrpSpPr/>
            <p:nvPr/>
          </p:nvGrpSpPr>
          <p:grpSpPr>
            <a:xfrm>
              <a:off x="7101896" y="2368682"/>
              <a:ext cx="801512" cy="273578"/>
              <a:chOff x="849631" y="361615"/>
              <a:chExt cx="1113596" cy="441091"/>
            </a:xfrm>
          </p:grpSpPr>
          <p:sp>
            <p:nvSpPr>
              <p:cNvPr id="527" name="月 526">
                <a:extLst>
                  <a:ext uri="{FF2B5EF4-FFF2-40B4-BE49-F238E27FC236}">
                    <a16:creationId xmlns:a16="http://schemas.microsoft.com/office/drawing/2014/main" id="{EF1087AF-4C50-41E9-B8B4-1533658BE245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28" name="月 527">
                <a:extLst>
                  <a:ext uri="{FF2B5EF4-FFF2-40B4-BE49-F238E27FC236}">
                    <a16:creationId xmlns:a16="http://schemas.microsoft.com/office/drawing/2014/main" id="{EE85957B-1DE8-435E-A80F-B41900FBC92B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29" name="グループ化 528">
                <a:extLst>
                  <a:ext uri="{FF2B5EF4-FFF2-40B4-BE49-F238E27FC236}">
                    <a16:creationId xmlns:a16="http://schemas.microsoft.com/office/drawing/2014/main" id="{853CB660-60B9-4013-B76C-4F0B4921E5D2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33" name="楕円 1888">
                  <a:extLst>
                    <a:ext uri="{FF2B5EF4-FFF2-40B4-BE49-F238E27FC236}">
                      <a16:creationId xmlns:a16="http://schemas.microsoft.com/office/drawing/2014/main" id="{A68DC5C4-D766-4D48-8362-26A36054EB7E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34" name="楕円 1888">
                  <a:extLst>
                    <a:ext uri="{FF2B5EF4-FFF2-40B4-BE49-F238E27FC236}">
                      <a16:creationId xmlns:a16="http://schemas.microsoft.com/office/drawing/2014/main" id="{B97998CF-077D-48D4-8A49-D835BCDBAC37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30" name="フリーフォーム: 図形 529">
                <a:extLst>
                  <a:ext uri="{FF2B5EF4-FFF2-40B4-BE49-F238E27FC236}">
                    <a16:creationId xmlns:a16="http://schemas.microsoft.com/office/drawing/2014/main" id="{F1D0143D-311E-45A8-A162-CB9E5943C4D3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31" name="楕円 1888">
                <a:extLst>
                  <a:ext uri="{FF2B5EF4-FFF2-40B4-BE49-F238E27FC236}">
                    <a16:creationId xmlns:a16="http://schemas.microsoft.com/office/drawing/2014/main" id="{7CB4C106-1C7E-4654-9761-3B690629A0A5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32" name="楕円 1888">
                <a:extLst>
                  <a:ext uri="{FF2B5EF4-FFF2-40B4-BE49-F238E27FC236}">
                    <a16:creationId xmlns:a16="http://schemas.microsoft.com/office/drawing/2014/main" id="{ABFEAFDB-F9E1-4CD4-A4C6-8E9EF162CFE5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53" name="楕円 752">
              <a:extLst>
                <a:ext uri="{FF2B5EF4-FFF2-40B4-BE49-F238E27FC236}">
                  <a16:creationId xmlns:a16="http://schemas.microsoft.com/office/drawing/2014/main" id="{76924897-BE89-42B6-9E7A-3A1FA7A450E6}"/>
                </a:ext>
              </a:extLst>
            </p:cNvPr>
            <p:cNvSpPr/>
            <p:nvPr/>
          </p:nvSpPr>
          <p:spPr bwMode="auto">
            <a:xfrm flipV="1">
              <a:off x="7303436" y="2894943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4" name="楕円 753">
              <a:extLst>
                <a:ext uri="{FF2B5EF4-FFF2-40B4-BE49-F238E27FC236}">
                  <a16:creationId xmlns:a16="http://schemas.microsoft.com/office/drawing/2014/main" id="{3EFB65A5-F316-43F3-8460-477BBA62B237}"/>
                </a:ext>
              </a:extLst>
            </p:cNvPr>
            <p:cNvSpPr/>
            <p:nvPr/>
          </p:nvSpPr>
          <p:spPr bwMode="auto">
            <a:xfrm flipV="1">
              <a:off x="7605855" y="2894943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F38F9135-E3D7-460F-939F-3CCA569B6351}"/>
              </a:ext>
            </a:extLst>
          </p:cNvPr>
          <p:cNvGrpSpPr/>
          <p:nvPr/>
        </p:nvGrpSpPr>
        <p:grpSpPr>
          <a:xfrm>
            <a:off x="7902780" y="2929697"/>
            <a:ext cx="1598070" cy="1333377"/>
            <a:chOff x="8588045" y="2386505"/>
            <a:chExt cx="2065934" cy="1723747"/>
          </a:xfrm>
        </p:grpSpPr>
        <p:grpSp>
          <p:nvGrpSpPr>
            <p:cNvPr id="368" name="グループ化 367">
              <a:extLst>
                <a:ext uri="{FF2B5EF4-FFF2-40B4-BE49-F238E27FC236}">
                  <a16:creationId xmlns:a16="http://schemas.microsoft.com/office/drawing/2014/main" id="{EAFD5191-4AB5-444D-8219-D671EC893EF9}"/>
                </a:ext>
              </a:extLst>
            </p:cNvPr>
            <p:cNvGrpSpPr/>
            <p:nvPr/>
          </p:nvGrpSpPr>
          <p:grpSpPr>
            <a:xfrm>
              <a:off x="8588045" y="3126113"/>
              <a:ext cx="2065934" cy="984139"/>
              <a:chOff x="4719160" y="822325"/>
              <a:chExt cx="3022600" cy="1439862"/>
            </a:xfrm>
          </p:grpSpPr>
          <p:sp>
            <p:nvSpPr>
              <p:cNvPr id="373" name="Freeform 9">
                <a:extLst>
                  <a:ext uri="{FF2B5EF4-FFF2-40B4-BE49-F238E27FC236}">
                    <a16:creationId xmlns:a16="http://schemas.microsoft.com/office/drawing/2014/main" id="{64C088ED-EAFC-4FDB-8856-5C7249F197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74" name="Freeform 10">
                <a:extLst>
                  <a:ext uri="{FF2B5EF4-FFF2-40B4-BE49-F238E27FC236}">
                    <a16:creationId xmlns:a16="http://schemas.microsoft.com/office/drawing/2014/main" id="{019AEE66-C21C-42E3-AC6D-EEEF9798D8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75" name="Freeform 11">
                <a:extLst>
                  <a:ext uri="{FF2B5EF4-FFF2-40B4-BE49-F238E27FC236}">
                    <a16:creationId xmlns:a16="http://schemas.microsoft.com/office/drawing/2014/main" id="{3A44F182-D49C-419D-9727-167611E145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solidFill>
                  <a:srgbClr val="000000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76" name="Rectangle 12">
                <a:extLst>
                  <a:ext uri="{FF2B5EF4-FFF2-40B4-BE49-F238E27FC236}">
                    <a16:creationId xmlns:a16="http://schemas.microsoft.com/office/drawing/2014/main" id="{5BC5AA46-17B8-4357-86B4-2BF35A4B19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76" name="フリーフォーム 1125">
              <a:extLst>
                <a:ext uri="{FF2B5EF4-FFF2-40B4-BE49-F238E27FC236}">
                  <a16:creationId xmlns:a16="http://schemas.microsoft.com/office/drawing/2014/main" id="{89274ECB-9E1F-4234-B25C-334937902BA2}"/>
                </a:ext>
              </a:extLst>
            </p:cNvPr>
            <p:cNvSpPr/>
            <p:nvPr/>
          </p:nvSpPr>
          <p:spPr>
            <a:xfrm>
              <a:off x="9297736" y="2461986"/>
              <a:ext cx="646552" cy="714527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69" name="グループ化 368">
              <a:extLst>
                <a:ext uri="{FF2B5EF4-FFF2-40B4-BE49-F238E27FC236}">
                  <a16:creationId xmlns:a16="http://schemas.microsoft.com/office/drawing/2014/main" id="{D580DB0E-11D7-4727-9CA7-84AD1543D686}"/>
                </a:ext>
              </a:extLst>
            </p:cNvPr>
            <p:cNvGrpSpPr/>
            <p:nvPr/>
          </p:nvGrpSpPr>
          <p:grpSpPr>
            <a:xfrm>
              <a:off x="9333053" y="3033813"/>
              <a:ext cx="575919" cy="446592"/>
              <a:chOff x="5436737" y="2250781"/>
              <a:chExt cx="575919" cy="446592"/>
            </a:xfrm>
          </p:grpSpPr>
          <p:sp>
            <p:nvSpPr>
              <p:cNvPr id="370" name="楕円 369">
                <a:extLst>
                  <a:ext uri="{FF2B5EF4-FFF2-40B4-BE49-F238E27FC236}">
                    <a16:creationId xmlns:a16="http://schemas.microsoft.com/office/drawing/2014/main" id="{FF18C0CA-17A2-4429-9519-54A264324613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フリーフォーム: 図形 370">
                <a:extLst>
                  <a:ext uri="{FF2B5EF4-FFF2-40B4-BE49-F238E27FC236}">
                    <a16:creationId xmlns:a16="http://schemas.microsoft.com/office/drawing/2014/main" id="{3F55EA07-CDBF-4C58-B939-4B97A41F094A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72" name="四角形: 上の 2 つの角を丸める 371">
                <a:extLst>
                  <a:ext uri="{FF2B5EF4-FFF2-40B4-BE49-F238E27FC236}">
                    <a16:creationId xmlns:a16="http://schemas.microsoft.com/office/drawing/2014/main" id="{4FBCD3C7-4DD8-405B-A236-820B59B99C59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77" name="グループ化 476">
              <a:extLst>
                <a:ext uri="{FF2B5EF4-FFF2-40B4-BE49-F238E27FC236}">
                  <a16:creationId xmlns:a16="http://schemas.microsoft.com/office/drawing/2014/main" id="{FA5CF4AD-2E98-423A-9712-E573729A7A17}"/>
                </a:ext>
              </a:extLst>
            </p:cNvPr>
            <p:cNvGrpSpPr/>
            <p:nvPr/>
          </p:nvGrpSpPr>
          <p:grpSpPr>
            <a:xfrm>
              <a:off x="9380221" y="2590880"/>
              <a:ext cx="481583" cy="489840"/>
              <a:chOff x="5274321" y="3781001"/>
              <a:chExt cx="579044" cy="588972"/>
            </a:xfrm>
          </p:grpSpPr>
          <p:sp>
            <p:nvSpPr>
              <p:cNvPr id="478" name="円/楕円 238">
                <a:extLst>
                  <a:ext uri="{FF2B5EF4-FFF2-40B4-BE49-F238E27FC236}">
                    <a16:creationId xmlns:a16="http://schemas.microsoft.com/office/drawing/2014/main" id="{0B54C1B3-7C28-49F3-85A7-3703C192666B}"/>
                  </a:ext>
                </a:extLst>
              </p:cNvPr>
              <p:cNvSpPr/>
              <p:nvPr/>
            </p:nvSpPr>
            <p:spPr>
              <a:xfrm>
                <a:off x="5274321" y="3862474"/>
                <a:ext cx="579044" cy="507499"/>
              </a:xfrm>
              <a:custGeom>
                <a:avLst/>
                <a:gdLst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80962 w 579044"/>
                  <a:gd name="connsiteY4" fmla="*/ 91440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42862 w 579044"/>
                  <a:gd name="connsiteY4" fmla="*/ 170815 h 636588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5" fmla="*/ 349847 w 579044"/>
                  <a:gd name="connsiteY5" fmla="*/ 39186 h 507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79044" h="507499">
                    <a:moveTo>
                      <a:pt x="349847" y="39186"/>
                    </a:moveTo>
                    <a:cubicBezTo>
                      <a:pt x="497046" y="-33839"/>
                      <a:pt x="579044" y="13416"/>
                      <a:pt x="579044" y="189205"/>
                    </a:cubicBezTo>
                    <a:cubicBezTo>
                      <a:pt x="579044" y="364994"/>
                      <a:pt x="449421" y="507499"/>
                      <a:pt x="289522" y="507499"/>
                    </a:cubicBezTo>
                    <a:cubicBezTo>
                      <a:pt x="129623" y="507499"/>
                      <a:pt x="0" y="364994"/>
                      <a:pt x="0" y="189205"/>
                    </a:cubicBezTo>
                    <a:cubicBezTo>
                      <a:pt x="0" y="13416"/>
                      <a:pt x="91523" y="-49714"/>
                      <a:pt x="342862" y="41726"/>
                    </a:cubicBezTo>
                    <a:lnTo>
                      <a:pt x="349847" y="3918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9" name="月 478">
                <a:extLst>
                  <a:ext uri="{FF2B5EF4-FFF2-40B4-BE49-F238E27FC236}">
                    <a16:creationId xmlns:a16="http://schemas.microsoft.com/office/drawing/2014/main" id="{2830EC06-EBEA-477D-BD05-3133D8FD7619}"/>
                  </a:ext>
                </a:extLst>
              </p:cNvPr>
              <p:cNvSpPr/>
              <p:nvPr/>
            </p:nvSpPr>
            <p:spPr>
              <a:xfrm rot="16200000">
                <a:off x="5551144" y="4148065"/>
                <a:ext cx="25398" cy="75418"/>
              </a:xfrm>
              <a:prstGeom prst="moon">
                <a:avLst>
                  <a:gd name="adj" fmla="val 875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0" name="円/楕円 1134">
                <a:extLst>
                  <a:ext uri="{FF2B5EF4-FFF2-40B4-BE49-F238E27FC236}">
                    <a16:creationId xmlns:a16="http://schemas.microsoft.com/office/drawing/2014/main" id="{9E7F68AC-F501-4AD2-A83E-213FC55378D9}"/>
                  </a:ext>
                </a:extLst>
              </p:cNvPr>
              <p:cNvSpPr/>
              <p:nvPr/>
            </p:nvSpPr>
            <p:spPr>
              <a:xfrm>
                <a:off x="5391751" y="4040233"/>
                <a:ext cx="66739" cy="5497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1" name="円/楕円 1136">
                <a:extLst>
                  <a:ext uri="{FF2B5EF4-FFF2-40B4-BE49-F238E27FC236}">
                    <a16:creationId xmlns:a16="http://schemas.microsoft.com/office/drawing/2014/main" id="{7A9DB258-6C94-409F-BDCB-082E0562D1FD}"/>
                  </a:ext>
                </a:extLst>
              </p:cNvPr>
              <p:cNvSpPr/>
              <p:nvPr/>
            </p:nvSpPr>
            <p:spPr>
              <a:xfrm>
                <a:off x="5667977" y="4040233"/>
                <a:ext cx="66739" cy="5497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482" name="グループ化 481">
                <a:extLst>
                  <a:ext uri="{FF2B5EF4-FFF2-40B4-BE49-F238E27FC236}">
                    <a16:creationId xmlns:a16="http://schemas.microsoft.com/office/drawing/2014/main" id="{0B213E9D-B8F3-4684-B291-E8B7EF292837}"/>
                  </a:ext>
                </a:extLst>
              </p:cNvPr>
              <p:cNvGrpSpPr/>
              <p:nvPr/>
            </p:nvGrpSpPr>
            <p:grpSpPr>
              <a:xfrm>
                <a:off x="5308717" y="3781001"/>
                <a:ext cx="254173" cy="182572"/>
                <a:chOff x="8185150" y="3036368"/>
                <a:chExt cx="293635" cy="222935"/>
              </a:xfrm>
            </p:grpSpPr>
            <p:sp>
              <p:nvSpPr>
                <p:cNvPr id="493" name="月 492">
                  <a:extLst>
                    <a:ext uri="{FF2B5EF4-FFF2-40B4-BE49-F238E27FC236}">
                      <a16:creationId xmlns:a16="http://schemas.microsoft.com/office/drawing/2014/main" id="{06940250-CE67-4937-96B7-3A873B8A8A8C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4" name="月 493">
                  <a:extLst>
                    <a:ext uri="{FF2B5EF4-FFF2-40B4-BE49-F238E27FC236}">
                      <a16:creationId xmlns:a16="http://schemas.microsoft.com/office/drawing/2014/main" id="{B72CE9A8-2DBE-4511-893C-00B7BD3A662F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5" name="月 494">
                  <a:extLst>
                    <a:ext uri="{FF2B5EF4-FFF2-40B4-BE49-F238E27FC236}">
                      <a16:creationId xmlns:a16="http://schemas.microsoft.com/office/drawing/2014/main" id="{A0864395-FC6F-44A6-943B-167E043995D5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6" name="月 495">
                  <a:extLst>
                    <a:ext uri="{FF2B5EF4-FFF2-40B4-BE49-F238E27FC236}">
                      <a16:creationId xmlns:a16="http://schemas.microsoft.com/office/drawing/2014/main" id="{8B88951C-8458-4D86-B015-BDD8D648EB56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7" name="月 496">
                  <a:extLst>
                    <a:ext uri="{FF2B5EF4-FFF2-40B4-BE49-F238E27FC236}">
                      <a16:creationId xmlns:a16="http://schemas.microsoft.com/office/drawing/2014/main" id="{B16A146F-4C0C-4B7A-A6D9-1741A5C32D35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8" name="月 497">
                  <a:extLst>
                    <a:ext uri="{FF2B5EF4-FFF2-40B4-BE49-F238E27FC236}">
                      <a16:creationId xmlns:a16="http://schemas.microsoft.com/office/drawing/2014/main" id="{B35A3042-5119-47EB-8D31-053EA5226DC9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483" name="グループ化 482">
                <a:extLst>
                  <a:ext uri="{FF2B5EF4-FFF2-40B4-BE49-F238E27FC236}">
                    <a16:creationId xmlns:a16="http://schemas.microsoft.com/office/drawing/2014/main" id="{D99F69B4-8987-4AC0-A7B1-430DBD052B72}"/>
                  </a:ext>
                </a:extLst>
              </p:cNvPr>
              <p:cNvGrpSpPr/>
              <p:nvPr/>
            </p:nvGrpSpPr>
            <p:grpSpPr>
              <a:xfrm>
                <a:off x="5567058" y="3781001"/>
                <a:ext cx="254173" cy="182572"/>
                <a:chOff x="8185150" y="3036368"/>
                <a:chExt cx="293635" cy="222935"/>
              </a:xfrm>
            </p:grpSpPr>
            <p:sp>
              <p:nvSpPr>
                <p:cNvPr id="487" name="月 486">
                  <a:extLst>
                    <a:ext uri="{FF2B5EF4-FFF2-40B4-BE49-F238E27FC236}">
                      <a16:creationId xmlns:a16="http://schemas.microsoft.com/office/drawing/2014/main" id="{0CE8A187-23A0-439E-803D-676C42B4549C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88" name="月 487">
                  <a:extLst>
                    <a:ext uri="{FF2B5EF4-FFF2-40B4-BE49-F238E27FC236}">
                      <a16:creationId xmlns:a16="http://schemas.microsoft.com/office/drawing/2014/main" id="{4782D448-4EDD-4E54-8BF2-7E651992EA49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89" name="月 488">
                  <a:extLst>
                    <a:ext uri="{FF2B5EF4-FFF2-40B4-BE49-F238E27FC236}">
                      <a16:creationId xmlns:a16="http://schemas.microsoft.com/office/drawing/2014/main" id="{3D6E6C9E-575B-49BC-9917-4C45A8D86A80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0" name="月 489">
                  <a:extLst>
                    <a:ext uri="{FF2B5EF4-FFF2-40B4-BE49-F238E27FC236}">
                      <a16:creationId xmlns:a16="http://schemas.microsoft.com/office/drawing/2014/main" id="{02DCE7A0-A296-4E26-849E-1F8D7132A883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1" name="月 490">
                  <a:extLst>
                    <a:ext uri="{FF2B5EF4-FFF2-40B4-BE49-F238E27FC236}">
                      <a16:creationId xmlns:a16="http://schemas.microsoft.com/office/drawing/2014/main" id="{3817E344-48C7-4269-958F-DCD461CDEAD8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2" name="月 491">
                  <a:extLst>
                    <a:ext uri="{FF2B5EF4-FFF2-40B4-BE49-F238E27FC236}">
                      <a16:creationId xmlns:a16="http://schemas.microsoft.com/office/drawing/2014/main" id="{9D675810-9F84-4A3F-B094-EB88CAEDFC49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sp>
            <p:nvSpPr>
              <p:cNvPr id="484" name="月 483">
                <a:extLst>
                  <a:ext uri="{FF2B5EF4-FFF2-40B4-BE49-F238E27FC236}">
                    <a16:creationId xmlns:a16="http://schemas.microsoft.com/office/drawing/2014/main" id="{C3FD8094-7FEA-422A-8BB0-491FAF7F3105}"/>
                  </a:ext>
                </a:extLst>
              </p:cNvPr>
              <p:cNvSpPr/>
              <p:nvPr/>
            </p:nvSpPr>
            <p:spPr>
              <a:xfrm rot="5400000">
                <a:off x="5393706" y="3829448"/>
                <a:ext cx="45720" cy="18276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5" name="月 484">
                <a:extLst>
                  <a:ext uri="{FF2B5EF4-FFF2-40B4-BE49-F238E27FC236}">
                    <a16:creationId xmlns:a16="http://schemas.microsoft.com/office/drawing/2014/main" id="{E88FFCA0-5CB1-4271-A1D1-A27F08FD9B4C}"/>
                  </a:ext>
                </a:extLst>
              </p:cNvPr>
              <p:cNvSpPr/>
              <p:nvPr/>
            </p:nvSpPr>
            <p:spPr>
              <a:xfrm rot="5400000">
                <a:off x="5684219" y="3829448"/>
                <a:ext cx="45720" cy="18276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6" name="円/楕円 4">
                <a:extLst>
                  <a:ext uri="{FF2B5EF4-FFF2-40B4-BE49-F238E27FC236}">
                    <a16:creationId xmlns:a16="http://schemas.microsoft.com/office/drawing/2014/main" id="{B40C1C04-0EE2-4FF7-82C8-DF49EA633DBA}"/>
                  </a:ext>
                </a:extLst>
              </p:cNvPr>
              <p:cNvSpPr/>
              <p:nvPr/>
            </p:nvSpPr>
            <p:spPr>
              <a:xfrm>
                <a:off x="5489738" y="4262446"/>
                <a:ext cx="148210" cy="54971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rPr>
                  <a:t>　</a:t>
                </a:r>
              </a:p>
            </p:txBody>
          </p:sp>
        </p:grpSp>
        <p:grpSp>
          <p:nvGrpSpPr>
            <p:cNvPr id="535" name="グループ化 534">
              <a:extLst>
                <a:ext uri="{FF2B5EF4-FFF2-40B4-BE49-F238E27FC236}">
                  <a16:creationId xmlns:a16="http://schemas.microsoft.com/office/drawing/2014/main" id="{702B5EB8-9222-4DCB-9BE1-AD0B9132C688}"/>
                </a:ext>
              </a:extLst>
            </p:cNvPr>
            <p:cNvGrpSpPr/>
            <p:nvPr/>
          </p:nvGrpSpPr>
          <p:grpSpPr>
            <a:xfrm>
              <a:off x="9207781" y="2386505"/>
              <a:ext cx="826463" cy="273578"/>
              <a:chOff x="849631" y="361615"/>
              <a:chExt cx="1113596" cy="441091"/>
            </a:xfrm>
          </p:grpSpPr>
          <p:sp>
            <p:nvSpPr>
              <p:cNvPr id="536" name="月 535">
                <a:extLst>
                  <a:ext uri="{FF2B5EF4-FFF2-40B4-BE49-F238E27FC236}">
                    <a16:creationId xmlns:a16="http://schemas.microsoft.com/office/drawing/2014/main" id="{3BA40E9A-A38F-48BD-AFF9-0A9B3F39C565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37" name="月 536">
                <a:extLst>
                  <a:ext uri="{FF2B5EF4-FFF2-40B4-BE49-F238E27FC236}">
                    <a16:creationId xmlns:a16="http://schemas.microsoft.com/office/drawing/2014/main" id="{120EC415-094E-4FDB-934D-A288D28508E7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38" name="グループ化 537">
                <a:extLst>
                  <a:ext uri="{FF2B5EF4-FFF2-40B4-BE49-F238E27FC236}">
                    <a16:creationId xmlns:a16="http://schemas.microsoft.com/office/drawing/2014/main" id="{31878A1B-C858-43D1-9BE2-08B5E0798575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42" name="楕円 1888">
                  <a:extLst>
                    <a:ext uri="{FF2B5EF4-FFF2-40B4-BE49-F238E27FC236}">
                      <a16:creationId xmlns:a16="http://schemas.microsoft.com/office/drawing/2014/main" id="{47B6E32E-9F36-4E28-8656-C2051E0734EB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3" name="楕円 1888">
                  <a:extLst>
                    <a:ext uri="{FF2B5EF4-FFF2-40B4-BE49-F238E27FC236}">
                      <a16:creationId xmlns:a16="http://schemas.microsoft.com/office/drawing/2014/main" id="{528063CC-13DD-409C-A6B6-40212673F545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39" name="フリーフォーム: 図形 538">
                <a:extLst>
                  <a:ext uri="{FF2B5EF4-FFF2-40B4-BE49-F238E27FC236}">
                    <a16:creationId xmlns:a16="http://schemas.microsoft.com/office/drawing/2014/main" id="{F12F43AE-313A-4753-A846-DDBB7D7354D8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40" name="楕円 1888">
                <a:extLst>
                  <a:ext uri="{FF2B5EF4-FFF2-40B4-BE49-F238E27FC236}">
                    <a16:creationId xmlns:a16="http://schemas.microsoft.com/office/drawing/2014/main" id="{D42D3471-3694-4296-AE64-52092AF854AA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41" name="楕円 1888">
                <a:extLst>
                  <a:ext uri="{FF2B5EF4-FFF2-40B4-BE49-F238E27FC236}">
                    <a16:creationId xmlns:a16="http://schemas.microsoft.com/office/drawing/2014/main" id="{13897EF2-BFD1-4536-B472-907527CAF908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55" name="楕円 754">
              <a:extLst>
                <a:ext uri="{FF2B5EF4-FFF2-40B4-BE49-F238E27FC236}">
                  <a16:creationId xmlns:a16="http://schemas.microsoft.com/office/drawing/2014/main" id="{B5FE1946-0FBC-47BA-8A84-38BF6E8F6BBB}"/>
                </a:ext>
              </a:extLst>
            </p:cNvPr>
            <p:cNvSpPr/>
            <p:nvPr/>
          </p:nvSpPr>
          <p:spPr bwMode="auto">
            <a:xfrm flipV="1">
              <a:off x="9419007" y="2900984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6" name="楕円 755">
              <a:extLst>
                <a:ext uri="{FF2B5EF4-FFF2-40B4-BE49-F238E27FC236}">
                  <a16:creationId xmlns:a16="http://schemas.microsoft.com/office/drawing/2014/main" id="{8489EAB8-90B1-4C47-B361-8C29B8C1345A}"/>
                </a:ext>
              </a:extLst>
            </p:cNvPr>
            <p:cNvSpPr/>
            <p:nvPr/>
          </p:nvSpPr>
          <p:spPr bwMode="auto">
            <a:xfrm flipV="1">
              <a:off x="9721426" y="2900984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4805C163-6720-453D-BD5A-C759A1974927}"/>
              </a:ext>
            </a:extLst>
          </p:cNvPr>
          <p:cNvGrpSpPr/>
          <p:nvPr/>
        </p:nvGrpSpPr>
        <p:grpSpPr>
          <a:xfrm>
            <a:off x="407495" y="987792"/>
            <a:ext cx="1598070" cy="1303671"/>
            <a:chOff x="137465" y="744671"/>
            <a:chExt cx="2065934" cy="1685344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E4920047-CE71-4F1C-8E99-F15C1CAE432F}"/>
                </a:ext>
              </a:extLst>
            </p:cNvPr>
            <p:cNvGrpSpPr/>
            <p:nvPr/>
          </p:nvGrpSpPr>
          <p:grpSpPr>
            <a:xfrm>
              <a:off x="137465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3" name="グループ化 2">
                <a:extLst>
                  <a:ext uri="{FF2B5EF4-FFF2-40B4-BE49-F238E27FC236}">
                    <a16:creationId xmlns:a16="http://schemas.microsoft.com/office/drawing/2014/main" id="{ED9BB42D-CACC-40C8-B381-14838DA17E7A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10" name="Freeform 9">
                  <a:extLst>
                    <a:ext uri="{FF2B5EF4-FFF2-40B4-BE49-F238E27FC236}">
                      <a16:creationId xmlns:a16="http://schemas.microsoft.com/office/drawing/2014/main" id="{08285DAD-C329-4113-91EB-07A472BD76F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1" name="Freeform 10">
                  <a:extLst>
                    <a:ext uri="{FF2B5EF4-FFF2-40B4-BE49-F238E27FC236}">
                      <a16:creationId xmlns:a16="http://schemas.microsoft.com/office/drawing/2014/main" id="{941C5B7A-9B8C-442C-BC49-630FD3779EF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2" name="Freeform 11">
                  <a:extLst>
                    <a:ext uri="{FF2B5EF4-FFF2-40B4-BE49-F238E27FC236}">
                      <a16:creationId xmlns:a16="http://schemas.microsoft.com/office/drawing/2014/main" id="{5B42B679-F07F-427F-816C-40EA17F76FE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3" name="Rectangle 12">
                  <a:extLst>
                    <a:ext uri="{FF2B5EF4-FFF2-40B4-BE49-F238E27FC236}">
                      <a16:creationId xmlns:a16="http://schemas.microsoft.com/office/drawing/2014/main" id="{B27AB0BD-6762-4FF0-B54C-2A4F9FD47F9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noFill/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" name="グループ化 3">
                <a:extLst>
                  <a:ext uri="{FF2B5EF4-FFF2-40B4-BE49-F238E27FC236}">
                    <a16:creationId xmlns:a16="http://schemas.microsoft.com/office/drawing/2014/main" id="{21B6BC59-A9BF-4775-BFFF-F2F38D291477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5" name="グループ化 4">
                  <a:extLst>
                    <a:ext uri="{FF2B5EF4-FFF2-40B4-BE49-F238E27FC236}">
                      <a16:creationId xmlns:a16="http://schemas.microsoft.com/office/drawing/2014/main" id="{6B0E0C4D-E31F-40F3-B059-35901FB74FEA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7" name="フリーフォーム: 図形 6">
                    <a:extLst>
                      <a:ext uri="{FF2B5EF4-FFF2-40B4-BE49-F238E27FC236}">
                        <a16:creationId xmlns:a16="http://schemas.microsoft.com/office/drawing/2014/main" id="{2F9A2B33-4DB7-4596-BB04-51FE54A81FF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" name="フリーフォーム: 図形 7">
                    <a:extLst>
                      <a:ext uri="{FF2B5EF4-FFF2-40B4-BE49-F238E27FC236}">
                        <a16:creationId xmlns:a16="http://schemas.microsoft.com/office/drawing/2014/main" id="{7CBBB6B9-D551-40F8-9F61-31D5247429A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" name="フリーフォーム: 図形 8">
                    <a:extLst>
                      <a:ext uri="{FF2B5EF4-FFF2-40B4-BE49-F238E27FC236}">
                        <a16:creationId xmlns:a16="http://schemas.microsoft.com/office/drawing/2014/main" id="{8066CABB-6483-411F-A9D0-CB724057CD3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" name="フリーフォーム: 図形 5">
                  <a:extLst>
                    <a:ext uri="{FF2B5EF4-FFF2-40B4-BE49-F238E27FC236}">
                      <a16:creationId xmlns:a16="http://schemas.microsoft.com/office/drawing/2014/main" id="{6BF88863-B911-4BF1-889F-6942C8E007CE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D16EFC0A-A55A-4A62-A16D-DC235067833B}"/>
                </a:ext>
              </a:extLst>
            </p:cNvPr>
            <p:cNvGrpSpPr/>
            <p:nvPr/>
          </p:nvGrpSpPr>
          <p:grpSpPr>
            <a:xfrm rot="21207834">
              <a:off x="1355975" y="744671"/>
              <a:ext cx="611638" cy="650060"/>
              <a:chOff x="1119690" y="3521996"/>
              <a:chExt cx="841834" cy="894717"/>
            </a:xfrm>
          </p:grpSpPr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17CBA348-3E7E-43C6-B135-183C760B3F23}"/>
                  </a:ext>
                </a:extLst>
              </p:cNvPr>
              <p:cNvSpPr/>
              <p:nvPr/>
            </p:nvSpPr>
            <p:spPr>
              <a:xfrm>
                <a:off x="1163122" y="3521996"/>
                <a:ext cx="798402" cy="828549"/>
              </a:xfrm>
              <a:custGeom>
                <a:avLst/>
                <a:gdLst>
                  <a:gd name="connsiteX0" fmla="*/ 374988 w 798402"/>
                  <a:gd name="connsiteY0" fmla="*/ 0 h 828549"/>
                  <a:gd name="connsiteX1" fmla="*/ 749976 w 798402"/>
                  <a:gd name="connsiteY1" fmla="*/ 376350 h 828549"/>
                  <a:gd name="connsiteX2" fmla="*/ 720508 w 798402"/>
                  <a:gd name="connsiteY2" fmla="*/ 522843 h 828549"/>
                  <a:gd name="connsiteX3" fmla="*/ 718489 w 798402"/>
                  <a:gd name="connsiteY3" fmla="*/ 526576 h 828549"/>
                  <a:gd name="connsiteX4" fmla="*/ 742355 w 798402"/>
                  <a:gd name="connsiteY4" fmla="*/ 542735 h 828549"/>
                  <a:gd name="connsiteX5" fmla="*/ 798402 w 798402"/>
                  <a:gd name="connsiteY5" fmla="*/ 645230 h 828549"/>
                  <a:gd name="connsiteX6" fmla="*/ 470229 w 798402"/>
                  <a:gd name="connsiteY6" fmla="*/ 828549 h 828549"/>
                  <a:gd name="connsiteX7" fmla="*/ 148723 w 798402"/>
                  <a:gd name="connsiteY7" fmla="*/ 682176 h 828549"/>
                  <a:gd name="connsiteX8" fmla="*/ 147132 w 798402"/>
                  <a:gd name="connsiteY8" fmla="*/ 673357 h 828549"/>
                  <a:gd name="connsiteX9" fmla="*/ 109831 w 798402"/>
                  <a:gd name="connsiteY9" fmla="*/ 642470 h 828549"/>
                  <a:gd name="connsiteX10" fmla="*/ 0 w 798402"/>
                  <a:gd name="connsiteY10" fmla="*/ 376350 h 828549"/>
                  <a:gd name="connsiteX11" fmla="*/ 7619 w 798402"/>
                  <a:gd name="connsiteY11" fmla="*/ 300502 h 828549"/>
                  <a:gd name="connsiteX12" fmla="*/ 10158 w 798402"/>
                  <a:gd name="connsiteY12" fmla="*/ 292292 h 828549"/>
                  <a:gd name="connsiteX13" fmla="*/ 9260 w 798402"/>
                  <a:gd name="connsiteY13" fmla="*/ 283353 h 828549"/>
                  <a:gd name="connsiteX14" fmla="*/ 221092 w 798402"/>
                  <a:gd name="connsiteY14" fmla="*/ 22500 h 828549"/>
                  <a:gd name="connsiteX15" fmla="*/ 266477 w 798402"/>
                  <a:gd name="connsiteY15" fmla="*/ 17908 h 828549"/>
                  <a:gd name="connsiteX16" fmla="*/ 299415 w 798402"/>
                  <a:gd name="connsiteY16" fmla="*/ 7646 h 828549"/>
                  <a:gd name="connsiteX17" fmla="*/ 374988 w 798402"/>
                  <a:gd name="connsiteY17" fmla="*/ 0 h 8285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798402" h="828549">
                    <a:moveTo>
                      <a:pt x="374988" y="0"/>
                    </a:moveTo>
                    <a:cubicBezTo>
                      <a:pt x="582088" y="0"/>
                      <a:pt x="749976" y="168498"/>
                      <a:pt x="749976" y="376350"/>
                    </a:cubicBezTo>
                    <a:cubicBezTo>
                      <a:pt x="749976" y="428313"/>
                      <a:pt x="739483" y="477817"/>
                      <a:pt x="720508" y="522843"/>
                    </a:cubicBezTo>
                    <a:lnTo>
                      <a:pt x="718489" y="526576"/>
                    </a:lnTo>
                    <a:lnTo>
                      <a:pt x="742355" y="542735"/>
                    </a:lnTo>
                    <a:cubicBezTo>
                      <a:pt x="777740" y="571992"/>
                      <a:pt x="798402" y="607263"/>
                      <a:pt x="798402" y="645230"/>
                    </a:cubicBezTo>
                    <a:cubicBezTo>
                      <a:pt x="798402" y="746475"/>
                      <a:pt x="651474" y="828549"/>
                      <a:pt x="470229" y="828549"/>
                    </a:cubicBezTo>
                    <a:cubicBezTo>
                      <a:pt x="311640" y="828549"/>
                      <a:pt x="179324" y="765711"/>
                      <a:pt x="148723" y="682176"/>
                    </a:cubicBezTo>
                    <a:lnTo>
                      <a:pt x="147132" y="673357"/>
                    </a:lnTo>
                    <a:lnTo>
                      <a:pt x="109831" y="642470"/>
                    </a:lnTo>
                    <a:cubicBezTo>
                      <a:pt x="41972" y="574364"/>
                      <a:pt x="0" y="480277"/>
                      <a:pt x="0" y="376350"/>
                    </a:cubicBezTo>
                    <a:cubicBezTo>
                      <a:pt x="0" y="350369"/>
                      <a:pt x="2623" y="325002"/>
                      <a:pt x="7619" y="300502"/>
                    </a:cubicBezTo>
                    <a:lnTo>
                      <a:pt x="10158" y="292292"/>
                    </a:lnTo>
                    <a:lnTo>
                      <a:pt x="9260" y="283353"/>
                    </a:lnTo>
                    <a:cubicBezTo>
                      <a:pt x="9260" y="154682"/>
                      <a:pt x="100200" y="47328"/>
                      <a:pt x="221092" y="22500"/>
                    </a:cubicBezTo>
                    <a:lnTo>
                      <a:pt x="266477" y="17908"/>
                    </a:lnTo>
                    <a:lnTo>
                      <a:pt x="299415" y="7646"/>
                    </a:lnTo>
                    <a:cubicBezTo>
                      <a:pt x="323826" y="2633"/>
                      <a:pt x="349101" y="0"/>
                      <a:pt x="374988" y="0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981023B8-C95C-4DDB-923C-6374806D1CD3}"/>
                  </a:ext>
                </a:extLst>
              </p:cNvPr>
              <p:cNvSpPr/>
              <p:nvPr/>
            </p:nvSpPr>
            <p:spPr>
              <a:xfrm>
                <a:off x="1119690" y="3601581"/>
                <a:ext cx="704423" cy="773194"/>
              </a:xfrm>
              <a:custGeom>
                <a:avLst/>
                <a:gdLst>
                  <a:gd name="connsiteX0" fmla="*/ 367044 w 704423"/>
                  <a:gd name="connsiteY0" fmla="*/ 0 h 773194"/>
                  <a:gd name="connsiteX1" fmla="*/ 704423 w 704423"/>
                  <a:gd name="connsiteY1" fmla="*/ 386597 h 773194"/>
                  <a:gd name="connsiteX2" fmla="*/ 367044 w 704423"/>
                  <a:gd name="connsiteY2" fmla="*/ 773194 h 773194"/>
                  <a:gd name="connsiteX3" fmla="*/ 206229 w 704423"/>
                  <a:gd name="connsiteY3" fmla="*/ 726534 h 773194"/>
                  <a:gd name="connsiteX4" fmla="*/ 153179 w 704423"/>
                  <a:gd name="connsiteY4" fmla="*/ 683334 h 773194"/>
                  <a:gd name="connsiteX5" fmla="*/ 166529 w 704423"/>
                  <a:gd name="connsiteY5" fmla="*/ 615402 h 773194"/>
                  <a:gd name="connsiteX6" fmla="*/ 105073 w 704423"/>
                  <a:gd name="connsiteY6" fmla="*/ 626286 h 773194"/>
                  <a:gd name="connsiteX7" fmla="*/ 87284 w 704423"/>
                  <a:gd name="connsiteY7" fmla="*/ 602747 h 773194"/>
                  <a:gd name="connsiteX8" fmla="*/ 67610 w 704423"/>
                  <a:gd name="connsiteY8" fmla="*/ 561213 h 773194"/>
                  <a:gd name="connsiteX9" fmla="*/ 42946 w 704423"/>
                  <a:gd name="connsiteY9" fmla="*/ 563273 h 773194"/>
                  <a:gd name="connsiteX10" fmla="*/ 117 w 704423"/>
                  <a:gd name="connsiteY10" fmla="*/ 546969 h 773194"/>
                  <a:gd name="connsiteX11" fmla="*/ 19484 w 704423"/>
                  <a:gd name="connsiteY11" fmla="*/ 490926 h 773194"/>
                  <a:gd name="connsiteX12" fmla="*/ 36326 w 704423"/>
                  <a:gd name="connsiteY12" fmla="*/ 462310 h 773194"/>
                  <a:gd name="connsiteX13" fmla="*/ 29665 w 704423"/>
                  <a:gd name="connsiteY13" fmla="*/ 386597 h 773194"/>
                  <a:gd name="connsiteX14" fmla="*/ 367044 w 704423"/>
                  <a:gd name="connsiteY14" fmla="*/ 0 h 7731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04423" h="773194">
                    <a:moveTo>
                      <a:pt x="367044" y="0"/>
                    </a:moveTo>
                    <a:cubicBezTo>
                      <a:pt x="553373" y="0"/>
                      <a:pt x="704423" y="173085"/>
                      <a:pt x="704423" y="386597"/>
                    </a:cubicBezTo>
                    <a:cubicBezTo>
                      <a:pt x="704423" y="600109"/>
                      <a:pt x="553373" y="773194"/>
                      <a:pt x="367044" y="773194"/>
                    </a:cubicBezTo>
                    <a:cubicBezTo>
                      <a:pt x="308816" y="773194"/>
                      <a:pt x="254034" y="756292"/>
                      <a:pt x="206229" y="726534"/>
                    </a:cubicBezTo>
                    <a:lnTo>
                      <a:pt x="153179" y="683334"/>
                    </a:lnTo>
                    <a:lnTo>
                      <a:pt x="166529" y="615402"/>
                    </a:lnTo>
                    <a:lnTo>
                      <a:pt x="105073" y="626286"/>
                    </a:lnTo>
                    <a:lnTo>
                      <a:pt x="87284" y="602747"/>
                    </a:lnTo>
                    <a:lnTo>
                      <a:pt x="67610" y="561213"/>
                    </a:lnTo>
                    <a:lnTo>
                      <a:pt x="42946" y="563273"/>
                    </a:lnTo>
                    <a:cubicBezTo>
                      <a:pt x="20202" y="563273"/>
                      <a:pt x="-1803" y="565990"/>
                      <a:pt x="117" y="546969"/>
                    </a:cubicBezTo>
                    <a:cubicBezTo>
                      <a:pt x="1078" y="537459"/>
                      <a:pt x="8979" y="513004"/>
                      <a:pt x="19484" y="490926"/>
                    </a:cubicBezTo>
                    <a:lnTo>
                      <a:pt x="36326" y="462310"/>
                    </a:lnTo>
                    <a:lnTo>
                      <a:pt x="29665" y="386597"/>
                    </a:lnTo>
                    <a:cubicBezTo>
                      <a:pt x="29665" y="173085"/>
                      <a:pt x="180715" y="0"/>
                      <a:pt x="367044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DBD6D55D-52CA-4F34-9CC3-1BA12A4A2AA6}"/>
                  </a:ext>
                </a:extLst>
              </p:cNvPr>
              <p:cNvSpPr/>
              <p:nvPr/>
            </p:nvSpPr>
            <p:spPr>
              <a:xfrm rot="20557395" flipH="1">
                <a:off x="1515073" y="3529632"/>
                <a:ext cx="336005" cy="778198"/>
              </a:xfrm>
              <a:custGeom>
                <a:avLst/>
                <a:gdLst>
                  <a:gd name="connsiteX0" fmla="*/ 268288 w 336005"/>
                  <a:gd name="connsiteY0" fmla="*/ 7905 h 778198"/>
                  <a:gd name="connsiteX1" fmla="*/ 0 w 336005"/>
                  <a:gd name="connsiteY1" fmla="*/ 389099 h 778198"/>
                  <a:gd name="connsiteX2" fmla="*/ 57385 w 336005"/>
                  <a:gd name="connsiteY2" fmla="*/ 606648 h 778198"/>
                  <a:gd name="connsiteX3" fmla="*/ 82760 w 336005"/>
                  <a:gd name="connsiteY3" fmla="*/ 642263 h 778198"/>
                  <a:gd name="connsiteX4" fmla="*/ 89562 w 336005"/>
                  <a:gd name="connsiteY4" fmla="*/ 629008 h 778198"/>
                  <a:gd name="connsiteX5" fmla="*/ 135657 w 336005"/>
                  <a:gd name="connsiteY5" fmla="*/ 699817 h 778198"/>
                  <a:gd name="connsiteX6" fmla="*/ 148142 w 336005"/>
                  <a:gd name="connsiteY6" fmla="*/ 711746 h 778198"/>
                  <a:gd name="connsiteX7" fmla="*/ 336005 w 336005"/>
                  <a:gd name="connsiteY7" fmla="*/ 778198 h 778198"/>
                  <a:gd name="connsiteX8" fmla="*/ 336005 w 336005"/>
                  <a:gd name="connsiteY8" fmla="*/ 0 h 778198"/>
                  <a:gd name="connsiteX9" fmla="*/ 268288 w 336005"/>
                  <a:gd name="connsiteY9" fmla="*/ 7905 h 778198"/>
                  <a:gd name="connsiteX0" fmla="*/ 268288 w 336005"/>
                  <a:gd name="connsiteY0" fmla="*/ 7905 h 778198"/>
                  <a:gd name="connsiteX1" fmla="*/ 0 w 336005"/>
                  <a:gd name="connsiteY1" fmla="*/ 389099 h 778198"/>
                  <a:gd name="connsiteX2" fmla="*/ 57385 w 336005"/>
                  <a:gd name="connsiteY2" fmla="*/ 606648 h 778198"/>
                  <a:gd name="connsiteX3" fmla="*/ 82760 w 336005"/>
                  <a:gd name="connsiteY3" fmla="*/ 642263 h 778198"/>
                  <a:gd name="connsiteX4" fmla="*/ 135657 w 336005"/>
                  <a:gd name="connsiteY4" fmla="*/ 699817 h 778198"/>
                  <a:gd name="connsiteX5" fmla="*/ 148142 w 336005"/>
                  <a:gd name="connsiteY5" fmla="*/ 711746 h 778198"/>
                  <a:gd name="connsiteX6" fmla="*/ 336005 w 336005"/>
                  <a:gd name="connsiteY6" fmla="*/ 778198 h 778198"/>
                  <a:gd name="connsiteX7" fmla="*/ 336005 w 336005"/>
                  <a:gd name="connsiteY7" fmla="*/ 0 h 778198"/>
                  <a:gd name="connsiteX8" fmla="*/ 268288 w 336005"/>
                  <a:gd name="connsiteY8" fmla="*/ 7905 h 778198"/>
                  <a:gd name="connsiteX0" fmla="*/ 268288 w 336005"/>
                  <a:gd name="connsiteY0" fmla="*/ 7905 h 778198"/>
                  <a:gd name="connsiteX1" fmla="*/ 0 w 336005"/>
                  <a:gd name="connsiteY1" fmla="*/ 389099 h 778198"/>
                  <a:gd name="connsiteX2" fmla="*/ 57385 w 336005"/>
                  <a:gd name="connsiteY2" fmla="*/ 606648 h 778198"/>
                  <a:gd name="connsiteX3" fmla="*/ 135657 w 336005"/>
                  <a:gd name="connsiteY3" fmla="*/ 699817 h 778198"/>
                  <a:gd name="connsiteX4" fmla="*/ 148142 w 336005"/>
                  <a:gd name="connsiteY4" fmla="*/ 711746 h 778198"/>
                  <a:gd name="connsiteX5" fmla="*/ 336005 w 336005"/>
                  <a:gd name="connsiteY5" fmla="*/ 778198 h 778198"/>
                  <a:gd name="connsiteX6" fmla="*/ 336005 w 336005"/>
                  <a:gd name="connsiteY6" fmla="*/ 0 h 778198"/>
                  <a:gd name="connsiteX7" fmla="*/ 268288 w 336005"/>
                  <a:gd name="connsiteY7" fmla="*/ 7905 h 778198"/>
                  <a:gd name="connsiteX0" fmla="*/ 135657 w 336005"/>
                  <a:gd name="connsiteY0" fmla="*/ 699817 h 791257"/>
                  <a:gd name="connsiteX1" fmla="*/ 148142 w 336005"/>
                  <a:gd name="connsiteY1" fmla="*/ 711746 h 791257"/>
                  <a:gd name="connsiteX2" fmla="*/ 336005 w 336005"/>
                  <a:gd name="connsiteY2" fmla="*/ 778198 h 791257"/>
                  <a:gd name="connsiteX3" fmla="*/ 336005 w 336005"/>
                  <a:gd name="connsiteY3" fmla="*/ 0 h 791257"/>
                  <a:gd name="connsiteX4" fmla="*/ 268288 w 336005"/>
                  <a:gd name="connsiteY4" fmla="*/ 7905 h 791257"/>
                  <a:gd name="connsiteX5" fmla="*/ 0 w 336005"/>
                  <a:gd name="connsiteY5" fmla="*/ 389099 h 791257"/>
                  <a:gd name="connsiteX6" fmla="*/ 57385 w 336005"/>
                  <a:gd name="connsiteY6" fmla="*/ 606648 h 791257"/>
                  <a:gd name="connsiteX7" fmla="*/ 227097 w 336005"/>
                  <a:gd name="connsiteY7" fmla="*/ 791257 h 791257"/>
                  <a:gd name="connsiteX0" fmla="*/ 135657 w 336005"/>
                  <a:gd name="connsiteY0" fmla="*/ 699817 h 778198"/>
                  <a:gd name="connsiteX1" fmla="*/ 148142 w 336005"/>
                  <a:gd name="connsiteY1" fmla="*/ 711746 h 778198"/>
                  <a:gd name="connsiteX2" fmla="*/ 336005 w 336005"/>
                  <a:gd name="connsiteY2" fmla="*/ 778198 h 778198"/>
                  <a:gd name="connsiteX3" fmla="*/ 336005 w 336005"/>
                  <a:gd name="connsiteY3" fmla="*/ 0 h 778198"/>
                  <a:gd name="connsiteX4" fmla="*/ 268288 w 336005"/>
                  <a:gd name="connsiteY4" fmla="*/ 7905 h 778198"/>
                  <a:gd name="connsiteX5" fmla="*/ 0 w 336005"/>
                  <a:gd name="connsiteY5" fmla="*/ 389099 h 778198"/>
                  <a:gd name="connsiteX6" fmla="*/ 57385 w 336005"/>
                  <a:gd name="connsiteY6" fmla="*/ 606648 h 778198"/>
                  <a:gd name="connsiteX0" fmla="*/ 148142 w 336005"/>
                  <a:gd name="connsiteY0" fmla="*/ 711746 h 778198"/>
                  <a:gd name="connsiteX1" fmla="*/ 336005 w 336005"/>
                  <a:gd name="connsiteY1" fmla="*/ 778198 h 778198"/>
                  <a:gd name="connsiteX2" fmla="*/ 336005 w 336005"/>
                  <a:gd name="connsiteY2" fmla="*/ 0 h 778198"/>
                  <a:gd name="connsiteX3" fmla="*/ 268288 w 336005"/>
                  <a:gd name="connsiteY3" fmla="*/ 7905 h 778198"/>
                  <a:gd name="connsiteX4" fmla="*/ 0 w 336005"/>
                  <a:gd name="connsiteY4" fmla="*/ 389099 h 778198"/>
                  <a:gd name="connsiteX5" fmla="*/ 57385 w 336005"/>
                  <a:gd name="connsiteY5" fmla="*/ 606648 h 778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36005" h="778198">
                    <a:moveTo>
                      <a:pt x="148142" y="711746"/>
                    </a:moveTo>
                    <a:cubicBezTo>
                      <a:pt x="201768" y="753700"/>
                      <a:pt x="266416" y="778198"/>
                      <a:pt x="336005" y="778198"/>
                    </a:cubicBezTo>
                    <a:cubicBezTo>
                      <a:pt x="266246" y="525088"/>
                      <a:pt x="266246" y="253110"/>
                      <a:pt x="336005" y="0"/>
                    </a:cubicBezTo>
                    <a:cubicBezTo>
                      <a:pt x="312809" y="0"/>
                      <a:pt x="290161" y="2722"/>
                      <a:pt x="268288" y="7905"/>
                    </a:cubicBezTo>
                    <a:cubicBezTo>
                      <a:pt x="115177" y="44187"/>
                      <a:pt x="0" y="201068"/>
                      <a:pt x="0" y="389099"/>
                    </a:cubicBezTo>
                    <a:cubicBezTo>
                      <a:pt x="0" y="469684"/>
                      <a:pt x="21155" y="544547"/>
                      <a:pt x="57385" y="606648"/>
                    </a:cubicBezTo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6" name="フリーフォーム: 図形 65">
                <a:extLst>
                  <a:ext uri="{FF2B5EF4-FFF2-40B4-BE49-F238E27FC236}">
                    <a16:creationId xmlns:a16="http://schemas.microsoft.com/office/drawing/2014/main" id="{E7534B2B-4644-4448-A716-0028052090FB}"/>
                  </a:ext>
                </a:extLst>
              </p:cNvPr>
              <p:cNvSpPr/>
              <p:nvPr/>
            </p:nvSpPr>
            <p:spPr>
              <a:xfrm rot="900000" flipH="1">
                <a:off x="1574404" y="3888603"/>
                <a:ext cx="149914" cy="261682"/>
              </a:xfrm>
              <a:custGeom>
                <a:avLst/>
                <a:gdLst>
                  <a:gd name="connsiteX0" fmla="*/ 148373 w 149914"/>
                  <a:gd name="connsiteY0" fmla="*/ 10282 h 261682"/>
                  <a:gd name="connsiteX1" fmla="*/ 106801 w 149914"/>
                  <a:gd name="connsiteY1" fmla="*/ 0 h 261682"/>
                  <a:gd name="connsiteX2" fmla="*/ 0 w 149914"/>
                  <a:gd name="connsiteY2" fmla="*/ 130841 h 261682"/>
                  <a:gd name="connsiteX3" fmla="*/ 106801 w 149914"/>
                  <a:gd name="connsiteY3" fmla="*/ 261682 h 261682"/>
                  <a:gd name="connsiteX4" fmla="*/ 133504 w 149914"/>
                  <a:gd name="connsiteY4" fmla="*/ 255077 h 261682"/>
                  <a:gd name="connsiteX5" fmla="*/ 125740 w 149914"/>
                  <a:gd name="connsiteY5" fmla="*/ 164532 h 261682"/>
                  <a:gd name="connsiteX6" fmla="*/ 134133 w 149914"/>
                  <a:gd name="connsiteY6" fmla="*/ 66663 h 261682"/>
                  <a:gd name="connsiteX7" fmla="*/ 149914 w 149914"/>
                  <a:gd name="connsiteY7" fmla="*/ 11556 h 261682"/>
                  <a:gd name="connsiteX0" fmla="*/ 125740 w 217180"/>
                  <a:gd name="connsiteY0" fmla="*/ 164532 h 261682"/>
                  <a:gd name="connsiteX1" fmla="*/ 134133 w 217180"/>
                  <a:gd name="connsiteY1" fmla="*/ 66663 h 261682"/>
                  <a:gd name="connsiteX2" fmla="*/ 149914 w 217180"/>
                  <a:gd name="connsiteY2" fmla="*/ 11556 h 261682"/>
                  <a:gd name="connsiteX3" fmla="*/ 148373 w 217180"/>
                  <a:gd name="connsiteY3" fmla="*/ 10282 h 261682"/>
                  <a:gd name="connsiteX4" fmla="*/ 106801 w 217180"/>
                  <a:gd name="connsiteY4" fmla="*/ 0 h 261682"/>
                  <a:gd name="connsiteX5" fmla="*/ 0 w 217180"/>
                  <a:gd name="connsiteY5" fmla="*/ 130841 h 261682"/>
                  <a:gd name="connsiteX6" fmla="*/ 106801 w 217180"/>
                  <a:gd name="connsiteY6" fmla="*/ 261682 h 261682"/>
                  <a:gd name="connsiteX7" fmla="*/ 133504 w 217180"/>
                  <a:gd name="connsiteY7" fmla="*/ 255077 h 261682"/>
                  <a:gd name="connsiteX8" fmla="*/ 217180 w 217180"/>
                  <a:gd name="connsiteY8" fmla="*/ 255972 h 261682"/>
                  <a:gd name="connsiteX0" fmla="*/ 134133 w 217180"/>
                  <a:gd name="connsiteY0" fmla="*/ 66663 h 261682"/>
                  <a:gd name="connsiteX1" fmla="*/ 149914 w 217180"/>
                  <a:gd name="connsiteY1" fmla="*/ 11556 h 261682"/>
                  <a:gd name="connsiteX2" fmla="*/ 148373 w 217180"/>
                  <a:gd name="connsiteY2" fmla="*/ 10282 h 261682"/>
                  <a:gd name="connsiteX3" fmla="*/ 106801 w 217180"/>
                  <a:gd name="connsiteY3" fmla="*/ 0 h 261682"/>
                  <a:gd name="connsiteX4" fmla="*/ 0 w 217180"/>
                  <a:gd name="connsiteY4" fmla="*/ 130841 h 261682"/>
                  <a:gd name="connsiteX5" fmla="*/ 106801 w 217180"/>
                  <a:gd name="connsiteY5" fmla="*/ 261682 h 261682"/>
                  <a:gd name="connsiteX6" fmla="*/ 133504 w 217180"/>
                  <a:gd name="connsiteY6" fmla="*/ 255077 h 261682"/>
                  <a:gd name="connsiteX7" fmla="*/ 217180 w 217180"/>
                  <a:gd name="connsiteY7" fmla="*/ 255972 h 261682"/>
                  <a:gd name="connsiteX0" fmla="*/ 149914 w 217180"/>
                  <a:gd name="connsiteY0" fmla="*/ 11556 h 261682"/>
                  <a:gd name="connsiteX1" fmla="*/ 148373 w 217180"/>
                  <a:gd name="connsiteY1" fmla="*/ 10282 h 261682"/>
                  <a:gd name="connsiteX2" fmla="*/ 106801 w 217180"/>
                  <a:gd name="connsiteY2" fmla="*/ 0 h 261682"/>
                  <a:gd name="connsiteX3" fmla="*/ 0 w 217180"/>
                  <a:gd name="connsiteY3" fmla="*/ 130841 h 261682"/>
                  <a:gd name="connsiteX4" fmla="*/ 106801 w 217180"/>
                  <a:gd name="connsiteY4" fmla="*/ 261682 h 261682"/>
                  <a:gd name="connsiteX5" fmla="*/ 133504 w 217180"/>
                  <a:gd name="connsiteY5" fmla="*/ 255077 h 261682"/>
                  <a:gd name="connsiteX6" fmla="*/ 217180 w 217180"/>
                  <a:gd name="connsiteY6" fmla="*/ 255972 h 261682"/>
                  <a:gd name="connsiteX0" fmla="*/ 149914 w 149914"/>
                  <a:gd name="connsiteY0" fmla="*/ 11556 h 261682"/>
                  <a:gd name="connsiteX1" fmla="*/ 148373 w 149914"/>
                  <a:gd name="connsiteY1" fmla="*/ 10282 h 261682"/>
                  <a:gd name="connsiteX2" fmla="*/ 106801 w 149914"/>
                  <a:gd name="connsiteY2" fmla="*/ 0 h 261682"/>
                  <a:gd name="connsiteX3" fmla="*/ 0 w 149914"/>
                  <a:gd name="connsiteY3" fmla="*/ 130841 h 261682"/>
                  <a:gd name="connsiteX4" fmla="*/ 106801 w 149914"/>
                  <a:gd name="connsiteY4" fmla="*/ 261682 h 261682"/>
                  <a:gd name="connsiteX5" fmla="*/ 133504 w 149914"/>
                  <a:gd name="connsiteY5" fmla="*/ 255077 h 2616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914" h="261682">
                    <a:moveTo>
                      <a:pt x="149914" y="11556"/>
                    </a:moveTo>
                    <a:lnTo>
                      <a:pt x="148373" y="10282"/>
                    </a:lnTo>
                    <a:cubicBezTo>
                      <a:pt x="135595" y="3661"/>
                      <a:pt x="121547" y="0"/>
                      <a:pt x="106801" y="0"/>
                    </a:cubicBezTo>
                    <a:cubicBezTo>
                      <a:pt x="47816" y="0"/>
                      <a:pt x="0" y="58580"/>
                      <a:pt x="0" y="130841"/>
                    </a:cubicBezTo>
                    <a:cubicBezTo>
                      <a:pt x="0" y="203102"/>
                      <a:pt x="47816" y="261682"/>
                      <a:pt x="106801" y="261682"/>
                    </a:cubicBezTo>
                    <a:lnTo>
                      <a:pt x="133504" y="255077"/>
                    </a:lnTo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7" name="月 66">
                <a:extLst>
                  <a:ext uri="{FF2B5EF4-FFF2-40B4-BE49-F238E27FC236}">
                    <a16:creationId xmlns:a16="http://schemas.microsoft.com/office/drawing/2014/main" id="{807162BC-68AD-4FBF-B521-BB931EE837E1}"/>
                  </a:ext>
                </a:extLst>
              </p:cNvPr>
              <p:cNvSpPr/>
              <p:nvPr/>
            </p:nvSpPr>
            <p:spPr>
              <a:xfrm flipH="1">
                <a:off x="1465539" y="3717274"/>
                <a:ext cx="98486" cy="699439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8" name="グループ化 67">
                <a:extLst>
                  <a:ext uri="{FF2B5EF4-FFF2-40B4-BE49-F238E27FC236}">
                    <a16:creationId xmlns:a16="http://schemas.microsoft.com/office/drawing/2014/main" id="{84463D26-B07F-4216-B00F-B24868AED27B}"/>
                  </a:ext>
                </a:extLst>
              </p:cNvPr>
              <p:cNvGrpSpPr/>
              <p:nvPr/>
            </p:nvGrpSpPr>
            <p:grpSpPr>
              <a:xfrm rot="757395">
                <a:off x="1338708" y="3580000"/>
                <a:ext cx="282858" cy="500022"/>
                <a:chOff x="1605081" y="627615"/>
                <a:chExt cx="282858" cy="500022"/>
              </a:xfrm>
            </p:grpSpPr>
            <p:sp>
              <p:nvSpPr>
                <p:cNvPr id="73" name="月 72">
                  <a:extLst>
                    <a:ext uri="{FF2B5EF4-FFF2-40B4-BE49-F238E27FC236}">
                      <a16:creationId xmlns:a16="http://schemas.microsoft.com/office/drawing/2014/main" id="{5C63C38A-94D6-4AA9-A9A6-8FB983B99A98}"/>
                    </a:ext>
                  </a:extLst>
                </p:cNvPr>
                <p:cNvSpPr/>
                <p:nvPr/>
              </p:nvSpPr>
              <p:spPr>
                <a:xfrm rot="19800000" flipH="1">
                  <a:off x="1730656" y="627615"/>
                  <a:ext cx="157283" cy="500022"/>
                </a:xfrm>
                <a:prstGeom prst="moon">
                  <a:avLst>
                    <a:gd name="adj" fmla="val 5150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" name="月 73">
                  <a:extLst>
                    <a:ext uri="{FF2B5EF4-FFF2-40B4-BE49-F238E27FC236}">
                      <a16:creationId xmlns:a16="http://schemas.microsoft.com/office/drawing/2014/main" id="{D39BABDA-5784-4935-A427-0D32CB818C35}"/>
                    </a:ext>
                  </a:extLst>
                </p:cNvPr>
                <p:cNvSpPr/>
                <p:nvPr/>
              </p:nvSpPr>
              <p:spPr>
                <a:xfrm rot="19800000" flipH="1">
                  <a:off x="1663521" y="632184"/>
                  <a:ext cx="125049" cy="419886"/>
                </a:xfrm>
                <a:prstGeom prst="moon">
                  <a:avLst>
                    <a:gd name="adj" fmla="val 68666"/>
                  </a:avLst>
                </a:pr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5" name="月 74">
                  <a:extLst>
                    <a:ext uri="{FF2B5EF4-FFF2-40B4-BE49-F238E27FC236}">
                      <a16:creationId xmlns:a16="http://schemas.microsoft.com/office/drawing/2014/main" id="{819F313D-5326-48F0-AAFD-A53FB019E273}"/>
                    </a:ext>
                  </a:extLst>
                </p:cNvPr>
                <p:cNvSpPr/>
                <p:nvPr/>
              </p:nvSpPr>
              <p:spPr>
                <a:xfrm rot="19800000" flipH="1">
                  <a:off x="1605081" y="643189"/>
                  <a:ext cx="104769" cy="312070"/>
                </a:xfrm>
                <a:prstGeom prst="moon">
                  <a:avLst>
                    <a:gd name="adj" fmla="val 68666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69" name="月 68">
                <a:extLst>
                  <a:ext uri="{FF2B5EF4-FFF2-40B4-BE49-F238E27FC236}">
                    <a16:creationId xmlns:a16="http://schemas.microsoft.com/office/drawing/2014/main" id="{4C5F0853-6DDE-49BF-8939-E9415FB78CA7}"/>
                  </a:ext>
                </a:extLst>
              </p:cNvPr>
              <p:cNvSpPr/>
              <p:nvPr/>
            </p:nvSpPr>
            <p:spPr>
              <a:xfrm rot="16200000" flipH="1">
                <a:off x="1253165" y="3770787"/>
                <a:ext cx="51151" cy="195526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" name="円/楕円 609">
                <a:extLst>
                  <a:ext uri="{FF2B5EF4-FFF2-40B4-BE49-F238E27FC236}">
                    <a16:creationId xmlns:a16="http://schemas.microsoft.com/office/drawing/2014/main" id="{0114C48B-3CA2-44A4-804A-B1A78E48C117}"/>
                  </a:ext>
                </a:extLst>
              </p:cNvPr>
              <p:cNvSpPr/>
              <p:nvPr/>
            </p:nvSpPr>
            <p:spPr>
              <a:xfrm>
                <a:off x="1178968" y="3930699"/>
                <a:ext cx="183297" cy="93614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" name="円/楕円 612">
                <a:extLst>
                  <a:ext uri="{FF2B5EF4-FFF2-40B4-BE49-F238E27FC236}">
                    <a16:creationId xmlns:a16="http://schemas.microsoft.com/office/drawing/2014/main" id="{9397390D-870C-4C7F-8D63-DD970E92F20A}"/>
                  </a:ext>
                </a:extLst>
              </p:cNvPr>
              <p:cNvSpPr/>
              <p:nvPr/>
            </p:nvSpPr>
            <p:spPr>
              <a:xfrm>
                <a:off x="1216281" y="3932383"/>
                <a:ext cx="73292" cy="69647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" name="月 71">
                <a:extLst>
                  <a:ext uri="{FF2B5EF4-FFF2-40B4-BE49-F238E27FC236}">
                    <a16:creationId xmlns:a16="http://schemas.microsoft.com/office/drawing/2014/main" id="{31C60BB5-A374-44E1-8B5E-CD78E6E58510}"/>
                  </a:ext>
                </a:extLst>
              </p:cNvPr>
              <p:cNvSpPr/>
              <p:nvPr/>
            </p:nvSpPr>
            <p:spPr>
              <a:xfrm rot="5400000">
                <a:off x="1247757" y="3854875"/>
                <a:ext cx="45719" cy="178943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27" name="グループ化 126">
            <a:extLst>
              <a:ext uri="{FF2B5EF4-FFF2-40B4-BE49-F238E27FC236}">
                <a16:creationId xmlns:a16="http://schemas.microsoft.com/office/drawing/2014/main" id="{677E5E58-2A34-4BFD-B206-A289BE6A45AF}"/>
              </a:ext>
            </a:extLst>
          </p:cNvPr>
          <p:cNvGrpSpPr/>
          <p:nvPr/>
        </p:nvGrpSpPr>
        <p:grpSpPr>
          <a:xfrm>
            <a:off x="2282792" y="981252"/>
            <a:ext cx="1598070" cy="1310212"/>
            <a:chOff x="2248277" y="736215"/>
            <a:chExt cx="2065934" cy="1693800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66A0055F-E87A-4833-8612-D69B19D00E2F}"/>
                </a:ext>
              </a:extLst>
            </p:cNvPr>
            <p:cNvGrpSpPr/>
            <p:nvPr/>
          </p:nvGrpSpPr>
          <p:grpSpPr>
            <a:xfrm>
              <a:off x="2248277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ECD32BD1-7B5C-4D09-93DD-792C90100274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22" name="Freeform 9">
                  <a:extLst>
                    <a:ext uri="{FF2B5EF4-FFF2-40B4-BE49-F238E27FC236}">
                      <a16:creationId xmlns:a16="http://schemas.microsoft.com/office/drawing/2014/main" id="{28C824DC-AAE2-4BE3-8B0D-516D4694A0E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3" name="Freeform 10">
                  <a:extLst>
                    <a:ext uri="{FF2B5EF4-FFF2-40B4-BE49-F238E27FC236}">
                      <a16:creationId xmlns:a16="http://schemas.microsoft.com/office/drawing/2014/main" id="{261CAF6C-62FA-4037-AE23-D93EAC29283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4" name="Freeform 11">
                  <a:extLst>
                    <a:ext uri="{FF2B5EF4-FFF2-40B4-BE49-F238E27FC236}">
                      <a16:creationId xmlns:a16="http://schemas.microsoft.com/office/drawing/2014/main" id="{8B8457C9-76D3-4B1D-BFB8-7785AD6377A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5" name="Rectangle 12">
                  <a:extLst>
                    <a:ext uri="{FF2B5EF4-FFF2-40B4-BE49-F238E27FC236}">
                      <a16:creationId xmlns:a16="http://schemas.microsoft.com/office/drawing/2014/main" id="{49660574-2365-45A6-8541-12CA842314F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noFill/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EF783A44-BC03-4557-BD39-F333C3C56041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17" name="グループ化 16">
                  <a:extLst>
                    <a:ext uri="{FF2B5EF4-FFF2-40B4-BE49-F238E27FC236}">
                      <a16:creationId xmlns:a16="http://schemas.microsoft.com/office/drawing/2014/main" id="{4DD84070-073F-4500-B9A6-437FD29568DA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19" name="フリーフォーム: 図形 18">
                    <a:extLst>
                      <a:ext uri="{FF2B5EF4-FFF2-40B4-BE49-F238E27FC236}">
                        <a16:creationId xmlns:a16="http://schemas.microsoft.com/office/drawing/2014/main" id="{21181C82-D620-464A-8086-4D57E9CAA4F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" name="フリーフォーム: 図形 19">
                    <a:extLst>
                      <a:ext uri="{FF2B5EF4-FFF2-40B4-BE49-F238E27FC236}">
                        <a16:creationId xmlns:a16="http://schemas.microsoft.com/office/drawing/2014/main" id="{9396935C-9D4B-4745-96C2-840A41B9CC4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" name="フリーフォーム: 図形 20">
                    <a:extLst>
                      <a:ext uri="{FF2B5EF4-FFF2-40B4-BE49-F238E27FC236}">
                        <a16:creationId xmlns:a16="http://schemas.microsoft.com/office/drawing/2014/main" id="{B65FD8A3-557D-4631-B6FB-C14B6FC3111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BAAB74C7-5525-4AF1-8362-F760F249BEC2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6" name="グループ化 75">
              <a:extLst>
                <a:ext uri="{FF2B5EF4-FFF2-40B4-BE49-F238E27FC236}">
                  <a16:creationId xmlns:a16="http://schemas.microsoft.com/office/drawing/2014/main" id="{775C5DCB-EA74-4702-BF82-B8B3766222B7}"/>
                </a:ext>
              </a:extLst>
            </p:cNvPr>
            <p:cNvGrpSpPr/>
            <p:nvPr/>
          </p:nvGrpSpPr>
          <p:grpSpPr>
            <a:xfrm rot="21207834">
              <a:off x="3467320" y="736215"/>
              <a:ext cx="597842" cy="633592"/>
              <a:chOff x="2121114" y="3502724"/>
              <a:chExt cx="822846" cy="872051"/>
            </a:xfrm>
          </p:grpSpPr>
          <p:sp>
            <p:nvSpPr>
              <p:cNvPr id="77" name="フローチャート: 論理積ゲート 213">
                <a:extLst>
                  <a:ext uri="{FF2B5EF4-FFF2-40B4-BE49-F238E27FC236}">
                    <a16:creationId xmlns:a16="http://schemas.microsoft.com/office/drawing/2014/main" id="{B8A0387B-59C4-46A3-A833-861AF7FA8C6A}"/>
                  </a:ext>
                </a:extLst>
              </p:cNvPr>
              <p:cNvSpPr/>
              <p:nvPr/>
            </p:nvSpPr>
            <p:spPr>
              <a:xfrm rot="16200000">
                <a:off x="2121114" y="3510880"/>
                <a:ext cx="770693" cy="770693"/>
              </a:xfrm>
              <a:prstGeom prst="flowChartDelay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9354B076-1081-410E-9742-C56A61D1D12D}"/>
                  </a:ext>
                </a:extLst>
              </p:cNvPr>
              <p:cNvSpPr/>
              <p:nvPr/>
            </p:nvSpPr>
            <p:spPr>
              <a:xfrm>
                <a:off x="2139450" y="3601581"/>
                <a:ext cx="704423" cy="773194"/>
              </a:xfrm>
              <a:custGeom>
                <a:avLst/>
                <a:gdLst>
                  <a:gd name="connsiteX0" fmla="*/ 367044 w 704423"/>
                  <a:gd name="connsiteY0" fmla="*/ 0 h 773194"/>
                  <a:gd name="connsiteX1" fmla="*/ 704423 w 704423"/>
                  <a:gd name="connsiteY1" fmla="*/ 386597 h 773194"/>
                  <a:gd name="connsiteX2" fmla="*/ 367044 w 704423"/>
                  <a:gd name="connsiteY2" fmla="*/ 773194 h 773194"/>
                  <a:gd name="connsiteX3" fmla="*/ 206229 w 704423"/>
                  <a:gd name="connsiteY3" fmla="*/ 726534 h 773194"/>
                  <a:gd name="connsiteX4" fmla="*/ 153179 w 704423"/>
                  <a:gd name="connsiteY4" fmla="*/ 683334 h 773194"/>
                  <a:gd name="connsiteX5" fmla="*/ 166529 w 704423"/>
                  <a:gd name="connsiteY5" fmla="*/ 615402 h 773194"/>
                  <a:gd name="connsiteX6" fmla="*/ 105073 w 704423"/>
                  <a:gd name="connsiteY6" fmla="*/ 626286 h 773194"/>
                  <a:gd name="connsiteX7" fmla="*/ 87284 w 704423"/>
                  <a:gd name="connsiteY7" fmla="*/ 602747 h 773194"/>
                  <a:gd name="connsiteX8" fmla="*/ 67610 w 704423"/>
                  <a:gd name="connsiteY8" fmla="*/ 561213 h 773194"/>
                  <a:gd name="connsiteX9" fmla="*/ 42946 w 704423"/>
                  <a:gd name="connsiteY9" fmla="*/ 563273 h 773194"/>
                  <a:gd name="connsiteX10" fmla="*/ 117 w 704423"/>
                  <a:gd name="connsiteY10" fmla="*/ 546969 h 773194"/>
                  <a:gd name="connsiteX11" fmla="*/ 19484 w 704423"/>
                  <a:gd name="connsiteY11" fmla="*/ 490926 h 773194"/>
                  <a:gd name="connsiteX12" fmla="*/ 36326 w 704423"/>
                  <a:gd name="connsiteY12" fmla="*/ 462310 h 773194"/>
                  <a:gd name="connsiteX13" fmla="*/ 29665 w 704423"/>
                  <a:gd name="connsiteY13" fmla="*/ 386597 h 773194"/>
                  <a:gd name="connsiteX14" fmla="*/ 367044 w 704423"/>
                  <a:gd name="connsiteY14" fmla="*/ 0 h 7731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04423" h="773194">
                    <a:moveTo>
                      <a:pt x="367044" y="0"/>
                    </a:moveTo>
                    <a:cubicBezTo>
                      <a:pt x="553373" y="0"/>
                      <a:pt x="704423" y="173085"/>
                      <a:pt x="704423" y="386597"/>
                    </a:cubicBezTo>
                    <a:cubicBezTo>
                      <a:pt x="704423" y="600109"/>
                      <a:pt x="553373" y="773194"/>
                      <a:pt x="367044" y="773194"/>
                    </a:cubicBezTo>
                    <a:cubicBezTo>
                      <a:pt x="308816" y="773194"/>
                      <a:pt x="254034" y="756292"/>
                      <a:pt x="206229" y="726534"/>
                    </a:cubicBezTo>
                    <a:lnTo>
                      <a:pt x="153179" y="683334"/>
                    </a:lnTo>
                    <a:lnTo>
                      <a:pt x="166529" y="615402"/>
                    </a:lnTo>
                    <a:lnTo>
                      <a:pt x="105073" y="626286"/>
                    </a:lnTo>
                    <a:lnTo>
                      <a:pt x="87284" y="602747"/>
                    </a:lnTo>
                    <a:lnTo>
                      <a:pt x="67610" y="561213"/>
                    </a:lnTo>
                    <a:lnTo>
                      <a:pt x="42946" y="563273"/>
                    </a:lnTo>
                    <a:cubicBezTo>
                      <a:pt x="20202" y="563273"/>
                      <a:pt x="-1803" y="565990"/>
                      <a:pt x="117" y="546969"/>
                    </a:cubicBezTo>
                    <a:cubicBezTo>
                      <a:pt x="1078" y="537459"/>
                      <a:pt x="8979" y="513004"/>
                      <a:pt x="19484" y="490926"/>
                    </a:cubicBezTo>
                    <a:lnTo>
                      <a:pt x="36326" y="462310"/>
                    </a:lnTo>
                    <a:lnTo>
                      <a:pt x="29665" y="386597"/>
                    </a:lnTo>
                    <a:cubicBezTo>
                      <a:pt x="29665" y="173085"/>
                      <a:pt x="180715" y="0"/>
                      <a:pt x="367044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48735B91-092E-4141-B452-BC2862B991F1}"/>
                  </a:ext>
                </a:extLst>
              </p:cNvPr>
              <p:cNvSpPr/>
              <p:nvPr/>
            </p:nvSpPr>
            <p:spPr>
              <a:xfrm rot="16200000">
                <a:off x="2175931" y="3578444"/>
                <a:ext cx="842722" cy="693336"/>
              </a:xfrm>
              <a:custGeom>
                <a:avLst/>
                <a:gdLst>
                  <a:gd name="connsiteX0" fmla="*/ 842722 w 842722"/>
                  <a:gd name="connsiteY0" fmla="*/ 271975 h 693336"/>
                  <a:gd name="connsiteX1" fmla="*/ 421361 w 842722"/>
                  <a:gd name="connsiteY1" fmla="*/ 693336 h 693336"/>
                  <a:gd name="connsiteX2" fmla="*/ 0 w 842722"/>
                  <a:gd name="connsiteY2" fmla="*/ 693336 h 693336"/>
                  <a:gd name="connsiteX3" fmla="*/ 0 w 842722"/>
                  <a:gd name="connsiteY3" fmla="*/ 440923 h 693336"/>
                  <a:gd name="connsiteX4" fmla="*/ 321348 w 842722"/>
                  <a:gd name="connsiteY4" fmla="*/ 440923 h 693336"/>
                  <a:gd name="connsiteX5" fmla="*/ 742709 w 842722"/>
                  <a:gd name="connsiteY5" fmla="*/ 19562 h 693336"/>
                  <a:gd name="connsiteX6" fmla="*/ 740737 w 842722"/>
                  <a:gd name="connsiteY6" fmla="*/ 0 h 693336"/>
                  <a:gd name="connsiteX7" fmla="*/ 770760 w 842722"/>
                  <a:gd name="connsiteY7" fmla="*/ 36388 h 693336"/>
                  <a:gd name="connsiteX8" fmla="*/ 842722 w 842722"/>
                  <a:gd name="connsiteY8" fmla="*/ 271975 h 6933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42722" h="693336">
                    <a:moveTo>
                      <a:pt x="842722" y="271975"/>
                    </a:moveTo>
                    <a:cubicBezTo>
                      <a:pt x="842722" y="504686"/>
                      <a:pt x="654072" y="693336"/>
                      <a:pt x="421361" y="693336"/>
                    </a:cubicBezTo>
                    <a:lnTo>
                      <a:pt x="0" y="693336"/>
                    </a:lnTo>
                    <a:lnTo>
                      <a:pt x="0" y="440923"/>
                    </a:lnTo>
                    <a:lnTo>
                      <a:pt x="321348" y="440923"/>
                    </a:lnTo>
                    <a:cubicBezTo>
                      <a:pt x="554059" y="440923"/>
                      <a:pt x="742709" y="252273"/>
                      <a:pt x="742709" y="19562"/>
                    </a:cubicBezTo>
                    <a:lnTo>
                      <a:pt x="740737" y="0"/>
                    </a:lnTo>
                    <a:lnTo>
                      <a:pt x="770760" y="36388"/>
                    </a:lnTo>
                    <a:cubicBezTo>
                      <a:pt x="816193" y="103638"/>
                      <a:pt x="842722" y="184709"/>
                      <a:pt x="842722" y="271975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0" name="月 79">
                <a:extLst>
                  <a:ext uri="{FF2B5EF4-FFF2-40B4-BE49-F238E27FC236}">
                    <a16:creationId xmlns:a16="http://schemas.microsoft.com/office/drawing/2014/main" id="{7FA36EDD-CFDC-4B89-AAAE-7415172FE933}"/>
                  </a:ext>
                </a:extLst>
              </p:cNvPr>
              <p:cNvSpPr/>
              <p:nvPr/>
            </p:nvSpPr>
            <p:spPr>
              <a:xfrm rot="16200000" flipH="1">
                <a:off x="2306196" y="3762646"/>
                <a:ext cx="45719" cy="20162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" name="月 80">
                <a:extLst>
                  <a:ext uri="{FF2B5EF4-FFF2-40B4-BE49-F238E27FC236}">
                    <a16:creationId xmlns:a16="http://schemas.microsoft.com/office/drawing/2014/main" id="{7DEFFEA4-2141-4A7A-814D-D83EAE2A6CDC}"/>
                  </a:ext>
                </a:extLst>
              </p:cNvPr>
              <p:cNvSpPr/>
              <p:nvPr/>
            </p:nvSpPr>
            <p:spPr>
              <a:xfrm rot="5400000" flipH="1">
                <a:off x="2280522" y="3912147"/>
                <a:ext cx="45719" cy="150271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" name="月 81">
                <a:extLst>
                  <a:ext uri="{FF2B5EF4-FFF2-40B4-BE49-F238E27FC236}">
                    <a16:creationId xmlns:a16="http://schemas.microsoft.com/office/drawing/2014/main" id="{3A72A90B-6F85-4330-B2DC-BE272C840287}"/>
                  </a:ext>
                </a:extLst>
              </p:cNvPr>
              <p:cNvSpPr/>
              <p:nvPr/>
            </p:nvSpPr>
            <p:spPr bwMode="auto">
              <a:xfrm rot="8100000">
                <a:off x="2451715" y="3502724"/>
                <a:ext cx="288834" cy="577668"/>
              </a:xfrm>
              <a:prstGeom prst="moon">
                <a:avLst>
                  <a:gd name="adj" fmla="val 60493"/>
                </a:avLst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4ACC703E-03BE-4346-8566-DD378B654168}"/>
                  </a:ext>
                </a:extLst>
              </p:cNvPr>
              <p:cNvSpPr/>
              <p:nvPr/>
            </p:nvSpPr>
            <p:spPr>
              <a:xfrm flipH="1">
                <a:off x="2593984" y="3888603"/>
                <a:ext cx="149914" cy="261682"/>
              </a:xfrm>
              <a:custGeom>
                <a:avLst/>
                <a:gdLst>
                  <a:gd name="connsiteX0" fmla="*/ 148373 w 149914"/>
                  <a:gd name="connsiteY0" fmla="*/ 10282 h 261682"/>
                  <a:gd name="connsiteX1" fmla="*/ 106801 w 149914"/>
                  <a:gd name="connsiteY1" fmla="*/ 0 h 261682"/>
                  <a:gd name="connsiteX2" fmla="*/ 0 w 149914"/>
                  <a:gd name="connsiteY2" fmla="*/ 130841 h 261682"/>
                  <a:gd name="connsiteX3" fmla="*/ 106801 w 149914"/>
                  <a:gd name="connsiteY3" fmla="*/ 261682 h 261682"/>
                  <a:gd name="connsiteX4" fmla="*/ 133504 w 149914"/>
                  <a:gd name="connsiteY4" fmla="*/ 255077 h 261682"/>
                  <a:gd name="connsiteX5" fmla="*/ 125740 w 149914"/>
                  <a:gd name="connsiteY5" fmla="*/ 164532 h 261682"/>
                  <a:gd name="connsiteX6" fmla="*/ 134133 w 149914"/>
                  <a:gd name="connsiteY6" fmla="*/ 66663 h 261682"/>
                  <a:gd name="connsiteX7" fmla="*/ 149914 w 149914"/>
                  <a:gd name="connsiteY7" fmla="*/ 11556 h 261682"/>
                  <a:gd name="connsiteX0" fmla="*/ 125740 w 217180"/>
                  <a:gd name="connsiteY0" fmla="*/ 164532 h 261682"/>
                  <a:gd name="connsiteX1" fmla="*/ 134133 w 217180"/>
                  <a:gd name="connsiteY1" fmla="*/ 66663 h 261682"/>
                  <a:gd name="connsiteX2" fmla="*/ 149914 w 217180"/>
                  <a:gd name="connsiteY2" fmla="*/ 11556 h 261682"/>
                  <a:gd name="connsiteX3" fmla="*/ 148373 w 217180"/>
                  <a:gd name="connsiteY3" fmla="*/ 10282 h 261682"/>
                  <a:gd name="connsiteX4" fmla="*/ 106801 w 217180"/>
                  <a:gd name="connsiteY4" fmla="*/ 0 h 261682"/>
                  <a:gd name="connsiteX5" fmla="*/ 0 w 217180"/>
                  <a:gd name="connsiteY5" fmla="*/ 130841 h 261682"/>
                  <a:gd name="connsiteX6" fmla="*/ 106801 w 217180"/>
                  <a:gd name="connsiteY6" fmla="*/ 261682 h 261682"/>
                  <a:gd name="connsiteX7" fmla="*/ 133504 w 217180"/>
                  <a:gd name="connsiteY7" fmla="*/ 255077 h 261682"/>
                  <a:gd name="connsiteX8" fmla="*/ 217180 w 217180"/>
                  <a:gd name="connsiteY8" fmla="*/ 255972 h 261682"/>
                  <a:gd name="connsiteX0" fmla="*/ 134133 w 217180"/>
                  <a:gd name="connsiteY0" fmla="*/ 66663 h 261682"/>
                  <a:gd name="connsiteX1" fmla="*/ 149914 w 217180"/>
                  <a:gd name="connsiteY1" fmla="*/ 11556 h 261682"/>
                  <a:gd name="connsiteX2" fmla="*/ 148373 w 217180"/>
                  <a:gd name="connsiteY2" fmla="*/ 10282 h 261682"/>
                  <a:gd name="connsiteX3" fmla="*/ 106801 w 217180"/>
                  <a:gd name="connsiteY3" fmla="*/ 0 h 261682"/>
                  <a:gd name="connsiteX4" fmla="*/ 0 w 217180"/>
                  <a:gd name="connsiteY4" fmla="*/ 130841 h 261682"/>
                  <a:gd name="connsiteX5" fmla="*/ 106801 w 217180"/>
                  <a:gd name="connsiteY5" fmla="*/ 261682 h 261682"/>
                  <a:gd name="connsiteX6" fmla="*/ 133504 w 217180"/>
                  <a:gd name="connsiteY6" fmla="*/ 255077 h 261682"/>
                  <a:gd name="connsiteX7" fmla="*/ 217180 w 217180"/>
                  <a:gd name="connsiteY7" fmla="*/ 255972 h 261682"/>
                  <a:gd name="connsiteX0" fmla="*/ 149914 w 217180"/>
                  <a:gd name="connsiteY0" fmla="*/ 11556 h 261682"/>
                  <a:gd name="connsiteX1" fmla="*/ 148373 w 217180"/>
                  <a:gd name="connsiteY1" fmla="*/ 10282 h 261682"/>
                  <a:gd name="connsiteX2" fmla="*/ 106801 w 217180"/>
                  <a:gd name="connsiteY2" fmla="*/ 0 h 261682"/>
                  <a:gd name="connsiteX3" fmla="*/ 0 w 217180"/>
                  <a:gd name="connsiteY3" fmla="*/ 130841 h 261682"/>
                  <a:gd name="connsiteX4" fmla="*/ 106801 w 217180"/>
                  <a:gd name="connsiteY4" fmla="*/ 261682 h 261682"/>
                  <a:gd name="connsiteX5" fmla="*/ 133504 w 217180"/>
                  <a:gd name="connsiteY5" fmla="*/ 255077 h 261682"/>
                  <a:gd name="connsiteX6" fmla="*/ 217180 w 217180"/>
                  <a:gd name="connsiteY6" fmla="*/ 255972 h 261682"/>
                  <a:gd name="connsiteX0" fmla="*/ 149914 w 149914"/>
                  <a:gd name="connsiteY0" fmla="*/ 11556 h 261682"/>
                  <a:gd name="connsiteX1" fmla="*/ 148373 w 149914"/>
                  <a:gd name="connsiteY1" fmla="*/ 10282 h 261682"/>
                  <a:gd name="connsiteX2" fmla="*/ 106801 w 149914"/>
                  <a:gd name="connsiteY2" fmla="*/ 0 h 261682"/>
                  <a:gd name="connsiteX3" fmla="*/ 0 w 149914"/>
                  <a:gd name="connsiteY3" fmla="*/ 130841 h 261682"/>
                  <a:gd name="connsiteX4" fmla="*/ 106801 w 149914"/>
                  <a:gd name="connsiteY4" fmla="*/ 261682 h 261682"/>
                  <a:gd name="connsiteX5" fmla="*/ 133504 w 149914"/>
                  <a:gd name="connsiteY5" fmla="*/ 255077 h 2616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914" h="261682">
                    <a:moveTo>
                      <a:pt x="149914" y="11556"/>
                    </a:moveTo>
                    <a:lnTo>
                      <a:pt x="148373" y="10282"/>
                    </a:lnTo>
                    <a:cubicBezTo>
                      <a:pt x="135595" y="3661"/>
                      <a:pt x="121547" y="0"/>
                      <a:pt x="106801" y="0"/>
                    </a:cubicBezTo>
                    <a:cubicBezTo>
                      <a:pt x="47816" y="0"/>
                      <a:pt x="0" y="58580"/>
                      <a:pt x="0" y="130841"/>
                    </a:cubicBezTo>
                    <a:cubicBezTo>
                      <a:pt x="0" y="203102"/>
                      <a:pt x="47816" y="261682"/>
                      <a:pt x="106801" y="261682"/>
                    </a:cubicBezTo>
                    <a:lnTo>
                      <a:pt x="133504" y="255077"/>
                    </a:lnTo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9F847FB5-F62D-4F02-B221-4F411A7993D2}"/>
              </a:ext>
            </a:extLst>
          </p:cNvPr>
          <p:cNvGrpSpPr/>
          <p:nvPr/>
        </p:nvGrpSpPr>
        <p:grpSpPr>
          <a:xfrm>
            <a:off x="4177161" y="986782"/>
            <a:ext cx="1598070" cy="1304681"/>
            <a:chOff x="4367633" y="743365"/>
            <a:chExt cx="2065934" cy="1686650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89C7A271-AFFD-450C-B1BB-852D8FE0890D}"/>
                </a:ext>
              </a:extLst>
            </p:cNvPr>
            <p:cNvGrpSpPr/>
            <p:nvPr/>
          </p:nvGrpSpPr>
          <p:grpSpPr>
            <a:xfrm>
              <a:off x="4367633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27" name="グループ化 26">
                <a:extLst>
                  <a:ext uri="{FF2B5EF4-FFF2-40B4-BE49-F238E27FC236}">
                    <a16:creationId xmlns:a16="http://schemas.microsoft.com/office/drawing/2014/main" id="{B0FE57F3-DE17-485A-AE74-0152F87A003A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34" name="Freeform 9">
                  <a:extLst>
                    <a:ext uri="{FF2B5EF4-FFF2-40B4-BE49-F238E27FC236}">
                      <a16:creationId xmlns:a16="http://schemas.microsoft.com/office/drawing/2014/main" id="{EE8C68B1-7E7C-4739-8D24-DF327EB4EA8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35" name="Freeform 10">
                  <a:extLst>
                    <a:ext uri="{FF2B5EF4-FFF2-40B4-BE49-F238E27FC236}">
                      <a16:creationId xmlns:a16="http://schemas.microsoft.com/office/drawing/2014/main" id="{56AA992A-7C45-4E2C-84E6-60CF7222600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36" name="Freeform 11">
                  <a:extLst>
                    <a:ext uri="{FF2B5EF4-FFF2-40B4-BE49-F238E27FC236}">
                      <a16:creationId xmlns:a16="http://schemas.microsoft.com/office/drawing/2014/main" id="{7768106C-235F-498F-A598-C02BBB9D192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37" name="Rectangle 12">
                  <a:extLst>
                    <a:ext uri="{FF2B5EF4-FFF2-40B4-BE49-F238E27FC236}">
                      <a16:creationId xmlns:a16="http://schemas.microsoft.com/office/drawing/2014/main" id="{6760F4AA-48D0-4AFC-9871-096BB242224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noFill/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id="{7A9D8642-BCB3-402D-9708-5D1BF5D6EE68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29" name="グループ化 28">
                  <a:extLst>
                    <a:ext uri="{FF2B5EF4-FFF2-40B4-BE49-F238E27FC236}">
                      <a16:creationId xmlns:a16="http://schemas.microsoft.com/office/drawing/2014/main" id="{2A3A5BDD-9127-4BD7-A0D7-114A31AD4EB0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31" name="フリーフォーム: 図形 30">
                    <a:extLst>
                      <a:ext uri="{FF2B5EF4-FFF2-40B4-BE49-F238E27FC236}">
                        <a16:creationId xmlns:a16="http://schemas.microsoft.com/office/drawing/2014/main" id="{C388AD1F-9F09-41D9-8B33-CB6D0B8DF9E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2" name="フリーフォーム: 図形 31">
                    <a:extLst>
                      <a:ext uri="{FF2B5EF4-FFF2-40B4-BE49-F238E27FC236}">
                        <a16:creationId xmlns:a16="http://schemas.microsoft.com/office/drawing/2014/main" id="{482E03A9-94C0-4D6E-8232-DBB1EBBEA9B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" name="フリーフォーム: 図形 32">
                    <a:extLst>
                      <a:ext uri="{FF2B5EF4-FFF2-40B4-BE49-F238E27FC236}">
                        <a16:creationId xmlns:a16="http://schemas.microsoft.com/office/drawing/2014/main" id="{88E1C7B8-B03D-4D69-A178-EF2DF75004E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" name="フリーフォーム: 図形 29">
                  <a:extLst>
                    <a:ext uri="{FF2B5EF4-FFF2-40B4-BE49-F238E27FC236}">
                      <a16:creationId xmlns:a16="http://schemas.microsoft.com/office/drawing/2014/main" id="{578B3BED-1977-4F94-A107-31DCD70A3595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D3AAE415-D70A-494B-B7CC-0F60A1167302}"/>
                </a:ext>
              </a:extLst>
            </p:cNvPr>
            <p:cNvGrpSpPr/>
            <p:nvPr/>
          </p:nvGrpSpPr>
          <p:grpSpPr>
            <a:xfrm rot="21207834">
              <a:off x="5657668" y="743365"/>
              <a:ext cx="626784" cy="687518"/>
              <a:chOff x="3192739" y="3508522"/>
              <a:chExt cx="862681" cy="946273"/>
            </a:xfrm>
          </p:grpSpPr>
          <p:sp>
            <p:nvSpPr>
              <p:cNvPr id="85" name="楕円 84">
                <a:extLst>
                  <a:ext uri="{FF2B5EF4-FFF2-40B4-BE49-F238E27FC236}">
                    <a16:creationId xmlns:a16="http://schemas.microsoft.com/office/drawing/2014/main" id="{6B1A4986-204E-4275-B652-BE0FB5051EBE}"/>
                  </a:ext>
                </a:extLst>
              </p:cNvPr>
              <p:cNvSpPr/>
              <p:nvPr/>
            </p:nvSpPr>
            <p:spPr bwMode="auto">
              <a:xfrm rot="20630381">
                <a:off x="3192739" y="3508522"/>
                <a:ext cx="810818" cy="769667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98F3F613-B18A-4333-9817-A69EA9298107}"/>
                  </a:ext>
                </a:extLst>
              </p:cNvPr>
              <p:cNvSpPr/>
              <p:nvPr/>
            </p:nvSpPr>
            <p:spPr>
              <a:xfrm>
                <a:off x="3196725" y="3601581"/>
                <a:ext cx="704423" cy="773194"/>
              </a:xfrm>
              <a:custGeom>
                <a:avLst/>
                <a:gdLst>
                  <a:gd name="connsiteX0" fmla="*/ 367044 w 704423"/>
                  <a:gd name="connsiteY0" fmla="*/ 0 h 773194"/>
                  <a:gd name="connsiteX1" fmla="*/ 704423 w 704423"/>
                  <a:gd name="connsiteY1" fmla="*/ 386597 h 773194"/>
                  <a:gd name="connsiteX2" fmla="*/ 367044 w 704423"/>
                  <a:gd name="connsiteY2" fmla="*/ 773194 h 773194"/>
                  <a:gd name="connsiteX3" fmla="*/ 206229 w 704423"/>
                  <a:gd name="connsiteY3" fmla="*/ 726534 h 773194"/>
                  <a:gd name="connsiteX4" fmla="*/ 153179 w 704423"/>
                  <a:gd name="connsiteY4" fmla="*/ 683334 h 773194"/>
                  <a:gd name="connsiteX5" fmla="*/ 166529 w 704423"/>
                  <a:gd name="connsiteY5" fmla="*/ 615402 h 773194"/>
                  <a:gd name="connsiteX6" fmla="*/ 105073 w 704423"/>
                  <a:gd name="connsiteY6" fmla="*/ 626286 h 773194"/>
                  <a:gd name="connsiteX7" fmla="*/ 87284 w 704423"/>
                  <a:gd name="connsiteY7" fmla="*/ 602747 h 773194"/>
                  <a:gd name="connsiteX8" fmla="*/ 67610 w 704423"/>
                  <a:gd name="connsiteY8" fmla="*/ 561213 h 773194"/>
                  <a:gd name="connsiteX9" fmla="*/ 42946 w 704423"/>
                  <a:gd name="connsiteY9" fmla="*/ 563273 h 773194"/>
                  <a:gd name="connsiteX10" fmla="*/ 117 w 704423"/>
                  <a:gd name="connsiteY10" fmla="*/ 546969 h 773194"/>
                  <a:gd name="connsiteX11" fmla="*/ 19484 w 704423"/>
                  <a:gd name="connsiteY11" fmla="*/ 490926 h 773194"/>
                  <a:gd name="connsiteX12" fmla="*/ 36326 w 704423"/>
                  <a:gd name="connsiteY12" fmla="*/ 462310 h 773194"/>
                  <a:gd name="connsiteX13" fmla="*/ 29665 w 704423"/>
                  <a:gd name="connsiteY13" fmla="*/ 386597 h 773194"/>
                  <a:gd name="connsiteX14" fmla="*/ 367044 w 704423"/>
                  <a:gd name="connsiteY14" fmla="*/ 0 h 7731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04423" h="773194">
                    <a:moveTo>
                      <a:pt x="367044" y="0"/>
                    </a:moveTo>
                    <a:cubicBezTo>
                      <a:pt x="553373" y="0"/>
                      <a:pt x="704423" y="173085"/>
                      <a:pt x="704423" y="386597"/>
                    </a:cubicBezTo>
                    <a:cubicBezTo>
                      <a:pt x="704423" y="600109"/>
                      <a:pt x="553373" y="773194"/>
                      <a:pt x="367044" y="773194"/>
                    </a:cubicBezTo>
                    <a:cubicBezTo>
                      <a:pt x="308816" y="773194"/>
                      <a:pt x="254034" y="756292"/>
                      <a:pt x="206229" y="726534"/>
                    </a:cubicBezTo>
                    <a:lnTo>
                      <a:pt x="153179" y="683334"/>
                    </a:lnTo>
                    <a:lnTo>
                      <a:pt x="166529" y="615402"/>
                    </a:lnTo>
                    <a:lnTo>
                      <a:pt x="105073" y="626286"/>
                    </a:lnTo>
                    <a:lnTo>
                      <a:pt x="87284" y="602747"/>
                    </a:lnTo>
                    <a:lnTo>
                      <a:pt x="67610" y="561213"/>
                    </a:lnTo>
                    <a:lnTo>
                      <a:pt x="42946" y="563273"/>
                    </a:lnTo>
                    <a:cubicBezTo>
                      <a:pt x="20202" y="563273"/>
                      <a:pt x="-1803" y="565990"/>
                      <a:pt x="117" y="546969"/>
                    </a:cubicBezTo>
                    <a:cubicBezTo>
                      <a:pt x="1078" y="537459"/>
                      <a:pt x="8979" y="513004"/>
                      <a:pt x="19484" y="490926"/>
                    </a:cubicBezTo>
                    <a:lnTo>
                      <a:pt x="36326" y="462310"/>
                    </a:lnTo>
                    <a:lnTo>
                      <a:pt x="29665" y="386597"/>
                    </a:lnTo>
                    <a:cubicBezTo>
                      <a:pt x="29665" y="173085"/>
                      <a:pt x="180715" y="0"/>
                      <a:pt x="367044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F0D4D7A4-2AB4-41F2-A0DD-61DC4E18D0B1}"/>
                  </a:ext>
                </a:extLst>
              </p:cNvPr>
              <p:cNvSpPr/>
              <p:nvPr/>
            </p:nvSpPr>
            <p:spPr>
              <a:xfrm>
                <a:off x="3301302" y="3514653"/>
                <a:ext cx="754118" cy="940142"/>
              </a:xfrm>
              <a:custGeom>
                <a:avLst/>
                <a:gdLst>
                  <a:gd name="connsiteX0" fmla="*/ 309530 w 754118"/>
                  <a:gd name="connsiteY0" fmla="*/ 556 h 940142"/>
                  <a:gd name="connsiteX1" fmla="*/ 713876 w 754118"/>
                  <a:gd name="connsiteY1" fmla="*/ 319241 h 940142"/>
                  <a:gd name="connsiteX2" fmla="*/ 515964 w 754118"/>
                  <a:gd name="connsiteY2" fmla="*/ 915152 h 940142"/>
                  <a:gd name="connsiteX3" fmla="*/ 275101 w 754118"/>
                  <a:gd name="connsiteY3" fmla="*/ 923470 h 940142"/>
                  <a:gd name="connsiteX4" fmla="*/ 245794 w 754118"/>
                  <a:gd name="connsiteY4" fmla="*/ 911355 h 940142"/>
                  <a:gd name="connsiteX5" fmla="*/ 249333 w 754118"/>
                  <a:gd name="connsiteY5" fmla="*/ 909422 h 940142"/>
                  <a:gd name="connsiteX6" fmla="*/ 375030 w 754118"/>
                  <a:gd name="connsiteY6" fmla="*/ 352952 h 940142"/>
                  <a:gd name="connsiteX7" fmla="*/ 342091 w 754118"/>
                  <a:gd name="connsiteY7" fmla="*/ 287498 h 940142"/>
                  <a:gd name="connsiteX8" fmla="*/ 342336 w 754118"/>
                  <a:gd name="connsiteY8" fmla="*/ 293945 h 940142"/>
                  <a:gd name="connsiteX9" fmla="*/ 299326 w 754118"/>
                  <a:gd name="connsiteY9" fmla="*/ 250757 h 940142"/>
                  <a:gd name="connsiteX10" fmla="*/ 293665 w 754118"/>
                  <a:gd name="connsiteY10" fmla="*/ 235402 h 940142"/>
                  <a:gd name="connsiteX11" fmla="*/ 283150 w 754118"/>
                  <a:gd name="connsiteY11" fmla="*/ 235503 h 940142"/>
                  <a:gd name="connsiteX12" fmla="*/ 285372 w 754118"/>
                  <a:gd name="connsiteY12" fmla="*/ 293945 h 940142"/>
                  <a:gd name="connsiteX13" fmla="*/ 242363 w 754118"/>
                  <a:gd name="connsiteY13" fmla="*/ 250757 h 940142"/>
                  <a:gd name="connsiteX14" fmla="*/ 236902 w 754118"/>
                  <a:gd name="connsiteY14" fmla="*/ 235946 h 940142"/>
                  <a:gd name="connsiteX15" fmla="*/ 228796 w 754118"/>
                  <a:gd name="connsiteY15" fmla="*/ 236023 h 940142"/>
                  <a:gd name="connsiteX16" fmla="*/ 230998 w 754118"/>
                  <a:gd name="connsiteY16" fmla="*/ 293945 h 940142"/>
                  <a:gd name="connsiteX17" fmla="*/ 187989 w 754118"/>
                  <a:gd name="connsiteY17" fmla="*/ 250757 h 940142"/>
                  <a:gd name="connsiteX18" fmla="*/ 179432 w 754118"/>
                  <a:gd name="connsiteY18" fmla="*/ 227549 h 940142"/>
                  <a:gd name="connsiteX19" fmla="*/ 171442 w 754118"/>
                  <a:gd name="connsiteY19" fmla="*/ 225743 h 940142"/>
                  <a:gd name="connsiteX20" fmla="*/ 174035 w 754118"/>
                  <a:gd name="connsiteY20" fmla="*/ 293945 h 940142"/>
                  <a:gd name="connsiteX21" fmla="*/ 119641 w 754118"/>
                  <a:gd name="connsiteY21" fmla="*/ 219878 h 940142"/>
                  <a:gd name="connsiteX22" fmla="*/ 116247 w 754118"/>
                  <a:gd name="connsiteY22" fmla="*/ 203332 h 940142"/>
                  <a:gd name="connsiteX23" fmla="*/ 113565 w 754118"/>
                  <a:gd name="connsiteY23" fmla="*/ 201719 h 940142"/>
                  <a:gd name="connsiteX24" fmla="*/ 117072 w 754118"/>
                  <a:gd name="connsiteY24" fmla="*/ 293945 h 940142"/>
                  <a:gd name="connsiteX25" fmla="*/ 62677 w 754118"/>
                  <a:gd name="connsiteY25" fmla="*/ 219878 h 940142"/>
                  <a:gd name="connsiteX26" fmla="*/ 56067 w 754118"/>
                  <a:gd name="connsiteY26" fmla="*/ 187645 h 940142"/>
                  <a:gd name="connsiteX27" fmla="*/ 60108 w 754118"/>
                  <a:gd name="connsiteY27" fmla="*/ 293945 h 940142"/>
                  <a:gd name="connsiteX28" fmla="*/ 749 w 754118"/>
                  <a:gd name="connsiteY28" fmla="*/ 201921 h 940142"/>
                  <a:gd name="connsiteX29" fmla="*/ 0 w 754118"/>
                  <a:gd name="connsiteY29" fmla="*/ 197860 h 940142"/>
                  <a:gd name="connsiteX30" fmla="*/ 26088 w 754118"/>
                  <a:gd name="connsiteY30" fmla="*/ 161231 h 940142"/>
                  <a:gd name="connsiteX31" fmla="*/ 79014 w 754118"/>
                  <a:gd name="connsiteY31" fmla="*/ 110645 h 940142"/>
                  <a:gd name="connsiteX32" fmla="*/ 129769 w 754118"/>
                  <a:gd name="connsiteY32" fmla="*/ 78730 h 940142"/>
                  <a:gd name="connsiteX33" fmla="*/ 90498 w 754118"/>
                  <a:gd name="connsiteY33" fmla="*/ 62496 h 940142"/>
                  <a:gd name="connsiteX34" fmla="*/ 159173 w 754118"/>
                  <a:gd name="connsiteY34" fmla="*/ 24989 h 940142"/>
                  <a:gd name="connsiteX35" fmla="*/ 238637 w 754118"/>
                  <a:gd name="connsiteY35" fmla="*/ 3635 h 940142"/>
                  <a:gd name="connsiteX36" fmla="*/ 309530 w 754118"/>
                  <a:gd name="connsiteY36" fmla="*/ 556 h 9401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754118" h="940142">
                    <a:moveTo>
                      <a:pt x="309530" y="556"/>
                    </a:moveTo>
                    <a:cubicBezTo>
                      <a:pt x="475185" y="9708"/>
                      <a:pt x="638443" y="131042"/>
                      <a:pt x="713876" y="319241"/>
                    </a:cubicBezTo>
                    <a:cubicBezTo>
                      <a:pt x="812401" y="565053"/>
                      <a:pt x="723793" y="831851"/>
                      <a:pt x="515964" y="915152"/>
                    </a:cubicBezTo>
                    <a:cubicBezTo>
                      <a:pt x="438029" y="946390"/>
                      <a:pt x="354395" y="947388"/>
                      <a:pt x="275101" y="923470"/>
                    </a:cubicBezTo>
                    <a:lnTo>
                      <a:pt x="245794" y="911355"/>
                    </a:lnTo>
                    <a:lnTo>
                      <a:pt x="249333" y="909422"/>
                    </a:lnTo>
                    <a:cubicBezTo>
                      <a:pt x="404175" y="799190"/>
                      <a:pt x="461239" y="568037"/>
                      <a:pt x="375030" y="352952"/>
                    </a:cubicBezTo>
                    <a:lnTo>
                      <a:pt x="342091" y="287498"/>
                    </a:lnTo>
                    <a:lnTo>
                      <a:pt x="342336" y="293945"/>
                    </a:lnTo>
                    <a:cubicBezTo>
                      <a:pt x="326404" y="293945"/>
                      <a:pt x="311603" y="278024"/>
                      <a:pt x="299326" y="250757"/>
                    </a:cubicBezTo>
                    <a:lnTo>
                      <a:pt x="293665" y="235402"/>
                    </a:lnTo>
                    <a:lnTo>
                      <a:pt x="283150" y="235503"/>
                    </a:lnTo>
                    <a:lnTo>
                      <a:pt x="285372" y="293945"/>
                    </a:lnTo>
                    <a:cubicBezTo>
                      <a:pt x="269440" y="293945"/>
                      <a:pt x="254640" y="278024"/>
                      <a:pt x="242363" y="250757"/>
                    </a:cubicBezTo>
                    <a:lnTo>
                      <a:pt x="236902" y="235946"/>
                    </a:lnTo>
                    <a:lnTo>
                      <a:pt x="228796" y="236023"/>
                    </a:lnTo>
                    <a:lnTo>
                      <a:pt x="230998" y="293945"/>
                    </a:lnTo>
                    <a:cubicBezTo>
                      <a:pt x="215066" y="293945"/>
                      <a:pt x="200266" y="278024"/>
                      <a:pt x="187989" y="250757"/>
                    </a:cubicBezTo>
                    <a:lnTo>
                      <a:pt x="179432" y="227549"/>
                    </a:lnTo>
                    <a:lnTo>
                      <a:pt x="171442" y="225743"/>
                    </a:lnTo>
                    <a:lnTo>
                      <a:pt x="174035" y="293945"/>
                    </a:lnTo>
                    <a:cubicBezTo>
                      <a:pt x="152793" y="293945"/>
                      <a:pt x="133561" y="265641"/>
                      <a:pt x="119641" y="219878"/>
                    </a:cubicBezTo>
                    <a:lnTo>
                      <a:pt x="116247" y="203332"/>
                    </a:lnTo>
                    <a:lnTo>
                      <a:pt x="113565" y="201719"/>
                    </a:lnTo>
                    <a:lnTo>
                      <a:pt x="117072" y="293945"/>
                    </a:lnTo>
                    <a:cubicBezTo>
                      <a:pt x="95829" y="293945"/>
                      <a:pt x="76598" y="265641"/>
                      <a:pt x="62677" y="219878"/>
                    </a:cubicBezTo>
                    <a:lnTo>
                      <a:pt x="56067" y="187645"/>
                    </a:lnTo>
                    <a:lnTo>
                      <a:pt x="60108" y="293945"/>
                    </a:lnTo>
                    <a:cubicBezTo>
                      <a:pt x="36211" y="293945"/>
                      <a:pt x="14859" y="258123"/>
                      <a:pt x="749" y="201921"/>
                    </a:cubicBezTo>
                    <a:lnTo>
                      <a:pt x="0" y="197860"/>
                    </a:lnTo>
                    <a:lnTo>
                      <a:pt x="26088" y="161231"/>
                    </a:lnTo>
                    <a:cubicBezTo>
                      <a:pt x="42267" y="142489"/>
                      <a:pt x="59989" y="125534"/>
                      <a:pt x="79014" y="110645"/>
                    </a:cubicBezTo>
                    <a:lnTo>
                      <a:pt x="129769" y="78730"/>
                    </a:lnTo>
                    <a:lnTo>
                      <a:pt x="90498" y="62496"/>
                    </a:lnTo>
                    <a:lnTo>
                      <a:pt x="159173" y="24989"/>
                    </a:lnTo>
                    <a:cubicBezTo>
                      <a:pt x="185152" y="14577"/>
                      <a:pt x="211764" y="7524"/>
                      <a:pt x="238637" y="3635"/>
                    </a:cubicBezTo>
                    <a:cubicBezTo>
                      <a:pt x="262151" y="231"/>
                      <a:pt x="285865" y="-751"/>
                      <a:pt x="309530" y="55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8" name="月 87">
                <a:extLst>
                  <a:ext uri="{FF2B5EF4-FFF2-40B4-BE49-F238E27FC236}">
                    <a16:creationId xmlns:a16="http://schemas.microsoft.com/office/drawing/2014/main" id="{BAA9A7E9-22AC-452B-B2E9-A3961AF5E258}"/>
                  </a:ext>
                </a:extLst>
              </p:cNvPr>
              <p:cNvSpPr/>
              <p:nvPr/>
            </p:nvSpPr>
            <p:spPr>
              <a:xfrm rot="5400000" flipH="1">
                <a:off x="3327497" y="3901487"/>
                <a:ext cx="45719" cy="171586"/>
              </a:xfrm>
              <a:prstGeom prst="moon">
                <a:avLst>
                  <a:gd name="adj" fmla="val 73671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9" name="月 88">
                <a:extLst>
                  <a:ext uri="{FF2B5EF4-FFF2-40B4-BE49-F238E27FC236}">
                    <a16:creationId xmlns:a16="http://schemas.microsoft.com/office/drawing/2014/main" id="{A094A2E2-7BCD-478E-8A67-B3EF15B52C95}"/>
                  </a:ext>
                </a:extLst>
              </p:cNvPr>
              <p:cNvSpPr/>
              <p:nvPr/>
            </p:nvSpPr>
            <p:spPr bwMode="auto">
              <a:xfrm rot="10393054">
                <a:off x="3598778" y="3707626"/>
                <a:ext cx="130484" cy="647094"/>
              </a:xfrm>
              <a:prstGeom prst="moon">
                <a:avLst>
                  <a:gd name="adj" fmla="val 65634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A5F95084-5AF1-4312-B1AA-C5FD846AD1BC}"/>
              </a:ext>
            </a:extLst>
          </p:cNvPr>
          <p:cNvGrpSpPr/>
          <p:nvPr/>
        </p:nvGrpSpPr>
        <p:grpSpPr>
          <a:xfrm>
            <a:off x="6049562" y="910860"/>
            <a:ext cx="1598071" cy="1380604"/>
            <a:chOff x="6478445" y="645215"/>
            <a:chExt cx="2065934" cy="1784800"/>
          </a:xfrm>
        </p:grpSpPr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96358D62-937C-49F2-8725-43C75883C5F5}"/>
                </a:ext>
              </a:extLst>
            </p:cNvPr>
            <p:cNvGrpSpPr/>
            <p:nvPr/>
          </p:nvGrpSpPr>
          <p:grpSpPr>
            <a:xfrm>
              <a:off x="6478445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39" name="グループ化 38">
                <a:extLst>
                  <a:ext uri="{FF2B5EF4-FFF2-40B4-BE49-F238E27FC236}">
                    <a16:creationId xmlns:a16="http://schemas.microsoft.com/office/drawing/2014/main" id="{879C7A21-6DB4-4E39-8869-AEB2E07319C5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46" name="Freeform 9">
                  <a:extLst>
                    <a:ext uri="{FF2B5EF4-FFF2-40B4-BE49-F238E27FC236}">
                      <a16:creationId xmlns:a16="http://schemas.microsoft.com/office/drawing/2014/main" id="{3568FE18-E1EC-40FB-8C0F-75211BF3FC4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7" name="Freeform 10">
                  <a:extLst>
                    <a:ext uri="{FF2B5EF4-FFF2-40B4-BE49-F238E27FC236}">
                      <a16:creationId xmlns:a16="http://schemas.microsoft.com/office/drawing/2014/main" id="{4671910B-41B9-4545-9332-5EC1170BCA5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8" name="Freeform 11">
                  <a:extLst>
                    <a:ext uri="{FF2B5EF4-FFF2-40B4-BE49-F238E27FC236}">
                      <a16:creationId xmlns:a16="http://schemas.microsoft.com/office/drawing/2014/main" id="{BEAB4695-2EC3-41D1-801F-FF82C106CC3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9" name="Rectangle 12">
                  <a:extLst>
                    <a:ext uri="{FF2B5EF4-FFF2-40B4-BE49-F238E27FC236}">
                      <a16:creationId xmlns:a16="http://schemas.microsoft.com/office/drawing/2014/main" id="{3C77F8BA-6EFA-48D3-AE5E-F2DF422451E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noFill/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0" name="グループ化 39">
                <a:extLst>
                  <a:ext uri="{FF2B5EF4-FFF2-40B4-BE49-F238E27FC236}">
                    <a16:creationId xmlns:a16="http://schemas.microsoft.com/office/drawing/2014/main" id="{DD6B4BE7-D2B4-4B2E-9E4B-3826502D6633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41" name="グループ化 40">
                  <a:extLst>
                    <a:ext uri="{FF2B5EF4-FFF2-40B4-BE49-F238E27FC236}">
                      <a16:creationId xmlns:a16="http://schemas.microsoft.com/office/drawing/2014/main" id="{3EFA9F8B-5DA5-4CC5-BEFC-B01E36E0738F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43" name="フリーフォーム: 図形 42">
                    <a:extLst>
                      <a:ext uri="{FF2B5EF4-FFF2-40B4-BE49-F238E27FC236}">
                        <a16:creationId xmlns:a16="http://schemas.microsoft.com/office/drawing/2014/main" id="{7AD65747-E625-4608-BE8D-D6E8AC176A1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" name="フリーフォーム: 図形 43">
                    <a:extLst>
                      <a:ext uri="{FF2B5EF4-FFF2-40B4-BE49-F238E27FC236}">
                        <a16:creationId xmlns:a16="http://schemas.microsoft.com/office/drawing/2014/main" id="{14BEEE97-6B86-4E73-AB79-26B12080207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5" name="フリーフォーム: 図形 44">
                    <a:extLst>
                      <a:ext uri="{FF2B5EF4-FFF2-40B4-BE49-F238E27FC236}">
                        <a16:creationId xmlns:a16="http://schemas.microsoft.com/office/drawing/2014/main" id="{4A91BD25-B8A1-4C9E-8BAD-05F24B5A631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EC21B246-497B-4953-8759-2ADD50E9E8D6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90" name="グループ化 89">
              <a:extLst>
                <a:ext uri="{FF2B5EF4-FFF2-40B4-BE49-F238E27FC236}">
                  <a16:creationId xmlns:a16="http://schemas.microsoft.com/office/drawing/2014/main" id="{6A88EDA4-819C-4CEC-882E-E76A6EEAD1C2}"/>
                </a:ext>
              </a:extLst>
            </p:cNvPr>
            <p:cNvGrpSpPr/>
            <p:nvPr/>
          </p:nvGrpSpPr>
          <p:grpSpPr>
            <a:xfrm rot="21207834">
              <a:off x="7718218" y="645215"/>
              <a:ext cx="616882" cy="805059"/>
              <a:chOff x="4319941" y="3377693"/>
              <a:chExt cx="849052" cy="1108052"/>
            </a:xfrm>
          </p:grpSpPr>
          <p:sp>
            <p:nvSpPr>
              <p:cNvPr id="91" name="月 90">
                <a:extLst>
                  <a:ext uri="{FF2B5EF4-FFF2-40B4-BE49-F238E27FC236}">
                    <a16:creationId xmlns:a16="http://schemas.microsoft.com/office/drawing/2014/main" id="{824B950B-2469-4983-A278-CBCADEB2974C}"/>
                  </a:ext>
                </a:extLst>
              </p:cNvPr>
              <p:cNvSpPr/>
              <p:nvPr/>
            </p:nvSpPr>
            <p:spPr bwMode="auto">
              <a:xfrm rot="8100000">
                <a:off x="4669187" y="3377693"/>
                <a:ext cx="405189" cy="810377"/>
              </a:xfrm>
              <a:prstGeom prst="moon">
                <a:avLst>
                  <a:gd name="adj" fmla="val 60493"/>
                </a:avLst>
              </a:prstGeom>
              <a:solidFill>
                <a:srgbClr val="663300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92" name="グループ化 91">
                <a:extLst>
                  <a:ext uri="{FF2B5EF4-FFF2-40B4-BE49-F238E27FC236}">
                    <a16:creationId xmlns:a16="http://schemas.microsoft.com/office/drawing/2014/main" id="{D21056C3-3111-4B94-9535-EC2744AF9609}"/>
                  </a:ext>
                </a:extLst>
              </p:cNvPr>
              <p:cNvGrpSpPr/>
              <p:nvPr/>
            </p:nvGrpSpPr>
            <p:grpSpPr>
              <a:xfrm>
                <a:off x="4319941" y="3452609"/>
                <a:ext cx="849052" cy="1033136"/>
                <a:chOff x="4319941" y="3452609"/>
                <a:chExt cx="849052" cy="1033136"/>
              </a:xfrm>
            </p:grpSpPr>
            <p:sp>
              <p:nvSpPr>
                <p:cNvPr id="93" name="円/楕円 2609">
                  <a:extLst>
                    <a:ext uri="{FF2B5EF4-FFF2-40B4-BE49-F238E27FC236}">
                      <a16:creationId xmlns:a16="http://schemas.microsoft.com/office/drawing/2014/main" id="{F081BD46-1AC5-402A-A9D5-9E27E6AD183E}"/>
                    </a:ext>
                  </a:extLst>
                </p:cNvPr>
                <p:cNvSpPr/>
                <p:nvPr/>
              </p:nvSpPr>
              <p:spPr>
                <a:xfrm>
                  <a:off x="4319941" y="3533775"/>
                  <a:ext cx="801230" cy="720333"/>
                </a:xfrm>
                <a:prstGeom prst="ellipse">
                  <a:avLst/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E13F835C-CC1C-408A-9F98-FF390F4F6B31}"/>
                    </a:ext>
                  </a:extLst>
                </p:cNvPr>
                <p:cNvSpPr/>
                <p:nvPr/>
              </p:nvSpPr>
              <p:spPr>
                <a:xfrm>
                  <a:off x="4320675" y="3601581"/>
                  <a:ext cx="704423" cy="773194"/>
                </a:xfrm>
                <a:custGeom>
                  <a:avLst/>
                  <a:gdLst>
                    <a:gd name="connsiteX0" fmla="*/ 367044 w 704423"/>
                    <a:gd name="connsiteY0" fmla="*/ 0 h 773194"/>
                    <a:gd name="connsiteX1" fmla="*/ 704423 w 704423"/>
                    <a:gd name="connsiteY1" fmla="*/ 386597 h 773194"/>
                    <a:gd name="connsiteX2" fmla="*/ 367044 w 704423"/>
                    <a:gd name="connsiteY2" fmla="*/ 773194 h 773194"/>
                    <a:gd name="connsiteX3" fmla="*/ 206229 w 704423"/>
                    <a:gd name="connsiteY3" fmla="*/ 726534 h 773194"/>
                    <a:gd name="connsiteX4" fmla="*/ 153179 w 704423"/>
                    <a:gd name="connsiteY4" fmla="*/ 683334 h 773194"/>
                    <a:gd name="connsiteX5" fmla="*/ 166529 w 704423"/>
                    <a:gd name="connsiteY5" fmla="*/ 615402 h 773194"/>
                    <a:gd name="connsiteX6" fmla="*/ 105073 w 704423"/>
                    <a:gd name="connsiteY6" fmla="*/ 626286 h 773194"/>
                    <a:gd name="connsiteX7" fmla="*/ 87284 w 704423"/>
                    <a:gd name="connsiteY7" fmla="*/ 602747 h 773194"/>
                    <a:gd name="connsiteX8" fmla="*/ 67610 w 704423"/>
                    <a:gd name="connsiteY8" fmla="*/ 561213 h 773194"/>
                    <a:gd name="connsiteX9" fmla="*/ 42946 w 704423"/>
                    <a:gd name="connsiteY9" fmla="*/ 563273 h 773194"/>
                    <a:gd name="connsiteX10" fmla="*/ 117 w 704423"/>
                    <a:gd name="connsiteY10" fmla="*/ 546969 h 773194"/>
                    <a:gd name="connsiteX11" fmla="*/ 19484 w 704423"/>
                    <a:gd name="connsiteY11" fmla="*/ 490926 h 773194"/>
                    <a:gd name="connsiteX12" fmla="*/ 36326 w 704423"/>
                    <a:gd name="connsiteY12" fmla="*/ 462310 h 773194"/>
                    <a:gd name="connsiteX13" fmla="*/ 29665 w 704423"/>
                    <a:gd name="connsiteY13" fmla="*/ 386597 h 773194"/>
                    <a:gd name="connsiteX14" fmla="*/ 367044 w 704423"/>
                    <a:gd name="connsiteY14" fmla="*/ 0 h 773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04423" h="773194">
                      <a:moveTo>
                        <a:pt x="367044" y="0"/>
                      </a:moveTo>
                      <a:cubicBezTo>
                        <a:pt x="553373" y="0"/>
                        <a:pt x="704423" y="173085"/>
                        <a:pt x="704423" y="386597"/>
                      </a:cubicBezTo>
                      <a:cubicBezTo>
                        <a:pt x="704423" y="600109"/>
                        <a:pt x="553373" y="773194"/>
                        <a:pt x="367044" y="773194"/>
                      </a:cubicBezTo>
                      <a:cubicBezTo>
                        <a:pt x="308816" y="773194"/>
                        <a:pt x="254034" y="756292"/>
                        <a:pt x="206229" y="726534"/>
                      </a:cubicBezTo>
                      <a:lnTo>
                        <a:pt x="153179" y="683334"/>
                      </a:lnTo>
                      <a:lnTo>
                        <a:pt x="166529" y="615402"/>
                      </a:lnTo>
                      <a:lnTo>
                        <a:pt x="105073" y="626286"/>
                      </a:lnTo>
                      <a:lnTo>
                        <a:pt x="87284" y="602747"/>
                      </a:lnTo>
                      <a:lnTo>
                        <a:pt x="67610" y="561213"/>
                      </a:lnTo>
                      <a:lnTo>
                        <a:pt x="42946" y="563273"/>
                      </a:lnTo>
                      <a:cubicBezTo>
                        <a:pt x="20202" y="563273"/>
                        <a:pt x="-1803" y="565990"/>
                        <a:pt x="117" y="546969"/>
                      </a:cubicBezTo>
                      <a:cubicBezTo>
                        <a:pt x="1078" y="537459"/>
                        <a:pt x="8979" y="513004"/>
                        <a:pt x="19484" y="490926"/>
                      </a:cubicBezTo>
                      <a:lnTo>
                        <a:pt x="36326" y="462310"/>
                      </a:lnTo>
                      <a:lnTo>
                        <a:pt x="29665" y="386597"/>
                      </a:lnTo>
                      <a:cubicBezTo>
                        <a:pt x="29665" y="173085"/>
                        <a:pt x="180715" y="0"/>
                        <a:pt x="367044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5" name="グループ化 94">
                  <a:extLst>
                    <a:ext uri="{FF2B5EF4-FFF2-40B4-BE49-F238E27FC236}">
                      <a16:creationId xmlns:a16="http://schemas.microsoft.com/office/drawing/2014/main" id="{8AFC9604-3155-47E6-A0D1-EE53A9EBD5AC}"/>
                    </a:ext>
                  </a:extLst>
                </p:cNvPr>
                <p:cNvGrpSpPr/>
                <p:nvPr/>
              </p:nvGrpSpPr>
              <p:grpSpPr>
                <a:xfrm>
                  <a:off x="4780281" y="3862311"/>
                  <a:ext cx="388712" cy="623434"/>
                  <a:chOff x="6032706" y="4409764"/>
                  <a:chExt cx="388712" cy="623434"/>
                </a:xfrm>
              </p:grpSpPr>
              <p:sp>
                <p:nvSpPr>
                  <p:cNvPr id="104" name="月 103">
                    <a:extLst>
                      <a:ext uri="{FF2B5EF4-FFF2-40B4-BE49-F238E27FC236}">
                        <a16:creationId xmlns:a16="http://schemas.microsoft.com/office/drawing/2014/main" id="{92D9FCBB-4226-4756-A885-33647C3AF509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6257543" y="4409764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5" name="月 104">
                    <a:extLst>
                      <a:ext uri="{FF2B5EF4-FFF2-40B4-BE49-F238E27FC236}">
                        <a16:creationId xmlns:a16="http://schemas.microsoft.com/office/drawing/2014/main" id="{61A0E806-4661-42CD-A80B-D29F5FDEFB7E}"/>
                      </a:ext>
                    </a:extLst>
                  </p:cNvPr>
                  <p:cNvSpPr/>
                  <p:nvPr/>
                </p:nvSpPr>
                <p:spPr>
                  <a:xfrm rot="20890520">
                    <a:off x="6212492" y="4420531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6633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6" name="月 105">
                    <a:extLst>
                      <a:ext uri="{FF2B5EF4-FFF2-40B4-BE49-F238E27FC236}">
                        <a16:creationId xmlns:a16="http://schemas.microsoft.com/office/drawing/2014/main" id="{F5985D9E-3D82-44C3-8404-8CDC6CE739EA}"/>
                      </a:ext>
                    </a:extLst>
                  </p:cNvPr>
                  <p:cNvSpPr/>
                  <p:nvPr/>
                </p:nvSpPr>
                <p:spPr>
                  <a:xfrm rot="21137002">
                    <a:off x="6170477" y="4430572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7" name="月 106">
                    <a:extLst>
                      <a:ext uri="{FF2B5EF4-FFF2-40B4-BE49-F238E27FC236}">
                        <a16:creationId xmlns:a16="http://schemas.microsoft.com/office/drawing/2014/main" id="{FA8FB68B-A27A-4DE5-AF93-6DC3655F6848}"/>
                      </a:ext>
                    </a:extLst>
                  </p:cNvPr>
                  <p:cNvSpPr/>
                  <p:nvPr/>
                </p:nvSpPr>
                <p:spPr>
                  <a:xfrm rot="21099359">
                    <a:off x="6121890" y="4459477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6633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8" name="月 107">
                    <a:extLst>
                      <a:ext uri="{FF2B5EF4-FFF2-40B4-BE49-F238E27FC236}">
                        <a16:creationId xmlns:a16="http://schemas.microsoft.com/office/drawing/2014/main" id="{31A624D8-EFAE-4C8E-9D6D-CA8E2809AA39}"/>
                      </a:ext>
                    </a:extLst>
                  </p:cNvPr>
                  <p:cNvSpPr/>
                  <p:nvPr/>
                </p:nvSpPr>
                <p:spPr>
                  <a:xfrm rot="21289879">
                    <a:off x="6075743" y="4465515"/>
                    <a:ext cx="163875" cy="562058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9" name="月 108">
                    <a:extLst>
                      <a:ext uri="{FF2B5EF4-FFF2-40B4-BE49-F238E27FC236}">
                        <a16:creationId xmlns:a16="http://schemas.microsoft.com/office/drawing/2014/main" id="{DFFF990F-4596-4C62-98F5-6967C3946B04}"/>
                      </a:ext>
                    </a:extLst>
                  </p:cNvPr>
                  <p:cNvSpPr/>
                  <p:nvPr/>
                </p:nvSpPr>
                <p:spPr>
                  <a:xfrm rot="21536361">
                    <a:off x="6032706" y="4471141"/>
                    <a:ext cx="163875" cy="562057"/>
                  </a:xfrm>
                  <a:prstGeom prst="moon">
                    <a:avLst>
                      <a:gd name="adj" fmla="val 37581"/>
                    </a:avLst>
                  </a:prstGeom>
                  <a:solidFill>
                    <a:srgbClr val="6633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6F6A2135-9C18-4600-BC58-58046715B58B}"/>
                    </a:ext>
                  </a:extLst>
                </p:cNvPr>
                <p:cNvSpPr/>
                <p:nvPr/>
              </p:nvSpPr>
              <p:spPr>
                <a:xfrm rot="900000" flipH="1">
                  <a:off x="4775389" y="3888603"/>
                  <a:ext cx="149914" cy="261682"/>
                </a:xfrm>
                <a:custGeom>
                  <a:avLst/>
                  <a:gdLst>
                    <a:gd name="connsiteX0" fmla="*/ 148373 w 149914"/>
                    <a:gd name="connsiteY0" fmla="*/ 10282 h 261682"/>
                    <a:gd name="connsiteX1" fmla="*/ 106801 w 149914"/>
                    <a:gd name="connsiteY1" fmla="*/ 0 h 261682"/>
                    <a:gd name="connsiteX2" fmla="*/ 0 w 149914"/>
                    <a:gd name="connsiteY2" fmla="*/ 130841 h 261682"/>
                    <a:gd name="connsiteX3" fmla="*/ 106801 w 149914"/>
                    <a:gd name="connsiteY3" fmla="*/ 261682 h 261682"/>
                    <a:gd name="connsiteX4" fmla="*/ 133504 w 149914"/>
                    <a:gd name="connsiteY4" fmla="*/ 255077 h 261682"/>
                    <a:gd name="connsiteX5" fmla="*/ 125740 w 149914"/>
                    <a:gd name="connsiteY5" fmla="*/ 164532 h 261682"/>
                    <a:gd name="connsiteX6" fmla="*/ 134133 w 149914"/>
                    <a:gd name="connsiteY6" fmla="*/ 66663 h 261682"/>
                    <a:gd name="connsiteX7" fmla="*/ 149914 w 149914"/>
                    <a:gd name="connsiteY7" fmla="*/ 11556 h 261682"/>
                    <a:gd name="connsiteX0" fmla="*/ 125740 w 217180"/>
                    <a:gd name="connsiteY0" fmla="*/ 164532 h 261682"/>
                    <a:gd name="connsiteX1" fmla="*/ 134133 w 217180"/>
                    <a:gd name="connsiteY1" fmla="*/ 66663 h 261682"/>
                    <a:gd name="connsiteX2" fmla="*/ 149914 w 217180"/>
                    <a:gd name="connsiteY2" fmla="*/ 11556 h 261682"/>
                    <a:gd name="connsiteX3" fmla="*/ 148373 w 217180"/>
                    <a:gd name="connsiteY3" fmla="*/ 10282 h 261682"/>
                    <a:gd name="connsiteX4" fmla="*/ 106801 w 217180"/>
                    <a:gd name="connsiteY4" fmla="*/ 0 h 261682"/>
                    <a:gd name="connsiteX5" fmla="*/ 0 w 217180"/>
                    <a:gd name="connsiteY5" fmla="*/ 130841 h 261682"/>
                    <a:gd name="connsiteX6" fmla="*/ 106801 w 217180"/>
                    <a:gd name="connsiteY6" fmla="*/ 261682 h 261682"/>
                    <a:gd name="connsiteX7" fmla="*/ 133504 w 217180"/>
                    <a:gd name="connsiteY7" fmla="*/ 255077 h 261682"/>
                    <a:gd name="connsiteX8" fmla="*/ 217180 w 217180"/>
                    <a:gd name="connsiteY8" fmla="*/ 255972 h 261682"/>
                    <a:gd name="connsiteX0" fmla="*/ 134133 w 217180"/>
                    <a:gd name="connsiteY0" fmla="*/ 66663 h 261682"/>
                    <a:gd name="connsiteX1" fmla="*/ 149914 w 217180"/>
                    <a:gd name="connsiteY1" fmla="*/ 11556 h 261682"/>
                    <a:gd name="connsiteX2" fmla="*/ 148373 w 217180"/>
                    <a:gd name="connsiteY2" fmla="*/ 10282 h 261682"/>
                    <a:gd name="connsiteX3" fmla="*/ 106801 w 217180"/>
                    <a:gd name="connsiteY3" fmla="*/ 0 h 261682"/>
                    <a:gd name="connsiteX4" fmla="*/ 0 w 217180"/>
                    <a:gd name="connsiteY4" fmla="*/ 130841 h 261682"/>
                    <a:gd name="connsiteX5" fmla="*/ 106801 w 217180"/>
                    <a:gd name="connsiteY5" fmla="*/ 261682 h 261682"/>
                    <a:gd name="connsiteX6" fmla="*/ 133504 w 217180"/>
                    <a:gd name="connsiteY6" fmla="*/ 255077 h 261682"/>
                    <a:gd name="connsiteX7" fmla="*/ 217180 w 217180"/>
                    <a:gd name="connsiteY7" fmla="*/ 255972 h 261682"/>
                    <a:gd name="connsiteX0" fmla="*/ 149914 w 217180"/>
                    <a:gd name="connsiteY0" fmla="*/ 11556 h 261682"/>
                    <a:gd name="connsiteX1" fmla="*/ 148373 w 217180"/>
                    <a:gd name="connsiteY1" fmla="*/ 10282 h 261682"/>
                    <a:gd name="connsiteX2" fmla="*/ 106801 w 217180"/>
                    <a:gd name="connsiteY2" fmla="*/ 0 h 261682"/>
                    <a:gd name="connsiteX3" fmla="*/ 0 w 217180"/>
                    <a:gd name="connsiteY3" fmla="*/ 130841 h 261682"/>
                    <a:gd name="connsiteX4" fmla="*/ 106801 w 217180"/>
                    <a:gd name="connsiteY4" fmla="*/ 261682 h 261682"/>
                    <a:gd name="connsiteX5" fmla="*/ 133504 w 217180"/>
                    <a:gd name="connsiteY5" fmla="*/ 255077 h 261682"/>
                    <a:gd name="connsiteX6" fmla="*/ 217180 w 217180"/>
                    <a:gd name="connsiteY6" fmla="*/ 255972 h 261682"/>
                    <a:gd name="connsiteX0" fmla="*/ 149914 w 149914"/>
                    <a:gd name="connsiteY0" fmla="*/ 11556 h 261682"/>
                    <a:gd name="connsiteX1" fmla="*/ 148373 w 149914"/>
                    <a:gd name="connsiteY1" fmla="*/ 10282 h 261682"/>
                    <a:gd name="connsiteX2" fmla="*/ 106801 w 149914"/>
                    <a:gd name="connsiteY2" fmla="*/ 0 h 261682"/>
                    <a:gd name="connsiteX3" fmla="*/ 0 w 149914"/>
                    <a:gd name="connsiteY3" fmla="*/ 130841 h 261682"/>
                    <a:gd name="connsiteX4" fmla="*/ 106801 w 149914"/>
                    <a:gd name="connsiteY4" fmla="*/ 261682 h 261682"/>
                    <a:gd name="connsiteX5" fmla="*/ 133504 w 149914"/>
                    <a:gd name="connsiteY5" fmla="*/ 255077 h 2616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9914" h="261682">
                      <a:moveTo>
                        <a:pt x="149914" y="11556"/>
                      </a:moveTo>
                      <a:lnTo>
                        <a:pt x="148373" y="10282"/>
                      </a:lnTo>
                      <a:cubicBezTo>
                        <a:pt x="135595" y="3661"/>
                        <a:pt x="121547" y="0"/>
                        <a:pt x="106801" y="0"/>
                      </a:cubicBezTo>
                      <a:cubicBezTo>
                        <a:pt x="47816" y="0"/>
                        <a:pt x="0" y="58580"/>
                        <a:pt x="0" y="130841"/>
                      </a:cubicBezTo>
                      <a:cubicBezTo>
                        <a:pt x="0" y="203102"/>
                        <a:pt x="47816" y="261682"/>
                        <a:pt x="106801" y="261682"/>
                      </a:cubicBezTo>
                      <a:lnTo>
                        <a:pt x="133504" y="255077"/>
                      </a:lnTo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" name="月 96">
                  <a:extLst>
                    <a:ext uri="{FF2B5EF4-FFF2-40B4-BE49-F238E27FC236}">
                      <a16:creationId xmlns:a16="http://schemas.microsoft.com/office/drawing/2014/main" id="{B29FB373-17E6-4F71-8B47-138DF5671443}"/>
                    </a:ext>
                  </a:extLst>
                </p:cNvPr>
                <p:cNvSpPr/>
                <p:nvPr/>
              </p:nvSpPr>
              <p:spPr bwMode="auto">
                <a:xfrm rot="10800000">
                  <a:off x="4723284" y="3647915"/>
                  <a:ext cx="130484" cy="516827"/>
                </a:xfrm>
                <a:prstGeom prst="moon">
                  <a:avLst>
                    <a:gd name="adj" fmla="val 57092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98" name="月 97">
                  <a:extLst>
                    <a:ext uri="{FF2B5EF4-FFF2-40B4-BE49-F238E27FC236}">
                      <a16:creationId xmlns:a16="http://schemas.microsoft.com/office/drawing/2014/main" id="{E9D6DACF-BAC8-4AD9-9730-D2DE02009817}"/>
                    </a:ext>
                  </a:extLst>
                </p:cNvPr>
                <p:cNvSpPr/>
                <p:nvPr/>
              </p:nvSpPr>
              <p:spPr bwMode="auto">
                <a:xfrm rot="8100000">
                  <a:off x="4685110" y="3452609"/>
                  <a:ext cx="327426" cy="654851"/>
                </a:xfrm>
                <a:prstGeom prst="moon">
                  <a:avLst>
                    <a:gd name="adj" fmla="val 66664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99" name="月 316">
                  <a:extLst>
                    <a:ext uri="{FF2B5EF4-FFF2-40B4-BE49-F238E27FC236}">
                      <a16:creationId xmlns:a16="http://schemas.microsoft.com/office/drawing/2014/main" id="{4F288C73-AE00-4959-ACE8-F8EEAF8B3094}"/>
                    </a:ext>
                  </a:extLst>
                </p:cNvPr>
                <p:cNvSpPr/>
                <p:nvPr/>
              </p:nvSpPr>
              <p:spPr>
                <a:xfrm rot="5400000">
                  <a:off x="4475030" y="3715528"/>
                  <a:ext cx="58933" cy="183370"/>
                </a:xfrm>
                <a:custGeom>
                  <a:avLst/>
                  <a:gdLst>
                    <a:gd name="connsiteX0" fmla="*/ 45719 w 45719"/>
                    <a:gd name="connsiteY0" fmla="*/ 182762 h 182762"/>
                    <a:gd name="connsiteX1" fmla="*/ 0 w 45719"/>
                    <a:gd name="connsiteY1" fmla="*/ 91381 h 182762"/>
                    <a:gd name="connsiteX2" fmla="*/ 45719 w 45719"/>
                    <a:gd name="connsiteY2" fmla="*/ 0 h 182762"/>
                    <a:gd name="connsiteX3" fmla="*/ 13270 w 45719"/>
                    <a:gd name="connsiteY3" fmla="*/ 91381 h 182762"/>
                    <a:gd name="connsiteX4" fmla="*/ 45719 w 45719"/>
                    <a:gd name="connsiteY4" fmla="*/ 182762 h 182762"/>
                    <a:gd name="connsiteX0" fmla="*/ 45719 w 46081"/>
                    <a:gd name="connsiteY0" fmla="*/ 182762 h 187468"/>
                    <a:gd name="connsiteX1" fmla="*/ 0 w 46081"/>
                    <a:gd name="connsiteY1" fmla="*/ 91381 h 187468"/>
                    <a:gd name="connsiteX2" fmla="*/ 45719 w 46081"/>
                    <a:gd name="connsiteY2" fmla="*/ 0 h 187468"/>
                    <a:gd name="connsiteX3" fmla="*/ 13270 w 46081"/>
                    <a:gd name="connsiteY3" fmla="*/ 91381 h 187468"/>
                    <a:gd name="connsiteX4" fmla="*/ 45719 w 46081"/>
                    <a:gd name="connsiteY4" fmla="*/ 182762 h 187468"/>
                    <a:gd name="connsiteX0" fmla="*/ 45719 w 46362"/>
                    <a:gd name="connsiteY0" fmla="*/ 182762 h 183687"/>
                    <a:gd name="connsiteX1" fmla="*/ 0 w 46362"/>
                    <a:gd name="connsiteY1" fmla="*/ 91381 h 183687"/>
                    <a:gd name="connsiteX2" fmla="*/ 45719 w 46362"/>
                    <a:gd name="connsiteY2" fmla="*/ 0 h 183687"/>
                    <a:gd name="connsiteX3" fmla="*/ 13270 w 46362"/>
                    <a:gd name="connsiteY3" fmla="*/ 91381 h 183687"/>
                    <a:gd name="connsiteX4" fmla="*/ 45719 w 46362"/>
                    <a:gd name="connsiteY4" fmla="*/ 182762 h 183687"/>
                    <a:gd name="connsiteX0" fmla="*/ 45719 w 46391"/>
                    <a:gd name="connsiteY0" fmla="*/ 183470 h 184395"/>
                    <a:gd name="connsiteX1" fmla="*/ 0 w 46391"/>
                    <a:gd name="connsiteY1" fmla="*/ 92089 h 184395"/>
                    <a:gd name="connsiteX2" fmla="*/ 45719 w 46391"/>
                    <a:gd name="connsiteY2" fmla="*/ 708 h 184395"/>
                    <a:gd name="connsiteX3" fmla="*/ 13270 w 46391"/>
                    <a:gd name="connsiteY3" fmla="*/ 92089 h 184395"/>
                    <a:gd name="connsiteX4" fmla="*/ 45719 w 46391"/>
                    <a:gd name="connsiteY4" fmla="*/ 183470 h 184395"/>
                    <a:gd name="connsiteX0" fmla="*/ 45719 w 46441"/>
                    <a:gd name="connsiteY0" fmla="*/ 183470 h 184395"/>
                    <a:gd name="connsiteX1" fmla="*/ 0 w 46441"/>
                    <a:gd name="connsiteY1" fmla="*/ 92089 h 184395"/>
                    <a:gd name="connsiteX2" fmla="*/ 45719 w 46441"/>
                    <a:gd name="connsiteY2" fmla="*/ 708 h 184395"/>
                    <a:gd name="connsiteX3" fmla="*/ 13270 w 46441"/>
                    <a:gd name="connsiteY3" fmla="*/ 92089 h 184395"/>
                    <a:gd name="connsiteX4" fmla="*/ 45719 w 46441"/>
                    <a:gd name="connsiteY4" fmla="*/ 183470 h 184395"/>
                    <a:gd name="connsiteX0" fmla="*/ 45719 w 46441"/>
                    <a:gd name="connsiteY0" fmla="*/ 184037 h 185644"/>
                    <a:gd name="connsiteX1" fmla="*/ 0 w 46441"/>
                    <a:gd name="connsiteY1" fmla="*/ 92656 h 185644"/>
                    <a:gd name="connsiteX2" fmla="*/ 45719 w 46441"/>
                    <a:gd name="connsiteY2" fmla="*/ 1275 h 185644"/>
                    <a:gd name="connsiteX3" fmla="*/ 13270 w 46441"/>
                    <a:gd name="connsiteY3" fmla="*/ 92656 h 185644"/>
                    <a:gd name="connsiteX4" fmla="*/ 45719 w 46441"/>
                    <a:gd name="connsiteY4" fmla="*/ 184037 h 185644"/>
                    <a:gd name="connsiteX0" fmla="*/ 45719 w 46399"/>
                    <a:gd name="connsiteY0" fmla="*/ 184037 h 185644"/>
                    <a:gd name="connsiteX1" fmla="*/ 0 w 46399"/>
                    <a:gd name="connsiteY1" fmla="*/ 92656 h 185644"/>
                    <a:gd name="connsiteX2" fmla="*/ 45719 w 46399"/>
                    <a:gd name="connsiteY2" fmla="*/ 1275 h 185644"/>
                    <a:gd name="connsiteX3" fmla="*/ 13270 w 46399"/>
                    <a:gd name="connsiteY3" fmla="*/ 92656 h 185644"/>
                    <a:gd name="connsiteX4" fmla="*/ 45719 w 46399"/>
                    <a:gd name="connsiteY4" fmla="*/ 184037 h 185644"/>
                    <a:gd name="connsiteX0" fmla="*/ 45719 w 46399"/>
                    <a:gd name="connsiteY0" fmla="*/ 184037 h 184841"/>
                    <a:gd name="connsiteX1" fmla="*/ 0 w 46399"/>
                    <a:gd name="connsiteY1" fmla="*/ 92656 h 184841"/>
                    <a:gd name="connsiteX2" fmla="*/ 45719 w 46399"/>
                    <a:gd name="connsiteY2" fmla="*/ 1275 h 184841"/>
                    <a:gd name="connsiteX3" fmla="*/ 13270 w 46399"/>
                    <a:gd name="connsiteY3" fmla="*/ 92656 h 184841"/>
                    <a:gd name="connsiteX4" fmla="*/ 45719 w 46399"/>
                    <a:gd name="connsiteY4" fmla="*/ 184037 h 184841"/>
                    <a:gd name="connsiteX0" fmla="*/ 45719 w 46053"/>
                    <a:gd name="connsiteY0" fmla="*/ 183466 h 184270"/>
                    <a:gd name="connsiteX1" fmla="*/ 0 w 46053"/>
                    <a:gd name="connsiteY1" fmla="*/ 92085 h 184270"/>
                    <a:gd name="connsiteX2" fmla="*/ 45719 w 46053"/>
                    <a:gd name="connsiteY2" fmla="*/ 704 h 184270"/>
                    <a:gd name="connsiteX3" fmla="*/ 13270 w 46053"/>
                    <a:gd name="connsiteY3" fmla="*/ 92085 h 184270"/>
                    <a:gd name="connsiteX4" fmla="*/ 45719 w 46053"/>
                    <a:gd name="connsiteY4" fmla="*/ 183466 h 1842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6053" h="184270">
                      <a:moveTo>
                        <a:pt x="45719" y="183466"/>
                      </a:moveTo>
                      <a:cubicBezTo>
                        <a:pt x="41497" y="188789"/>
                        <a:pt x="0" y="168747"/>
                        <a:pt x="0" y="92085"/>
                      </a:cubicBezTo>
                      <a:cubicBezTo>
                        <a:pt x="0" y="15423"/>
                        <a:pt x="41772" y="-4190"/>
                        <a:pt x="45719" y="704"/>
                      </a:cubicBezTo>
                      <a:cubicBezTo>
                        <a:pt x="49666" y="5598"/>
                        <a:pt x="13756" y="23769"/>
                        <a:pt x="13270" y="92085"/>
                      </a:cubicBezTo>
                      <a:cubicBezTo>
                        <a:pt x="12784" y="160401"/>
                        <a:pt x="49941" y="178143"/>
                        <a:pt x="45719" y="183466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0" name="グループ化 99">
                  <a:extLst>
                    <a:ext uri="{FF2B5EF4-FFF2-40B4-BE49-F238E27FC236}">
                      <a16:creationId xmlns:a16="http://schemas.microsoft.com/office/drawing/2014/main" id="{22CCB6A8-4F41-4EEA-963D-91A71EE985D2}"/>
                    </a:ext>
                  </a:extLst>
                </p:cNvPr>
                <p:cNvGrpSpPr/>
                <p:nvPr/>
              </p:nvGrpSpPr>
              <p:grpSpPr>
                <a:xfrm>
                  <a:off x="4422299" y="3833571"/>
                  <a:ext cx="123160" cy="236859"/>
                  <a:chOff x="4422299" y="4129288"/>
                  <a:chExt cx="166233" cy="236859"/>
                </a:xfrm>
              </p:grpSpPr>
              <p:sp>
                <p:nvSpPr>
                  <p:cNvPr id="101" name="円/楕円 2788">
                    <a:extLst>
                      <a:ext uri="{FF2B5EF4-FFF2-40B4-BE49-F238E27FC236}">
                        <a16:creationId xmlns:a16="http://schemas.microsoft.com/office/drawing/2014/main" id="{07060ED7-C68D-4CA3-8514-48A195D14280}"/>
                      </a:ext>
                    </a:extLst>
                  </p:cNvPr>
                  <p:cNvSpPr/>
                  <p:nvPr/>
                </p:nvSpPr>
                <p:spPr>
                  <a:xfrm flipH="1">
                    <a:off x="4422299" y="4147009"/>
                    <a:ext cx="166233" cy="219138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02" name="円/楕円 2789">
                    <a:extLst>
                      <a:ext uri="{FF2B5EF4-FFF2-40B4-BE49-F238E27FC236}">
                        <a16:creationId xmlns:a16="http://schemas.microsoft.com/office/drawing/2014/main" id="{E3FB3B14-54AD-4D1E-8EFC-B61E9305FDE8}"/>
                      </a:ext>
                    </a:extLst>
                  </p:cNvPr>
                  <p:cNvSpPr/>
                  <p:nvPr/>
                </p:nvSpPr>
                <p:spPr>
                  <a:xfrm flipH="1">
                    <a:off x="4428107" y="4173856"/>
                    <a:ext cx="115318" cy="109219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3" name="フリーフォーム 2790">
                    <a:extLst>
                      <a:ext uri="{FF2B5EF4-FFF2-40B4-BE49-F238E27FC236}">
                        <a16:creationId xmlns:a16="http://schemas.microsoft.com/office/drawing/2014/main" id="{A9D82A1E-9FC7-4B9C-955B-A303DAB246C7}"/>
                      </a:ext>
                    </a:extLst>
                  </p:cNvPr>
                  <p:cNvSpPr/>
                  <p:nvPr/>
                </p:nvSpPr>
                <p:spPr>
                  <a:xfrm flipH="1">
                    <a:off x="4428005" y="4129288"/>
                    <a:ext cx="154820" cy="86888"/>
                  </a:xfrm>
                  <a:custGeom>
                    <a:avLst/>
                    <a:gdLst>
                      <a:gd name="connsiteX0" fmla="*/ 57760 w 304206"/>
                      <a:gd name="connsiteY0" fmla="*/ 0 h 178653"/>
                      <a:gd name="connsiteX1" fmla="*/ 100474 w 304206"/>
                      <a:gd name="connsiteY1" fmla="*/ 28774 h 178653"/>
                      <a:gd name="connsiteX2" fmla="*/ 103539 w 304206"/>
                      <a:gd name="connsiteY2" fmla="*/ 26543 h 178653"/>
                      <a:gd name="connsiteX3" fmla="*/ 152103 w 304206"/>
                      <a:gd name="connsiteY3" fmla="*/ 15422 h 178653"/>
                      <a:gd name="connsiteX4" fmla="*/ 302586 w 304206"/>
                      <a:gd name="connsiteY4" fmla="*/ 166496 h 178653"/>
                      <a:gd name="connsiteX5" fmla="*/ 304206 w 304206"/>
                      <a:gd name="connsiteY5" fmla="*/ 178653 h 178653"/>
                      <a:gd name="connsiteX6" fmla="*/ 287175 w 304206"/>
                      <a:gd name="connsiteY6" fmla="*/ 145942 h 178653"/>
                      <a:gd name="connsiteX7" fmla="*/ 152103 w 304206"/>
                      <a:gd name="connsiteY7" fmla="*/ 73492 h 178653"/>
                      <a:gd name="connsiteX8" fmla="*/ 17033 w 304206"/>
                      <a:gd name="connsiteY8" fmla="*/ 145942 h 178653"/>
                      <a:gd name="connsiteX9" fmla="*/ 0 w 304206"/>
                      <a:gd name="connsiteY9" fmla="*/ 178653 h 178653"/>
                      <a:gd name="connsiteX10" fmla="*/ 1621 w 304206"/>
                      <a:gd name="connsiteY10" fmla="*/ 166496 h 178653"/>
                      <a:gd name="connsiteX11" fmla="*/ 24842 w 304206"/>
                      <a:gd name="connsiteY11" fmla="*/ 108529 h 178653"/>
                      <a:gd name="connsiteX12" fmla="*/ 8216 w 304206"/>
                      <a:gd name="connsiteY12" fmla="*/ 56904 h 178653"/>
                      <a:gd name="connsiteX13" fmla="*/ 49785 w 304206"/>
                      <a:gd name="connsiteY13" fmla="*/ 72815 h 178653"/>
                      <a:gd name="connsiteX14" fmla="*/ 60792 w 304206"/>
                      <a:gd name="connsiteY14" fmla="*/ 57667 h 178653"/>
                      <a:gd name="connsiteX15" fmla="*/ 61711 w 304206"/>
                      <a:gd name="connsiteY15" fmla="*/ 56998 h 17865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304206" h="178653">
                        <a:moveTo>
                          <a:pt x="57760" y="0"/>
                        </a:moveTo>
                        <a:lnTo>
                          <a:pt x="100474" y="28774"/>
                        </a:lnTo>
                        <a:lnTo>
                          <a:pt x="103539" y="26543"/>
                        </a:lnTo>
                        <a:cubicBezTo>
                          <a:pt x="118880" y="19316"/>
                          <a:pt x="135192" y="15422"/>
                          <a:pt x="152103" y="15422"/>
                        </a:cubicBezTo>
                        <a:cubicBezTo>
                          <a:pt x="219752" y="15422"/>
                          <a:pt x="277794" y="77717"/>
                          <a:pt x="302586" y="166496"/>
                        </a:cubicBezTo>
                        <a:lnTo>
                          <a:pt x="304206" y="178653"/>
                        </a:lnTo>
                        <a:lnTo>
                          <a:pt x="287175" y="145942"/>
                        </a:lnTo>
                        <a:cubicBezTo>
                          <a:pt x="252607" y="101179"/>
                          <a:pt x="204853" y="73492"/>
                          <a:pt x="152103" y="73492"/>
                        </a:cubicBezTo>
                        <a:cubicBezTo>
                          <a:pt x="99355" y="73492"/>
                          <a:pt x="51599" y="101179"/>
                          <a:pt x="17033" y="145942"/>
                        </a:cubicBezTo>
                        <a:lnTo>
                          <a:pt x="0" y="178653"/>
                        </a:lnTo>
                        <a:lnTo>
                          <a:pt x="1621" y="166496"/>
                        </a:lnTo>
                        <a:lnTo>
                          <a:pt x="24842" y="108529"/>
                        </a:lnTo>
                        <a:lnTo>
                          <a:pt x="8216" y="56904"/>
                        </a:lnTo>
                        <a:lnTo>
                          <a:pt x="49785" y="72815"/>
                        </a:lnTo>
                        <a:lnTo>
                          <a:pt x="60792" y="57667"/>
                        </a:lnTo>
                        <a:lnTo>
                          <a:pt x="61711" y="56998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</p:grpSp>
          </p:grpSp>
        </p:grp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C8AE9F4A-EFC5-46E8-8283-D6B2E32101B1}"/>
              </a:ext>
            </a:extLst>
          </p:cNvPr>
          <p:cNvGrpSpPr/>
          <p:nvPr/>
        </p:nvGrpSpPr>
        <p:grpSpPr>
          <a:xfrm>
            <a:off x="7912537" y="995194"/>
            <a:ext cx="1598071" cy="1296270"/>
            <a:chOff x="8597802" y="754239"/>
            <a:chExt cx="2065934" cy="1675776"/>
          </a:xfrm>
        </p:grpSpPr>
        <p:grpSp>
          <p:nvGrpSpPr>
            <p:cNvPr id="50" name="グループ化 49">
              <a:extLst>
                <a:ext uri="{FF2B5EF4-FFF2-40B4-BE49-F238E27FC236}">
                  <a16:creationId xmlns:a16="http://schemas.microsoft.com/office/drawing/2014/main" id="{DCC4A5FF-4FDC-4375-A9B0-2DDC1538CCD7}"/>
                </a:ext>
              </a:extLst>
            </p:cNvPr>
            <p:cNvGrpSpPr/>
            <p:nvPr/>
          </p:nvGrpSpPr>
          <p:grpSpPr>
            <a:xfrm>
              <a:off x="8597802" y="1313765"/>
              <a:ext cx="2065934" cy="1116250"/>
              <a:chOff x="2558016" y="2210970"/>
              <a:chExt cx="2065934" cy="1116250"/>
            </a:xfrm>
          </p:grpSpPr>
          <p:grpSp>
            <p:nvGrpSpPr>
              <p:cNvPr id="51" name="グループ化 50">
                <a:extLst>
                  <a:ext uri="{FF2B5EF4-FFF2-40B4-BE49-F238E27FC236}">
                    <a16:creationId xmlns:a16="http://schemas.microsoft.com/office/drawing/2014/main" id="{B41504CD-1926-468A-9DF0-3EBEF6B63D2D}"/>
                  </a:ext>
                </a:extLst>
              </p:cNvPr>
              <p:cNvGrpSpPr/>
              <p:nvPr/>
            </p:nvGrpSpPr>
            <p:grpSpPr>
              <a:xfrm>
                <a:off x="2558016" y="2343081"/>
                <a:ext cx="2065934" cy="984139"/>
                <a:chOff x="4719160" y="822325"/>
                <a:chExt cx="3022600" cy="1439862"/>
              </a:xfrm>
            </p:grpSpPr>
            <p:sp>
              <p:nvSpPr>
                <p:cNvPr id="58" name="Freeform 9">
                  <a:extLst>
                    <a:ext uri="{FF2B5EF4-FFF2-40B4-BE49-F238E27FC236}">
                      <a16:creationId xmlns:a16="http://schemas.microsoft.com/office/drawing/2014/main" id="{980B14AE-1B0B-4096-A665-F2C8656FFDD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19160" y="822325"/>
                  <a:ext cx="3022600" cy="865188"/>
                </a:xfrm>
                <a:custGeom>
                  <a:avLst/>
                  <a:gdLst>
                    <a:gd name="T0" fmla="*/ 1902 w 1904"/>
                    <a:gd name="T1" fmla="*/ 545 h 545"/>
                    <a:gd name="T2" fmla="*/ 1902 w 1904"/>
                    <a:gd name="T3" fmla="*/ 495 h 545"/>
                    <a:gd name="T4" fmla="*/ 1902 w 1904"/>
                    <a:gd name="T5" fmla="*/ 495 h 545"/>
                    <a:gd name="T6" fmla="*/ 1904 w 1904"/>
                    <a:gd name="T7" fmla="*/ 479 h 545"/>
                    <a:gd name="T8" fmla="*/ 1902 w 1904"/>
                    <a:gd name="T9" fmla="*/ 461 h 545"/>
                    <a:gd name="T10" fmla="*/ 1896 w 1904"/>
                    <a:gd name="T11" fmla="*/ 441 h 545"/>
                    <a:gd name="T12" fmla="*/ 1888 w 1904"/>
                    <a:gd name="T13" fmla="*/ 419 h 545"/>
                    <a:gd name="T14" fmla="*/ 1714 w 1904"/>
                    <a:gd name="T15" fmla="*/ 56 h 545"/>
                    <a:gd name="T16" fmla="*/ 1714 w 1904"/>
                    <a:gd name="T17" fmla="*/ 56 h 545"/>
                    <a:gd name="T18" fmla="*/ 1708 w 1904"/>
                    <a:gd name="T19" fmla="*/ 44 h 545"/>
                    <a:gd name="T20" fmla="*/ 1700 w 1904"/>
                    <a:gd name="T21" fmla="*/ 34 h 545"/>
                    <a:gd name="T22" fmla="*/ 1690 w 1904"/>
                    <a:gd name="T23" fmla="*/ 24 h 545"/>
                    <a:gd name="T24" fmla="*/ 1680 w 1904"/>
                    <a:gd name="T25" fmla="*/ 16 h 545"/>
                    <a:gd name="T26" fmla="*/ 1668 w 1904"/>
                    <a:gd name="T27" fmla="*/ 10 h 545"/>
                    <a:gd name="T28" fmla="*/ 1656 w 1904"/>
                    <a:gd name="T29" fmla="*/ 4 h 545"/>
                    <a:gd name="T30" fmla="*/ 1644 w 1904"/>
                    <a:gd name="T31" fmla="*/ 2 h 545"/>
                    <a:gd name="T32" fmla="*/ 1634 w 1904"/>
                    <a:gd name="T33" fmla="*/ 0 h 545"/>
                    <a:gd name="T34" fmla="*/ 272 w 1904"/>
                    <a:gd name="T35" fmla="*/ 0 h 545"/>
                    <a:gd name="T36" fmla="*/ 272 w 1904"/>
                    <a:gd name="T37" fmla="*/ 0 h 545"/>
                    <a:gd name="T38" fmla="*/ 260 w 1904"/>
                    <a:gd name="T39" fmla="*/ 2 h 545"/>
                    <a:gd name="T40" fmla="*/ 250 w 1904"/>
                    <a:gd name="T41" fmla="*/ 4 h 545"/>
                    <a:gd name="T42" fmla="*/ 238 w 1904"/>
                    <a:gd name="T43" fmla="*/ 10 h 545"/>
                    <a:gd name="T44" fmla="*/ 226 w 1904"/>
                    <a:gd name="T45" fmla="*/ 16 h 545"/>
                    <a:gd name="T46" fmla="*/ 216 w 1904"/>
                    <a:gd name="T47" fmla="*/ 24 h 545"/>
                    <a:gd name="T48" fmla="*/ 206 w 1904"/>
                    <a:gd name="T49" fmla="*/ 34 h 545"/>
                    <a:gd name="T50" fmla="*/ 198 w 1904"/>
                    <a:gd name="T51" fmla="*/ 44 h 545"/>
                    <a:gd name="T52" fmla="*/ 192 w 1904"/>
                    <a:gd name="T53" fmla="*/ 56 h 545"/>
                    <a:gd name="T54" fmla="*/ 16 w 1904"/>
                    <a:gd name="T55" fmla="*/ 419 h 545"/>
                    <a:gd name="T56" fmla="*/ 16 w 1904"/>
                    <a:gd name="T57" fmla="*/ 419 h 545"/>
                    <a:gd name="T58" fmla="*/ 6 w 1904"/>
                    <a:gd name="T59" fmla="*/ 441 h 545"/>
                    <a:gd name="T60" fmla="*/ 2 w 1904"/>
                    <a:gd name="T61" fmla="*/ 459 h 545"/>
                    <a:gd name="T62" fmla="*/ 0 w 1904"/>
                    <a:gd name="T63" fmla="*/ 477 h 545"/>
                    <a:gd name="T64" fmla="*/ 0 w 1904"/>
                    <a:gd name="T65" fmla="*/ 493 h 545"/>
                    <a:gd name="T66" fmla="*/ 0 w 1904"/>
                    <a:gd name="T67" fmla="*/ 545 h 545"/>
                    <a:gd name="T68" fmla="*/ 1902 w 1904"/>
                    <a:gd name="T69" fmla="*/ 545 h 5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904" h="545">
                      <a:moveTo>
                        <a:pt x="1902" y="545"/>
                      </a:moveTo>
                      <a:lnTo>
                        <a:pt x="1902" y="495"/>
                      </a:lnTo>
                      <a:lnTo>
                        <a:pt x="1902" y="495"/>
                      </a:lnTo>
                      <a:lnTo>
                        <a:pt x="1904" y="479"/>
                      </a:lnTo>
                      <a:lnTo>
                        <a:pt x="1902" y="461"/>
                      </a:lnTo>
                      <a:lnTo>
                        <a:pt x="1896" y="441"/>
                      </a:lnTo>
                      <a:lnTo>
                        <a:pt x="1888" y="419"/>
                      </a:lnTo>
                      <a:lnTo>
                        <a:pt x="1714" y="56"/>
                      </a:lnTo>
                      <a:lnTo>
                        <a:pt x="1714" y="56"/>
                      </a:lnTo>
                      <a:lnTo>
                        <a:pt x="1708" y="44"/>
                      </a:lnTo>
                      <a:lnTo>
                        <a:pt x="1700" y="34"/>
                      </a:lnTo>
                      <a:lnTo>
                        <a:pt x="1690" y="24"/>
                      </a:lnTo>
                      <a:lnTo>
                        <a:pt x="1680" y="16"/>
                      </a:lnTo>
                      <a:lnTo>
                        <a:pt x="1668" y="10"/>
                      </a:lnTo>
                      <a:lnTo>
                        <a:pt x="1656" y="4"/>
                      </a:lnTo>
                      <a:lnTo>
                        <a:pt x="1644" y="2"/>
                      </a:lnTo>
                      <a:lnTo>
                        <a:pt x="1634" y="0"/>
                      </a:lnTo>
                      <a:lnTo>
                        <a:pt x="272" y="0"/>
                      </a:lnTo>
                      <a:lnTo>
                        <a:pt x="272" y="0"/>
                      </a:lnTo>
                      <a:lnTo>
                        <a:pt x="260" y="2"/>
                      </a:lnTo>
                      <a:lnTo>
                        <a:pt x="250" y="4"/>
                      </a:lnTo>
                      <a:lnTo>
                        <a:pt x="238" y="10"/>
                      </a:lnTo>
                      <a:lnTo>
                        <a:pt x="226" y="16"/>
                      </a:lnTo>
                      <a:lnTo>
                        <a:pt x="216" y="24"/>
                      </a:lnTo>
                      <a:lnTo>
                        <a:pt x="206" y="34"/>
                      </a:lnTo>
                      <a:lnTo>
                        <a:pt x="198" y="44"/>
                      </a:lnTo>
                      <a:lnTo>
                        <a:pt x="192" y="56"/>
                      </a:lnTo>
                      <a:lnTo>
                        <a:pt x="16" y="419"/>
                      </a:lnTo>
                      <a:lnTo>
                        <a:pt x="16" y="419"/>
                      </a:lnTo>
                      <a:lnTo>
                        <a:pt x="6" y="441"/>
                      </a:lnTo>
                      <a:lnTo>
                        <a:pt x="2" y="459"/>
                      </a:lnTo>
                      <a:lnTo>
                        <a:pt x="0" y="477"/>
                      </a:lnTo>
                      <a:lnTo>
                        <a:pt x="0" y="493"/>
                      </a:lnTo>
                      <a:lnTo>
                        <a:pt x="0" y="545"/>
                      </a:lnTo>
                      <a:lnTo>
                        <a:pt x="1902" y="545"/>
                      </a:ln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9" name="Freeform 10">
                  <a:extLst>
                    <a:ext uri="{FF2B5EF4-FFF2-40B4-BE49-F238E27FC236}">
                      <a16:creationId xmlns:a16="http://schemas.microsoft.com/office/drawing/2014/main" id="{878CA6F9-5D69-48E4-89FD-051D4E274DE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69985" y="876300"/>
                  <a:ext cx="2482850" cy="608013"/>
                </a:xfrm>
                <a:custGeom>
                  <a:avLst/>
                  <a:gdLst>
                    <a:gd name="T0" fmla="*/ 210 w 1564"/>
                    <a:gd name="T1" fmla="*/ 0 h 383"/>
                    <a:gd name="T2" fmla="*/ 1356 w 1564"/>
                    <a:gd name="T3" fmla="*/ 0 h 383"/>
                    <a:gd name="T4" fmla="*/ 1356 w 1564"/>
                    <a:gd name="T5" fmla="*/ 0 h 383"/>
                    <a:gd name="T6" fmla="*/ 1366 w 1564"/>
                    <a:gd name="T7" fmla="*/ 2 h 383"/>
                    <a:gd name="T8" fmla="*/ 1376 w 1564"/>
                    <a:gd name="T9" fmla="*/ 4 h 383"/>
                    <a:gd name="T10" fmla="*/ 1384 w 1564"/>
                    <a:gd name="T11" fmla="*/ 8 h 383"/>
                    <a:gd name="T12" fmla="*/ 1394 w 1564"/>
                    <a:gd name="T13" fmla="*/ 12 h 383"/>
                    <a:gd name="T14" fmla="*/ 1402 w 1564"/>
                    <a:gd name="T15" fmla="*/ 18 h 383"/>
                    <a:gd name="T16" fmla="*/ 1410 w 1564"/>
                    <a:gd name="T17" fmla="*/ 26 h 383"/>
                    <a:gd name="T18" fmla="*/ 1416 w 1564"/>
                    <a:gd name="T19" fmla="*/ 32 h 383"/>
                    <a:gd name="T20" fmla="*/ 1422 w 1564"/>
                    <a:gd name="T21" fmla="*/ 42 h 383"/>
                    <a:gd name="T22" fmla="*/ 1554 w 1564"/>
                    <a:gd name="T23" fmla="*/ 324 h 383"/>
                    <a:gd name="T24" fmla="*/ 1554 w 1564"/>
                    <a:gd name="T25" fmla="*/ 324 h 383"/>
                    <a:gd name="T26" fmla="*/ 1560 w 1564"/>
                    <a:gd name="T27" fmla="*/ 340 h 383"/>
                    <a:gd name="T28" fmla="*/ 1564 w 1564"/>
                    <a:gd name="T29" fmla="*/ 352 h 383"/>
                    <a:gd name="T30" fmla="*/ 1564 w 1564"/>
                    <a:gd name="T31" fmla="*/ 361 h 383"/>
                    <a:gd name="T32" fmla="*/ 1560 w 1564"/>
                    <a:gd name="T33" fmla="*/ 369 h 383"/>
                    <a:gd name="T34" fmla="*/ 1554 w 1564"/>
                    <a:gd name="T35" fmla="*/ 375 h 383"/>
                    <a:gd name="T36" fmla="*/ 1546 w 1564"/>
                    <a:gd name="T37" fmla="*/ 381 h 383"/>
                    <a:gd name="T38" fmla="*/ 1536 w 1564"/>
                    <a:gd name="T39" fmla="*/ 383 h 383"/>
                    <a:gd name="T40" fmla="*/ 1524 w 1564"/>
                    <a:gd name="T41" fmla="*/ 383 h 383"/>
                    <a:gd name="T42" fmla="*/ 40 w 1564"/>
                    <a:gd name="T43" fmla="*/ 383 h 383"/>
                    <a:gd name="T44" fmla="*/ 40 w 1564"/>
                    <a:gd name="T45" fmla="*/ 383 h 383"/>
                    <a:gd name="T46" fmla="*/ 26 w 1564"/>
                    <a:gd name="T47" fmla="*/ 383 h 383"/>
                    <a:gd name="T48" fmla="*/ 16 w 1564"/>
                    <a:gd name="T49" fmla="*/ 379 h 383"/>
                    <a:gd name="T50" fmla="*/ 8 w 1564"/>
                    <a:gd name="T51" fmla="*/ 375 h 383"/>
                    <a:gd name="T52" fmla="*/ 2 w 1564"/>
                    <a:gd name="T53" fmla="*/ 369 h 383"/>
                    <a:gd name="T54" fmla="*/ 0 w 1564"/>
                    <a:gd name="T55" fmla="*/ 361 h 383"/>
                    <a:gd name="T56" fmla="*/ 0 w 1564"/>
                    <a:gd name="T57" fmla="*/ 350 h 383"/>
                    <a:gd name="T58" fmla="*/ 2 w 1564"/>
                    <a:gd name="T59" fmla="*/ 338 h 383"/>
                    <a:gd name="T60" fmla="*/ 10 w 1564"/>
                    <a:gd name="T61" fmla="*/ 324 h 383"/>
                    <a:gd name="T62" fmla="*/ 142 w 1564"/>
                    <a:gd name="T63" fmla="*/ 42 h 383"/>
                    <a:gd name="T64" fmla="*/ 142 w 1564"/>
                    <a:gd name="T65" fmla="*/ 42 h 383"/>
                    <a:gd name="T66" fmla="*/ 148 w 1564"/>
                    <a:gd name="T67" fmla="*/ 32 h 383"/>
                    <a:gd name="T68" fmla="*/ 156 w 1564"/>
                    <a:gd name="T69" fmla="*/ 26 h 383"/>
                    <a:gd name="T70" fmla="*/ 162 w 1564"/>
                    <a:gd name="T71" fmla="*/ 18 h 383"/>
                    <a:gd name="T72" fmla="*/ 172 w 1564"/>
                    <a:gd name="T73" fmla="*/ 12 h 383"/>
                    <a:gd name="T74" fmla="*/ 180 w 1564"/>
                    <a:gd name="T75" fmla="*/ 8 h 383"/>
                    <a:gd name="T76" fmla="*/ 190 w 1564"/>
                    <a:gd name="T77" fmla="*/ 4 h 383"/>
                    <a:gd name="T78" fmla="*/ 200 w 1564"/>
                    <a:gd name="T79" fmla="*/ 2 h 383"/>
                    <a:gd name="T80" fmla="*/ 210 w 1564"/>
                    <a:gd name="T81" fmla="*/ 0 h 383"/>
                    <a:gd name="T82" fmla="*/ 210 w 1564"/>
                    <a:gd name="T83" fmla="*/ 0 h 3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564" h="383">
                      <a:moveTo>
                        <a:pt x="210" y="0"/>
                      </a:moveTo>
                      <a:lnTo>
                        <a:pt x="1356" y="0"/>
                      </a:lnTo>
                      <a:lnTo>
                        <a:pt x="1356" y="0"/>
                      </a:lnTo>
                      <a:lnTo>
                        <a:pt x="1366" y="2"/>
                      </a:lnTo>
                      <a:lnTo>
                        <a:pt x="1376" y="4"/>
                      </a:lnTo>
                      <a:lnTo>
                        <a:pt x="1384" y="8"/>
                      </a:lnTo>
                      <a:lnTo>
                        <a:pt x="1394" y="12"/>
                      </a:lnTo>
                      <a:lnTo>
                        <a:pt x="1402" y="18"/>
                      </a:lnTo>
                      <a:lnTo>
                        <a:pt x="1410" y="26"/>
                      </a:lnTo>
                      <a:lnTo>
                        <a:pt x="1416" y="32"/>
                      </a:lnTo>
                      <a:lnTo>
                        <a:pt x="1422" y="42"/>
                      </a:lnTo>
                      <a:lnTo>
                        <a:pt x="1554" y="324"/>
                      </a:lnTo>
                      <a:lnTo>
                        <a:pt x="1554" y="324"/>
                      </a:lnTo>
                      <a:lnTo>
                        <a:pt x="1560" y="340"/>
                      </a:lnTo>
                      <a:lnTo>
                        <a:pt x="1564" y="352"/>
                      </a:lnTo>
                      <a:lnTo>
                        <a:pt x="1564" y="361"/>
                      </a:lnTo>
                      <a:lnTo>
                        <a:pt x="1560" y="369"/>
                      </a:lnTo>
                      <a:lnTo>
                        <a:pt x="1554" y="375"/>
                      </a:lnTo>
                      <a:lnTo>
                        <a:pt x="1546" y="381"/>
                      </a:lnTo>
                      <a:lnTo>
                        <a:pt x="1536" y="383"/>
                      </a:lnTo>
                      <a:lnTo>
                        <a:pt x="1524" y="383"/>
                      </a:lnTo>
                      <a:lnTo>
                        <a:pt x="40" y="383"/>
                      </a:lnTo>
                      <a:lnTo>
                        <a:pt x="40" y="383"/>
                      </a:lnTo>
                      <a:lnTo>
                        <a:pt x="26" y="383"/>
                      </a:lnTo>
                      <a:lnTo>
                        <a:pt x="16" y="379"/>
                      </a:lnTo>
                      <a:lnTo>
                        <a:pt x="8" y="375"/>
                      </a:lnTo>
                      <a:lnTo>
                        <a:pt x="2" y="369"/>
                      </a:lnTo>
                      <a:lnTo>
                        <a:pt x="0" y="361"/>
                      </a:lnTo>
                      <a:lnTo>
                        <a:pt x="0" y="350"/>
                      </a:lnTo>
                      <a:lnTo>
                        <a:pt x="2" y="338"/>
                      </a:lnTo>
                      <a:lnTo>
                        <a:pt x="10" y="324"/>
                      </a:lnTo>
                      <a:lnTo>
                        <a:pt x="142" y="42"/>
                      </a:lnTo>
                      <a:lnTo>
                        <a:pt x="142" y="42"/>
                      </a:lnTo>
                      <a:lnTo>
                        <a:pt x="148" y="32"/>
                      </a:lnTo>
                      <a:lnTo>
                        <a:pt x="156" y="26"/>
                      </a:lnTo>
                      <a:lnTo>
                        <a:pt x="162" y="18"/>
                      </a:lnTo>
                      <a:lnTo>
                        <a:pt x="172" y="12"/>
                      </a:lnTo>
                      <a:lnTo>
                        <a:pt x="180" y="8"/>
                      </a:lnTo>
                      <a:lnTo>
                        <a:pt x="190" y="4"/>
                      </a:lnTo>
                      <a:lnTo>
                        <a:pt x="200" y="2"/>
                      </a:lnTo>
                      <a:lnTo>
                        <a:pt x="210" y="0"/>
                      </a:lnTo>
                      <a:lnTo>
                        <a:pt x="210" y="0"/>
                      </a:lnTo>
                      <a:close/>
                    </a:path>
                  </a:pathLst>
                </a:custGeom>
                <a:solidFill>
                  <a:srgbClr val="FFFF66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0" name="Freeform 11">
                  <a:extLst>
                    <a:ext uri="{FF2B5EF4-FFF2-40B4-BE49-F238E27FC236}">
                      <a16:creationId xmlns:a16="http://schemas.microsoft.com/office/drawing/2014/main" id="{5405315A-5E29-48E5-BC78-CB5F99553C8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43010" y="968375"/>
                  <a:ext cx="2333625" cy="515938"/>
                </a:xfrm>
                <a:custGeom>
                  <a:avLst/>
                  <a:gdLst>
                    <a:gd name="T0" fmla="*/ 0 w 1470"/>
                    <a:gd name="T1" fmla="*/ 325 h 325"/>
                    <a:gd name="T2" fmla="*/ 1470 w 1470"/>
                    <a:gd name="T3" fmla="*/ 325 h 325"/>
                    <a:gd name="T4" fmla="*/ 1350 w 1470"/>
                    <a:gd name="T5" fmla="*/ 40 h 325"/>
                    <a:gd name="T6" fmla="*/ 1350 w 1470"/>
                    <a:gd name="T7" fmla="*/ 40 h 325"/>
                    <a:gd name="T8" fmla="*/ 1340 w 1470"/>
                    <a:gd name="T9" fmla="*/ 24 h 325"/>
                    <a:gd name="T10" fmla="*/ 1328 w 1470"/>
                    <a:gd name="T11" fmla="*/ 12 h 325"/>
                    <a:gd name="T12" fmla="*/ 1322 w 1470"/>
                    <a:gd name="T13" fmla="*/ 6 h 325"/>
                    <a:gd name="T14" fmla="*/ 1316 w 1470"/>
                    <a:gd name="T15" fmla="*/ 2 h 325"/>
                    <a:gd name="T16" fmla="*/ 1308 w 1470"/>
                    <a:gd name="T17" fmla="*/ 0 h 325"/>
                    <a:gd name="T18" fmla="*/ 1298 w 1470"/>
                    <a:gd name="T19" fmla="*/ 0 h 325"/>
                    <a:gd name="T20" fmla="*/ 174 w 1470"/>
                    <a:gd name="T21" fmla="*/ 0 h 325"/>
                    <a:gd name="T22" fmla="*/ 174 w 1470"/>
                    <a:gd name="T23" fmla="*/ 0 h 325"/>
                    <a:gd name="T24" fmla="*/ 166 w 1470"/>
                    <a:gd name="T25" fmla="*/ 0 h 325"/>
                    <a:gd name="T26" fmla="*/ 158 w 1470"/>
                    <a:gd name="T27" fmla="*/ 2 h 325"/>
                    <a:gd name="T28" fmla="*/ 152 w 1470"/>
                    <a:gd name="T29" fmla="*/ 6 h 325"/>
                    <a:gd name="T30" fmla="*/ 144 w 1470"/>
                    <a:gd name="T31" fmla="*/ 12 h 325"/>
                    <a:gd name="T32" fmla="*/ 134 w 1470"/>
                    <a:gd name="T33" fmla="*/ 24 h 325"/>
                    <a:gd name="T34" fmla="*/ 124 w 1470"/>
                    <a:gd name="T35" fmla="*/ 40 h 325"/>
                    <a:gd name="T36" fmla="*/ 0 w 1470"/>
                    <a:gd name="T37" fmla="*/ 325 h 3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470" h="325">
                      <a:moveTo>
                        <a:pt x="0" y="325"/>
                      </a:moveTo>
                      <a:lnTo>
                        <a:pt x="1470" y="325"/>
                      </a:lnTo>
                      <a:lnTo>
                        <a:pt x="1350" y="40"/>
                      </a:lnTo>
                      <a:lnTo>
                        <a:pt x="1350" y="40"/>
                      </a:lnTo>
                      <a:lnTo>
                        <a:pt x="1340" y="24"/>
                      </a:lnTo>
                      <a:lnTo>
                        <a:pt x="1328" y="12"/>
                      </a:lnTo>
                      <a:lnTo>
                        <a:pt x="1322" y="6"/>
                      </a:lnTo>
                      <a:lnTo>
                        <a:pt x="1316" y="2"/>
                      </a:lnTo>
                      <a:lnTo>
                        <a:pt x="1308" y="0"/>
                      </a:lnTo>
                      <a:lnTo>
                        <a:pt x="129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66" y="0"/>
                      </a:lnTo>
                      <a:lnTo>
                        <a:pt x="158" y="2"/>
                      </a:lnTo>
                      <a:lnTo>
                        <a:pt x="152" y="6"/>
                      </a:lnTo>
                      <a:lnTo>
                        <a:pt x="144" y="12"/>
                      </a:lnTo>
                      <a:lnTo>
                        <a:pt x="134" y="24"/>
                      </a:lnTo>
                      <a:lnTo>
                        <a:pt x="124" y="40"/>
                      </a:lnTo>
                      <a:lnTo>
                        <a:pt x="0" y="325"/>
                      </a:lnTo>
                      <a:close/>
                    </a:path>
                  </a:pathLst>
                </a:custGeom>
                <a:solidFill>
                  <a:srgbClr val="66FFFF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1" name="Rectangle 12">
                  <a:extLst>
                    <a:ext uri="{FF2B5EF4-FFF2-40B4-BE49-F238E27FC236}">
                      <a16:creationId xmlns:a16="http://schemas.microsoft.com/office/drawing/2014/main" id="{95A4E1E2-9509-4687-B6F2-67DB7E3E44D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9160" y="1662112"/>
                  <a:ext cx="3022600" cy="600075"/>
                </a:xfrm>
                <a:prstGeom prst="rect">
                  <a:avLst/>
                </a:prstGeom>
                <a:solidFill>
                  <a:srgbClr val="FFFFCC"/>
                </a:solidFill>
                <a:ln w="12700">
                  <a:noFill/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2" name="グループ化 51">
                <a:extLst>
                  <a:ext uri="{FF2B5EF4-FFF2-40B4-BE49-F238E27FC236}">
                    <a16:creationId xmlns:a16="http://schemas.microsoft.com/office/drawing/2014/main" id="{4B02CE9B-2B17-4213-9866-B949B081952E}"/>
                  </a:ext>
                </a:extLst>
              </p:cNvPr>
              <p:cNvGrpSpPr/>
              <p:nvPr/>
            </p:nvGrpSpPr>
            <p:grpSpPr>
              <a:xfrm>
                <a:off x="3169367" y="2210970"/>
                <a:ext cx="1151719" cy="485805"/>
                <a:chOff x="3169367" y="2210970"/>
                <a:chExt cx="1151719" cy="485805"/>
              </a:xfrm>
            </p:grpSpPr>
            <p:grpSp>
              <p:nvGrpSpPr>
                <p:cNvPr id="53" name="グループ化 52">
                  <a:extLst>
                    <a:ext uri="{FF2B5EF4-FFF2-40B4-BE49-F238E27FC236}">
                      <a16:creationId xmlns:a16="http://schemas.microsoft.com/office/drawing/2014/main" id="{9D2D5002-3222-47EB-854A-020E52DE70FC}"/>
                    </a:ext>
                  </a:extLst>
                </p:cNvPr>
                <p:cNvGrpSpPr/>
                <p:nvPr/>
              </p:nvGrpSpPr>
              <p:grpSpPr>
                <a:xfrm>
                  <a:off x="3592153" y="2210970"/>
                  <a:ext cx="728933" cy="483559"/>
                  <a:chOff x="2378862" y="3744035"/>
                  <a:chExt cx="841590" cy="558293"/>
                </a:xfrm>
              </p:grpSpPr>
              <p:sp>
                <p:nvSpPr>
                  <p:cNvPr id="55" name="フリーフォーム: 図形 54">
                    <a:extLst>
                      <a:ext uri="{FF2B5EF4-FFF2-40B4-BE49-F238E27FC236}">
                        <a16:creationId xmlns:a16="http://schemas.microsoft.com/office/drawing/2014/main" id="{29D31EE2-09A9-4635-8106-F2E865D5E44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44635" y="3744035"/>
                    <a:ext cx="575817" cy="558293"/>
                  </a:xfrm>
                  <a:custGeom>
                    <a:avLst/>
                    <a:gdLst>
                      <a:gd name="connsiteX0" fmla="*/ 301323 w 575817"/>
                      <a:gd name="connsiteY0" fmla="*/ 0 h 558293"/>
                      <a:gd name="connsiteX1" fmla="*/ 426164 w 575817"/>
                      <a:gd name="connsiteY1" fmla="*/ 0 h 558293"/>
                      <a:gd name="connsiteX2" fmla="*/ 458619 w 575817"/>
                      <a:gd name="connsiteY2" fmla="*/ 129819 h 558293"/>
                      <a:gd name="connsiteX3" fmla="*/ 493826 w 575817"/>
                      <a:gd name="connsiteY3" fmla="*/ 152029 h 558293"/>
                      <a:gd name="connsiteX4" fmla="*/ 568523 w 575817"/>
                      <a:gd name="connsiteY4" fmla="*/ 374782 h 558293"/>
                      <a:gd name="connsiteX5" fmla="*/ 519351 w 575817"/>
                      <a:gd name="connsiteY5" fmla="*/ 558293 h 558293"/>
                      <a:gd name="connsiteX6" fmla="*/ 0 w 575817"/>
                      <a:gd name="connsiteY6" fmla="*/ 558293 h 558293"/>
                      <a:gd name="connsiteX7" fmla="*/ 83962 w 575817"/>
                      <a:gd name="connsiteY7" fmla="*/ 244944 h 558293"/>
                      <a:gd name="connsiteX8" fmla="*/ 229845 w 575817"/>
                      <a:gd name="connsiteY8" fmla="*/ 95860 h 558293"/>
                      <a:gd name="connsiteX9" fmla="*/ 278737 w 575817"/>
                      <a:gd name="connsiteY9" fmla="*/ 90345 h 558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575817" h="558293">
                        <a:moveTo>
                          <a:pt x="301323" y="0"/>
                        </a:moveTo>
                        <a:lnTo>
                          <a:pt x="426164" y="0"/>
                        </a:lnTo>
                        <a:lnTo>
                          <a:pt x="458619" y="129819"/>
                        </a:lnTo>
                        <a:lnTo>
                          <a:pt x="493826" y="152029"/>
                        </a:lnTo>
                        <a:cubicBezTo>
                          <a:pt x="559157" y="202937"/>
                          <a:pt x="591307" y="289748"/>
                          <a:pt x="568523" y="374782"/>
                        </a:cubicBezTo>
                        <a:lnTo>
                          <a:pt x="519351" y="558293"/>
                        </a:lnTo>
                        <a:lnTo>
                          <a:pt x="0" y="558293"/>
                        </a:lnTo>
                        <a:lnTo>
                          <a:pt x="83962" y="244944"/>
                        </a:lnTo>
                        <a:cubicBezTo>
                          <a:pt x="103898" y="170540"/>
                          <a:pt x="160941" y="115987"/>
                          <a:pt x="229845" y="95860"/>
                        </a:cubicBezTo>
                        <a:lnTo>
                          <a:pt x="278737" y="90345"/>
                        </a:lnTo>
                        <a:close/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" name="フリーフォーム: 図形 55">
                    <a:extLst>
                      <a:ext uri="{FF2B5EF4-FFF2-40B4-BE49-F238E27FC236}">
                        <a16:creationId xmlns:a16="http://schemas.microsoft.com/office/drawing/2014/main" id="{D3277903-20AA-4B92-8D86-ECC766E4C85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04643" y="4061771"/>
                    <a:ext cx="615241" cy="240557"/>
                  </a:xfrm>
                  <a:custGeom>
                    <a:avLst/>
                    <a:gdLst>
                      <a:gd name="connsiteX0" fmla="*/ 96656 w 615241"/>
                      <a:gd name="connsiteY0" fmla="*/ 485 h 240557"/>
                      <a:gd name="connsiteX1" fmla="*/ 116920 w 615241"/>
                      <a:gd name="connsiteY1" fmla="*/ 1755 h 240557"/>
                      <a:gd name="connsiteX2" fmla="*/ 577333 w 615241"/>
                      <a:gd name="connsiteY2" fmla="*/ 125122 h 240557"/>
                      <a:gd name="connsiteX3" fmla="*/ 613487 w 615241"/>
                      <a:gd name="connsiteY3" fmla="*/ 187743 h 240557"/>
                      <a:gd name="connsiteX4" fmla="*/ 599336 w 615241"/>
                      <a:gd name="connsiteY4" fmla="*/ 240557 h 240557"/>
                      <a:gd name="connsiteX5" fmla="*/ 0 w 615241"/>
                      <a:gd name="connsiteY5" fmla="*/ 240557 h 240557"/>
                      <a:gd name="connsiteX6" fmla="*/ 54299 w 615241"/>
                      <a:gd name="connsiteY6" fmla="*/ 37909 h 240557"/>
                      <a:gd name="connsiteX7" fmla="*/ 96656 w 615241"/>
                      <a:gd name="connsiteY7" fmla="*/ 485 h 240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15241" h="240557">
                        <a:moveTo>
                          <a:pt x="96656" y="485"/>
                        </a:moveTo>
                        <a:cubicBezTo>
                          <a:pt x="103234" y="-431"/>
                          <a:pt x="110101" y="-73"/>
                          <a:pt x="116920" y="1755"/>
                        </a:cubicBezTo>
                        <a:lnTo>
                          <a:pt x="577333" y="125122"/>
                        </a:lnTo>
                        <a:cubicBezTo>
                          <a:pt x="604608" y="132431"/>
                          <a:pt x="620796" y="160468"/>
                          <a:pt x="613487" y="187743"/>
                        </a:cubicBezTo>
                        <a:lnTo>
                          <a:pt x="599336" y="240557"/>
                        </a:lnTo>
                        <a:lnTo>
                          <a:pt x="0" y="240557"/>
                        </a:lnTo>
                        <a:lnTo>
                          <a:pt x="54299" y="37909"/>
                        </a:lnTo>
                        <a:cubicBezTo>
                          <a:pt x="59780" y="17453"/>
                          <a:pt x="76922" y="3233"/>
                          <a:pt x="96656" y="485"/>
                        </a:cubicBezTo>
                        <a:close/>
                      </a:path>
                    </a:pathLst>
                  </a:custGeom>
                  <a:solidFill>
                    <a:srgbClr val="FF66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7" name="フリーフォーム: 図形 56">
                    <a:extLst>
                      <a:ext uri="{FF2B5EF4-FFF2-40B4-BE49-F238E27FC236}">
                        <a16:creationId xmlns:a16="http://schemas.microsoft.com/office/drawing/2014/main" id="{5E1DC9B9-F61A-4E4A-AB89-2DD995E18F4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78862" y="3873766"/>
                    <a:ext cx="669423" cy="428562"/>
                  </a:xfrm>
                  <a:custGeom>
                    <a:avLst/>
                    <a:gdLst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669423 w 669423"/>
                      <a:gd name="connsiteY15" fmla="*/ 228658 h 428562"/>
                      <a:gd name="connsiteX16" fmla="*/ 469522 w 669423"/>
                      <a:gd name="connsiteY16" fmla="*/ 428561 h 428562"/>
                      <a:gd name="connsiteX17" fmla="*/ 123294 w 669423"/>
                      <a:gd name="connsiteY17" fmla="*/ 428562 h 428562"/>
                      <a:gd name="connsiteX18" fmla="*/ 5652 w 669423"/>
                      <a:gd name="connsiteY18" fmla="*/ 123657 h 428562"/>
                      <a:gd name="connsiteX19" fmla="*/ 53768 w 669423"/>
                      <a:gd name="connsiteY19" fmla="*/ 15086 h 428562"/>
                      <a:gd name="connsiteX20" fmla="*/ 63595 w 669423"/>
                      <a:gd name="connsiteY20" fmla="*/ 13409 h 428562"/>
                      <a:gd name="connsiteX21" fmla="*/ 85985 w 669423"/>
                      <a:gd name="connsiteY21" fmla="*/ 5142 h 428562"/>
                      <a:gd name="connsiteX22" fmla="*/ 132489 w 669423"/>
                      <a:gd name="connsiteY22" fmla="*/ 0 h 428562"/>
                      <a:gd name="connsiteX0" fmla="*/ 132489 w 669423"/>
                      <a:gd name="connsiteY0" fmla="*/ 0 h 428562"/>
                      <a:gd name="connsiteX1" fmla="*/ 242572 w 669423"/>
                      <a:gd name="connsiteY1" fmla="*/ 39962 h 428562"/>
                      <a:gd name="connsiteX2" fmla="*/ 247695 w 669423"/>
                      <a:gd name="connsiteY2" fmla="*/ 53861 h 428562"/>
                      <a:gd name="connsiteX3" fmla="*/ 276594 w 669423"/>
                      <a:gd name="connsiteY3" fmla="*/ 103914 h 428562"/>
                      <a:gd name="connsiteX4" fmla="*/ 268226 w 669423"/>
                      <a:gd name="connsiteY4" fmla="*/ 135142 h 428562"/>
                      <a:gd name="connsiteX5" fmla="*/ 268226 w 669423"/>
                      <a:gd name="connsiteY5" fmla="*/ 135141 h 428562"/>
                      <a:gd name="connsiteX6" fmla="*/ 252647 w 669423"/>
                      <a:gd name="connsiteY6" fmla="*/ 137192 h 428562"/>
                      <a:gd name="connsiteX7" fmla="*/ 262306 w 669423"/>
                      <a:gd name="connsiteY7" fmla="*/ 153921 h 428562"/>
                      <a:gd name="connsiteX8" fmla="*/ 253939 w 669423"/>
                      <a:gd name="connsiteY8" fmla="*/ 185148 h 428562"/>
                      <a:gd name="connsiteX9" fmla="*/ 253938 w 669423"/>
                      <a:gd name="connsiteY9" fmla="*/ 185147 h 428562"/>
                      <a:gd name="connsiteX10" fmla="*/ 222711 w 669423"/>
                      <a:gd name="connsiteY10" fmla="*/ 176780 h 428562"/>
                      <a:gd name="connsiteX11" fmla="*/ 190731 w 669423"/>
                      <a:gd name="connsiteY11" fmla="*/ 121388 h 428562"/>
                      <a:gd name="connsiteX12" fmla="*/ 185530 w 669423"/>
                      <a:gd name="connsiteY12" fmla="*/ 123308 h 428562"/>
                      <a:gd name="connsiteX13" fmla="*/ 271657 w 669423"/>
                      <a:gd name="connsiteY13" fmla="*/ 346530 h 428562"/>
                      <a:gd name="connsiteX14" fmla="*/ 529478 w 669423"/>
                      <a:gd name="connsiteY14" fmla="*/ 88712 h 428562"/>
                      <a:gd name="connsiteX15" fmla="*/ 592938 w 669423"/>
                      <a:gd name="connsiteY15" fmla="*/ 157690 h 428562"/>
                      <a:gd name="connsiteX16" fmla="*/ 669423 w 669423"/>
                      <a:gd name="connsiteY16" fmla="*/ 228658 h 428562"/>
                      <a:gd name="connsiteX17" fmla="*/ 469522 w 669423"/>
                      <a:gd name="connsiteY17" fmla="*/ 428561 h 428562"/>
                      <a:gd name="connsiteX18" fmla="*/ 123294 w 669423"/>
                      <a:gd name="connsiteY18" fmla="*/ 428562 h 428562"/>
                      <a:gd name="connsiteX19" fmla="*/ 5652 w 669423"/>
                      <a:gd name="connsiteY19" fmla="*/ 123657 h 428562"/>
                      <a:gd name="connsiteX20" fmla="*/ 53768 w 669423"/>
                      <a:gd name="connsiteY20" fmla="*/ 15086 h 428562"/>
                      <a:gd name="connsiteX21" fmla="*/ 63595 w 669423"/>
                      <a:gd name="connsiteY21" fmla="*/ 13409 h 428562"/>
                      <a:gd name="connsiteX22" fmla="*/ 85985 w 669423"/>
                      <a:gd name="connsiteY22" fmla="*/ 5142 h 428562"/>
                      <a:gd name="connsiteX23" fmla="*/ 132489 w 669423"/>
                      <a:gd name="connsiteY23" fmla="*/ 0 h 428562"/>
                      <a:gd name="connsiteX0" fmla="*/ 592938 w 684378"/>
                      <a:gd name="connsiteY0" fmla="*/ 157690 h 428562"/>
                      <a:gd name="connsiteX1" fmla="*/ 669423 w 684378"/>
                      <a:gd name="connsiteY1" fmla="*/ 228658 h 428562"/>
                      <a:gd name="connsiteX2" fmla="*/ 469522 w 684378"/>
                      <a:gd name="connsiteY2" fmla="*/ 428561 h 428562"/>
                      <a:gd name="connsiteX3" fmla="*/ 123294 w 684378"/>
                      <a:gd name="connsiteY3" fmla="*/ 428562 h 428562"/>
                      <a:gd name="connsiteX4" fmla="*/ 5652 w 684378"/>
                      <a:gd name="connsiteY4" fmla="*/ 123657 h 428562"/>
                      <a:gd name="connsiteX5" fmla="*/ 53768 w 684378"/>
                      <a:gd name="connsiteY5" fmla="*/ 15086 h 428562"/>
                      <a:gd name="connsiteX6" fmla="*/ 63595 w 684378"/>
                      <a:gd name="connsiteY6" fmla="*/ 13409 h 428562"/>
                      <a:gd name="connsiteX7" fmla="*/ 85985 w 684378"/>
                      <a:gd name="connsiteY7" fmla="*/ 5142 h 428562"/>
                      <a:gd name="connsiteX8" fmla="*/ 132489 w 684378"/>
                      <a:gd name="connsiteY8" fmla="*/ 0 h 428562"/>
                      <a:gd name="connsiteX9" fmla="*/ 242572 w 684378"/>
                      <a:gd name="connsiteY9" fmla="*/ 39962 h 428562"/>
                      <a:gd name="connsiteX10" fmla="*/ 247695 w 684378"/>
                      <a:gd name="connsiteY10" fmla="*/ 53861 h 428562"/>
                      <a:gd name="connsiteX11" fmla="*/ 276594 w 684378"/>
                      <a:gd name="connsiteY11" fmla="*/ 103914 h 428562"/>
                      <a:gd name="connsiteX12" fmla="*/ 268226 w 684378"/>
                      <a:gd name="connsiteY12" fmla="*/ 135142 h 428562"/>
                      <a:gd name="connsiteX13" fmla="*/ 268226 w 684378"/>
                      <a:gd name="connsiteY13" fmla="*/ 135141 h 428562"/>
                      <a:gd name="connsiteX14" fmla="*/ 252647 w 684378"/>
                      <a:gd name="connsiteY14" fmla="*/ 137192 h 428562"/>
                      <a:gd name="connsiteX15" fmla="*/ 262306 w 684378"/>
                      <a:gd name="connsiteY15" fmla="*/ 153921 h 428562"/>
                      <a:gd name="connsiteX16" fmla="*/ 253939 w 684378"/>
                      <a:gd name="connsiteY16" fmla="*/ 185148 h 428562"/>
                      <a:gd name="connsiteX17" fmla="*/ 253938 w 684378"/>
                      <a:gd name="connsiteY17" fmla="*/ 185147 h 428562"/>
                      <a:gd name="connsiteX18" fmla="*/ 222711 w 684378"/>
                      <a:gd name="connsiteY18" fmla="*/ 176780 h 428562"/>
                      <a:gd name="connsiteX19" fmla="*/ 190731 w 684378"/>
                      <a:gd name="connsiteY19" fmla="*/ 121388 h 428562"/>
                      <a:gd name="connsiteX20" fmla="*/ 185530 w 684378"/>
                      <a:gd name="connsiteY20" fmla="*/ 123308 h 428562"/>
                      <a:gd name="connsiteX21" fmla="*/ 271657 w 684378"/>
                      <a:gd name="connsiteY21" fmla="*/ 346530 h 428562"/>
                      <a:gd name="connsiteX22" fmla="*/ 529478 w 684378"/>
                      <a:gd name="connsiteY22" fmla="*/ 88712 h 428562"/>
                      <a:gd name="connsiteX23" fmla="*/ 684378 w 684378"/>
                      <a:gd name="connsiteY23" fmla="*/ 249130 h 428562"/>
                      <a:gd name="connsiteX0" fmla="*/ 669423 w 684378"/>
                      <a:gd name="connsiteY0" fmla="*/ 228658 h 428562"/>
                      <a:gd name="connsiteX1" fmla="*/ 469522 w 684378"/>
                      <a:gd name="connsiteY1" fmla="*/ 428561 h 428562"/>
                      <a:gd name="connsiteX2" fmla="*/ 123294 w 684378"/>
                      <a:gd name="connsiteY2" fmla="*/ 428562 h 428562"/>
                      <a:gd name="connsiteX3" fmla="*/ 5652 w 684378"/>
                      <a:gd name="connsiteY3" fmla="*/ 123657 h 428562"/>
                      <a:gd name="connsiteX4" fmla="*/ 53768 w 684378"/>
                      <a:gd name="connsiteY4" fmla="*/ 15086 h 428562"/>
                      <a:gd name="connsiteX5" fmla="*/ 63595 w 684378"/>
                      <a:gd name="connsiteY5" fmla="*/ 13409 h 428562"/>
                      <a:gd name="connsiteX6" fmla="*/ 85985 w 684378"/>
                      <a:gd name="connsiteY6" fmla="*/ 5142 h 428562"/>
                      <a:gd name="connsiteX7" fmla="*/ 132489 w 684378"/>
                      <a:gd name="connsiteY7" fmla="*/ 0 h 428562"/>
                      <a:gd name="connsiteX8" fmla="*/ 242572 w 684378"/>
                      <a:gd name="connsiteY8" fmla="*/ 39962 h 428562"/>
                      <a:gd name="connsiteX9" fmla="*/ 247695 w 684378"/>
                      <a:gd name="connsiteY9" fmla="*/ 53861 h 428562"/>
                      <a:gd name="connsiteX10" fmla="*/ 276594 w 684378"/>
                      <a:gd name="connsiteY10" fmla="*/ 103914 h 428562"/>
                      <a:gd name="connsiteX11" fmla="*/ 268226 w 684378"/>
                      <a:gd name="connsiteY11" fmla="*/ 135142 h 428562"/>
                      <a:gd name="connsiteX12" fmla="*/ 268226 w 684378"/>
                      <a:gd name="connsiteY12" fmla="*/ 135141 h 428562"/>
                      <a:gd name="connsiteX13" fmla="*/ 252647 w 684378"/>
                      <a:gd name="connsiteY13" fmla="*/ 137192 h 428562"/>
                      <a:gd name="connsiteX14" fmla="*/ 262306 w 684378"/>
                      <a:gd name="connsiteY14" fmla="*/ 153921 h 428562"/>
                      <a:gd name="connsiteX15" fmla="*/ 253939 w 684378"/>
                      <a:gd name="connsiteY15" fmla="*/ 185148 h 428562"/>
                      <a:gd name="connsiteX16" fmla="*/ 253938 w 684378"/>
                      <a:gd name="connsiteY16" fmla="*/ 185147 h 428562"/>
                      <a:gd name="connsiteX17" fmla="*/ 222711 w 684378"/>
                      <a:gd name="connsiteY17" fmla="*/ 176780 h 428562"/>
                      <a:gd name="connsiteX18" fmla="*/ 190731 w 684378"/>
                      <a:gd name="connsiteY18" fmla="*/ 121388 h 428562"/>
                      <a:gd name="connsiteX19" fmla="*/ 185530 w 684378"/>
                      <a:gd name="connsiteY19" fmla="*/ 123308 h 428562"/>
                      <a:gd name="connsiteX20" fmla="*/ 271657 w 684378"/>
                      <a:gd name="connsiteY20" fmla="*/ 346530 h 428562"/>
                      <a:gd name="connsiteX21" fmla="*/ 529478 w 684378"/>
                      <a:gd name="connsiteY21" fmla="*/ 88712 h 428562"/>
                      <a:gd name="connsiteX22" fmla="*/ 684378 w 684378"/>
                      <a:gd name="connsiteY22" fmla="*/ 249130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85530 w 669423"/>
                      <a:gd name="connsiteY19" fmla="*/ 123308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  <a:gd name="connsiteX0" fmla="*/ 669423 w 669423"/>
                      <a:gd name="connsiteY0" fmla="*/ 228658 h 428562"/>
                      <a:gd name="connsiteX1" fmla="*/ 469522 w 669423"/>
                      <a:gd name="connsiteY1" fmla="*/ 428561 h 428562"/>
                      <a:gd name="connsiteX2" fmla="*/ 123294 w 669423"/>
                      <a:gd name="connsiteY2" fmla="*/ 428562 h 428562"/>
                      <a:gd name="connsiteX3" fmla="*/ 5652 w 669423"/>
                      <a:gd name="connsiteY3" fmla="*/ 123657 h 428562"/>
                      <a:gd name="connsiteX4" fmla="*/ 53768 w 669423"/>
                      <a:gd name="connsiteY4" fmla="*/ 15086 h 428562"/>
                      <a:gd name="connsiteX5" fmla="*/ 63595 w 669423"/>
                      <a:gd name="connsiteY5" fmla="*/ 13409 h 428562"/>
                      <a:gd name="connsiteX6" fmla="*/ 85985 w 669423"/>
                      <a:gd name="connsiteY6" fmla="*/ 5142 h 428562"/>
                      <a:gd name="connsiteX7" fmla="*/ 132489 w 669423"/>
                      <a:gd name="connsiteY7" fmla="*/ 0 h 428562"/>
                      <a:gd name="connsiteX8" fmla="*/ 242572 w 669423"/>
                      <a:gd name="connsiteY8" fmla="*/ 39962 h 428562"/>
                      <a:gd name="connsiteX9" fmla="*/ 247695 w 669423"/>
                      <a:gd name="connsiteY9" fmla="*/ 53861 h 428562"/>
                      <a:gd name="connsiteX10" fmla="*/ 276594 w 669423"/>
                      <a:gd name="connsiteY10" fmla="*/ 103914 h 428562"/>
                      <a:gd name="connsiteX11" fmla="*/ 268226 w 669423"/>
                      <a:gd name="connsiteY11" fmla="*/ 135142 h 428562"/>
                      <a:gd name="connsiteX12" fmla="*/ 268226 w 669423"/>
                      <a:gd name="connsiteY12" fmla="*/ 135141 h 428562"/>
                      <a:gd name="connsiteX13" fmla="*/ 252647 w 669423"/>
                      <a:gd name="connsiteY13" fmla="*/ 137192 h 428562"/>
                      <a:gd name="connsiteX14" fmla="*/ 262306 w 669423"/>
                      <a:gd name="connsiteY14" fmla="*/ 153921 h 428562"/>
                      <a:gd name="connsiteX15" fmla="*/ 253939 w 669423"/>
                      <a:gd name="connsiteY15" fmla="*/ 185148 h 428562"/>
                      <a:gd name="connsiteX16" fmla="*/ 253938 w 669423"/>
                      <a:gd name="connsiteY16" fmla="*/ 185147 h 428562"/>
                      <a:gd name="connsiteX17" fmla="*/ 222711 w 669423"/>
                      <a:gd name="connsiteY17" fmla="*/ 176780 h 428562"/>
                      <a:gd name="connsiteX18" fmla="*/ 190731 w 669423"/>
                      <a:gd name="connsiteY18" fmla="*/ 121388 h 428562"/>
                      <a:gd name="connsiteX19" fmla="*/ 149811 w 669423"/>
                      <a:gd name="connsiteY19" fmla="*/ 130451 h 428562"/>
                      <a:gd name="connsiteX20" fmla="*/ 271657 w 669423"/>
                      <a:gd name="connsiteY20" fmla="*/ 346530 h 428562"/>
                      <a:gd name="connsiteX21" fmla="*/ 529478 w 669423"/>
                      <a:gd name="connsiteY21" fmla="*/ 88712 h 4285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</a:cxnLst>
                    <a:rect l="l" t="t" r="r" b="b"/>
                    <a:pathLst>
                      <a:path w="669423" h="428562">
                        <a:moveTo>
                          <a:pt x="669423" y="228658"/>
                        </a:moveTo>
                        <a:lnTo>
                          <a:pt x="469522" y="428561"/>
                        </a:lnTo>
                        <a:lnTo>
                          <a:pt x="123294" y="428562"/>
                        </a:lnTo>
                        <a:lnTo>
                          <a:pt x="5652" y="123657"/>
                        </a:lnTo>
                        <a:cubicBezTo>
                          <a:pt x="-11043" y="80390"/>
                          <a:pt x="10500" y="31780"/>
                          <a:pt x="53768" y="15086"/>
                        </a:cubicBezTo>
                        <a:lnTo>
                          <a:pt x="63595" y="13409"/>
                        </a:lnTo>
                        <a:lnTo>
                          <a:pt x="85985" y="5142"/>
                        </a:lnTo>
                        <a:cubicBezTo>
                          <a:pt x="100278" y="1831"/>
                          <a:pt x="115993" y="0"/>
                          <a:pt x="132489" y="0"/>
                        </a:cubicBezTo>
                        <a:cubicBezTo>
                          <a:pt x="181977" y="0"/>
                          <a:pt x="224436" y="16478"/>
                          <a:pt x="242572" y="39962"/>
                        </a:cubicBezTo>
                        <a:lnTo>
                          <a:pt x="247695" y="53861"/>
                        </a:lnTo>
                        <a:lnTo>
                          <a:pt x="276594" y="103914"/>
                        </a:lnTo>
                        <a:cubicBezTo>
                          <a:pt x="282906" y="114848"/>
                          <a:pt x="279160" y="128829"/>
                          <a:pt x="268226" y="135142"/>
                        </a:cubicBezTo>
                        <a:lnTo>
                          <a:pt x="268226" y="135141"/>
                        </a:lnTo>
                        <a:lnTo>
                          <a:pt x="252647" y="137192"/>
                        </a:lnTo>
                        <a:lnTo>
                          <a:pt x="262306" y="153921"/>
                        </a:lnTo>
                        <a:cubicBezTo>
                          <a:pt x="268618" y="164854"/>
                          <a:pt x="264872" y="178836"/>
                          <a:pt x="253939" y="185148"/>
                        </a:cubicBezTo>
                        <a:lnTo>
                          <a:pt x="253938" y="185147"/>
                        </a:lnTo>
                        <a:cubicBezTo>
                          <a:pt x="243005" y="191459"/>
                          <a:pt x="229023" y="187713"/>
                          <a:pt x="222711" y="176780"/>
                        </a:cubicBezTo>
                        <a:lnTo>
                          <a:pt x="190731" y="121388"/>
                        </a:lnTo>
                        <a:lnTo>
                          <a:pt x="149811" y="130451"/>
                        </a:lnTo>
                        <a:lnTo>
                          <a:pt x="271657" y="346530"/>
                        </a:lnTo>
                        <a:lnTo>
                          <a:pt x="529478" y="8871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4" name="フリーフォーム: 図形 53">
                  <a:extLst>
                    <a:ext uri="{FF2B5EF4-FFF2-40B4-BE49-F238E27FC236}">
                      <a16:creationId xmlns:a16="http://schemas.microsoft.com/office/drawing/2014/main" id="{1D97498D-5BEF-45E9-BF86-1B0A07E2A843}"/>
                    </a:ext>
                  </a:extLst>
                </p:cNvPr>
                <p:cNvSpPr/>
                <p:nvPr/>
              </p:nvSpPr>
              <p:spPr bwMode="auto">
                <a:xfrm>
                  <a:off x="3169367" y="2584136"/>
                  <a:ext cx="272357" cy="112639"/>
                </a:xfrm>
                <a:custGeom>
                  <a:avLst/>
                  <a:gdLst>
                    <a:gd name="connsiteX0" fmla="*/ 142815 w 326634"/>
                    <a:gd name="connsiteY0" fmla="*/ 0 h 135087"/>
                    <a:gd name="connsiteX1" fmla="*/ 226006 w 326634"/>
                    <a:gd name="connsiteY1" fmla="*/ 34459 h 135087"/>
                    <a:gd name="connsiteX2" fmla="*/ 326634 w 326634"/>
                    <a:gd name="connsiteY2" fmla="*/ 135087 h 135087"/>
                    <a:gd name="connsiteX3" fmla="*/ 0 w 326634"/>
                    <a:gd name="connsiteY3" fmla="*/ 135087 h 135087"/>
                    <a:gd name="connsiteX4" fmla="*/ 32841 w 326634"/>
                    <a:gd name="connsiteY4" fmla="*/ 78204 h 135087"/>
                    <a:gd name="connsiteX5" fmla="*/ 33780 w 326634"/>
                    <a:gd name="connsiteY5" fmla="*/ 73379 h 135087"/>
                    <a:gd name="connsiteX6" fmla="*/ 59624 w 326634"/>
                    <a:gd name="connsiteY6" fmla="*/ 34459 h 135087"/>
                    <a:gd name="connsiteX7" fmla="*/ 142815 w 326634"/>
                    <a:gd name="connsiteY7" fmla="*/ 0 h 1350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6634" h="135087">
                      <a:moveTo>
                        <a:pt x="142815" y="0"/>
                      </a:moveTo>
                      <a:cubicBezTo>
                        <a:pt x="172924" y="0"/>
                        <a:pt x="203034" y="11487"/>
                        <a:pt x="226006" y="34459"/>
                      </a:cubicBezTo>
                      <a:lnTo>
                        <a:pt x="326634" y="135087"/>
                      </a:lnTo>
                      <a:lnTo>
                        <a:pt x="0" y="135087"/>
                      </a:lnTo>
                      <a:lnTo>
                        <a:pt x="32841" y="78204"/>
                      </a:lnTo>
                      <a:lnTo>
                        <a:pt x="33780" y="73379"/>
                      </a:lnTo>
                      <a:cubicBezTo>
                        <a:pt x="39523" y="59216"/>
                        <a:pt x="48138" y="45946"/>
                        <a:pt x="59624" y="34459"/>
                      </a:cubicBezTo>
                      <a:cubicBezTo>
                        <a:pt x="82597" y="11487"/>
                        <a:pt x="112706" y="0"/>
                        <a:pt x="142815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110" name="グループ化 109">
              <a:extLst>
                <a:ext uri="{FF2B5EF4-FFF2-40B4-BE49-F238E27FC236}">
                  <a16:creationId xmlns:a16="http://schemas.microsoft.com/office/drawing/2014/main" id="{D74B27AD-49A8-4419-834B-D72A44934031}"/>
                </a:ext>
              </a:extLst>
            </p:cNvPr>
            <p:cNvGrpSpPr/>
            <p:nvPr/>
          </p:nvGrpSpPr>
          <p:grpSpPr>
            <a:xfrm rot="21207834">
              <a:off x="9836371" y="754239"/>
              <a:ext cx="640165" cy="678372"/>
              <a:chOff x="5416050" y="3521636"/>
              <a:chExt cx="881098" cy="933684"/>
            </a:xfrm>
          </p:grpSpPr>
          <p:sp>
            <p:nvSpPr>
              <p:cNvPr id="111" name="フリーフォーム 2697">
                <a:extLst>
                  <a:ext uri="{FF2B5EF4-FFF2-40B4-BE49-F238E27FC236}">
                    <a16:creationId xmlns:a16="http://schemas.microsoft.com/office/drawing/2014/main" id="{2E0954D5-1B5C-4B29-80BC-6A7A11D23561}"/>
                  </a:ext>
                </a:extLst>
              </p:cNvPr>
              <p:cNvSpPr/>
              <p:nvPr/>
            </p:nvSpPr>
            <p:spPr>
              <a:xfrm>
                <a:off x="5417860" y="3521636"/>
                <a:ext cx="879288" cy="933684"/>
              </a:xfrm>
              <a:custGeom>
                <a:avLst/>
                <a:gdLst>
                  <a:gd name="connsiteX0" fmla="*/ 388699 w 777399"/>
                  <a:gd name="connsiteY0" fmla="*/ 0 h 902898"/>
                  <a:gd name="connsiteX1" fmla="*/ 647465 w 777399"/>
                  <a:gd name="connsiteY1" fmla="*/ 109540 h 902898"/>
                  <a:gd name="connsiteX2" fmla="*/ 647464 w 777399"/>
                  <a:gd name="connsiteY2" fmla="*/ 109540 h 902898"/>
                  <a:gd name="connsiteX3" fmla="*/ 694357 w 777399"/>
                  <a:gd name="connsiteY3" fmla="*/ 579777 h 902898"/>
                  <a:gd name="connsiteX4" fmla="*/ 669750 w 777399"/>
                  <a:gd name="connsiteY4" fmla="*/ 610564 h 902898"/>
                  <a:gd name="connsiteX5" fmla="*/ 676187 w 777399"/>
                  <a:gd name="connsiteY5" fmla="*/ 612251 h 902898"/>
                  <a:gd name="connsiteX6" fmla="*/ 774010 w 777399"/>
                  <a:gd name="connsiteY6" fmla="*/ 609731 h 902898"/>
                  <a:gd name="connsiteX7" fmla="*/ 672789 w 777399"/>
                  <a:gd name="connsiteY7" fmla="*/ 676818 h 902898"/>
                  <a:gd name="connsiteX8" fmla="*/ 614847 w 777399"/>
                  <a:gd name="connsiteY8" fmla="*/ 676103 h 902898"/>
                  <a:gd name="connsiteX9" fmla="*/ 630982 w 777399"/>
                  <a:gd name="connsiteY9" fmla="*/ 688395 h 902898"/>
                  <a:gd name="connsiteX10" fmla="*/ 777399 w 777399"/>
                  <a:gd name="connsiteY10" fmla="*/ 731780 h 902898"/>
                  <a:gd name="connsiteX11" fmla="*/ 656169 w 777399"/>
                  <a:gd name="connsiteY11" fmla="*/ 769582 h 902898"/>
                  <a:gd name="connsiteX12" fmla="*/ 597307 w 777399"/>
                  <a:gd name="connsiteY12" fmla="*/ 754882 h 902898"/>
                  <a:gd name="connsiteX13" fmla="*/ 629659 w 777399"/>
                  <a:gd name="connsiteY13" fmla="*/ 777146 h 902898"/>
                  <a:gd name="connsiteX14" fmla="*/ 727066 w 777399"/>
                  <a:gd name="connsiteY14" fmla="*/ 811041 h 902898"/>
                  <a:gd name="connsiteX15" fmla="*/ 532253 w 777399"/>
                  <a:gd name="connsiteY15" fmla="*/ 804200 h 902898"/>
                  <a:gd name="connsiteX16" fmla="*/ 506636 w 777399"/>
                  <a:gd name="connsiteY16" fmla="*/ 782369 h 902898"/>
                  <a:gd name="connsiteX17" fmla="*/ 388699 w 777399"/>
                  <a:gd name="connsiteY17" fmla="*/ 902898 h 902898"/>
                  <a:gd name="connsiteX18" fmla="*/ 270763 w 777399"/>
                  <a:gd name="connsiteY18" fmla="*/ 782371 h 902898"/>
                  <a:gd name="connsiteX19" fmla="*/ 245145 w 777399"/>
                  <a:gd name="connsiteY19" fmla="*/ 804202 h 902898"/>
                  <a:gd name="connsiteX20" fmla="*/ 50333 w 777399"/>
                  <a:gd name="connsiteY20" fmla="*/ 811043 h 902898"/>
                  <a:gd name="connsiteX21" fmla="*/ 147740 w 777399"/>
                  <a:gd name="connsiteY21" fmla="*/ 777148 h 902898"/>
                  <a:gd name="connsiteX22" fmla="*/ 180091 w 777399"/>
                  <a:gd name="connsiteY22" fmla="*/ 754884 h 902898"/>
                  <a:gd name="connsiteX23" fmla="*/ 121229 w 777399"/>
                  <a:gd name="connsiteY23" fmla="*/ 769584 h 902898"/>
                  <a:gd name="connsiteX24" fmla="*/ 0 w 777399"/>
                  <a:gd name="connsiteY24" fmla="*/ 731782 h 902898"/>
                  <a:gd name="connsiteX25" fmla="*/ 146417 w 777399"/>
                  <a:gd name="connsiteY25" fmla="*/ 688397 h 902898"/>
                  <a:gd name="connsiteX26" fmla="*/ 162551 w 777399"/>
                  <a:gd name="connsiteY26" fmla="*/ 676105 h 902898"/>
                  <a:gd name="connsiteX27" fmla="*/ 104609 w 777399"/>
                  <a:gd name="connsiteY27" fmla="*/ 676820 h 902898"/>
                  <a:gd name="connsiteX28" fmla="*/ 3389 w 777399"/>
                  <a:gd name="connsiteY28" fmla="*/ 609733 h 902898"/>
                  <a:gd name="connsiteX29" fmla="*/ 101212 w 777399"/>
                  <a:gd name="connsiteY29" fmla="*/ 612253 h 902898"/>
                  <a:gd name="connsiteX30" fmla="*/ 107649 w 777399"/>
                  <a:gd name="connsiteY30" fmla="*/ 610565 h 902898"/>
                  <a:gd name="connsiteX31" fmla="*/ 83040 w 777399"/>
                  <a:gd name="connsiteY31" fmla="*/ 579776 h 902898"/>
                  <a:gd name="connsiteX32" fmla="*/ 129933 w 777399"/>
                  <a:gd name="connsiteY32" fmla="*/ 109540 h 902898"/>
                  <a:gd name="connsiteX33" fmla="*/ 388699 w 777399"/>
                  <a:gd name="connsiteY33" fmla="*/ 0 h 902898"/>
                  <a:gd name="connsiteX0" fmla="*/ 388699 w 777399"/>
                  <a:gd name="connsiteY0" fmla="*/ 0 h 834724"/>
                  <a:gd name="connsiteX1" fmla="*/ 647465 w 777399"/>
                  <a:gd name="connsiteY1" fmla="*/ 109540 h 834724"/>
                  <a:gd name="connsiteX2" fmla="*/ 647464 w 777399"/>
                  <a:gd name="connsiteY2" fmla="*/ 109540 h 834724"/>
                  <a:gd name="connsiteX3" fmla="*/ 694357 w 777399"/>
                  <a:gd name="connsiteY3" fmla="*/ 579777 h 834724"/>
                  <a:gd name="connsiteX4" fmla="*/ 669750 w 777399"/>
                  <a:gd name="connsiteY4" fmla="*/ 610564 h 834724"/>
                  <a:gd name="connsiteX5" fmla="*/ 676187 w 777399"/>
                  <a:gd name="connsiteY5" fmla="*/ 612251 h 834724"/>
                  <a:gd name="connsiteX6" fmla="*/ 774010 w 777399"/>
                  <a:gd name="connsiteY6" fmla="*/ 609731 h 834724"/>
                  <a:gd name="connsiteX7" fmla="*/ 672789 w 777399"/>
                  <a:gd name="connsiteY7" fmla="*/ 676818 h 834724"/>
                  <a:gd name="connsiteX8" fmla="*/ 614847 w 777399"/>
                  <a:gd name="connsiteY8" fmla="*/ 676103 h 834724"/>
                  <a:gd name="connsiteX9" fmla="*/ 630982 w 777399"/>
                  <a:gd name="connsiteY9" fmla="*/ 688395 h 834724"/>
                  <a:gd name="connsiteX10" fmla="*/ 777399 w 777399"/>
                  <a:gd name="connsiteY10" fmla="*/ 731780 h 834724"/>
                  <a:gd name="connsiteX11" fmla="*/ 656169 w 777399"/>
                  <a:gd name="connsiteY11" fmla="*/ 769582 h 834724"/>
                  <a:gd name="connsiteX12" fmla="*/ 597307 w 777399"/>
                  <a:gd name="connsiteY12" fmla="*/ 754882 h 834724"/>
                  <a:gd name="connsiteX13" fmla="*/ 629659 w 777399"/>
                  <a:gd name="connsiteY13" fmla="*/ 777146 h 834724"/>
                  <a:gd name="connsiteX14" fmla="*/ 727066 w 777399"/>
                  <a:gd name="connsiteY14" fmla="*/ 811041 h 834724"/>
                  <a:gd name="connsiteX15" fmla="*/ 532253 w 777399"/>
                  <a:gd name="connsiteY15" fmla="*/ 804200 h 834724"/>
                  <a:gd name="connsiteX16" fmla="*/ 506636 w 777399"/>
                  <a:gd name="connsiteY16" fmla="*/ 782369 h 834724"/>
                  <a:gd name="connsiteX17" fmla="*/ 270763 w 777399"/>
                  <a:gd name="connsiteY17" fmla="*/ 782371 h 834724"/>
                  <a:gd name="connsiteX18" fmla="*/ 245145 w 777399"/>
                  <a:gd name="connsiteY18" fmla="*/ 804202 h 834724"/>
                  <a:gd name="connsiteX19" fmla="*/ 50333 w 777399"/>
                  <a:gd name="connsiteY19" fmla="*/ 811043 h 834724"/>
                  <a:gd name="connsiteX20" fmla="*/ 147740 w 777399"/>
                  <a:gd name="connsiteY20" fmla="*/ 777148 h 834724"/>
                  <a:gd name="connsiteX21" fmla="*/ 180091 w 777399"/>
                  <a:gd name="connsiteY21" fmla="*/ 754884 h 834724"/>
                  <a:gd name="connsiteX22" fmla="*/ 121229 w 777399"/>
                  <a:gd name="connsiteY22" fmla="*/ 769584 h 834724"/>
                  <a:gd name="connsiteX23" fmla="*/ 0 w 777399"/>
                  <a:gd name="connsiteY23" fmla="*/ 731782 h 834724"/>
                  <a:gd name="connsiteX24" fmla="*/ 146417 w 777399"/>
                  <a:gd name="connsiteY24" fmla="*/ 688397 h 834724"/>
                  <a:gd name="connsiteX25" fmla="*/ 162551 w 777399"/>
                  <a:gd name="connsiteY25" fmla="*/ 676105 h 834724"/>
                  <a:gd name="connsiteX26" fmla="*/ 104609 w 777399"/>
                  <a:gd name="connsiteY26" fmla="*/ 676820 h 834724"/>
                  <a:gd name="connsiteX27" fmla="*/ 3389 w 777399"/>
                  <a:gd name="connsiteY27" fmla="*/ 609733 h 834724"/>
                  <a:gd name="connsiteX28" fmla="*/ 101212 w 777399"/>
                  <a:gd name="connsiteY28" fmla="*/ 612253 h 834724"/>
                  <a:gd name="connsiteX29" fmla="*/ 107649 w 777399"/>
                  <a:gd name="connsiteY29" fmla="*/ 610565 h 834724"/>
                  <a:gd name="connsiteX30" fmla="*/ 83040 w 777399"/>
                  <a:gd name="connsiteY30" fmla="*/ 579776 h 834724"/>
                  <a:gd name="connsiteX31" fmla="*/ 129933 w 777399"/>
                  <a:gd name="connsiteY31" fmla="*/ 109540 h 834724"/>
                  <a:gd name="connsiteX32" fmla="*/ 388699 w 777399"/>
                  <a:gd name="connsiteY32" fmla="*/ 0 h 834724"/>
                  <a:gd name="connsiteX0" fmla="*/ 388699 w 777399"/>
                  <a:gd name="connsiteY0" fmla="*/ 0 h 834724"/>
                  <a:gd name="connsiteX1" fmla="*/ 647465 w 777399"/>
                  <a:gd name="connsiteY1" fmla="*/ 109540 h 834724"/>
                  <a:gd name="connsiteX2" fmla="*/ 647464 w 777399"/>
                  <a:gd name="connsiteY2" fmla="*/ 109540 h 834724"/>
                  <a:gd name="connsiteX3" fmla="*/ 694357 w 777399"/>
                  <a:gd name="connsiteY3" fmla="*/ 579777 h 834724"/>
                  <a:gd name="connsiteX4" fmla="*/ 669750 w 777399"/>
                  <a:gd name="connsiteY4" fmla="*/ 610564 h 834724"/>
                  <a:gd name="connsiteX5" fmla="*/ 676187 w 777399"/>
                  <a:gd name="connsiteY5" fmla="*/ 612251 h 834724"/>
                  <a:gd name="connsiteX6" fmla="*/ 774010 w 777399"/>
                  <a:gd name="connsiteY6" fmla="*/ 609731 h 834724"/>
                  <a:gd name="connsiteX7" fmla="*/ 672789 w 777399"/>
                  <a:gd name="connsiteY7" fmla="*/ 676818 h 834724"/>
                  <a:gd name="connsiteX8" fmla="*/ 614847 w 777399"/>
                  <a:gd name="connsiteY8" fmla="*/ 676103 h 834724"/>
                  <a:gd name="connsiteX9" fmla="*/ 630982 w 777399"/>
                  <a:gd name="connsiteY9" fmla="*/ 688395 h 834724"/>
                  <a:gd name="connsiteX10" fmla="*/ 777399 w 777399"/>
                  <a:gd name="connsiteY10" fmla="*/ 731780 h 834724"/>
                  <a:gd name="connsiteX11" fmla="*/ 656169 w 777399"/>
                  <a:gd name="connsiteY11" fmla="*/ 769582 h 834724"/>
                  <a:gd name="connsiteX12" fmla="*/ 597307 w 777399"/>
                  <a:gd name="connsiteY12" fmla="*/ 754882 h 834724"/>
                  <a:gd name="connsiteX13" fmla="*/ 629659 w 777399"/>
                  <a:gd name="connsiteY13" fmla="*/ 777146 h 834724"/>
                  <a:gd name="connsiteX14" fmla="*/ 727066 w 777399"/>
                  <a:gd name="connsiteY14" fmla="*/ 811041 h 834724"/>
                  <a:gd name="connsiteX15" fmla="*/ 532253 w 777399"/>
                  <a:gd name="connsiteY15" fmla="*/ 804200 h 834724"/>
                  <a:gd name="connsiteX16" fmla="*/ 506636 w 777399"/>
                  <a:gd name="connsiteY16" fmla="*/ 782369 h 834724"/>
                  <a:gd name="connsiteX17" fmla="*/ 270763 w 777399"/>
                  <a:gd name="connsiteY17" fmla="*/ 782371 h 834724"/>
                  <a:gd name="connsiteX18" fmla="*/ 245145 w 777399"/>
                  <a:gd name="connsiteY18" fmla="*/ 804202 h 834724"/>
                  <a:gd name="connsiteX19" fmla="*/ 50333 w 777399"/>
                  <a:gd name="connsiteY19" fmla="*/ 811043 h 834724"/>
                  <a:gd name="connsiteX20" fmla="*/ 147740 w 777399"/>
                  <a:gd name="connsiteY20" fmla="*/ 777148 h 834724"/>
                  <a:gd name="connsiteX21" fmla="*/ 180091 w 777399"/>
                  <a:gd name="connsiteY21" fmla="*/ 754884 h 834724"/>
                  <a:gd name="connsiteX22" fmla="*/ 121229 w 777399"/>
                  <a:gd name="connsiteY22" fmla="*/ 769584 h 834724"/>
                  <a:gd name="connsiteX23" fmla="*/ 0 w 777399"/>
                  <a:gd name="connsiteY23" fmla="*/ 731782 h 834724"/>
                  <a:gd name="connsiteX24" fmla="*/ 146417 w 777399"/>
                  <a:gd name="connsiteY24" fmla="*/ 688397 h 834724"/>
                  <a:gd name="connsiteX25" fmla="*/ 162551 w 777399"/>
                  <a:gd name="connsiteY25" fmla="*/ 676105 h 834724"/>
                  <a:gd name="connsiteX26" fmla="*/ 104609 w 777399"/>
                  <a:gd name="connsiteY26" fmla="*/ 676820 h 834724"/>
                  <a:gd name="connsiteX27" fmla="*/ 101212 w 777399"/>
                  <a:gd name="connsiteY27" fmla="*/ 612253 h 834724"/>
                  <a:gd name="connsiteX28" fmla="*/ 107649 w 777399"/>
                  <a:gd name="connsiteY28" fmla="*/ 610565 h 834724"/>
                  <a:gd name="connsiteX29" fmla="*/ 83040 w 777399"/>
                  <a:gd name="connsiteY29" fmla="*/ 579776 h 834724"/>
                  <a:gd name="connsiteX30" fmla="*/ 129933 w 777399"/>
                  <a:gd name="connsiteY30" fmla="*/ 109540 h 834724"/>
                  <a:gd name="connsiteX31" fmla="*/ 388699 w 777399"/>
                  <a:gd name="connsiteY31" fmla="*/ 0 h 834724"/>
                  <a:gd name="connsiteX0" fmla="*/ 365950 w 754650"/>
                  <a:gd name="connsiteY0" fmla="*/ 0 h 834724"/>
                  <a:gd name="connsiteX1" fmla="*/ 624716 w 754650"/>
                  <a:gd name="connsiteY1" fmla="*/ 109540 h 834724"/>
                  <a:gd name="connsiteX2" fmla="*/ 624715 w 754650"/>
                  <a:gd name="connsiteY2" fmla="*/ 109540 h 834724"/>
                  <a:gd name="connsiteX3" fmla="*/ 671608 w 754650"/>
                  <a:gd name="connsiteY3" fmla="*/ 579777 h 834724"/>
                  <a:gd name="connsiteX4" fmla="*/ 647001 w 754650"/>
                  <a:gd name="connsiteY4" fmla="*/ 610564 h 834724"/>
                  <a:gd name="connsiteX5" fmla="*/ 653438 w 754650"/>
                  <a:gd name="connsiteY5" fmla="*/ 612251 h 834724"/>
                  <a:gd name="connsiteX6" fmla="*/ 751261 w 754650"/>
                  <a:gd name="connsiteY6" fmla="*/ 609731 h 834724"/>
                  <a:gd name="connsiteX7" fmla="*/ 650040 w 754650"/>
                  <a:gd name="connsiteY7" fmla="*/ 676818 h 834724"/>
                  <a:gd name="connsiteX8" fmla="*/ 592098 w 754650"/>
                  <a:gd name="connsiteY8" fmla="*/ 676103 h 834724"/>
                  <a:gd name="connsiteX9" fmla="*/ 608233 w 754650"/>
                  <a:gd name="connsiteY9" fmla="*/ 688395 h 834724"/>
                  <a:gd name="connsiteX10" fmla="*/ 754650 w 754650"/>
                  <a:gd name="connsiteY10" fmla="*/ 731780 h 834724"/>
                  <a:gd name="connsiteX11" fmla="*/ 633420 w 754650"/>
                  <a:gd name="connsiteY11" fmla="*/ 769582 h 834724"/>
                  <a:gd name="connsiteX12" fmla="*/ 574558 w 754650"/>
                  <a:gd name="connsiteY12" fmla="*/ 754882 h 834724"/>
                  <a:gd name="connsiteX13" fmla="*/ 606910 w 754650"/>
                  <a:gd name="connsiteY13" fmla="*/ 777146 h 834724"/>
                  <a:gd name="connsiteX14" fmla="*/ 704317 w 754650"/>
                  <a:gd name="connsiteY14" fmla="*/ 811041 h 834724"/>
                  <a:gd name="connsiteX15" fmla="*/ 509504 w 754650"/>
                  <a:gd name="connsiteY15" fmla="*/ 804200 h 834724"/>
                  <a:gd name="connsiteX16" fmla="*/ 483887 w 754650"/>
                  <a:gd name="connsiteY16" fmla="*/ 782369 h 834724"/>
                  <a:gd name="connsiteX17" fmla="*/ 248014 w 754650"/>
                  <a:gd name="connsiteY17" fmla="*/ 782371 h 834724"/>
                  <a:gd name="connsiteX18" fmla="*/ 222396 w 754650"/>
                  <a:gd name="connsiteY18" fmla="*/ 804202 h 834724"/>
                  <a:gd name="connsiteX19" fmla="*/ 27584 w 754650"/>
                  <a:gd name="connsiteY19" fmla="*/ 811043 h 834724"/>
                  <a:gd name="connsiteX20" fmla="*/ 124991 w 754650"/>
                  <a:gd name="connsiteY20" fmla="*/ 777148 h 834724"/>
                  <a:gd name="connsiteX21" fmla="*/ 157342 w 754650"/>
                  <a:gd name="connsiteY21" fmla="*/ 754884 h 834724"/>
                  <a:gd name="connsiteX22" fmla="*/ 98480 w 754650"/>
                  <a:gd name="connsiteY22" fmla="*/ 769584 h 834724"/>
                  <a:gd name="connsiteX23" fmla="*/ 123668 w 754650"/>
                  <a:gd name="connsiteY23" fmla="*/ 688397 h 834724"/>
                  <a:gd name="connsiteX24" fmla="*/ 139802 w 754650"/>
                  <a:gd name="connsiteY24" fmla="*/ 676105 h 834724"/>
                  <a:gd name="connsiteX25" fmla="*/ 81860 w 754650"/>
                  <a:gd name="connsiteY25" fmla="*/ 676820 h 834724"/>
                  <a:gd name="connsiteX26" fmla="*/ 78463 w 754650"/>
                  <a:gd name="connsiteY26" fmla="*/ 612253 h 834724"/>
                  <a:gd name="connsiteX27" fmla="*/ 84900 w 754650"/>
                  <a:gd name="connsiteY27" fmla="*/ 610565 h 834724"/>
                  <a:gd name="connsiteX28" fmla="*/ 60291 w 754650"/>
                  <a:gd name="connsiteY28" fmla="*/ 579776 h 834724"/>
                  <a:gd name="connsiteX29" fmla="*/ 107184 w 754650"/>
                  <a:gd name="connsiteY29" fmla="*/ 109540 h 834724"/>
                  <a:gd name="connsiteX30" fmla="*/ 365950 w 754650"/>
                  <a:gd name="connsiteY30" fmla="*/ 0 h 834724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98480 w 754650"/>
                  <a:gd name="connsiteY21" fmla="*/ 769584 h 834722"/>
                  <a:gd name="connsiteX22" fmla="*/ 123668 w 754650"/>
                  <a:gd name="connsiteY22" fmla="*/ 688397 h 834722"/>
                  <a:gd name="connsiteX23" fmla="*/ 139802 w 754650"/>
                  <a:gd name="connsiteY23" fmla="*/ 676105 h 834722"/>
                  <a:gd name="connsiteX24" fmla="*/ 81860 w 754650"/>
                  <a:gd name="connsiteY24" fmla="*/ 676820 h 834722"/>
                  <a:gd name="connsiteX25" fmla="*/ 78463 w 754650"/>
                  <a:gd name="connsiteY25" fmla="*/ 612253 h 834722"/>
                  <a:gd name="connsiteX26" fmla="*/ 84900 w 754650"/>
                  <a:gd name="connsiteY26" fmla="*/ 610565 h 834722"/>
                  <a:gd name="connsiteX27" fmla="*/ 60291 w 754650"/>
                  <a:gd name="connsiteY27" fmla="*/ 579776 h 834722"/>
                  <a:gd name="connsiteX28" fmla="*/ 107184 w 754650"/>
                  <a:gd name="connsiteY28" fmla="*/ 109540 h 834722"/>
                  <a:gd name="connsiteX29" fmla="*/ 365950 w 754650"/>
                  <a:gd name="connsiteY29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98480 w 754650"/>
                  <a:gd name="connsiteY21" fmla="*/ 769584 h 834722"/>
                  <a:gd name="connsiteX22" fmla="*/ 123668 w 754650"/>
                  <a:gd name="connsiteY22" fmla="*/ 688397 h 834722"/>
                  <a:gd name="connsiteX23" fmla="*/ 139802 w 754650"/>
                  <a:gd name="connsiteY23" fmla="*/ 676105 h 834722"/>
                  <a:gd name="connsiteX24" fmla="*/ 81860 w 754650"/>
                  <a:gd name="connsiteY24" fmla="*/ 676820 h 834722"/>
                  <a:gd name="connsiteX25" fmla="*/ 78463 w 754650"/>
                  <a:gd name="connsiteY25" fmla="*/ 612253 h 834722"/>
                  <a:gd name="connsiteX26" fmla="*/ 60291 w 754650"/>
                  <a:gd name="connsiteY26" fmla="*/ 579776 h 834722"/>
                  <a:gd name="connsiteX27" fmla="*/ 107184 w 754650"/>
                  <a:gd name="connsiteY27" fmla="*/ 109540 h 834722"/>
                  <a:gd name="connsiteX28" fmla="*/ 365950 w 754650"/>
                  <a:gd name="connsiteY28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98480 w 754650"/>
                  <a:gd name="connsiteY21" fmla="*/ 769584 h 834722"/>
                  <a:gd name="connsiteX22" fmla="*/ 123668 w 754650"/>
                  <a:gd name="connsiteY22" fmla="*/ 688397 h 834722"/>
                  <a:gd name="connsiteX23" fmla="*/ 139802 w 754650"/>
                  <a:gd name="connsiteY23" fmla="*/ 676105 h 834722"/>
                  <a:gd name="connsiteX24" fmla="*/ 81860 w 754650"/>
                  <a:gd name="connsiteY24" fmla="*/ 676820 h 834722"/>
                  <a:gd name="connsiteX25" fmla="*/ 60291 w 754650"/>
                  <a:gd name="connsiteY25" fmla="*/ 579776 h 834722"/>
                  <a:gd name="connsiteX26" fmla="*/ 107184 w 754650"/>
                  <a:gd name="connsiteY26" fmla="*/ 109540 h 834722"/>
                  <a:gd name="connsiteX27" fmla="*/ 365950 w 754650"/>
                  <a:gd name="connsiteY27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98480 w 754650"/>
                  <a:gd name="connsiteY21" fmla="*/ 769584 h 834722"/>
                  <a:gd name="connsiteX22" fmla="*/ 123668 w 754650"/>
                  <a:gd name="connsiteY22" fmla="*/ 688397 h 834722"/>
                  <a:gd name="connsiteX23" fmla="*/ 139802 w 754650"/>
                  <a:gd name="connsiteY23" fmla="*/ 676105 h 834722"/>
                  <a:gd name="connsiteX24" fmla="*/ 60291 w 754650"/>
                  <a:gd name="connsiteY24" fmla="*/ 579776 h 834722"/>
                  <a:gd name="connsiteX25" fmla="*/ 107184 w 754650"/>
                  <a:gd name="connsiteY25" fmla="*/ 109540 h 834722"/>
                  <a:gd name="connsiteX26" fmla="*/ 365950 w 754650"/>
                  <a:gd name="connsiteY26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123668 w 754650"/>
                  <a:gd name="connsiteY21" fmla="*/ 688397 h 834722"/>
                  <a:gd name="connsiteX22" fmla="*/ 139802 w 754650"/>
                  <a:gd name="connsiteY22" fmla="*/ 676105 h 834722"/>
                  <a:gd name="connsiteX23" fmla="*/ 60291 w 754650"/>
                  <a:gd name="connsiteY23" fmla="*/ 579776 h 834722"/>
                  <a:gd name="connsiteX24" fmla="*/ 107184 w 754650"/>
                  <a:gd name="connsiteY24" fmla="*/ 109540 h 834722"/>
                  <a:gd name="connsiteX25" fmla="*/ 365950 w 754650"/>
                  <a:gd name="connsiteY25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123668 w 754650"/>
                  <a:gd name="connsiteY21" fmla="*/ 688397 h 834722"/>
                  <a:gd name="connsiteX22" fmla="*/ 60291 w 754650"/>
                  <a:gd name="connsiteY22" fmla="*/ 579776 h 834722"/>
                  <a:gd name="connsiteX23" fmla="*/ 107184 w 754650"/>
                  <a:gd name="connsiteY23" fmla="*/ 109540 h 834722"/>
                  <a:gd name="connsiteX24" fmla="*/ 365950 w 754650"/>
                  <a:gd name="connsiteY24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24991 w 754650"/>
                  <a:gd name="connsiteY19" fmla="*/ 777148 h 834722"/>
                  <a:gd name="connsiteX20" fmla="*/ 157342 w 754650"/>
                  <a:gd name="connsiteY20" fmla="*/ 754884 h 834722"/>
                  <a:gd name="connsiteX21" fmla="*/ 60291 w 754650"/>
                  <a:gd name="connsiteY21" fmla="*/ 579776 h 834722"/>
                  <a:gd name="connsiteX22" fmla="*/ 107184 w 754650"/>
                  <a:gd name="connsiteY22" fmla="*/ 109540 h 834722"/>
                  <a:gd name="connsiteX23" fmla="*/ 365950 w 754650"/>
                  <a:gd name="connsiteY23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157342 w 754650"/>
                  <a:gd name="connsiteY19" fmla="*/ 754884 h 834722"/>
                  <a:gd name="connsiteX20" fmla="*/ 60291 w 754650"/>
                  <a:gd name="connsiteY20" fmla="*/ 579776 h 834722"/>
                  <a:gd name="connsiteX21" fmla="*/ 107184 w 754650"/>
                  <a:gd name="connsiteY21" fmla="*/ 109540 h 834722"/>
                  <a:gd name="connsiteX22" fmla="*/ 365950 w 754650"/>
                  <a:gd name="connsiteY22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222396 w 754650"/>
                  <a:gd name="connsiteY18" fmla="*/ 804202 h 834722"/>
                  <a:gd name="connsiteX19" fmla="*/ 60291 w 754650"/>
                  <a:gd name="connsiteY19" fmla="*/ 579776 h 834722"/>
                  <a:gd name="connsiteX20" fmla="*/ 107184 w 754650"/>
                  <a:gd name="connsiteY20" fmla="*/ 109540 h 834722"/>
                  <a:gd name="connsiteX21" fmla="*/ 365950 w 754650"/>
                  <a:gd name="connsiteY21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248014 w 754650"/>
                  <a:gd name="connsiteY17" fmla="*/ 782371 h 834722"/>
                  <a:gd name="connsiteX18" fmla="*/ 60291 w 754650"/>
                  <a:gd name="connsiteY18" fmla="*/ 579776 h 834722"/>
                  <a:gd name="connsiteX19" fmla="*/ 107184 w 754650"/>
                  <a:gd name="connsiteY19" fmla="*/ 109540 h 834722"/>
                  <a:gd name="connsiteX20" fmla="*/ 365950 w 754650"/>
                  <a:gd name="connsiteY20" fmla="*/ 0 h 834722"/>
                  <a:gd name="connsiteX0" fmla="*/ 365950 w 754650"/>
                  <a:gd name="connsiteY0" fmla="*/ 0 h 834722"/>
                  <a:gd name="connsiteX1" fmla="*/ 624716 w 754650"/>
                  <a:gd name="connsiteY1" fmla="*/ 109540 h 834722"/>
                  <a:gd name="connsiteX2" fmla="*/ 624715 w 754650"/>
                  <a:gd name="connsiteY2" fmla="*/ 109540 h 834722"/>
                  <a:gd name="connsiteX3" fmla="*/ 671608 w 754650"/>
                  <a:gd name="connsiteY3" fmla="*/ 579777 h 834722"/>
                  <a:gd name="connsiteX4" fmla="*/ 647001 w 754650"/>
                  <a:gd name="connsiteY4" fmla="*/ 610564 h 834722"/>
                  <a:gd name="connsiteX5" fmla="*/ 653438 w 754650"/>
                  <a:gd name="connsiteY5" fmla="*/ 612251 h 834722"/>
                  <a:gd name="connsiteX6" fmla="*/ 751261 w 754650"/>
                  <a:gd name="connsiteY6" fmla="*/ 609731 h 834722"/>
                  <a:gd name="connsiteX7" fmla="*/ 650040 w 754650"/>
                  <a:gd name="connsiteY7" fmla="*/ 676818 h 834722"/>
                  <a:gd name="connsiteX8" fmla="*/ 592098 w 754650"/>
                  <a:gd name="connsiteY8" fmla="*/ 676103 h 834722"/>
                  <a:gd name="connsiteX9" fmla="*/ 608233 w 754650"/>
                  <a:gd name="connsiteY9" fmla="*/ 688395 h 834722"/>
                  <a:gd name="connsiteX10" fmla="*/ 754650 w 754650"/>
                  <a:gd name="connsiteY10" fmla="*/ 731780 h 834722"/>
                  <a:gd name="connsiteX11" fmla="*/ 633420 w 754650"/>
                  <a:gd name="connsiteY11" fmla="*/ 769582 h 834722"/>
                  <a:gd name="connsiteX12" fmla="*/ 574558 w 754650"/>
                  <a:gd name="connsiteY12" fmla="*/ 754882 h 834722"/>
                  <a:gd name="connsiteX13" fmla="*/ 606910 w 754650"/>
                  <a:gd name="connsiteY13" fmla="*/ 777146 h 834722"/>
                  <a:gd name="connsiteX14" fmla="*/ 704317 w 754650"/>
                  <a:gd name="connsiteY14" fmla="*/ 811041 h 834722"/>
                  <a:gd name="connsiteX15" fmla="*/ 509504 w 754650"/>
                  <a:gd name="connsiteY15" fmla="*/ 804200 h 834722"/>
                  <a:gd name="connsiteX16" fmla="*/ 483887 w 754650"/>
                  <a:gd name="connsiteY16" fmla="*/ 782369 h 834722"/>
                  <a:gd name="connsiteX17" fmla="*/ 60291 w 754650"/>
                  <a:gd name="connsiteY17" fmla="*/ 579776 h 834722"/>
                  <a:gd name="connsiteX18" fmla="*/ 107184 w 754650"/>
                  <a:gd name="connsiteY18" fmla="*/ 109540 h 834722"/>
                  <a:gd name="connsiteX19" fmla="*/ 365950 w 754650"/>
                  <a:gd name="connsiteY19" fmla="*/ 0 h 834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754650" h="834722">
                    <a:moveTo>
                      <a:pt x="365950" y="0"/>
                    </a:moveTo>
                    <a:cubicBezTo>
                      <a:pt x="459605" y="0"/>
                      <a:pt x="553259" y="36513"/>
                      <a:pt x="624716" y="109540"/>
                    </a:cubicBezTo>
                    <a:lnTo>
                      <a:pt x="624715" y="109540"/>
                    </a:lnTo>
                    <a:cubicBezTo>
                      <a:pt x="749763" y="237336"/>
                      <a:pt x="765394" y="434611"/>
                      <a:pt x="671608" y="579777"/>
                    </a:cubicBezTo>
                    <a:lnTo>
                      <a:pt x="647001" y="610564"/>
                    </a:lnTo>
                    <a:lnTo>
                      <a:pt x="653438" y="612251"/>
                    </a:lnTo>
                    <a:cubicBezTo>
                      <a:pt x="686619" y="617786"/>
                      <a:pt x="719974" y="617071"/>
                      <a:pt x="751261" y="609731"/>
                    </a:cubicBezTo>
                    <a:cubicBezTo>
                      <a:pt x="730034" y="646497"/>
                      <a:pt x="692907" y="669442"/>
                      <a:pt x="650040" y="676818"/>
                    </a:cubicBezTo>
                    <a:lnTo>
                      <a:pt x="592098" y="676103"/>
                    </a:lnTo>
                    <a:lnTo>
                      <a:pt x="608233" y="688395"/>
                    </a:lnTo>
                    <a:cubicBezTo>
                      <a:pt x="652634" y="716234"/>
                      <a:pt x="704007" y="731722"/>
                      <a:pt x="754650" y="731780"/>
                    </a:cubicBezTo>
                    <a:cubicBezTo>
                      <a:pt x="722710" y="760690"/>
                      <a:pt x="678720" y="773020"/>
                      <a:pt x="633420" y="769582"/>
                    </a:cubicBezTo>
                    <a:lnTo>
                      <a:pt x="574558" y="754882"/>
                    </a:lnTo>
                    <a:lnTo>
                      <a:pt x="606910" y="777146"/>
                    </a:lnTo>
                    <a:cubicBezTo>
                      <a:pt x="637085" y="794188"/>
                      <a:pt x="670252" y="805880"/>
                      <a:pt x="704317" y="811041"/>
                    </a:cubicBezTo>
                    <a:cubicBezTo>
                      <a:pt x="648359" y="845963"/>
                      <a:pt x="571345" y="841073"/>
                      <a:pt x="509504" y="804200"/>
                    </a:cubicBezTo>
                    <a:lnTo>
                      <a:pt x="483887" y="782369"/>
                    </a:lnTo>
                    <a:lnTo>
                      <a:pt x="60291" y="579776"/>
                    </a:lnTo>
                    <a:cubicBezTo>
                      <a:pt x="-33494" y="434610"/>
                      <a:pt x="-17863" y="237336"/>
                      <a:pt x="107184" y="109540"/>
                    </a:cubicBezTo>
                    <a:cubicBezTo>
                      <a:pt x="178640" y="36513"/>
                      <a:pt x="272296" y="0"/>
                      <a:pt x="36595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2" name="フリーフォーム: 図形 111">
                <a:extLst>
                  <a:ext uri="{FF2B5EF4-FFF2-40B4-BE49-F238E27FC236}">
                    <a16:creationId xmlns:a16="http://schemas.microsoft.com/office/drawing/2014/main" id="{06FA7187-249D-4024-B2B7-A5CDA3F78627}"/>
                  </a:ext>
                </a:extLst>
              </p:cNvPr>
              <p:cNvSpPr/>
              <p:nvPr/>
            </p:nvSpPr>
            <p:spPr>
              <a:xfrm>
                <a:off x="5416050" y="3601581"/>
                <a:ext cx="704423" cy="773194"/>
              </a:xfrm>
              <a:custGeom>
                <a:avLst/>
                <a:gdLst>
                  <a:gd name="connsiteX0" fmla="*/ 367044 w 704423"/>
                  <a:gd name="connsiteY0" fmla="*/ 0 h 773194"/>
                  <a:gd name="connsiteX1" fmla="*/ 704423 w 704423"/>
                  <a:gd name="connsiteY1" fmla="*/ 386597 h 773194"/>
                  <a:gd name="connsiteX2" fmla="*/ 367044 w 704423"/>
                  <a:gd name="connsiteY2" fmla="*/ 773194 h 773194"/>
                  <a:gd name="connsiteX3" fmla="*/ 206229 w 704423"/>
                  <a:gd name="connsiteY3" fmla="*/ 726534 h 773194"/>
                  <a:gd name="connsiteX4" fmla="*/ 153179 w 704423"/>
                  <a:gd name="connsiteY4" fmla="*/ 683334 h 773194"/>
                  <a:gd name="connsiteX5" fmla="*/ 166529 w 704423"/>
                  <a:gd name="connsiteY5" fmla="*/ 615402 h 773194"/>
                  <a:gd name="connsiteX6" fmla="*/ 105073 w 704423"/>
                  <a:gd name="connsiteY6" fmla="*/ 626286 h 773194"/>
                  <a:gd name="connsiteX7" fmla="*/ 87284 w 704423"/>
                  <a:gd name="connsiteY7" fmla="*/ 602747 h 773194"/>
                  <a:gd name="connsiteX8" fmla="*/ 67610 w 704423"/>
                  <a:gd name="connsiteY8" fmla="*/ 561213 h 773194"/>
                  <a:gd name="connsiteX9" fmla="*/ 42946 w 704423"/>
                  <a:gd name="connsiteY9" fmla="*/ 563273 h 773194"/>
                  <a:gd name="connsiteX10" fmla="*/ 117 w 704423"/>
                  <a:gd name="connsiteY10" fmla="*/ 546969 h 773194"/>
                  <a:gd name="connsiteX11" fmla="*/ 19484 w 704423"/>
                  <a:gd name="connsiteY11" fmla="*/ 490926 h 773194"/>
                  <a:gd name="connsiteX12" fmla="*/ 36326 w 704423"/>
                  <a:gd name="connsiteY12" fmla="*/ 462310 h 773194"/>
                  <a:gd name="connsiteX13" fmla="*/ 29665 w 704423"/>
                  <a:gd name="connsiteY13" fmla="*/ 386597 h 773194"/>
                  <a:gd name="connsiteX14" fmla="*/ 367044 w 704423"/>
                  <a:gd name="connsiteY14" fmla="*/ 0 h 7731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04423" h="773194">
                    <a:moveTo>
                      <a:pt x="367044" y="0"/>
                    </a:moveTo>
                    <a:cubicBezTo>
                      <a:pt x="553373" y="0"/>
                      <a:pt x="704423" y="173085"/>
                      <a:pt x="704423" y="386597"/>
                    </a:cubicBezTo>
                    <a:cubicBezTo>
                      <a:pt x="704423" y="600109"/>
                      <a:pt x="553373" y="773194"/>
                      <a:pt x="367044" y="773194"/>
                    </a:cubicBezTo>
                    <a:cubicBezTo>
                      <a:pt x="308816" y="773194"/>
                      <a:pt x="254034" y="756292"/>
                      <a:pt x="206229" y="726534"/>
                    </a:cubicBezTo>
                    <a:lnTo>
                      <a:pt x="153179" y="683334"/>
                    </a:lnTo>
                    <a:lnTo>
                      <a:pt x="166529" y="615402"/>
                    </a:lnTo>
                    <a:lnTo>
                      <a:pt x="105073" y="626286"/>
                    </a:lnTo>
                    <a:lnTo>
                      <a:pt x="87284" y="602747"/>
                    </a:lnTo>
                    <a:lnTo>
                      <a:pt x="67610" y="561213"/>
                    </a:lnTo>
                    <a:lnTo>
                      <a:pt x="42946" y="563273"/>
                    </a:lnTo>
                    <a:cubicBezTo>
                      <a:pt x="20202" y="563273"/>
                      <a:pt x="-1803" y="565990"/>
                      <a:pt x="117" y="546969"/>
                    </a:cubicBezTo>
                    <a:cubicBezTo>
                      <a:pt x="1078" y="537459"/>
                      <a:pt x="8979" y="513004"/>
                      <a:pt x="19484" y="490926"/>
                    </a:cubicBezTo>
                    <a:lnTo>
                      <a:pt x="36326" y="462310"/>
                    </a:lnTo>
                    <a:lnTo>
                      <a:pt x="29665" y="386597"/>
                    </a:lnTo>
                    <a:cubicBezTo>
                      <a:pt x="29665" y="173085"/>
                      <a:pt x="180715" y="0"/>
                      <a:pt x="367044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13" name="グループ化 112">
                <a:extLst>
                  <a:ext uri="{FF2B5EF4-FFF2-40B4-BE49-F238E27FC236}">
                    <a16:creationId xmlns:a16="http://schemas.microsoft.com/office/drawing/2014/main" id="{C11F291F-A360-4EBE-9897-1BF106CD82AE}"/>
                  </a:ext>
                </a:extLst>
              </p:cNvPr>
              <p:cNvGrpSpPr/>
              <p:nvPr/>
            </p:nvGrpSpPr>
            <p:grpSpPr>
              <a:xfrm>
                <a:off x="5455657" y="3702186"/>
                <a:ext cx="383795" cy="222926"/>
                <a:chOff x="8185150" y="3036368"/>
                <a:chExt cx="293635" cy="222935"/>
              </a:xfrm>
            </p:grpSpPr>
            <p:sp>
              <p:nvSpPr>
                <p:cNvPr id="120" name="月 119">
                  <a:extLst>
                    <a:ext uri="{FF2B5EF4-FFF2-40B4-BE49-F238E27FC236}">
                      <a16:creationId xmlns:a16="http://schemas.microsoft.com/office/drawing/2014/main" id="{6AEA2553-4986-4135-9D9A-980DA1295754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1" name="月 120">
                  <a:extLst>
                    <a:ext uri="{FF2B5EF4-FFF2-40B4-BE49-F238E27FC236}">
                      <a16:creationId xmlns:a16="http://schemas.microsoft.com/office/drawing/2014/main" id="{8289548C-DB5B-48B4-A250-0BFC366D0BED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2" name="月 121">
                  <a:extLst>
                    <a:ext uri="{FF2B5EF4-FFF2-40B4-BE49-F238E27FC236}">
                      <a16:creationId xmlns:a16="http://schemas.microsoft.com/office/drawing/2014/main" id="{3457DB8A-BE17-428D-A5E2-CB90ADB18BA4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3" name="月 122">
                  <a:extLst>
                    <a:ext uri="{FF2B5EF4-FFF2-40B4-BE49-F238E27FC236}">
                      <a16:creationId xmlns:a16="http://schemas.microsoft.com/office/drawing/2014/main" id="{DF7C44B2-BACD-4C6B-8DC2-C25F94038CDA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4" name="月 123">
                  <a:extLst>
                    <a:ext uri="{FF2B5EF4-FFF2-40B4-BE49-F238E27FC236}">
                      <a16:creationId xmlns:a16="http://schemas.microsoft.com/office/drawing/2014/main" id="{FD274D44-679F-4D40-9B88-738BC3F7145B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25" name="月 124">
                  <a:extLst>
                    <a:ext uri="{FF2B5EF4-FFF2-40B4-BE49-F238E27FC236}">
                      <a16:creationId xmlns:a16="http://schemas.microsoft.com/office/drawing/2014/main" id="{C8FFE262-BD9B-4E9A-AF1B-9C46C3F8ED34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sp>
            <p:nvSpPr>
              <p:cNvPr id="114" name="月 113">
                <a:extLst>
                  <a:ext uri="{FF2B5EF4-FFF2-40B4-BE49-F238E27FC236}">
                    <a16:creationId xmlns:a16="http://schemas.microsoft.com/office/drawing/2014/main" id="{2D399CB0-C610-44FB-ADBA-569ED8A9D09A}"/>
                  </a:ext>
                </a:extLst>
              </p:cNvPr>
              <p:cNvSpPr/>
              <p:nvPr/>
            </p:nvSpPr>
            <p:spPr>
              <a:xfrm rot="5400000">
                <a:off x="5578717" y="3744727"/>
                <a:ext cx="55825" cy="223158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5" name="月 114">
                <a:extLst>
                  <a:ext uri="{FF2B5EF4-FFF2-40B4-BE49-F238E27FC236}">
                    <a16:creationId xmlns:a16="http://schemas.microsoft.com/office/drawing/2014/main" id="{DD05E433-7F41-4FB9-81ED-14D0F3B55DB6}"/>
                  </a:ext>
                </a:extLst>
              </p:cNvPr>
              <p:cNvSpPr/>
              <p:nvPr/>
            </p:nvSpPr>
            <p:spPr>
              <a:xfrm rot="16200000">
                <a:off x="5590094" y="3906259"/>
                <a:ext cx="45719" cy="185598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6" name="月 115">
                <a:extLst>
                  <a:ext uri="{FF2B5EF4-FFF2-40B4-BE49-F238E27FC236}">
                    <a16:creationId xmlns:a16="http://schemas.microsoft.com/office/drawing/2014/main" id="{A107F62E-EB53-442E-8A61-D056EF818136}"/>
                  </a:ext>
                </a:extLst>
              </p:cNvPr>
              <p:cNvSpPr/>
              <p:nvPr/>
            </p:nvSpPr>
            <p:spPr bwMode="auto">
              <a:xfrm rot="10393054">
                <a:off x="5860849" y="3544955"/>
                <a:ext cx="291465" cy="800797"/>
              </a:xfrm>
              <a:prstGeom prst="moon">
                <a:avLst>
                  <a:gd name="adj" fmla="val 875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8B559ACC-0D2A-471B-BB21-F5583588F252}"/>
                  </a:ext>
                </a:extLst>
              </p:cNvPr>
              <p:cNvSpPr/>
              <p:nvPr/>
            </p:nvSpPr>
            <p:spPr>
              <a:xfrm rot="900000" flipH="1">
                <a:off x="5870764" y="3888603"/>
                <a:ext cx="149914" cy="261682"/>
              </a:xfrm>
              <a:custGeom>
                <a:avLst/>
                <a:gdLst>
                  <a:gd name="connsiteX0" fmla="*/ 148373 w 149914"/>
                  <a:gd name="connsiteY0" fmla="*/ 10282 h 261682"/>
                  <a:gd name="connsiteX1" fmla="*/ 106801 w 149914"/>
                  <a:gd name="connsiteY1" fmla="*/ 0 h 261682"/>
                  <a:gd name="connsiteX2" fmla="*/ 0 w 149914"/>
                  <a:gd name="connsiteY2" fmla="*/ 130841 h 261682"/>
                  <a:gd name="connsiteX3" fmla="*/ 106801 w 149914"/>
                  <a:gd name="connsiteY3" fmla="*/ 261682 h 261682"/>
                  <a:gd name="connsiteX4" fmla="*/ 133504 w 149914"/>
                  <a:gd name="connsiteY4" fmla="*/ 255077 h 261682"/>
                  <a:gd name="connsiteX5" fmla="*/ 125740 w 149914"/>
                  <a:gd name="connsiteY5" fmla="*/ 164532 h 261682"/>
                  <a:gd name="connsiteX6" fmla="*/ 134133 w 149914"/>
                  <a:gd name="connsiteY6" fmla="*/ 66663 h 261682"/>
                  <a:gd name="connsiteX7" fmla="*/ 149914 w 149914"/>
                  <a:gd name="connsiteY7" fmla="*/ 11556 h 261682"/>
                  <a:gd name="connsiteX0" fmla="*/ 125740 w 217180"/>
                  <a:gd name="connsiteY0" fmla="*/ 164532 h 261682"/>
                  <a:gd name="connsiteX1" fmla="*/ 134133 w 217180"/>
                  <a:gd name="connsiteY1" fmla="*/ 66663 h 261682"/>
                  <a:gd name="connsiteX2" fmla="*/ 149914 w 217180"/>
                  <a:gd name="connsiteY2" fmla="*/ 11556 h 261682"/>
                  <a:gd name="connsiteX3" fmla="*/ 148373 w 217180"/>
                  <a:gd name="connsiteY3" fmla="*/ 10282 h 261682"/>
                  <a:gd name="connsiteX4" fmla="*/ 106801 w 217180"/>
                  <a:gd name="connsiteY4" fmla="*/ 0 h 261682"/>
                  <a:gd name="connsiteX5" fmla="*/ 0 w 217180"/>
                  <a:gd name="connsiteY5" fmla="*/ 130841 h 261682"/>
                  <a:gd name="connsiteX6" fmla="*/ 106801 w 217180"/>
                  <a:gd name="connsiteY6" fmla="*/ 261682 h 261682"/>
                  <a:gd name="connsiteX7" fmla="*/ 133504 w 217180"/>
                  <a:gd name="connsiteY7" fmla="*/ 255077 h 261682"/>
                  <a:gd name="connsiteX8" fmla="*/ 217180 w 217180"/>
                  <a:gd name="connsiteY8" fmla="*/ 255972 h 261682"/>
                  <a:gd name="connsiteX0" fmla="*/ 134133 w 217180"/>
                  <a:gd name="connsiteY0" fmla="*/ 66663 h 261682"/>
                  <a:gd name="connsiteX1" fmla="*/ 149914 w 217180"/>
                  <a:gd name="connsiteY1" fmla="*/ 11556 h 261682"/>
                  <a:gd name="connsiteX2" fmla="*/ 148373 w 217180"/>
                  <a:gd name="connsiteY2" fmla="*/ 10282 h 261682"/>
                  <a:gd name="connsiteX3" fmla="*/ 106801 w 217180"/>
                  <a:gd name="connsiteY3" fmla="*/ 0 h 261682"/>
                  <a:gd name="connsiteX4" fmla="*/ 0 w 217180"/>
                  <a:gd name="connsiteY4" fmla="*/ 130841 h 261682"/>
                  <a:gd name="connsiteX5" fmla="*/ 106801 w 217180"/>
                  <a:gd name="connsiteY5" fmla="*/ 261682 h 261682"/>
                  <a:gd name="connsiteX6" fmla="*/ 133504 w 217180"/>
                  <a:gd name="connsiteY6" fmla="*/ 255077 h 261682"/>
                  <a:gd name="connsiteX7" fmla="*/ 217180 w 217180"/>
                  <a:gd name="connsiteY7" fmla="*/ 255972 h 261682"/>
                  <a:gd name="connsiteX0" fmla="*/ 149914 w 217180"/>
                  <a:gd name="connsiteY0" fmla="*/ 11556 h 261682"/>
                  <a:gd name="connsiteX1" fmla="*/ 148373 w 217180"/>
                  <a:gd name="connsiteY1" fmla="*/ 10282 h 261682"/>
                  <a:gd name="connsiteX2" fmla="*/ 106801 w 217180"/>
                  <a:gd name="connsiteY2" fmla="*/ 0 h 261682"/>
                  <a:gd name="connsiteX3" fmla="*/ 0 w 217180"/>
                  <a:gd name="connsiteY3" fmla="*/ 130841 h 261682"/>
                  <a:gd name="connsiteX4" fmla="*/ 106801 w 217180"/>
                  <a:gd name="connsiteY4" fmla="*/ 261682 h 261682"/>
                  <a:gd name="connsiteX5" fmla="*/ 133504 w 217180"/>
                  <a:gd name="connsiteY5" fmla="*/ 255077 h 261682"/>
                  <a:gd name="connsiteX6" fmla="*/ 217180 w 217180"/>
                  <a:gd name="connsiteY6" fmla="*/ 255972 h 261682"/>
                  <a:gd name="connsiteX0" fmla="*/ 149914 w 149914"/>
                  <a:gd name="connsiteY0" fmla="*/ 11556 h 261682"/>
                  <a:gd name="connsiteX1" fmla="*/ 148373 w 149914"/>
                  <a:gd name="connsiteY1" fmla="*/ 10282 h 261682"/>
                  <a:gd name="connsiteX2" fmla="*/ 106801 w 149914"/>
                  <a:gd name="connsiteY2" fmla="*/ 0 h 261682"/>
                  <a:gd name="connsiteX3" fmla="*/ 0 w 149914"/>
                  <a:gd name="connsiteY3" fmla="*/ 130841 h 261682"/>
                  <a:gd name="connsiteX4" fmla="*/ 106801 w 149914"/>
                  <a:gd name="connsiteY4" fmla="*/ 261682 h 261682"/>
                  <a:gd name="connsiteX5" fmla="*/ 133504 w 149914"/>
                  <a:gd name="connsiteY5" fmla="*/ 255077 h 2616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914" h="261682">
                    <a:moveTo>
                      <a:pt x="149914" y="11556"/>
                    </a:moveTo>
                    <a:lnTo>
                      <a:pt x="148373" y="10282"/>
                    </a:lnTo>
                    <a:cubicBezTo>
                      <a:pt x="135595" y="3661"/>
                      <a:pt x="121547" y="0"/>
                      <a:pt x="106801" y="0"/>
                    </a:cubicBezTo>
                    <a:cubicBezTo>
                      <a:pt x="47816" y="0"/>
                      <a:pt x="0" y="58580"/>
                      <a:pt x="0" y="130841"/>
                    </a:cubicBezTo>
                    <a:cubicBezTo>
                      <a:pt x="0" y="203102"/>
                      <a:pt x="47816" y="261682"/>
                      <a:pt x="106801" y="261682"/>
                    </a:cubicBezTo>
                    <a:lnTo>
                      <a:pt x="133504" y="255077"/>
                    </a:lnTo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8" name="月 117">
                <a:extLst>
                  <a:ext uri="{FF2B5EF4-FFF2-40B4-BE49-F238E27FC236}">
                    <a16:creationId xmlns:a16="http://schemas.microsoft.com/office/drawing/2014/main" id="{86CB0399-23B2-4F96-9889-8AD21217F802}"/>
                  </a:ext>
                </a:extLst>
              </p:cNvPr>
              <p:cNvSpPr/>
              <p:nvPr/>
            </p:nvSpPr>
            <p:spPr bwMode="auto">
              <a:xfrm rot="9900000">
                <a:off x="5803867" y="3709930"/>
                <a:ext cx="130484" cy="297699"/>
              </a:xfrm>
              <a:prstGeom prst="moon">
                <a:avLst>
                  <a:gd name="adj" fmla="val 68142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9" name="月 118">
                <a:extLst>
                  <a:ext uri="{FF2B5EF4-FFF2-40B4-BE49-F238E27FC236}">
                    <a16:creationId xmlns:a16="http://schemas.microsoft.com/office/drawing/2014/main" id="{91C6EC11-EF72-4D93-94FB-174AF059D860}"/>
                  </a:ext>
                </a:extLst>
              </p:cNvPr>
              <p:cNvSpPr/>
              <p:nvPr/>
            </p:nvSpPr>
            <p:spPr bwMode="auto">
              <a:xfrm rot="6663410">
                <a:off x="5664794" y="3440381"/>
                <a:ext cx="296542" cy="561068"/>
              </a:xfrm>
              <a:prstGeom prst="moon">
                <a:avLst>
                  <a:gd name="adj" fmla="val 6507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69" name="グループ化 168">
            <a:extLst>
              <a:ext uri="{FF2B5EF4-FFF2-40B4-BE49-F238E27FC236}">
                <a16:creationId xmlns:a16="http://schemas.microsoft.com/office/drawing/2014/main" id="{5F48EDFF-7A8D-4519-8402-8EA6F80A9D44}"/>
              </a:ext>
            </a:extLst>
          </p:cNvPr>
          <p:cNvGrpSpPr/>
          <p:nvPr/>
        </p:nvGrpSpPr>
        <p:grpSpPr>
          <a:xfrm>
            <a:off x="2275100" y="4914165"/>
            <a:ext cx="1598070" cy="1146901"/>
            <a:chOff x="2240585" y="4044048"/>
            <a:chExt cx="2065934" cy="1482677"/>
          </a:xfrm>
        </p:grpSpPr>
        <p:grpSp>
          <p:nvGrpSpPr>
            <p:cNvPr id="306" name="グループ化 305">
              <a:extLst>
                <a:ext uri="{FF2B5EF4-FFF2-40B4-BE49-F238E27FC236}">
                  <a16:creationId xmlns:a16="http://schemas.microsoft.com/office/drawing/2014/main" id="{876C906C-C6EA-48F6-AEA5-FB5D22635D5F}"/>
                </a:ext>
              </a:extLst>
            </p:cNvPr>
            <p:cNvGrpSpPr/>
            <p:nvPr/>
          </p:nvGrpSpPr>
          <p:grpSpPr>
            <a:xfrm>
              <a:off x="2240585" y="4542586"/>
              <a:ext cx="2065934" cy="984139"/>
              <a:chOff x="4719160" y="822325"/>
              <a:chExt cx="3022600" cy="1439862"/>
            </a:xfrm>
          </p:grpSpPr>
          <p:sp>
            <p:nvSpPr>
              <p:cNvPr id="308" name="Freeform 9">
                <a:extLst>
                  <a:ext uri="{FF2B5EF4-FFF2-40B4-BE49-F238E27FC236}">
                    <a16:creationId xmlns:a16="http://schemas.microsoft.com/office/drawing/2014/main" id="{3287AE93-65F6-4205-A92D-73A69A7BEF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09" name="Freeform 10">
                <a:extLst>
                  <a:ext uri="{FF2B5EF4-FFF2-40B4-BE49-F238E27FC236}">
                    <a16:creationId xmlns:a16="http://schemas.microsoft.com/office/drawing/2014/main" id="{8196AEAF-5F70-4B0D-8135-001FF650F5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10" name="Freeform 11">
                <a:extLst>
                  <a:ext uri="{FF2B5EF4-FFF2-40B4-BE49-F238E27FC236}">
                    <a16:creationId xmlns:a16="http://schemas.microsoft.com/office/drawing/2014/main" id="{A3E5985A-FCD5-48B3-9685-16E31B589E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11" name="Rectangle 12">
                <a:extLst>
                  <a:ext uri="{FF2B5EF4-FFF2-40B4-BE49-F238E27FC236}">
                    <a16:creationId xmlns:a16="http://schemas.microsoft.com/office/drawing/2014/main" id="{DD94944A-DB7C-41A8-8660-F60868E2E5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603" name="フローチャート: 論理積ゲート 213">
              <a:extLst>
                <a:ext uri="{FF2B5EF4-FFF2-40B4-BE49-F238E27FC236}">
                  <a16:creationId xmlns:a16="http://schemas.microsoft.com/office/drawing/2014/main" id="{7D0CB16F-6DA7-4FE0-B412-1E9C3D044A62}"/>
                </a:ext>
              </a:extLst>
            </p:cNvPr>
            <p:cNvSpPr/>
            <p:nvPr/>
          </p:nvSpPr>
          <p:spPr>
            <a:xfrm rot="16200000">
              <a:off x="2986548" y="4164093"/>
              <a:ext cx="574008" cy="574008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7" name="フリーフォーム: 図形 306">
              <a:extLst>
                <a:ext uri="{FF2B5EF4-FFF2-40B4-BE49-F238E27FC236}">
                  <a16:creationId xmlns:a16="http://schemas.microsoft.com/office/drawing/2014/main" id="{FC1A9527-1ADA-4820-9606-E40F28255499}"/>
                </a:ext>
              </a:extLst>
            </p:cNvPr>
            <p:cNvSpPr/>
            <p:nvPr/>
          </p:nvSpPr>
          <p:spPr bwMode="auto">
            <a:xfrm>
              <a:off x="302234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12" name="グループ化 311">
              <a:extLst>
                <a:ext uri="{FF2B5EF4-FFF2-40B4-BE49-F238E27FC236}">
                  <a16:creationId xmlns:a16="http://schemas.microsoft.com/office/drawing/2014/main" id="{0A1BF8C3-026C-4491-B109-E8098CEC6F80}"/>
                </a:ext>
              </a:extLst>
            </p:cNvPr>
            <p:cNvGrpSpPr/>
            <p:nvPr/>
          </p:nvGrpSpPr>
          <p:grpSpPr>
            <a:xfrm>
              <a:off x="289258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313" name="グループ化 312">
                <a:extLst>
                  <a:ext uri="{FF2B5EF4-FFF2-40B4-BE49-F238E27FC236}">
                    <a16:creationId xmlns:a16="http://schemas.microsoft.com/office/drawing/2014/main" id="{AB7A99C7-EC50-49D9-A5F5-0A61D117CC02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17" name="角丸四角形 515">
                  <a:extLst>
                    <a:ext uri="{FF2B5EF4-FFF2-40B4-BE49-F238E27FC236}">
                      <a16:creationId xmlns:a16="http://schemas.microsoft.com/office/drawing/2014/main" id="{A3B89E15-4C14-49A2-AEB9-D14BEE274E4D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8" name="フリーフォーム: 図形 317">
                  <a:extLst>
                    <a:ext uri="{FF2B5EF4-FFF2-40B4-BE49-F238E27FC236}">
                      <a16:creationId xmlns:a16="http://schemas.microsoft.com/office/drawing/2014/main" id="{2C002A6E-7215-4B3A-8B7B-3BFDA81EE465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14" name="グループ化 313">
                <a:extLst>
                  <a:ext uri="{FF2B5EF4-FFF2-40B4-BE49-F238E27FC236}">
                    <a16:creationId xmlns:a16="http://schemas.microsoft.com/office/drawing/2014/main" id="{4280583D-6F96-48D8-ACF8-6A24E3B76691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15" name="角丸四角形 515">
                  <a:extLst>
                    <a:ext uri="{FF2B5EF4-FFF2-40B4-BE49-F238E27FC236}">
                      <a16:creationId xmlns:a16="http://schemas.microsoft.com/office/drawing/2014/main" id="{B9800875-399A-4097-8854-A99509E1B280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6" name="フリーフォーム: 図形 315">
                  <a:extLst>
                    <a:ext uri="{FF2B5EF4-FFF2-40B4-BE49-F238E27FC236}">
                      <a16:creationId xmlns:a16="http://schemas.microsoft.com/office/drawing/2014/main" id="{5D8800C8-21D8-4401-8785-F20E35875F37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04" name="グループ化 603">
              <a:extLst>
                <a:ext uri="{FF2B5EF4-FFF2-40B4-BE49-F238E27FC236}">
                  <a16:creationId xmlns:a16="http://schemas.microsoft.com/office/drawing/2014/main" id="{50E5E2FD-F0B6-42B1-AE02-67D3927E7E34}"/>
                </a:ext>
              </a:extLst>
            </p:cNvPr>
            <p:cNvGrpSpPr/>
            <p:nvPr/>
          </p:nvGrpSpPr>
          <p:grpSpPr>
            <a:xfrm>
              <a:off x="2974311" y="4234021"/>
              <a:ext cx="598483" cy="542149"/>
              <a:chOff x="2320234" y="3718105"/>
              <a:chExt cx="719603" cy="651868"/>
            </a:xfrm>
          </p:grpSpPr>
          <p:sp>
            <p:nvSpPr>
              <p:cNvPr id="605" name="円/楕円 689">
                <a:extLst>
                  <a:ext uri="{FF2B5EF4-FFF2-40B4-BE49-F238E27FC236}">
                    <a16:creationId xmlns:a16="http://schemas.microsoft.com/office/drawing/2014/main" id="{B283851E-EF89-4350-AEFE-E906BAAC1DAB}"/>
                  </a:ext>
                </a:extLst>
              </p:cNvPr>
              <p:cNvSpPr/>
              <p:nvPr/>
            </p:nvSpPr>
            <p:spPr>
              <a:xfrm rot="20700000">
                <a:off x="2320234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6" name="円/楕円 690">
                <a:extLst>
                  <a:ext uri="{FF2B5EF4-FFF2-40B4-BE49-F238E27FC236}">
                    <a16:creationId xmlns:a16="http://schemas.microsoft.com/office/drawing/2014/main" id="{7827D3CC-50B2-431D-9937-9F9FADD0847D}"/>
                  </a:ext>
                </a:extLst>
              </p:cNvPr>
              <p:cNvSpPr/>
              <p:nvPr/>
            </p:nvSpPr>
            <p:spPr>
              <a:xfrm rot="900000" flipH="1">
                <a:off x="2864902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7" name="円/楕円 691">
                <a:extLst>
                  <a:ext uri="{FF2B5EF4-FFF2-40B4-BE49-F238E27FC236}">
                    <a16:creationId xmlns:a16="http://schemas.microsoft.com/office/drawing/2014/main" id="{23298483-2F1F-4F52-A960-98BBC97EC3CC}"/>
                  </a:ext>
                </a:extLst>
              </p:cNvPr>
              <p:cNvSpPr/>
              <p:nvPr/>
            </p:nvSpPr>
            <p:spPr>
              <a:xfrm>
                <a:off x="2390513" y="3718105"/>
                <a:ext cx="579044" cy="6518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8" name="月 607">
                <a:extLst>
                  <a:ext uri="{FF2B5EF4-FFF2-40B4-BE49-F238E27FC236}">
                    <a16:creationId xmlns:a16="http://schemas.microsoft.com/office/drawing/2014/main" id="{F55AB44F-B826-411F-AD4D-911B4443BDEE}"/>
                  </a:ext>
                </a:extLst>
              </p:cNvPr>
              <p:cNvSpPr/>
              <p:nvPr/>
            </p:nvSpPr>
            <p:spPr>
              <a:xfrm rot="5400000">
                <a:off x="2502721" y="3811705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9" name="月 608">
                <a:extLst>
                  <a:ext uri="{FF2B5EF4-FFF2-40B4-BE49-F238E27FC236}">
                    <a16:creationId xmlns:a16="http://schemas.microsoft.com/office/drawing/2014/main" id="{14B211C6-B186-4002-B5C5-27DFC0F2B5D6}"/>
                  </a:ext>
                </a:extLst>
              </p:cNvPr>
              <p:cNvSpPr/>
              <p:nvPr/>
            </p:nvSpPr>
            <p:spPr>
              <a:xfrm rot="5400000">
                <a:off x="2793234" y="3811705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0" name="円/楕円 702">
                <a:extLst>
                  <a:ext uri="{FF2B5EF4-FFF2-40B4-BE49-F238E27FC236}">
                    <a16:creationId xmlns:a16="http://schemas.microsoft.com/office/drawing/2014/main" id="{3E7B4769-E501-4EE0-BB83-0FD056416F6F}"/>
                  </a:ext>
                </a:extLst>
              </p:cNvPr>
              <p:cNvSpPr/>
              <p:nvPr/>
            </p:nvSpPr>
            <p:spPr>
              <a:xfrm>
                <a:off x="2499433" y="3952685"/>
                <a:ext cx="69057" cy="10198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1" name="円/楕円 703">
                <a:extLst>
                  <a:ext uri="{FF2B5EF4-FFF2-40B4-BE49-F238E27FC236}">
                    <a16:creationId xmlns:a16="http://schemas.microsoft.com/office/drawing/2014/main" id="{EE3E2D1B-304C-43CD-AA3B-815003579ABD}"/>
                  </a:ext>
                </a:extLst>
              </p:cNvPr>
              <p:cNvSpPr/>
              <p:nvPr/>
            </p:nvSpPr>
            <p:spPr>
              <a:xfrm>
                <a:off x="2780420" y="3952685"/>
                <a:ext cx="69057" cy="10198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2" name="円/楕円 632">
                <a:extLst>
                  <a:ext uri="{FF2B5EF4-FFF2-40B4-BE49-F238E27FC236}">
                    <a16:creationId xmlns:a16="http://schemas.microsoft.com/office/drawing/2014/main" id="{99112CF3-6B63-424F-9DF5-004953FE5BB1}"/>
                  </a:ext>
                </a:extLst>
              </p:cNvPr>
              <p:cNvSpPr/>
              <p:nvPr/>
            </p:nvSpPr>
            <p:spPr>
              <a:xfrm>
                <a:off x="2635661" y="4154850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3" name="円/楕円 4">
                <a:extLst>
                  <a:ext uri="{FF2B5EF4-FFF2-40B4-BE49-F238E27FC236}">
                    <a16:creationId xmlns:a16="http://schemas.microsoft.com/office/drawing/2014/main" id="{9BAAE1C6-9227-479D-B781-3AAA20F3CE47}"/>
                  </a:ext>
                </a:extLst>
              </p:cNvPr>
              <p:cNvSpPr/>
              <p:nvPr/>
            </p:nvSpPr>
            <p:spPr>
              <a:xfrm>
                <a:off x="2541262" y="4223799"/>
                <a:ext cx="273736" cy="70383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66" name="グループ化 665">
              <a:extLst>
                <a:ext uri="{FF2B5EF4-FFF2-40B4-BE49-F238E27FC236}">
                  <a16:creationId xmlns:a16="http://schemas.microsoft.com/office/drawing/2014/main" id="{3BDD706F-DA89-437C-A033-0F5069EBB50C}"/>
                </a:ext>
              </a:extLst>
            </p:cNvPr>
            <p:cNvGrpSpPr/>
            <p:nvPr/>
          </p:nvGrpSpPr>
          <p:grpSpPr>
            <a:xfrm>
              <a:off x="2875318" y="4044048"/>
              <a:ext cx="796469" cy="284025"/>
              <a:chOff x="849631" y="361615"/>
              <a:chExt cx="1113596" cy="441091"/>
            </a:xfrm>
          </p:grpSpPr>
          <p:sp>
            <p:nvSpPr>
              <p:cNvPr id="667" name="月 666">
                <a:extLst>
                  <a:ext uri="{FF2B5EF4-FFF2-40B4-BE49-F238E27FC236}">
                    <a16:creationId xmlns:a16="http://schemas.microsoft.com/office/drawing/2014/main" id="{DAEF7CED-47DF-469F-A047-89562E3287DC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68" name="月 667">
                <a:extLst>
                  <a:ext uri="{FF2B5EF4-FFF2-40B4-BE49-F238E27FC236}">
                    <a16:creationId xmlns:a16="http://schemas.microsoft.com/office/drawing/2014/main" id="{0C0F810C-4887-487A-83BD-B4BBECFE6C89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669" name="グループ化 668">
                <a:extLst>
                  <a:ext uri="{FF2B5EF4-FFF2-40B4-BE49-F238E27FC236}">
                    <a16:creationId xmlns:a16="http://schemas.microsoft.com/office/drawing/2014/main" id="{9164E2A9-524B-4E79-82B8-18BF346B0B19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673" name="楕円 1888">
                  <a:extLst>
                    <a:ext uri="{FF2B5EF4-FFF2-40B4-BE49-F238E27FC236}">
                      <a16:creationId xmlns:a16="http://schemas.microsoft.com/office/drawing/2014/main" id="{1D8E8A88-3797-4BBD-BA28-66E44E871B5D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4" name="楕円 1888">
                  <a:extLst>
                    <a:ext uri="{FF2B5EF4-FFF2-40B4-BE49-F238E27FC236}">
                      <a16:creationId xmlns:a16="http://schemas.microsoft.com/office/drawing/2014/main" id="{3E12831B-B862-48D9-BBE3-4B5A2E4DB117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70" name="フリーフォーム: 図形 669">
                <a:extLst>
                  <a:ext uri="{FF2B5EF4-FFF2-40B4-BE49-F238E27FC236}">
                    <a16:creationId xmlns:a16="http://schemas.microsoft.com/office/drawing/2014/main" id="{8ABDB397-B0A5-45B7-8AB9-DE2A401CDA3E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71" name="楕円 1888">
                <a:extLst>
                  <a:ext uri="{FF2B5EF4-FFF2-40B4-BE49-F238E27FC236}">
                    <a16:creationId xmlns:a16="http://schemas.microsoft.com/office/drawing/2014/main" id="{376219B3-6EBB-412E-AD73-F78D2C22707B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2" name="楕円 1888">
                <a:extLst>
                  <a:ext uri="{FF2B5EF4-FFF2-40B4-BE49-F238E27FC236}">
                    <a16:creationId xmlns:a16="http://schemas.microsoft.com/office/drawing/2014/main" id="{64435434-DAAD-4991-9C38-32B81C3C1D07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F4FBA674-597D-458F-B1B9-D85F4B118393}"/>
              </a:ext>
            </a:extLst>
          </p:cNvPr>
          <p:cNvGrpSpPr/>
          <p:nvPr/>
        </p:nvGrpSpPr>
        <p:grpSpPr>
          <a:xfrm>
            <a:off x="4153233" y="4914165"/>
            <a:ext cx="1598070" cy="1146901"/>
            <a:chOff x="4343705" y="4044048"/>
            <a:chExt cx="2065934" cy="1482677"/>
          </a:xfrm>
        </p:grpSpPr>
        <p:grpSp>
          <p:nvGrpSpPr>
            <p:cNvPr id="330" name="グループ化 329">
              <a:extLst>
                <a:ext uri="{FF2B5EF4-FFF2-40B4-BE49-F238E27FC236}">
                  <a16:creationId xmlns:a16="http://schemas.microsoft.com/office/drawing/2014/main" id="{C475F0A8-4666-4EE2-9D38-744CEADF566D}"/>
                </a:ext>
              </a:extLst>
            </p:cNvPr>
            <p:cNvGrpSpPr/>
            <p:nvPr/>
          </p:nvGrpSpPr>
          <p:grpSpPr>
            <a:xfrm>
              <a:off x="4343705" y="4542586"/>
              <a:ext cx="2065934" cy="984139"/>
              <a:chOff x="4719160" y="822325"/>
              <a:chExt cx="3022600" cy="1439862"/>
            </a:xfrm>
          </p:grpSpPr>
          <p:sp>
            <p:nvSpPr>
              <p:cNvPr id="332" name="Freeform 9">
                <a:extLst>
                  <a:ext uri="{FF2B5EF4-FFF2-40B4-BE49-F238E27FC236}">
                    <a16:creationId xmlns:a16="http://schemas.microsoft.com/office/drawing/2014/main" id="{190F4EC0-17AF-4084-92F8-8505CA9EFF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33" name="Freeform 10">
                <a:extLst>
                  <a:ext uri="{FF2B5EF4-FFF2-40B4-BE49-F238E27FC236}">
                    <a16:creationId xmlns:a16="http://schemas.microsoft.com/office/drawing/2014/main" id="{F70A23E3-C67C-4490-96E1-96EB47D7A9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34" name="Freeform 11">
                <a:extLst>
                  <a:ext uri="{FF2B5EF4-FFF2-40B4-BE49-F238E27FC236}">
                    <a16:creationId xmlns:a16="http://schemas.microsoft.com/office/drawing/2014/main" id="{A3528388-1651-45B9-A17F-A2AD09A6A0B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35" name="Rectangle 12">
                <a:extLst>
                  <a:ext uri="{FF2B5EF4-FFF2-40B4-BE49-F238E27FC236}">
                    <a16:creationId xmlns:a16="http://schemas.microsoft.com/office/drawing/2014/main" id="{02CA22E3-8183-4EF1-BB45-6B30464F93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586" name="フリーフォーム 1071">
              <a:extLst>
                <a:ext uri="{FF2B5EF4-FFF2-40B4-BE49-F238E27FC236}">
                  <a16:creationId xmlns:a16="http://schemas.microsoft.com/office/drawing/2014/main" id="{B13B99CA-63DE-4A8D-BF26-508C646811F8}"/>
                </a:ext>
              </a:extLst>
            </p:cNvPr>
            <p:cNvSpPr/>
            <p:nvPr/>
          </p:nvSpPr>
          <p:spPr>
            <a:xfrm>
              <a:off x="5072318" y="4157436"/>
              <a:ext cx="608709" cy="820555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31" name="フリーフォーム: 図形 330">
              <a:extLst>
                <a:ext uri="{FF2B5EF4-FFF2-40B4-BE49-F238E27FC236}">
                  <a16:creationId xmlns:a16="http://schemas.microsoft.com/office/drawing/2014/main" id="{8675EF56-5986-4786-9802-D956BD7A3EF7}"/>
                </a:ext>
              </a:extLst>
            </p:cNvPr>
            <p:cNvSpPr/>
            <p:nvPr/>
          </p:nvSpPr>
          <p:spPr bwMode="auto">
            <a:xfrm>
              <a:off x="512546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36" name="グループ化 335">
              <a:extLst>
                <a:ext uri="{FF2B5EF4-FFF2-40B4-BE49-F238E27FC236}">
                  <a16:creationId xmlns:a16="http://schemas.microsoft.com/office/drawing/2014/main" id="{2B80535E-DD75-48C0-B36D-AD816E97CD0D}"/>
                </a:ext>
              </a:extLst>
            </p:cNvPr>
            <p:cNvGrpSpPr/>
            <p:nvPr/>
          </p:nvGrpSpPr>
          <p:grpSpPr>
            <a:xfrm>
              <a:off x="499570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337" name="グループ化 336">
                <a:extLst>
                  <a:ext uri="{FF2B5EF4-FFF2-40B4-BE49-F238E27FC236}">
                    <a16:creationId xmlns:a16="http://schemas.microsoft.com/office/drawing/2014/main" id="{EF010B84-AF97-4EE9-8A93-1BE29F61B712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41" name="角丸四角形 515">
                  <a:extLst>
                    <a:ext uri="{FF2B5EF4-FFF2-40B4-BE49-F238E27FC236}">
                      <a16:creationId xmlns:a16="http://schemas.microsoft.com/office/drawing/2014/main" id="{1A5DA5CF-6A2B-40C5-A553-09E656EAEF71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42" name="フリーフォーム: 図形 341">
                  <a:extLst>
                    <a:ext uri="{FF2B5EF4-FFF2-40B4-BE49-F238E27FC236}">
                      <a16:creationId xmlns:a16="http://schemas.microsoft.com/office/drawing/2014/main" id="{74448F7A-F3DB-4AAC-8F5A-97048C935A56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38" name="グループ化 337">
                <a:extLst>
                  <a:ext uri="{FF2B5EF4-FFF2-40B4-BE49-F238E27FC236}">
                    <a16:creationId xmlns:a16="http://schemas.microsoft.com/office/drawing/2014/main" id="{B780B2B9-A58B-4204-B48C-16C8D8E2E3F1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39" name="角丸四角形 515">
                  <a:extLst>
                    <a:ext uri="{FF2B5EF4-FFF2-40B4-BE49-F238E27FC236}">
                      <a16:creationId xmlns:a16="http://schemas.microsoft.com/office/drawing/2014/main" id="{FB44C8AC-D870-43FB-8A24-A63CE8CFC4C8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40" name="フリーフォーム: 図形 339">
                  <a:extLst>
                    <a:ext uri="{FF2B5EF4-FFF2-40B4-BE49-F238E27FC236}">
                      <a16:creationId xmlns:a16="http://schemas.microsoft.com/office/drawing/2014/main" id="{F76247DB-7770-4669-A4E5-D4F260B99299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14" name="グループ化 613">
              <a:extLst>
                <a:ext uri="{FF2B5EF4-FFF2-40B4-BE49-F238E27FC236}">
                  <a16:creationId xmlns:a16="http://schemas.microsoft.com/office/drawing/2014/main" id="{BDA597FB-9493-4BCF-B313-CF5AD07450AF}"/>
                </a:ext>
              </a:extLst>
            </p:cNvPr>
            <p:cNvGrpSpPr/>
            <p:nvPr/>
          </p:nvGrpSpPr>
          <p:grpSpPr>
            <a:xfrm>
              <a:off x="5135881" y="4310806"/>
              <a:ext cx="481583" cy="465364"/>
              <a:chOff x="3348456" y="3810430"/>
              <a:chExt cx="579044" cy="559543"/>
            </a:xfrm>
          </p:grpSpPr>
          <p:sp>
            <p:nvSpPr>
              <p:cNvPr id="615" name="円/楕円 238">
                <a:extLst>
                  <a:ext uri="{FF2B5EF4-FFF2-40B4-BE49-F238E27FC236}">
                    <a16:creationId xmlns:a16="http://schemas.microsoft.com/office/drawing/2014/main" id="{E610D329-36D5-4F35-B1D7-4CF19A182339}"/>
                  </a:ext>
                </a:extLst>
              </p:cNvPr>
              <p:cNvSpPr/>
              <p:nvPr/>
            </p:nvSpPr>
            <p:spPr>
              <a:xfrm>
                <a:off x="3348456" y="3862474"/>
                <a:ext cx="579044" cy="507499"/>
              </a:xfrm>
              <a:custGeom>
                <a:avLst/>
                <a:gdLst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80962 w 579044"/>
                  <a:gd name="connsiteY4" fmla="*/ 91440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42862 w 579044"/>
                  <a:gd name="connsiteY4" fmla="*/ 170815 h 636588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79044" h="507499">
                    <a:moveTo>
                      <a:pt x="349847" y="39186"/>
                    </a:moveTo>
                    <a:cubicBezTo>
                      <a:pt x="497046" y="-33839"/>
                      <a:pt x="579044" y="13416"/>
                      <a:pt x="579044" y="189205"/>
                    </a:cubicBezTo>
                    <a:cubicBezTo>
                      <a:pt x="579044" y="364994"/>
                      <a:pt x="449421" y="507499"/>
                      <a:pt x="289522" y="507499"/>
                    </a:cubicBezTo>
                    <a:cubicBezTo>
                      <a:pt x="129623" y="507499"/>
                      <a:pt x="0" y="364994"/>
                      <a:pt x="0" y="189205"/>
                    </a:cubicBezTo>
                    <a:cubicBezTo>
                      <a:pt x="0" y="13416"/>
                      <a:pt x="91523" y="-49714"/>
                      <a:pt x="342862" y="41726"/>
                    </a:cubicBezTo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6" name="フリーフォーム 1074">
                <a:extLst>
                  <a:ext uri="{FF2B5EF4-FFF2-40B4-BE49-F238E27FC236}">
                    <a16:creationId xmlns:a16="http://schemas.microsoft.com/office/drawing/2014/main" id="{1EE9BA98-0089-4153-B28E-EC146B75FB1E}"/>
                  </a:ext>
                </a:extLst>
              </p:cNvPr>
              <p:cNvSpPr/>
              <p:nvPr/>
            </p:nvSpPr>
            <p:spPr>
              <a:xfrm>
                <a:off x="3352969" y="3810430"/>
                <a:ext cx="574531" cy="154607"/>
              </a:xfrm>
              <a:custGeom>
                <a:avLst/>
                <a:gdLst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28" fmla="*/ 287487 w 574531"/>
                  <a:gd name="connsiteY28" fmla="*/ 0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28" fmla="*/ 378927 w 574531"/>
                  <a:gd name="connsiteY28" fmla="*/ 54626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0" fmla="*/ 541357 w 574531"/>
                  <a:gd name="connsiteY0" fmla="*/ 0 h 105121"/>
                  <a:gd name="connsiteX1" fmla="*/ 565729 w 574531"/>
                  <a:gd name="connsiteY1" fmla="*/ 12759 h 105121"/>
                  <a:gd name="connsiteX2" fmla="*/ 574531 w 574531"/>
                  <a:gd name="connsiteY2" fmla="*/ 105121 h 105121"/>
                  <a:gd name="connsiteX3" fmla="*/ 507831 w 574531"/>
                  <a:gd name="connsiteY3" fmla="*/ 68883 h 105121"/>
                  <a:gd name="connsiteX4" fmla="*/ 499725 w 574531"/>
                  <a:gd name="connsiteY4" fmla="*/ 53113 h 105121"/>
                  <a:gd name="connsiteX5" fmla="*/ 504681 w 574531"/>
                  <a:gd name="connsiteY5" fmla="*/ 105121 h 105121"/>
                  <a:gd name="connsiteX6" fmla="*/ 437981 w 574531"/>
                  <a:gd name="connsiteY6" fmla="*/ 68883 h 105121"/>
                  <a:gd name="connsiteX7" fmla="*/ 429875 w 574531"/>
                  <a:gd name="connsiteY7" fmla="*/ 53113 h 105121"/>
                  <a:gd name="connsiteX8" fmla="*/ 434831 w 574531"/>
                  <a:gd name="connsiteY8" fmla="*/ 105121 h 105121"/>
                  <a:gd name="connsiteX9" fmla="*/ 368131 w 574531"/>
                  <a:gd name="connsiteY9" fmla="*/ 68883 h 105121"/>
                  <a:gd name="connsiteX10" fmla="*/ 360025 w 574531"/>
                  <a:gd name="connsiteY10" fmla="*/ 53113 h 105121"/>
                  <a:gd name="connsiteX11" fmla="*/ 364981 w 574531"/>
                  <a:gd name="connsiteY11" fmla="*/ 105121 h 105121"/>
                  <a:gd name="connsiteX12" fmla="*/ 298281 w 574531"/>
                  <a:gd name="connsiteY12" fmla="*/ 68883 h 105121"/>
                  <a:gd name="connsiteX13" fmla="*/ 294073 w 574531"/>
                  <a:gd name="connsiteY13" fmla="*/ 60696 h 105121"/>
                  <a:gd name="connsiteX14" fmla="*/ 298306 w 574531"/>
                  <a:gd name="connsiteY14" fmla="*/ 105121 h 105121"/>
                  <a:gd name="connsiteX15" fmla="*/ 231606 w 574531"/>
                  <a:gd name="connsiteY15" fmla="*/ 68883 h 105121"/>
                  <a:gd name="connsiteX16" fmla="*/ 223500 w 574531"/>
                  <a:gd name="connsiteY16" fmla="*/ 53113 h 105121"/>
                  <a:gd name="connsiteX17" fmla="*/ 228456 w 574531"/>
                  <a:gd name="connsiteY17" fmla="*/ 105121 h 105121"/>
                  <a:gd name="connsiteX18" fmla="*/ 161756 w 574531"/>
                  <a:gd name="connsiteY18" fmla="*/ 68883 h 105121"/>
                  <a:gd name="connsiteX19" fmla="*/ 153650 w 574531"/>
                  <a:gd name="connsiteY19" fmla="*/ 53113 h 105121"/>
                  <a:gd name="connsiteX20" fmla="*/ 158606 w 574531"/>
                  <a:gd name="connsiteY20" fmla="*/ 105121 h 105121"/>
                  <a:gd name="connsiteX21" fmla="*/ 91906 w 574531"/>
                  <a:gd name="connsiteY21" fmla="*/ 68883 h 105121"/>
                  <a:gd name="connsiteX22" fmla="*/ 83800 w 574531"/>
                  <a:gd name="connsiteY22" fmla="*/ 53113 h 105121"/>
                  <a:gd name="connsiteX23" fmla="*/ 88756 w 574531"/>
                  <a:gd name="connsiteY23" fmla="*/ 105121 h 105121"/>
                  <a:gd name="connsiteX24" fmla="*/ 1841 w 574531"/>
                  <a:gd name="connsiteY24" fmla="*/ 29556 h 105121"/>
                  <a:gd name="connsiteX25" fmla="*/ 0 w 574531"/>
                  <a:gd name="connsiteY25" fmla="*/ 17599 h 105121"/>
                  <a:gd name="connsiteX0" fmla="*/ 565729 w 574531"/>
                  <a:gd name="connsiteY0" fmla="*/ 0 h 92362"/>
                  <a:gd name="connsiteX1" fmla="*/ 574531 w 574531"/>
                  <a:gd name="connsiteY1" fmla="*/ 92362 h 92362"/>
                  <a:gd name="connsiteX2" fmla="*/ 507831 w 574531"/>
                  <a:gd name="connsiteY2" fmla="*/ 56124 h 92362"/>
                  <a:gd name="connsiteX3" fmla="*/ 499725 w 574531"/>
                  <a:gd name="connsiteY3" fmla="*/ 40354 h 92362"/>
                  <a:gd name="connsiteX4" fmla="*/ 504681 w 574531"/>
                  <a:gd name="connsiteY4" fmla="*/ 92362 h 92362"/>
                  <a:gd name="connsiteX5" fmla="*/ 437981 w 574531"/>
                  <a:gd name="connsiteY5" fmla="*/ 56124 h 92362"/>
                  <a:gd name="connsiteX6" fmla="*/ 429875 w 574531"/>
                  <a:gd name="connsiteY6" fmla="*/ 40354 h 92362"/>
                  <a:gd name="connsiteX7" fmla="*/ 434831 w 574531"/>
                  <a:gd name="connsiteY7" fmla="*/ 92362 h 92362"/>
                  <a:gd name="connsiteX8" fmla="*/ 368131 w 574531"/>
                  <a:gd name="connsiteY8" fmla="*/ 56124 h 92362"/>
                  <a:gd name="connsiteX9" fmla="*/ 360025 w 574531"/>
                  <a:gd name="connsiteY9" fmla="*/ 40354 h 92362"/>
                  <a:gd name="connsiteX10" fmla="*/ 364981 w 574531"/>
                  <a:gd name="connsiteY10" fmla="*/ 92362 h 92362"/>
                  <a:gd name="connsiteX11" fmla="*/ 298281 w 574531"/>
                  <a:gd name="connsiteY11" fmla="*/ 56124 h 92362"/>
                  <a:gd name="connsiteX12" fmla="*/ 294073 w 574531"/>
                  <a:gd name="connsiteY12" fmla="*/ 47937 h 92362"/>
                  <a:gd name="connsiteX13" fmla="*/ 298306 w 574531"/>
                  <a:gd name="connsiteY13" fmla="*/ 92362 h 92362"/>
                  <a:gd name="connsiteX14" fmla="*/ 231606 w 574531"/>
                  <a:gd name="connsiteY14" fmla="*/ 56124 h 92362"/>
                  <a:gd name="connsiteX15" fmla="*/ 223500 w 574531"/>
                  <a:gd name="connsiteY15" fmla="*/ 40354 h 92362"/>
                  <a:gd name="connsiteX16" fmla="*/ 228456 w 574531"/>
                  <a:gd name="connsiteY16" fmla="*/ 92362 h 92362"/>
                  <a:gd name="connsiteX17" fmla="*/ 161756 w 574531"/>
                  <a:gd name="connsiteY17" fmla="*/ 56124 h 92362"/>
                  <a:gd name="connsiteX18" fmla="*/ 153650 w 574531"/>
                  <a:gd name="connsiteY18" fmla="*/ 40354 h 92362"/>
                  <a:gd name="connsiteX19" fmla="*/ 158606 w 574531"/>
                  <a:gd name="connsiteY19" fmla="*/ 92362 h 92362"/>
                  <a:gd name="connsiteX20" fmla="*/ 91906 w 574531"/>
                  <a:gd name="connsiteY20" fmla="*/ 56124 h 92362"/>
                  <a:gd name="connsiteX21" fmla="*/ 83800 w 574531"/>
                  <a:gd name="connsiteY21" fmla="*/ 40354 h 92362"/>
                  <a:gd name="connsiteX22" fmla="*/ 88756 w 574531"/>
                  <a:gd name="connsiteY22" fmla="*/ 92362 h 92362"/>
                  <a:gd name="connsiteX23" fmla="*/ 1841 w 574531"/>
                  <a:gd name="connsiteY23" fmla="*/ 16797 h 92362"/>
                  <a:gd name="connsiteX24" fmla="*/ 0 w 574531"/>
                  <a:gd name="connsiteY24" fmla="*/ 4840 h 923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574531" h="92362">
                    <a:moveTo>
                      <a:pt x="565729" y="0"/>
                    </a:moveTo>
                    <a:lnTo>
                      <a:pt x="574531" y="92362"/>
                    </a:lnTo>
                    <a:cubicBezTo>
                      <a:pt x="548483" y="92362"/>
                      <a:pt x="524901" y="78514"/>
                      <a:pt x="507831" y="56124"/>
                    </a:cubicBezTo>
                    <a:lnTo>
                      <a:pt x="499725" y="40354"/>
                    </a:lnTo>
                    <a:lnTo>
                      <a:pt x="504681" y="92362"/>
                    </a:lnTo>
                    <a:cubicBezTo>
                      <a:pt x="478633" y="92362"/>
                      <a:pt x="455051" y="78514"/>
                      <a:pt x="437981" y="56124"/>
                    </a:cubicBezTo>
                    <a:lnTo>
                      <a:pt x="429875" y="40354"/>
                    </a:lnTo>
                    <a:lnTo>
                      <a:pt x="434831" y="92362"/>
                    </a:lnTo>
                    <a:cubicBezTo>
                      <a:pt x="408783" y="92362"/>
                      <a:pt x="385201" y="78514"/>
                      <a:pt x="368131" y="56124"/>
                    </a:cubicBezTo>
                    <a:lnTo>
                      <a:pt x="360025" y="40354"/>
                    </a:lnTo>
                    <a:lnTo>
                      <a:pt x="364981" y="92362"/>
                    </a:lnTo>
                    <a:cubicBezTo>
                      <a:pt x="338933" y="92362"/>
                      <a:pt x="315351" y="78514"/>
                      <a:pt x="298281" y="56124"/>
                    </a:cubicBezTo>
                    <a:lnTo>
                      <a:pt x="294073" y="47937"/>
                    </a:lnTo>
                    <a:lnTo>
                      <a:pt x="298306" y="92362"/>
                    </a:lnTo>
                    <a:cubicBezTo>
                      <a:pt x="272258" y="92362"/>
                      <a:pt x="248676" y="78514"/>
                      <a:pt x="231606" y="56124"/>
                    </a:cubicBezTo>
                    <a:lnTo>
                      <a:pt x="223500" y="40354"/>
                    </a:lnTo>
                    <a:lnTo>
                      <a:pt x="228456" y="92362"/>
                    </a:lnTo>
                    <a:cubicBezTo>
                      <a:pt x="202408" y="92362"/>
                      <a:pt x="178826" y="78514"/>
                      <a:pt x="161756" y="56124"/>
                    </a:cubicBezTo>
                    <a:lnTo>
                      <a:pt x="153650" y="40354"/>
                    </a:lnTo>
                    <a:lnTo>
                      <a:pt x="158606" y="92362"/>
                    </a:lnTo>
                    <a:cubicBezTo>
                      <a:pt x="132558" y="92362"/>
                      <a:pt x="108976" y="78514"/>
                      <a:pt x="91906" y="56124"/>
                    </a:cubicBezTo>
                    <a:lnTo>
                      <a:pt x="83800" y="40354"/>
                    </a:lnTo>
                    <a:lnTo>
                      <a:pt x="88756" y="92362"/>
                    </a:lnTo>
                    <a:cubicBezTo>
                      <a:pt x="49684" y="92362"/>
                      <a:pt x="16161" y="61204"/>
                      <a:pt x="1841" y="16797"/>
                    </a:cubicBezTo>
                    <a:lnTo>
                      <a:pt x="0" y="4840"/>
                    </a:lnTo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7" name="角丸四角形 1075">
                <a:extLst>
                  <a:ext uri="{FF2B5EF4-FFF2-40B4-BE49-F238E27FC236}">
                    <a16:creationId xmlns:a16="http://schemas.microsoft.com/office/drawing/2014/main" id="{41FCA3B7-5BDD-44D8-8B6A-1EB6B75D234C}"/>
                  </a:ext>
                </a:extLst>
              </p:cNvPr>
              <p:cNvSpPr/>
              <p:nvPr/>
            </p:nvSpPr>
            <p:spPr>
              <a:xfrm>
                <a:off x="3418441" y="3952685"/>
                <a:ext cx="119061" cy="144988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8" name="円/楕円 727">
                <a:extLst>
                  <a:ext uri="{FF2B5EF4-FFF2-40B4-BE49-F238E27FC236}">
                    <a16:creationId xmlns:a16="http://schemas.microsoft.com/office/drawing/2014/main" id="{9BA86AA0-D85A-4BD0-B0F1-44CE1FAD2138}"/>
                  </a:ext>
                </a:extLst>
              </p:cNvPr>
              <p:cNvSpPr/>
              <p:nvPr/>
            </p:nvSpPr>
            <p:spPr>
              <a:xfrm>
                <a:off x="3440417" y="3987402"/>
                <a:ext cx="75108" cy="7510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19" name="角丸四角形 1077">
                <a:extLst>
                  <a:ext uri="{FF2B5EF4-FFF2-40B4-BE49-F238E27FC236}">
                    <a16:creationId xmlns:a16="http://schemas.microsoft.com/office/drawing/2014/main" id="{5E7D8FDA-3580-4D3C-ABA8-57217C0D00A7}"/>
                  </a:ext>
                </a:extLst>
              </p:cNvPr>
              <p:cNvSpPr/>
              <p:nvPr/>
            </p:nvSpPr>
            <p:spPr>
              <a:xfrm>
                <a:off x="3756579" y="3952685"/>
                <a:ext cx="119061" cy="144988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0" name="円/楕円 729">
                <a:extLst>
                  <a:ext uri="{FF2B5EF4-FFF2-40B4-BE49-F238E27FC236}">
                    <a16:creationId xmlns:a16="http://schemas.microsoft.com/office/drawing/2014/main" id="{C4A902F6-B82C-4546-ACD2-C9E387382BCE}"/>
                  </a:ext>
                </a:extLst>
              </p:cNvPr>
              <p:cNvSpPr/>
              <p:nvPr/>
            </p:nvSpPr>
            <p:spPr>
              <a:xfrm>
                <a:off x="3778555" y="3987402"/>
                <a:ext cx="75108" cy="7510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1" name="月 620">
                <a:extLst>
                  <a:ext uri="{FF2B5EF4-FFF2-40B4-BE49-F238E27FC236}">
                    <a16:creationId xmlns:a16="http://schemas.microsoft.com/office/drawing/2014/main" id="{483FF598-144B-4F66-BDCE-E96261B05780}"/>
                  </a:ext>
                </a:extLst>
              </p:cNvPr>
              <p:cNvSpPr/>
              <p:nvPr/>
            </p:nvSpPr>
            <p:spPr>
              <a:xfrm rot="16200000">
                <a:off x="3628136" y="4148065"/>
                <a:ext cx="25398" cy="75418"/>
              </a:xfrm>
              <a:prstGeom prst="moon">
                <a:avLst>
                  <a:gd name="adj" fmla="val 875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2" name="円/楕円 4">
                <a:extLst>
                  <a:ext uri="{FF2B5EF4-FFF2-40B4-BE49-F238E27FC236}">
                    <a16:creationId xmlns:a16="http://schemas.microsoft.com/office/drawing/2014/main" id="{848DE301-9649-4CF9-9AEB-9132BFE02561}"/>
                  </a:ext>
                </a:extLst>
              </p:cNvPr>
              <p:cNvSpPr/>
              <p:nvPr/>
            </p:nvSpPr>
            <p:spPr>
              <a:xfrm>
                <a:off x="3557939" y="4248463"/>
                <a:ext cx="148210" cy="45719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75" name="グループ化 674">
              <a:extLst>
                <a:ext uri="{FF2B5EF4-FFF2-40B4-BE49-F238E27FC236}">
                  <a16:creationId xmlns:a16="http://schemas.microsoft.com/office/drawing/2014/main" id="{70FBF881-C2EE-43B1-80C1-5DD110B69B2F}"/>
                </a:ext>
              </a:extLst>
            </p:cNvPr>
            <p:cNvGrpSpPr/>
            <p:nvPr/>
          </p:nvGrpSpPr>
          <p:grpSpPr>
            <a:xfrm>
              <a:off x="4960614" y="4044048"/>
              <a:ext cx="832116" cy="284025"/>
              <a:chOff x="849631" y="361615"/>
              <a:chExt cx="1113596" cy="441091"/>
            </a:xfrm>
          </p:grpSpPr>
          <p:sp>
            <p:nvSpPr>
              <p:cNvPr id="676" name="月 675">
                <a:extLst>
                  <a:ext uri="{FF2B5EF4-FFF2-40B4-BE49-F238E27FC236}">
                    <a16:creationId xmlns:a16="http://schemas.microsoft.com/office/drawing/2014/main" id="{BCA19815-A433-4FF1-9770-D805A5B230C5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77" name="月 676">
                <a:extLst>
                  <a:ext uri="{FF2B5EF4-FFF2-40B4-BE49-F238E27FC236}">
                    <a16:creationId xmlns:a16="http://schemas.microsoft.com/office/drawing/2014/main" id="{92E85576-1BEF-43C1-B836-403F93FF9013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678" name="グループ化 677">
                <a:extLst>
                  <a:ext uri="{FF2B5EF4-FFF2-40B4-BE49-F238E27FC236}">
                    <a16:creationId xmlns:a16="http://schemas.microsoft.com/office/drawing/2014/main" id="{4A57FAE0-9C52-4B0D-AEB0-7A766A653331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682" name="楕円 1888">
                  <a:extLst>
                    <a:ext uri="{FF2B5EF4-FFF2-40B4-BE49-F238E27FC236}">
                      <a16:creationId xmlns:a16="http://schemas.microsoft.com/office/drawing/2014/main" id="{63BB7D6F-690B-45D0-B6DE-F68B9944A4EF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3" name="楕円 1888">
                  <a:extLst>
                    <a:ext uri="{FF2B5EF4-FFF2-40B4-BE49-F238E27FC236}">
                      <a16:creationId xmlns:a16="http://schemas.microsoft.com/office/drawing/2014/main" id="{6F8CC4F9-E010-4E4E-B0C7-F9E52B6F9738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79" name="フリーフォーム: 図形 678">
                <a:extLst>
                  <a:ext uri="{FF2B5EF4-FFF2-40B4-BE49-F238E27FC236}">
                    <a16:creationId xmlns:a16="http://schemas.microsoft.com/office/drawing/2014/main" id="{F1D2AE26-8147-4CCF-8E83-9E29316899FC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80" name="楕円 1888">
                <a:extLst>
                  <a:ext uri="{FF2B5EF4-FFF2-40B4-BE49-F238E27FC236}">
                    <a16:creationId xmlns:a16="http://schemas.microsoft.com/office/drawing/2014/main" id="{0B50CAEC-047E-41C2-8942-03362B7A34AB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1" name="楕円 1888">
                <a:extLst>
                  <a:ext uri="{FF2B5EF4-FFF2-40B4-BE49-F238E27FC236}">
                    <a16:creationId xmlns:a16="http://schemas.microsoft.com/office/drawing/2014/main" id="{B5D37C0C-7674-49E0-935D-D758CE6FAA1D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BE05B41E-2D11-4255-ADCA-F17CE228191D}"/>
              </a:ext>
            </a:extLst>
          </p:cNvPr>
          <p:cNvGrpSpPr/>
          <p:nvPr/>
        </p:nvGrpSpPr>
        <p:grpSpPr>
          <a:xfrm>
            <a:off x="6040802" y="4929700"/>
            <a:ext cx="1598071" cy="1131366"/>
            <a:chOff x="6469685" y="4064132"/>
            <a:chExt cx="2065934" cy="1462593"/>
          </a:xfrm>
        </p:grpSpPr>
        <p:grpSp>
          <p:nvGrpSpPr>
            <p:cNvPr id="354" name="グループ化 353">
              <a:extLst>
                <a:ext uri="{FF2B5EF4-FFF2-40B4-BE49-F238E27FC236}">
                  <a16:creationId xmlns:a16="http://schemas.microsoft.com/office/drawing/2014/main" id="{22993D01-66E9-4BE5-9D10-71073672B264}"/>
                </a:ext>
              </a:extLst>
            </p:cNvPr>
            <p:cNvGrpSpPr/>
            <p:nvPr/>
          </p:nvGrpSpPr>
          <p:grpSpPr>
            <a:xfrm>
              <a:off x="6469685" y="4542586"/>
              <a:ext cx="2065934" cy="984139"/>
              <a:chOff x="4719160" y="822325"/>
              <a:chExt cx="3022600" cy="1439862"/>
            </a:xfrm>
          </p:grpSpPr>
          <p:sp>
            <p:nvSpPr>
              <p:cNvPr id="356" name="Freeform 9">
                <a:extLst>
                  <a:ext uri="{FF2B5EF4-FFF2-40B4-BE49-F238E27FC236}">
                    <a16:creationId xmlns:a16="http://schemas.microsoft.com/office/drawing/2014/main" id="{65FB3C05-BE92-4EE7-99E4-F4796D8B34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7" name="Freeform 10">
                <a:extLst>
                  <a:ext uri="{FF2B5EF4-FFF2-40B4-BE49-F238E27FC236}">
                    <a16:creationId xmlns:a16="http://schemas.microsoft.com/office/drawing/2014/main" id="{279A8BFD-F134-4571-98FE-CF9F8F5895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8" name="Freeform 11">
                <a:extLst>
                  <a:ext uri="{FF2B5EF4-FFF2-40B4-BE49-F238E27FC236}">
                    <a16:creationId xmlns:a16="http://schemas.microsoft.com/office/drawing/2014/main" id="{17FAA068-EFFE-42F8-8134-2E8A83C3AF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9" name="Rectangle 12">
                <a:extLst>
                  <a:ext uri="{FF2B5EF4-FFF2-40B4-BE49-F238E27FC236}">
                    <a16:creationId xmlns:a16="http://schemas.microsoft.com/office/drawing/2014/main" id="{DB39A36C-F7EF-41BE-A4C5-FEF2279FF1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87" name="グループ化 586">
              <a:extLst>
                <a:ext uri="{FF2B5EF4-FFF2-40B4-BE49-F238E27FC236}">
                  <a16:creationId xmlns:a16="http://schemas.microsoft.com/office/drawing/2014/main" id="{A8B1589A-48E3-4CEE-B04B-527326D16610}"/>
                </a:ext>
              </a:extLst>
            </p:cNvPr>
            <p:cNvGrpSpPr/>
            <p:nvPr/>
          </p:nvGrpSpPr>
          <p:grpSpPr>
            <a:xfrm>
              <a:off x="7236600" y="4282140"/>
              <a:ext cx="532104" cy="633935"/>
              <a:chOff x="4289700" y="3775963"/>
              <a:chExt cx="639790" cy="762229"/>
            </a:xfrm>
          </p:grpSpPr>
          <p:sp>
            <p:nvSpPr>
              <p:cNvPr id="588" name="円/楕円 1086">
                <a:extLst>
                  <a:ext uri="{FF2B5EF4-FFF2-40B4-BE49-F238E27FC236}">
                    <a16:creationId xmlns:a16="http://schemas.microsoft.com/office/drawing/2014/main" id="{D6940C95-BF29-40EF-AD13-E64F9784936F}"/>
                  </a:ext>
                </a:extLst>
              </p:cNvPr>
              <p:cNvSpPr/>
              <p:nvPr/>
            </p:nvSpPr>
            <p:spPr>
              <a:xfrm>
                <a:off x="4306781" y="3775963"/>
                <a:ext cx="596330" cy="628719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589" name="グループ化 588">
                <a:extLst>
                  <a:ext uri="{FF2B5EF4-FFF2-40B4-BE49-F238E27FC236}">
                    <a16:creationId xmlns:a16="http://schemas.microsoft.com/office/drawing/2014/main" id="{D2820AF4-4576-4A61-B832-B3F8436AD915}"/>
                  </a:ext>
                </a:extLst>
              </p:cNvPr>
              <p:cNvGrpSpPr/>
              <p:nvPr/>
            </p:nvGrpSpPr>
            <p:grpSpPr>
              <a:xfrm>
                <a:off x="4289700" y="3965763"/>
                <a:ext cx="639790" cy="572429"/>
                <a:chOff x="4289700" y="3965763"/>
                <a:chExt cx="639790" cy="572429"/>
              </a:xfrm>
            </p:grpSpPr>
            <p:sp>
              <p:nvSpPr>
                <p:cNvPr id="590" name="月 589">
                  <a:extLst>
                    <a:ext uri="{FF2B5EF4-FFF2-40B4-BE49-F238E27FC236}">
                      <a16:creationId xmlns:a16="http://schemas.microsoft.com/office/drawing/2014/main" id="{5AB0EF9C-88D7-45C3-9537-4018EF323BA4}"/>
                    </a:ext>
                  </a:extLst>
                </p:cNvPr>
                <p:cNvSpPr/>
                <p:nvPr/>
              </p:nvSpPr>
              <p:spPr>
                <a:xfrm rot="900000" flipH="1">
                  <a:off x="4289700" y="3965763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1" name="月 590">
                  <a:extLst>
                    <a:ext uri="{FF2B5EF4-FFF2-40B4-BE49-F238E27FC236}">
                      <a16:creationId xmlns:a16="http://schemas.microsoft.com/office/drawing/2014/main" id="{15F68E2B-8D22-4940-AF72-0DFB629E82E4}"/>
                    </a:ext>
                  </a:extLst>
                </p:cNvPr>
                <p:cNvSpPr/>
                <p:nvPr/>
              </p:nvSpPr>
              <p:spPr>
                <a:xfrm rot="709480" flipH="1">
                  <a:off x="4326596" y="3975649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2" name="月 591">
                  <a:extLst>
                    <a:ext uri="{FF2B5EF4-FFF2-40B4-BE49-F238E27FC236}">
                      <a16:creationId xmlns:a16="http://schemas.microsoft.com/office/drawing/2014/main" id="{7D0813D7-3AE3-4F4B-8EF9-85FA63FEF0F5}"/>
                    </a:ext>
                  </a:extLst>
                </p:cNvPr>
                <p:cNvSpPr/>
                <p:nvPr/>
              </p:nvSpPr>
              <p:spPr>
                <a:xfrm rot="462998" flipH="1">
                  <a:off x="4361006" y="398486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3" name="月 592">
                  <a:extLst>
                    <a:ext uri="{FF2B5EF4-FFF2-40B4-BE49-F238E27FC236}">
                      <a16:creationId xmlns:a16="http://schemas.microsoft.com/office/drawing/2014/main" id="{4EBC0505-3B11-4B3E-9EBD-ECCC0058C048}"/>
                    </a:ext>
                  </a:extLst>
                </p:cNvPr>
                <p:cNvSpPr/>
                <p:nvPr/>
              </p:nvSpPr>
              <p:spPr>
                <a:xfrm rot="500641" flipH="1">
                  <a:off x="4400798" y="401140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4" name="月 593">
                  <a:extLst>
                    <a:ext uri="{FF2B5EF4-FFF2-40B4-BE49-F238E27FC236}">
                      <a16:creationId xmlns:a16="http://schemas.microsoft.com/office/drawing/2014/main" id="{58390E2E-B04F-45B4-86A5-52251252EA93}"/>
                    </a:ext>
                  </a:extLst>
                </p:cNvPr>
                <p:cNvSpPr/>
                <p:nvPr/>
              </p:nvSpPr>
              <p:spPr>
                <a:xfrm rot="310121" flipH="1">
                  <a:off x="4438591" y="4016952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5" name="月 594">
                  <a:extLst>
                    <a:ext uri="{FF2B5EF4-FFF2-40B4-BE49-F238E27FC236}">
                      <a16:creationId xmlns:a16="http://schemas.microsoft.com/office/drawing/2014/main" id="{DDB3E7D2-FCAE-4ADC-98FA-B2E893E0B0BB}"/>
                    </a:ext>
                  </a:extLst>
                </p:cNvPr>
                <p:cNvSpPr/>
                <p:nvPr/>
              </p:nvSpPr>
              <p:spPr>
                <a:xfrm rot="63639" flipH="1">
                  <a:off x="4473838" y="4022120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6" name="月 595">
                  <a:extLst>
                    <a:ext uri="{FF2B5EF4-FFF2-40B4-BE49-F238E27FC236}">
                      <a16:creationId xmlns:a16="http://schemas.microsoft.com/office/drawing/2014/main" id="{A41ABF52-30CE-43DA-955C-7B49E41FC75D}"/>
                    </a:ext>
                  </a:extLst>
                </p:cNvPr>
                <p:cNvSpPr/>
                <p:nvPr/>
              </p:nvSpPr>
              <p:spPr>
                <a:xfrm rot="20700000">
                  <a:off x="4795279" y="3965763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7" name="月 596">
                  <a:extLst>
                    <a:ext uri="{FF2B5EF4-FFF2-40B4-BE49-F238E27FC236}">
                      <a16:creationId xmlns:a16="http://schemas.microsoft.com/office/drawing/2014/main" id="{C8F61347-992A-4027-B3DA-7699EC22792F}"/>
                    </a:ext>
                  </a:extLst>
                </p:cNvPr>
                <p:cNvSpPr/>
                <p:nvPr/>
              </p:nvSpPr>
              <p:spPr>
                <a:xfrm rot="20890520">
                  <a:off x="4758383" y="3975649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8" name="月 597">
                  <a:extLst>
                    <a:ext uri="{FF2B5EF4-FFF2-40B4-BE49-F238E27FC236}">
                      <a16:creationId xmlns:a16="http://schemas.microsoft.com/office/drawing/2014/main" id="{21168FF4-D815-419C-9037-17A82F757E07}"/>
                    </a:ext>
                  </a:extLst>
                </p:cNvPr>
                <p:cNvSpPr/>
                <p:nvPr/>
              </p:nvSpPr>
              <p:spPr>
                <a:xfrm rot="21137002">
                  <a:off x="4723973" y="398486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599" name="月 598">
                  <a:extLst>
                    <a:ext uri="{FF2B5EF4-FFF2-40B4-BE49-F238E27FC236}">
                      <a16:creationId xmlns:a16="http://schemas.microsoft.com/office/drawing/2014/main" id="{15836FF9-1ADC-43EC-9F24-532964B91E83}"/>
                    </a:ext>
                  </a:extLst>
                </p:cNvPr>
                <p:cNvSpPr/>
                <p:nvPr/>
              </p:nvSpPr>
              <p:spPr>
                <a:xfrm rot="21099359">
                  <a:off x="4684181" y="401140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00" name="月 599">
                  <a:extLst>
                    <a:ext uri="{FF2B5EF4-FFF2-40B4-BE49-F238E27FC236}">
                      <a16:creationId xmlns:a16="http://schemas.microsoft.com/office/drawing/2014/main" id="{28DBA629-741A-41D4-AC6C-DEFF45EAC7DF}"/>
                    </a:ext>
                  </a:extLst>
                </p:cNvPr>
                <p:cNvSpPr/>
                <p:nvPr/>
              </p:nvSpPr>
              <p:spPr>
                <a:xfrm rot="21289879">
                  <a:off x="4646388" y="4016952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01" name="月 600">
                  <a:extLst>
                    <a:ext uri="{FF2B5EF4-FFF2-40B4-BE49-F238E27FC236}">
                      <a16:creationId xmlns:a16="http://schemas.microsoft.com/office/drawing/2014/main" id="{BD710256-718A-4971-9F00-2AD2B4A465E4}"/>
                    </a:ext>
                  </a:extLst>
                </p:cNvPr>
                <p:cNvSpPr/>
                <p:nvPr/>
              </p:nvSpPr>
              <p:spPr>
                <a:xfrm rot="21536361">
                  <a:off x="4611141" y="4022120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</p:grpSp>
        <p:sp>
          <p:nvSpPr>
            <p:cNvPr id="355" name="フリーフォーム: 図形 354">
              <a:extLst>
                <a:ext uri="{FF2B5EF4-FFF2-40B4-BE49-F238E27FC236}">
                  <a16:creationId xmlns:a16="http://schemas.microsoft.com/office/drawing/2014/main" id="{DAF15043-9726-44C9-83A9-A22E90327C10}"/>
                </a:ext>
              </a:extLst>
            </p:cNvPr>
            <p:cNvSpPr/>
            <p:nvPr/>
          </p:nvSpPr>
          <p:spPr bwMode="auto">
            <a:xfrm>
              <a:off x="725144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60" name="グループ化 359">
              <a:extLst>
                <a:ext uri="{FF2B5EF4-FFF2-40B4-BE49-F238E27FC236}">
                  <a16:creationId xmlns:a16="http://schemas.microsoft.com/office/drawing/2014/main" id="{820E49A5-21CA-425F-8CCD-907A75F1469A}"/>
                </a:ext>
              </a:extLst>
            </p:cNvPr>
            <p:cNvGrpSpPr/>
            <p:nvPr/>
          </p:nvGrpSpPr>
          <p:grpSpPr>
            <a:xfrm>
              <a:off x="712168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361" name="グループ化 360">
                <a:extLst>
                  <a:ext uri="{FF2B5EF4-FFF2-40B4-BE49-F238E27FC236}">
                    <a16:creationId xmlns:a16="http://schemas.microsoft.com/office/drawing/2014/main" id="{C99FED20-1E38-4CAA-A54B-A84991AD9DF5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65" name="角丸四角形 515">
                  <a:extLst>
                    <a:ext uri="{FF2B5EF4-FFF2-40B4-BE49-F238E27FC236}">
                      <a16:creationId xmlns:a16="http://schemas.microsoft.com/office/drawing/2014/main" id="{A9F51FEF-A24F-4338-B080-97143376A04C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6" name="フリーフォーム: 図形 365">
                  <a:extLst>
                    <a:ext uri="{FF2B5EF4-FFF2-40B4-BE49-F238E27FC236}">
                      <a16:creationId xmlns:a16="http://schemas.microsoft.com/office/drawing/2014/main" id="{67167521-B7B6-4ABA-8EB5-63E7B40872CD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62" name="グループ化 361">
                <a:extLst>
                  <a:ext uri="{FF2B5EF4-FFF2-40B4-BE49-F238E27FC236}">
                    <a16:creationId xmlns:a16="http://schemas.microsoft.com/office/drawing/2014/main" id="{2C91772B-34A4-459B-8885-1B3364BA6B73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63" name="角丸四角形 515">
                  <a:extLst>
                    <a:ext uri="{FF2B5EF4-FFF2-40B4-BE49-F238E27FC236}">
                      <a16:creationId xmlns:a16="http://schemas.microsoft.com/office/drawing/2014/main" id="{58C975FA-3F6C-4693-B0DA-998F3F85F075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4" name="フリーフォーム: 図形 363">
                  <a:extLst>
                    <a:ext uri="{FF2B5EF4-FFF2-40B4-BE49-F238E27FC236}">
                      <a16:creationId xmlns:a16="http://schemas.microsoft.com/office/drawing/2014/main" id="{0AD7D685-05F7-42F6-A9A7-116DC2068137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623" name="円/楕円 1089">
              <a:extLst>
                <a:ext uri="{FF2B5EF4-FFF2-40B4-BE49-F238E27FC236}">
                  <a16:creationId xmlns:a16="http://schemas.microsoft.com/office/drawing/2014/main" id="{E6FFFCD8-05C3-4011-A44F-AFA9167941C8}"/>
                </a:ext>
              </a:extLst>
            </p:cNvPr>
            <p:cNvSpPr/>
            <p:nvPr/>
          </p:nvSpPr>
          <p:spPr>
            <a:xfrm>
              <a:off x="7228360" y="4167820"/>
              <a:ext cx="548585" cy="546237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624" name="グループ化 623">
              <a:extLst>
                <a:ext uri="{FF2B5EF4-FFF2-40B4-BE49-F238E27FC236}">
                  <a16:creationId xmlns:a16="http://schemas.microsoft.com/office/drawing/2014/main" id="{E7B14ED0-B918-4407-8C5A-C503E20EF3E2}"/>
                </a:ext>
              </a:extLst>
            </p:cNvPr>
            <p:cNvGrpSpPr/>
            <p:nvPr/>
          </p:nvGrpSpPr>
          <p:grpSpPr>
            <a:xfrm>
              <a:off x="7203411" y="4234021"/>
              <a:ext cx="598483" cy="542149"/>
              <a:chOff x="4246099" y="3718105"/>
              <a:chExt cx="719603" cy="651868"/>
            </a:xfrm>
          </p:grpSpPr>
          <p:sp>
            <p:nvSpPr>
              <p:cNvPr id="625" name="円/楕円 689">
                <a:extLst>
                  <a:ext uri="{FF2B5EF4-FFF2-40B4-BE49-F238E27FC236}">
                    <a16:creationId xmlns:a16="http://schemas.microsoft.com/office/drawing/2014/main" id="{FC799DF7-B08C-4A60-BAA3-8DAB2FFD9725}"/>
                  </a:ext>
                </a:extLst>
              </p:cNvPr>
              <p:cNvSpPr/>
              <p:nvPr/>
            </p:nvSpPr>
            <p:spPr>
              <a:xfrm rot="20700000">
                <a:off x="4246099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6" name="円/楕円 690">
                <a:extLst>
                  <a:ext uri="{FF2B5EF4-FFF2-40B4-BE49-F238E27FC236}">
                    <a16:creationId xmlns:a16="http://schemas.microsoft.com/office/drawing/2014/main" id="{B8C2998A-82D9-41BA-AB5B-79F15E825BAE}"/>
                  </a:ext>
                </a:extLst>
              </p:cNvPr>
              <p:cNvSpPr/>
              <p:nvPr/>
            </p:nvSpPr>
            <p:spPr>
              <a:xfrm rot="900000" flipH="1">
                <a:off x="4790767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7" name="円/楕円 691">
                <a:extLst>
                  <a:ext uri="{FF2B5EF4-FFF2-40B4-BE49-F238E27FC236}">
                    <a16:creationId xmlns:a16="http://schemas.microsoft.com/office/drawing/2014/main" id="{C9CC18BF-5E88-4728-AFE3-AF6A7A5893A3}"/>
                  </a:ext>
                </a:extLst>
              </p:cNvPr>
              <p:cNvSpPr/>
              <p:nvPr/>
            </p:nvSpPr>
            <p:spPr>
              <a:xfrm>
                <a:off x="4316378" y="3718105"/>
                <a:ext cx="579044" cy="6518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8" name="円/楕円 632">
                <a:extLst>
                  <a:ext uri="{FF2B5EF4-FFF2-40B4-BE49-F238E27FC236}">
                    <a16:creationId xmlns:a16="http://schemas.microsoft.com/office/drawing/2014/main" id="{16A75F52-098A-4305-A89C-85875E21F244}"/>
                  </a:ext>
                </a:extLst>
              </p:cNvPr>
              <p:cNvSpPr/>
              <p:nvPr/>
            </p:nvSpPr>
            <p:spPr>
              <a:xfrm>
                <a:off x="4561526" y="4170592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9" name="円/楕円 1109">
                <a:extLst>
                  <a:ext uri="{FF2B5EF4-FFF2-40B4-BE49-F238E27FC236}">
                    <a16:creationId xmlns:a16="http://schemas.microsoft.com/office/drawing/2014/main" id="{B2335A92-EBEB-4E23-9E23-6484DE9774F5}"/>
                  </a:ext>
                </a:extLst>
              </p:cNvPr>
              <p:cNvSpPr/>
              <p:nvPr/>
            </p:nvSpPr>
            <p:spPr>
              <a:xfrm>
                <a:off x="4386337" y="3943111"/>
                <a:ext cx="136141" cy="179470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30" name="円/楕円 1110">
                <a:extLst>
                  <a:ext uri="{FF2B5EF4-FFF2-40B4-BE49-F238E27FC236}">
                    <a16:creationId xmlns:a16="http://schemas.microsoft.com/office/drawing/2014/main" id="{49A70054-1831-4D54-B4A7-B89809439CA1}"/>
                  </a:ext>
                </a:extLst>
              </p:cNvPr>
              <p:cNvSpPr/>
              <p:nvPr/>
            </p:nvSpPr>
            <p:spPr>
              <a:xfrm>
                <a:off x="4407098" y="3983491"/>
                <a:ext cx="94621" cy="9736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1" name="フリーフォーム 1111">
                <a:extLst>
                  <a:ext uri="{FF2B5EF4-FFF2-40B4-BE49-F238E27FC236}">
                    <a16:creationId xmlns:a16="http://schemas.microsoft.com/office/drawing/2014/main" id="{CBAF9B9C-EF52-4452-A9AE-1CCCC7499023}"/>
                  </a:ext>
                </a:extLst>
              </p:cNvPr>
              <p:cNvSpPr/>
              <p:nvPr/>
            </p:nvSpPr>
            <p:spPr>
              <a:xfrm>
                <a:off x="4391011" y="3928598"/>
                <a:ext cx="126794" cy="71160"/>
              </a:xfrm>
              <a:custGeom>
                <a:avLst/>
                <a:gdLst>
                  <a:gd name="connsiteX0" fmla="*/ 57760 w 304206"/>
                  <a:gd name="connsiteY0" fmla="*/ 0 h 178653"/>
                  <a:gd name="connsiteX1" fmla="*/ 100474 w 304206"/>
                  <a:gd name="connsiteY1" fmla="*/ 28774 h 178653"/>
                  <a:gd name="connsiteX2" fmla="*/ 103539 w 304206"/>
                  <a:gd name="connsiteY2" fmla="*/ 26543 h 178653"/>
                  <a:gd name="connsiteX3" fmla="*/ 152103 w 304206"/>
                  <a:gd name="connsiteY3" fmla="*/ 15422 h 178653"/>
                  <a:gd name="connsiteX4" fmla="*/ 302586 w 304206"/>
                  <a:gd name="connsiteY4" fmla="*/ 166496 h 178653"/>
                  <a:gd name="connsiteX5" fmla="*/ 304206 w 304206"/>
                  <a:gd name="connsiteY5" fmla="*/ 178653 h 178653"/>
                  <a:gd name="connsiteX6" fmla="*/ 287175 w 304206"/>
                  <a:gd name="connsiteY6" fmla="*/ 145942 h 178653"/>
                  <a:gd name="connsiteX7" fmla="*/ 152103 w 304206"/>
                  <a:gd name="connsiteY7" fmla="*/ 73492 h 178653"/>
                  <a:gd name="connsiteX8" fmla="*/ 17033 w 304206"/>
                  <a:gd name="connsiteY8" fmla="*/ 145942 h 178653"/>
                  <a:gd name="connsiteX9" fmla="*/ 0 w 304206"/>
                  <a:gd name="connsiteY9" fmla="*/ 178653 h 178653"/>
                  <a:gd name="connsiteX10" fmla="*/ 1621 w 304206"/>
                  <a:gd name="connsiteY10" fmla="*/ 166496 h 178653"/>
                  <a:gd name="connsiteX11" fmla="*/ 24842 w 304206"/>
                  <a:gd name="connsiteY11" fmla="*/ 108529 h 178653"/>
                  <a:gd name="connsiteX12" fmla="*/ 8216 w 304206"/>
                  <a:gd name="connsiteY12" fmla="*/ 56904 h 178653"/>
                  <a:gd name="connsiteX13" fmla="*/ 49785 w 304206"/>
                  <a:gd name="connsiteY13" fmla="*/ 72815 h 178653"/>
                  <a:gd name="connsiteX14" fmla="*/ 60792 w 304206"/>
                  <a:gd name="connsiteY14" fmla="*/ 57667 h 178653"/>
                  <a:gd name="connsiteX15" fmla="*/ 61711 w 304206"/>
                  <a:gd name="connsiteY15" fmla="*/ 56998 h 1786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04206" h="178653">
                    <a:moveTo>
                      <a:pt x="57760" y="0"/>
                    </a:moveTo>
                    <a:lnTo>
                      <a:pt x="100474" y="28774"/>
                    </a:lnTo>
                    <a:lnTo>
                      <a:pt x="103539" y="26543"/>
                    </a:lnTo>
                    <a:cubicBezTo>
                      <a:pt x="118880" y="19316"/>
                      <a:pt x="135192" y="15422"/>
                      <a:pt x="152103" y="15422"/>
                    </a:cubicBezTo>
                    <a:cubicBezTo>
                      <a:pt x="219752" y="15422"/>
                      <a:pt x="277794" y="77717"/>
                      <a:pt x="302586" y="166496"/>
                    </a:cubicBezTo>
                    <a:lnTo>
                      <a:pt x="304206" y="178653"/>
                    </a:lnTo>
                    <a:lnTo>
                      <a:pt x="287175" y="145942"/>
                    </a:lnTo>
                    <a:cubicBezTo>
                      <a:pt x="252607" y="101179"/>
                      <a:pt x="204853" y="73492"/>
                      <a:pt x="152103" y="73492"/>
                    </a:cubicBezTo>
                    <a:cubicBezTo>
                      <a:pt x="99355" y="73492"/>
                      <a:pt x="51599" y="101179"/>
                      <a:pt x="17033" y="145942"/>
                    </a:cubicBezTo>
                    <a:lnTo>
                      <a:pt x="0" y="178653"/>
                    </a:lnTo>
                    <a:lnTo>
                      <a:pt x="1621" y="166496"/>
                    </a:lnTo>
                    <a:lnTo>
                      <a:pt x="24842" y="108529"/>
                    </a:lnTo>
                    <a:lnTo>
                      <a:pt x="8216" y="56904"/>
                    </a:lnTo>
                    <a:lnTo>
                      <a:pt x="49785" y="72815"/>
                    </a:lnTo>
                    <a:lnTo>
                      <a:pt x="60792" y="57667"/>
                    </a:lnTo>
                    <a:lnTo>
                      <a:pt x="61711" y="56998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32" name="円/楕円 1112">
                <a:extLst>
                  <a:ext uri="{FF2B5EF4-FFF2-40B4-BE49-F238E27FC236}">
                    <a16:creationId xmlns:a16="http://schemas.microsoft.com/office/drawing/2014/main" id="{E97D2EDC-1F68-49D0-97E8-3CD53B0DE642}"/>
                  </a:ext>
                </a:extLst>
              </p:cNvPr>
              <p:cNvSpPr/>
              <p:nvPr/>
            </p:nvSpPr>
            <p:spPr>
              <a:xfrm>
                <a:off x="4423251" y="3997703"/>
                <a:ext cx="62314" cy="64118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3" name="円/楕円 1113">
                <a:extLst>
                  <a:ext uri="{FF2B5EF4-FFF2-40B4-BE49-F238E27FC236}">
                    <a16:creationId xmlns:a16="http://schemas.microsoft.com/office/drawing/2014/main" id="{D7BECF5A-9202-4B7E-B6AC-E3046E82066B}"/>
                  </a:ext>
                </a:extLst>
              </p:cNvPr>
              <p:cNvSpPr/>
              <p:nvPr/>
            </p:nvSpPr>
            <p:spPr>
              <a:xfrm>
                <a:off x="4431605" y="3990234"/>
                <a:ext cx="44305" cy="4558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4" name="円/楕円 1114">
                <a:extLst>
                  <a:ext uri="{FF2B5EF4-FFF2-40B4-BE49-F238E27FC236}">
                    <a16:creationId xmlns:a16="http://schemas.microsoft.com/office/drawing/2014/main" id="{228CC309-FC32-4D8A-AC28-CF8BDA65DDBA}"/>
                  </a:ext>
                </a:extLst>
              </p:cNvPr>
              <p:cNvSpPr/>
              <p:nvPr/>
            </p:nvSpPr>
            <p:spPr>
              <a:xfrm flipV="1">
                <a:off x="4421950" y="4033783"/>
                <a:ext cx="28572" cy="27305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5" name="円/楕円 1115">
                <a:extLst>
                  <a:ext uri="{FF2B5EF4-FFF2-40B4-BE49-F238E27FC236}">
                    <a16:creationId xmlns:a16="http://schemas.microsoft.com/office/drawing/2014/main" id="{B39EC6C4-9D4C-4775-AEDC-D3A6B9789362}"/>
                  </a:ext>
                </a:extLst>
              </p:cNvPr>
              <p:cNvSpPr/>
              <p:nvPr/>
            </p:nvSpPr>
            <p:spPr>
              <a:xfrm flipH="1">
                <a:off x="4681028" y="3943111"/>
                <a:ext cx="136141" cy="179470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36" name="円/楕円 1116">
                <a:extLst>
                  <a:ext uri="{FF2B5EF4-FFF2-40B4-BE49-F238E27FC236}">
                    <a16:creationId xmlns:a16="http://schemas.microsoft.com/office/drawing/2014/main" id="{FD90355F-850D-4FA7-8454-198036371550}"/>
                  </a:ext>
                </a:extLst>
              </p:cNvPr>
              <p:cNvSpPr/>
              <p:nvPr/>
            </p:nvSpPr>
            <p:spPr>
              <a:xfrm flipH="1">
                <a:off x="4701788" y="3983491"/>
                <a:ext cx="94621" cy="9736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7" name="フリーフォーム 1117">
                <a:extLst>
                  <a:ext uri="{FF2B5EF4-FFF2-40B4-BE49-F238E27FC236}">
                    <a16:creationId xmlns:a16="http://schemas.microsoft.com/office/drawing/2014/main" id="{E97AE1D9-373C-41FB-8582-6495F352B9ED}"/>
                  </a:ext>
                </a:extLst>
              </p:cNvPr>
              <p:cNvSpPr/>
              <p:nvPr/>
            </p:nvSpPr>
            <p:spPr>
              <a:xfrm flipH="1">
                <a:off x="4685701" y="3928598"/>
                <a:ext cx="126794" cy="71160"/>
              </a:xfrm>
              <a:custGeom>
                <a:avLst/>
                <a:gdLst>
                  <a:gd name="connsiteX0" fmla="*/ 57760 w 304206"/>
                  <a:gd name="connsiteY0" fmla="*/ 0 h 178653"/>
                  <a:gd name="connsiteX1" fmla="*/ 100474 w 304206"/>
                  <a:gd name="connsiteY1" fmla="*/ 28774 h 178653"/>
                  <a:gd name="connsiteX2" fmla="*/ 103539 w 304206"/>
                  <a:gd name="connsiteY2" fmla="*/ 26543 h 178653"/>
                  <a:gd name="connsiteX3" fmla="*/ 152103 w 304206"/>
                  <a:gd name="connsiteY3" fmla="*/ 15422 h 178653"/>
                  <a:gd name="connsiteX4" fmla="*/ 302586 w 304206"/>
                  <a:gd name="connsiteY4" fmla="*/ 166496 h 178653"/>
                  <a:gd name="connsiteX5" fmla="*/ 304206 w 304206"/>
                  <a:gd name="connsiteY5" fmla="*/ 178653 h 178653"/>
                  <a:gd name="connsiteX6" fmla="*/ 287175 w 304206"/>
                  <a:gd name="connsiteY6" fmla="*/ 145942 h 178653"/>
                  <a:gd name="connsiteX7" fmla="*/ 152103 w 304206"/>
                  <a:gd name="connsiteY7" fmla="*/ 73492 h 178653"/>
                  <a:gd name="connsiteX8" fmla="*/ 17033 w 304206"/>
                  <a:gd name="connsiteY8" fmla="*/ 145942 h 178653"/>
                  <a:gd name="connsiteX9" fmla="*/ 0 w 304206"/>
                  <a:gd name="connsiteY9" fmla="*/ 178653 h 178653"/>
                  <a:gd name="connsiteX10" fmla="*/ 1621 w 304206"/>
                  <a:gd name="connsiteY10" fmla="*/ 166496 h 178653"/>
                  <a:gd name="connsiteX11" fmla="*/ 24842 w 304206"/>
                  <a:gd name="connsiteY11" fmla="*/ 108529 h 178653"/>
                  <a:gd name="connsiteX12" fmla="*/ 8216 w 304206"/>
                  <a:gd name="connsiteY12" fmla="*/ 56904 h 178653"/>
                  <a:gd name="connsiteX13" fmla="*/ 49785 w 304206"/>
                  <a:gd name="connsiteY13" fmla="*/ 72815 h 178653"/>
                  <a:gd name="connsiteX14" fmla="*/ 60792 w 304206"/>
                  <a:gd name="connsiteY14" fmla="*/ 57667 h 178653"/>
                  <a:gd name="connsiteX15" fmla="*/ 61711 w 304206"/>
                  <a:gd name="connsiteY15" fmla="*/ 56998 h 1786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04206" h="178653">
                    <a:moveTo>
                      <a:pt x="57760" y="0"/>
                    </a:moveTo>
                    <a:lnTo>
                      <a:pt x="100474" y="28774"/>
                    </a:lnTo>
                    <a:lnTo>
                      <a:pt x="103539" y="26543"/>
                    </a:lnTo>
                    <a:cubicBezTo>
                      <a:pt x="118880" y="19316"/>
                      <a:pt x="135192" y="15422"/>
                      <a:pt x="152103" y="15422"/>
                    </a:cubicBezTo>
                    <a:cubicBezTo>
                      <a:pt x="219752" y="15422"/>
                      <a:pt x="277794" y="77717"/>
                      <a:pt x="302586" y="166496"/>
                    </a:cubicBezTo>
                    <a:lnTo>
                      <a:pt x="304206" y="178653"/>
                    </a:lnTo>
                    <a:lnTo>
                      <a:pt x="287175" y="145942"/>
                    </a:lnTo>
                    <a:cubicBezTo>
                      <a:pt x="252607" y="101179"/>
                      <a:pt x="204853" y="73492"/>
                      <a:pt x="152103" y="73492"/>
                    </a:cubicBezTo>
                    <a:cubicBezTo>
                      <a:pt x="99355" y="73492"/>
                      <a:pt x="51599" y="101179"/>
                      <a:pt x="17033" y="145942"/>
                    </a:cubicBezTo>
                    <a:lnTo>
                      <a:pt x="0" y="178653"/>
                    </a:lnTo>
                    <a:lnTo>
                      <a:pt x="1621" y="166496"/>
                    </a:lnTo>
                    <a:lnTo>
                      <a:pt x="24842" y="108529"/>
                    </a:lnTo>
                    <a:lnTo>
                      <a:pt x="8216" y="56904"/>
                    </a:lnTo>
                    <a:lnTo>
                      <a:pt x="49785" y="72815"/>
                    </a:lnTo>
                    <a:lnTo>
                      <a:pt x="60792" y="57667"/>
                    </a:lnTo>
                    <a:lnTo>
                      <a:pt x="61711" y="56998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38" name="円/楕円 1118">
                <a:extLst>
                  <a:ext uri="{FF2B5EF4-FFF2-40B4-BE49-F238E27FC236}">
                    <a16:creationId xmlns:a16="http://schemas.microsoft.com/office/drawing/2014/main" id="{838953A4-DBA4-4F0A-817C-7D6E1676C134}"/>
                  </a:ext>
                </a:extLst>
              </p:cNvPr>
              <p:cNvSpPr/>
              <p:nvPr/>
            </p:nvSpPr>
            <p:spPr>
              <a:xfrm flipH="1">
                <a:off x="4717941" y="3997703"/>
                <a:ext cx="62314" cy="64118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9" name="円/楕円 1119">
                <a:extLst>
                  <a:ext uri="{FF2B5EF4-FFF2-40B4-BE49-F238E27FC236}">
                    <a16:creationId xmlns:a16="http://schemas.microsoft.com/office/drawing/2014/main" id="{888EBDCB-8B64-4D6E-B1FE-159C86B57015}"/>
                  </a:ext>
                </a:extLst>
              </p:cNvPr>
              <p:cNvSpPr/>
              <p:nvPr/>
            </p:nvSpPr>
            <p:spPr>
              <a:xfrm flipH="1">
                <a:off x="4727596" y="3990234"/>
                <a:ext cx="44305" cy="4558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0" name="円/楕円 1120">
                <a:extLst>
                  <a:ext uri="{FF2B5EF4-FFF2-40B4-BE49-F238E27FC236}">
                    <a16:creationId xmlns:a16="http://schemas.microsoft.com/office/drawing/2014/main" id="{82C0C4E3-26A5-4919-A3E6-5E06F0DBC030}"/>
                  </a:ext>
                </a:extLst>
              </p:cNvPr>
              <p:cNvSpPr/>
              <p:nvPr/>
            </p:nvSpPr>
            <p:spPr>
              <a:xfrm flipH="1" flipV="1">
                <a:off x="4752984" y="4033783"/>
                <a:ext cx="28572" cy="27305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1" name="月 316">
                <a:extLst>
                  <a:ext uri="{FF2B5EF4-FFF2-40B4-BE49-F238E27FC236}">
                    <a16:creationId xmlns:a16="http://schemas.microsoft.com/office/drawing/2014/main" id="{AD7A2473-A981-41AA-B0FD-C84C611550C6}"/>
                  </a:ext>
                </a:extLst>
              </p:cNvPr>
              <p:cNvSpPr/>
              <p:nvPr/>
            </p:nvSpPr>
            <p:spPr>
              <a:xfrm rot="5400000">
                <a:off x="4424474" y="3827135"/>
                <a:ext cx="45719" cy="177147"/>
              </a:xfrm>
              <a:custGeom>
                <a:avLst/>
                <a:gdLst>
                  <a:gd name="connsiteX0" fmla="*/ 45719 w 45719"/>
                  <a:gd name="connsiteY0" fmla="*/ 182762 h 182762"/>
                  <a:gd name="connsiteX1" fmla="*/ 0 w 45719"/>
                  <a:gd name="connsiteY1" fmla="*/ 91381 h 182762"/>
                  <a:gd name="connsiteX2" fmla="*/ 45719 w 45719"/>
                  <a:gd name="connsiteY2" fmla="*/ 0 h 182762"/>
                  <a:gd name="connsiteX3" fmla="*/ 13270 w 45719"/>
                  <a:gd name="connsiteY3" fmla="*/ 91381 h 182762"/>
                  <a:gd name="connsiteX4" fmla="*/ 45719 w 45719"/>
                  <a:gd name="connsiteY4" fmla="*/ 182762 h 182762"/>
                  <a:gd name="connsiteX0" fmla="*/ 45719 w 46081"/>
                  <a:gd name="connsiteY0" fmla="*/ 182762 h 187468"/>
                  <a:gd name="connsiteX1" fmla="*/ 0 w 46081"/>
                  <a:gd name="connsiteY1" fmla="*/ 91381 h 187468"/>
                  <a:gd name="connsiteX2" fmla="*/ 45719 w 46081"/>
                  <a:gd name="connsiteY2" fmla="*/ 0 h 187468"/>
                  <a:gd name="connsiteX3" fmla="*/ 13270 w 46081"/>
                  <a:gd name="connsiteY3" fmla="*/ 91381 h 187468"/>
                  <a:gd name="connsiteX4" fmla="*/ 45719 w 46081"/>
                  <a:gd name="connsiteY4" fmla="*/ 182762 h 187468"/>
                  <a:gd name="connsiteX0" fmla="*/ 45719 w 46362"/>
                  <a:gd name="connsiteY0" fmla="*/ 182762 h 183687"/>
                  <a:gd name="connsiteX1" fmla="*/ 0 w 46362"/>
                  <a:gd name="connsiteY1" fmla="*/ 91381 h 183687"/>
                  <a:gd name="connsiteX2" fmla="*/ 45719 w 46362"/>
                  <a:gd name="connsiteY2" fmla="*/ 0 h 183687"/>
                  <a:gd name="connsiteX3" fmla="*/ 13270 w 46362"/>
                  <a:gd name="connsiteY3" fmla="*/ 91381 h 183687"/>
                  <a:gd name="connsiteX4" fmla="*/ 45719 w 46362"/>
                  <a:gd name="connsiteY4" fmla="*/ 182762 h 183687"/>
                  <a:gd name="connsiteX0" fmla="*/ 45719 w 46391"/>
                  <a:gd name="connsiteY0" fmla="*/ 183470 h 184395"/>
                  <a:gd name="connsiteX1" fmla="*/ 0 w 46391"/>
                  <a:gd name="connsiteY1" fmla="*/ 92089 h 184395"/>
                  <a:gd name="connsiteX2" fmla="*/ 45719 w 46391"/>
                  <a:gd name="connsiteY2" fmla="*/ 708 h 184395"/>
                  <a:gd name="connsiteX3" fmla="*/ 13270 w 46391"/>
                  <a:gd name="connsiteY3" fmla="*/ 92089 h 184395"/>
                  <a:gd name="connsiteX4" fmla="*/ 45719 w 46391"/>
                  <a:gd name="connsiteY4" fmla="*/ 183470 h 184395"/>
                  <a:gd name="connsiteX0" fmla="*/ 45719 w 46441"/>
                  <a:gd name="connsiteY0" fmla="*/ 183470 h 184395"/>
                  <a:gd name="connsiteX1" fmla="*/ 0 w 46441"/>
                  <a:gd name="connsiteY1" fmla="*/ 92089 h 184395"/>
                  <a:gd name="connsiteX2" fmla="*/ 45719 w 46441"/>
                  <a:gd name="connsiteY2" fmla="*/ 708 h 184395"/>
                  <a:gd name="connsiteX3" fmla="*/ 13270 w 46441"/>
                  <a:gd name="connsiteY3" fmla="*/ 92089 h 184395"/>
                  <a:gd name="connsiteX4" fmla="*/ 45719 w 46441"/>
                  <a:gd name="connsiteY4" fmla="*/ 183470 h 184395"/>
                  <a:gd name="connsiteX0" fmla="*/ 45719 w 46441"/>
                  <a:gd name="connsiteY0" fmla="*/ 184037 h 185644"/>
                  <a:gd name="connsiteX1" fmla="*/ 0 w 46441"/>
                  <a:gd name="connsiteY1" fmla="*/ 92656 h 185644"/>
                  <a:gd name="connsiteX2" fmla="*/ 45719 w 46441"/>
                  <a:gd name="connsiteY2" fmla="*/ 1275 h 185644"/>
                  <a:gd name="connsiteX3" fmla="*/ 13270 w 46441"/>
                  <a:gd name="connsiteY3" fmla="*/ 92656 h 185644"/>
                  <a:gd name="connsiteX4" fmla="*/ 45719 w 46441"/>
                  <a:gd name="connsiteY4" fmla="*/ 184037 h 185644"/>
                  <a:gd name="connsiteX0" fmla="*/ 45719 w 46399"/>
                  <a:gd name="connsiteY0" fmla="*/ 184037 h 185644"/>
                  <a:gd name="connsiteX1" fmla="*/ 0 w 46399"/>
                  <a:gd name="connsiteY1" fmla="*/ 92656 h 185644"/>
                  <a:gd name="connsiteX2" fmla="*/ 45719 w 46399"/>
                  <a:gd name="connsiteY2" fmla="*/ 1275 h 185644"/>
                  <a:gd name="connsiteX3" fmla="*/ 13270 w 46399"/>
                  <a:gd name="connsiteY3" fmla="*/ 92656 h 185644"/>
                  <a:gd name="connsiteX4" fmla="*/ 45719 w 46399"/>
                  <a:gd name="connsiteY4" fmla="*/ 184037 h 185644"/>
                  <a:gd name="connsiteX0" fmla="*/ 45719 w 46399"/>
                  <a:gd name="connsiteY0" fmla="*/ 184037 h 184841"/>
                  <a:gd name="connsiteX1" fmla="*/ 0 w 46399"/>
                  <a:gd name="connsiteY1" fmla="*/ 92656 h 184841"/>
                  <a:gd name="connsiteX2" fmla="*/ 45719 w 46399"/>
                  <a:gd name="connsiteY2" fmla="*/ 1275 h 184841"/>
                  <a:gd name="connsiteX3" fmla="*/ 13270 w 46399"/>
                  <a:gd name="connsiteY3" fmla="*/ 92656 h 184841"/>
                  <a:gd name="connsiteX4" fmla="*/ 45719 w 46399"/>
                  <a:gd name="connsiteY4" fmla="*/ 184037 h 184841"/>
                  <a:gd name="connsiteX0" fmla="*/ 45719 w 46053"/>
                  <a:gd name="connsiteY0" fmla="*/ 183466 h 184270"/>
                  <a:gd name="connsiteX1" fmla="*/ 0 w 46053"/>
                  <a:gd name="connsiteY1" fmla="*/ 92085 h 184270"/>
                  <a:gd name="connsiteX2" fmla="*/ 45719 w 46053"/>
                  <a:gd name="connsiteY2" fmla="*/ 704 h 184270"/>
                  <a:gd name="connsiteX3" fmla="*/ 13270 w 46053"/>
                  <a:gd name="connsiteY3" fmla="*/ 92085 h 184270"/>
                  <a:gd name="connsiteX4" fmla="*/ 45719 w 46053"/>
                  <a:gd name="connsiteY4" fmla="*/ 183466 h 1842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6053" h="184270">
                    <a:moveTo>
                      <a:pt x="45719" y="183466"/>
                    </a:moveTo>
                    <a:cubicBezTo>
                      <a:pt x="41497" y="188789"/>
                      <a:pt x="0" y="168747"/>
                      <a:pt x="0" y="92085"/>
                    </a:cubicBezTo>
                    <a:cubicBezTo>
                      <a:pt x="0" y="15423"/>
                      <a:pt x="41772" y="-4190"/>
                      <a:pt x="45719" y="704"/>
                    </a:cubicBezTo>
                    <a:cubicBezTo>
                      <a:pt x="49666" y="5598"/>
                      <a:pt x="13756" y="23769"/>
                      <a:pt x="13270" y="92085"/>
                    </a:cubicBezTo>
                    <a:cubicBezTo>
                      <a:pt x="12784" y="160401"/>
                      <a:pt x="49941" y="178143"/>
                      <a:pt x="45719" y="18346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2" name="月 316">
                <a:extLst>
                  <a:ext uri="{FF2B5EF4-FFF2-40B4-BE49-F238E27FC236}">
                    <a16:creationId xmlns:a16="http://schemas.microsoft.com/office/drawing/2014/main" id="{D4BC9DB6-0054-4204-B6AD-92FEE49E7D82}"/>
                  </a:ext>
                </a:extLst>
              </p:cNvPr>
              <p:cNvSpPr/>
              <p:nvPr/>
            </p:nvSpPr>
            <p:spPr>
              <a:xfrm rot="5400000">
                <a:off x="4731655" y="3827135"/>
                <a:ext cx="45719" cy="177147"/>
              </a:xfrm>
              <a:custGeom>
                <a:avLst/>
                <a:gdLst>
                  <a:gd name="connsiteX0" fmla="*/ 45719 w 45719"/>
                  <a:gd name="connsiteY0" fmla="*/ 182762 h 182762"/>
                  <a:gd name="connsiteX1" fmla="*/ 0 w 45719"/>
                  <a:gd name="connsiteY1" fmla="*/ 91381 h 182762"/>
                  <a:gd name="connsiteX2" fmla="*/ 45719 w 45719"/>
                  <a:gd name="connsiteY2" fmla="*/ 0 h 182762"/>
                  <a:gd name="connsiteX3" fmla="*/ 13270 w 45719"/>
                  <a:gd name="connsiteY3" fmla="*/ 91381 h 182762"/>
                  <a:gd name="connsiteX4" fmla="*/ 45719 w 45719"/>
                  <a:gd name="connsiteY4" fmla="*/ 182762 h 182762"/>
                  <a:gd name="connsiteX0" fmla="*/ 45719 w 46081"/>
                  <a:gd name="connsiteY0" fmla="*/ 182762 h 187468"/>
                  <a:gd name="connsiteX1" fmla="*/ 0 w 46081"/>
                  <a:gd name="connsiteY1" fmla="*/ 91381 h 187468"/>
                  <a:gd name="connsiteX2" fmla="*/ 45719 w 46081"/>
                  <a:gd name="connsiteY2" fmla="*/ 0 h 187468"/>
                  <a:gd name="connsiteX3" fmla="*/ 13270 w 46081"/>
                  <a:gd name="connsiteY3" fmla="*/ 91381 h 187468"/>
                  <a:gd name="connsiteX4" fmla="*/ 45719 w 46081"/>
                  <a:gd name="connsiteY4" fmla="*/ 182762 h 187468"/>
                  <a:gd name="connsiteX0" fmla="*/ 45719 w 46362"/>
                  <a:gd name="connsiteY0" fmla="*/ 182762 h 183687"/>
                  <a:gd name="connsiteX1" fmla="*/ 0 w 46362"/>
                  <a:gd name="connsiteY1" fmla="*/ 91381 h 183687"/>
                  <a:gd name="connsiteX2" fmla="*/ 45719 w 46362"/>
                  <a:gd name="connsiteY2" fmla="*/ 0 h 183687"/>
                  <a:gd name="connsiteX3" fmla="*/ 13270 w 46362"/>
                  <a:gd name="connsiteY3" fmla="*/ 91381 h 183687"/>
                  <a:gd name="connsiteX4" fmla="*/ 45719 w 46362"/>
                  <a:gd name="connsiteY4" fmla="*/ 182762 h 183687"/>
                  <a:gd name="connsiteX0" fmla="*/ 45719 w 46391"/>
                  <a:gd name="connsiteY0" fmla="*/ 183470 h 184395"/>
                  <a:gd name="connsiteX1" fmla="*/ 0 w 46391"/>
                  <a:gd name="connsiteY1" fmla="*/ 92089 h 184395"/>
                  <a:gd name="connsiteX2" fmla="*/ 45719 w 46391"/>
                  <a:gd name="connsiteY2" fmla="*/ 708 h 184395"/>
                  <a:gd name="connsiteX3" fmla="*/ 13270 w 46391"/>
                  <a:gd name="connsiteY3" fmla="*/ 92089 h 184395"/>
                  <a:gd name="connsiteX4" fmla="*/ 45719 w 46391"/>
                  <a:gd name="connsiteY4" fmla="*/ 183470 h 184395"/>
                  <a:gd name="connsiteX0" fmla="*/ 45719 w 46441"/>
                  <a:gd name="connsiteY0" fmla="*/ 183470 h 184395"/>
                  <a:gd name="connsiteX1" fmla="*/ 0 w 46441"/>
                  <a:gd name="connsiteY1" fmla="*/ 92089 h 184395"/>
                  <a:gd name="connsiteX2" fmla="*/ 45719 w 46441"/>
                  <a:gd name="connsiteY2" fmla="*/ 708 h 184395"/>
                  <a:gd name="connsiteX3" fmla="*/ 13270 w 46441"/>
                  <a:gd name="connsiteY3" fmla="*/ 92089 h 184395"/>
                  <a:gd name="connsiteX4" fmla="*/ 45719 w 46441"/>
                  <a:gd name="connsiteY4" fmla="*/ 183470 h 184395"/>
                  <a:gd name="connsiteX0" fmla="*/ 45719 w 46441"/>
                  <a:gd name="connsiteY0" fmla="*/ 184037 h 185644"/>
                  <a:gd name="connsiteX1" fmla="*/ 0 w 46441"/>
                  <a:gd name="connsiteY1" fmla="*/ 92656 h 185644"/>
                  <a:gd name="connsiteX2" fmla="*/ 45719 w 46441"/>
                  <a:gd name="connsiteY2" fmla="*/ 1275 h 185644"/>
                  <a:gd name="connsiteX3" fmla="*/ 13270 w 46441"/>
                  <a:gd name="connsiteY3" fmla="*/ 92656 h 185644"/>
                  <a:gd name="connsiteX4" fmla="*/ 45719 w 46441"/>
                  <a:gd name="connsiteY4" fmla="*/ 184037 h 185644"/>
                  <a:gd name="connsiteX0" fmla="*/ 45719 w 46399"/>
                  <a:gd name="connsiteY0" fmla="*/ 184037 h 185644"/>
                  <a:gd name="connsiteX1" fmla="*/ 0 w 46399"/>
                  <a:gd name="connsiteY1" fmla="*/ 92656 h 185644"/>
                  <a:gd name="connsiteX2" fmla="*/ 45719 w 46399"/>
                  <a:gd name="connsiteY2" fmla="*/ 1275 h 185644"/>
                  <a:gd name="connsiteX3" fmla="*/ 13270 w 46399"/>
                  <a:gd name="connsiteY3" fmla="*/ 92656 h 185644"/>
                  <a:gd name="connsiteX4" fmla="*/ 45719 w 46399"/>
                  <a:gd name="connsiteY4" fmla="*/ 184037 h 185644"/>
                  <a:gd name="connsiteX0" fmla="*/ 45719 w 46399"/>
                  <a:gd name="connsiteY0" fmla="*/ 184037 h 184841"/>
                  <a:gd name="connsiteX1" fmla="*/ 0 w 46399"/>
                  <a:gd name="connsiteY1" fmla="*/ 92656 h 184841"/>
                  <a:gd name="connsiteX2" fmla="*/ 45719 w 46399"/>
                  <a:gd name="connsiteY2" fmla="*/ 1275 h 184841"/>
                  <a:gd name="connsiteX3" fmla="*/ 13270 w 46399"/>
                  <a:gd name="connsiteY3" fmla="*/ 92656 h 184841"/>
                  <a:gd name="connsiteX4" fmla="*/ 45719 w 46399"/>
                  <a:gd name="connsiteY4" fmla="*/ 184037 h 184841"/>
                  <a:gd name="connsiteX0" fmla="*/ 45719 w 46053"/>
                  <a:gd name="connsiteY0" fmla="*/ 183466 h 184270"/>
                  <a:gd name="connsiteX1" fmla="*/ 0 w 46053"/>
                  <a:gd name="connsiteY1" fmla="*/ 92085 h 184270"/>
                  <a:gd name="connsiteX2" fmla="*/ 45719 w 46053"/>
                  <a:gd name="connsiteY2" fmla="*/ 704 h 184270"/>
                  <a:gd name="connsiteX3" fmla="*/ 13270 w 46053"/>
                  <a:gd name="connsiteY3" fmla="*/ 92085 h 184270"/>
                  <a:gd name="connsiteX4" fmla="*/ 45719 w 46053"/>
                  <a:gd name="connsiteY4" fmla="*/ 183466 h 1842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6053" h="184270">
                    <a:moveTo>
                      <a:pt x="45719" y="183466"/>
                    </a:moveTo>
                    <a:cubicBezTo>
                      <a:pt x="41497" y="188789"/>
                      <a:pt x="0" y="168747"/>
                      <a:pt x="0" y="92085"/>
                    </a:cubicBezTo>
                    <a:cubicBezTo>
                      <a:pt x="0" y="15423"/>
                      <a:pt x="41772" y="-4190"/>
                      <a:pt x="45719" y="704"/>
                    </a:cubicBezTo>
                    <a:cubicBezTo>
                      <a:pt x="49666" y="5598"/>
                      <a:pt x="13756" y="23769"/>
                      <a:pt x="13270" y="92085"/>
                    </a:cubicBezTo>
                    <a:cubicBezTo>
                      <a:pt x="12784" y="160401"/>
                      <a:pt x="49941" y="178143"/>
                      <a:pt x="45719" y="18346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3" name="円/楕円 4">
                <a:extLst>
                  <a:ext uri="{FF2B5EF4-FFF2-40B4-BE49-F238E27FC236}">
                    <a16:creationId xmlns:a16="http://schemas.microsoft.com/office/drawing/2014/main" id="{2A5C8AD1-CA2F-4530-ACC3-C310A75C32C3}"/>
                  </a:ext>
                </a:extLst>
              </p:cNvPr>
              <p:cNvSpPr/>
              <p:nvPr/>
            </p:nvSpPr>
            <p:spPr>
              <a:xfrm>
                <a:off x="4529257" y="4229698"/>
                <a:ext cx="162612" cy="87719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84" name="グループ化 683">
              <a:extLst>
                <a:ext uri="{FF2B5EF4-FFF2-40B4-BE49-F238E27FC236}">
                  <a16:creationId xmlns:a16="http://schemas.microsoft.com/office/drawing/2014/main" id="{471A8BD3-4CAA-47CF-B8D9-900B89B06D7D}"/>
                </a:ext>
              </a:extLst>
            </p:cNvPr>
            <p:cNvGrpSpPr/>
            <p:nvPr/>
          </p:nvGrpSpPr>
          <p:grpSpPr>
            <a:xfrm>
              <a:off x="7101896" y="4064132"/>
              <a:ext cx="801512" cy="273578"/>
              <a:chOff x="849631" y="361615"/>
              <a:chExt cx="1113596" cy="441091"/>
            </a:xfrm>
          </p:grpSpPr>
          <p:sp>
            <p:nvSpPr>
              <p:cNvPr id="685" name="月 684">
                <a:extLst>
                  <a:ext uri="{FF2B5EF4-FFF2-40B4-BE49-F238E27FC236}">
                    <a16:creationId xmlns:a16="http://schemas.microsoft.com/office/drawing/2014/main" id="{75CD9882-03EF-4188-91CD-776BBC871BE8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86" name="月 685">
                <a:extLst>
                  <a:ext uri="{FF2B5EF4-FFF2-40B4-BE49-F238E27FC236}">
                    <a16:creationId xmlns:a16="http://schemas.microsoft.com/office/drawing/2014/main" id="{16D0014D-6CB6-4814-B89B-52092B08D567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687" name="グループ化 686">
                <a:extLst>
                  <a:ext uri="{FF2B5EF4-FFF2-40B4-BE49-F238E27FC236}">
                    <a16:creationId xmlns:a16="http://schemas.microsoft.com/office/drawing/2014/main" id="{5D16C812-64BE-410B-8A4C-31C14196ED63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691" name="楕円 1888">
                  <a:extLst>
                    <a:ext uri="{FF2B5EF4-FFF2-40B4-BE49-F238E27FC236}">
                      <a16:creationId xmlns:a16="http://schemas.microsoft.com/office/drawing/2014/main" id="{0C4E6D6B-3253-4284-AE76-2C133F632F69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2" name="楕円 1888">
                  <a:extLst>
                    <a:ext uri="{FF2B5EF4-FFF2-40B4-BE49-F238E27FC236}">
                      <a16:creationId xmlns:a16="http://schemas.microsoft.com/office/drawing/2014/main" id="{97C62351-C40E-4989-9C5A-378B8DEF8A0B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88" name="フリーフォーム: 図形 687">
                <a:extLst>
                  <a:ext uri="{FF2B5EF4-FFF2-40B4-BE49-F238E27FC236}">
                    <a16:creationId xmlns:a16="http://schemas.microsoft.com/office/drawing/2014/main" id="{09971A5A-C869-4220-AF55-1F075076A779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89" name="楕円 1888">
                <a:extLst>
                  <a:ext uri="{FF2B5EF4-FFF2-40B4-BE49-F238E27FC236}">
                    <a16:creationId xmlns:a16="http://schemas.microsoft.com/office/drawing/2014/main" id="{6020F2A9-29AA-4F84-8AB1-743BA815536E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0" name="楕円 1888">
                <a:extLst>
                  <a:ext uri="{FF2B5EF4-FFF2-40B4-BE49-F238E27FC236}">
                    <a16:creationId xmlns:a16="http://schemas.microsoft.com/office/drawing/2014/main" id="{370EE4F1-DD69-4E2B-B6AF-9F690D04E7A3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7B3F809C-824F-450E-A11E-354AA3221142}"/>
              </a:ext>
            </a:extLst>
          </p:cNvPr>
          <p:cNvGrpSpPr/>
          <p:nvPr/>
        </p:nvGrpSpPr>
        <p:grpSpPr>
          <a:xfrm>
            <a:off x="7902780" y="4943486"/>
            <a:ext cx="1598071" cy="1117579"/>
            <a:chOff x="8588045" y="4081955"/>
            <a:chExt cx="2065934" cy="1444770"/>
          </a:xfrm>
        </p:grpSpPr>
        <p:grpSp>
          <p:nvGrpSpPr>
            <p:cNvPr id="378" name="グループ化 377">
              <a:extLst>
                <a:ext uri="{FF2B5EF4-FFF2-40B4-BE49-F238E27FC236}">
                  <a16:creationId xmlns:a16="http://schemas.microsoft.com/office/drawing/2014/main" id="{1156AEF5-E79C-4F82-ABB5-315BE362A248}"/>
                </a:ext>
              </a:extLst>
            </p:cNvPr>
            <p:cNvGrpSpPr/>
            <p:nvPr/>
          </p:nvGrpSpPr>
          <p:grpSpPr>
            <a:xfrm>
              <a:off x="8588045" y="4542586"/>
              <a:ext cx="2065934" cy="984139"/>
              <a:chOff x="4719160" y="822325"/>
              <a:chExt cx="3022600" cy="1439862"/>
            </a:xfrm>
          </p:grpSpPr>
          <p:sp>
            <p:nvSpPr>
              <p:cNvPr id="380" name="Freeform 9">
                <a:extLst>
                  <a:ext uri="{FF2B5EF4-FFF2-40B4-BE49-F238E27FC236}">
                    <a16:creationId xmlns:a16="http://schemas.microsoft.com/office/drawing/2014/main" id="{C2132F70-88D6-4507-BE4D-6C23D963857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1" name="Freeform 10">
                <a:extLst>
                  <a:ext uri="{FF2B5EF4-FFF2-40B4-BE49-F238E27FC236}">
                    <a16:creationId xmlns:a16="http://schemas.microsoft.com/office/drawing/2014/main" id="{C27F26D7-886D-4ED1-A398-F6926476B2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2" name="Freeform 11">
                <a:extLst>
                  <a:ext uri="{FF2B5EF4-FFF2-40B4-BE49-F238E27FC236}">
                    <a16:creationId xmlns:a16="http://schemas.microsoft.com/office/drawing/2014/main" id="{A51C93E7-A821-4CD0-8472-DAFC9ACF98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3" name="Rectangle 12">
                <a:extLst>
                  <a:ext uri="{FF2B5EF4-FFF2-40B4-BE49-F238E27FC236}">
                    <a16:creationId xmlns:a16="http://schemas.microsoft.com/office/drawing/2014/main" id="{24910504-D3FA-4F15-BB6E-B3C543DF27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602" name="フリーフォーム 1125">
              <a:extLst>
                <a:ext uri="{FF2B5EF4-FFF2-40B4-BE49-F238E27FC236}">
                  <a16:creationId xmlns:a16="http://schemas.microsoft.com/office/drawing/2014/main" id="{8AAC106D-A98C-4381-9843-DFEEAA6D2776}"/>
                </a:ext>
              </a:extLst>
            </p:cNvPr>
            <p:cNvSpPr/>
            <p:nvPr/>
          </p:nvSpPr>
          <p:spPr>
            <a:xfrm>
              <a:off x="9297736" y="4157436"/>
              <a:ext cx="646552" cy="714527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79" name="フリーフォーム: 図形 378">
              <a:extLst>
                <a:ext uri="{FF2B5EF4-FFF2-40B4-BE49-F238E27FC236}">
                  <a16:creationId xmlns:a16="http://schemas.microsoft.com/office/drawing/2014/main" id="{4F1C4BD3-85DE-45E5-A866-56FF2BF25BED}"/>
                </a:ext>
              </a:extLst>
            </p:cNvPr>
            <p:cNvSpPr/>
            <p:nvPr/>
          </p:nvSpPr>
          <p:spPr bwMode="auto">
            <a:xfrm>
              <a:off x="936980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84" name="グループ化 383">
              <a:extLst>
                <a:ext uri="{FF2B5EF4-FFF2-40B4-BE49-F238E27FC236}">
                  <a16:creationId xmlns:a16="http://schemas.microsoft.com/office/drawing/2014/main" id="{115F331A-6672-4FA6-B339-871FA835A02E}"/>
                </a:ext>
              </a:extLst>
            </p:cNvPr>
            <p:cNvGrpSpPr/>
            <p:nvPr/>
          </p:nvGrpSpPr>
          <p:grpSpPr>
            <a:xfrm>
              <a:off x="924004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385" name="グループ化 384">
                <a:extLst>
                  <a:ext uri="{FF2B5EF4-FFF2-40B4-BE49-F238E27FC236}">
                    <a16:creationId xmlns:a16="http://schemas.microsoft.com/office/drawing/2014/main" id="{6EF55F00-E158-497F-9F0E-CDF80D03AC4E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89" name="角丸四角形 515">
                  <a:extLst>
                    <a:ext uri="{FF2B5EF4-FFF2-40B4-BE49-F238E27FC236}">
                      <a16:creationId xmlns:a16="http://schemas.microsoft.com/office/drawing/2014/main" id="{DE2749A0-C6F3-4FFE-910A-F8511F96EC0C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90" name="フリーフォーム: 図形 389">
                  <a:extLst>
                    <a:ext uri="{FF2B5EF4-FFF2-40B4-BE49-F238E27FC236}">
                      <a16:creationId xmlns:a16="http://schemas.microsoft.com/office/drawing/2014/main" id="{B68D9D1A-8A78-44F4-BC1E-51E5619C0B8A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86" name="グループ化 385">
                <a:extLst>
                  <a:ext uri="{FF2B5EF4-FFF2-40B4-BE49-F238E27FC236}">
                    <a16:creationId xmlns:a16="http://schemas.microsoft.com/office/drawing/2014/main" id="{CB654AB1-3A93-45DE-8C92-2DA8A40DB7AD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387" name="角丸四角形 515">
                  <a:extLst>
                    <a:ext uri="{FF2B5EF4-FFF2-40B4-BE49-F238E27FC236}">
                      <a16:creationId xmlns:a16="http://schemas.microsoft.com/office/drawing/2014/main" id="{C33CA9AD-20EC-4531-A63C-D237A169B760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88" name="フリーフォーム: 図形 387">
                  <a:extLst>
                    <a:ext uri="{FF2B5EF4-FFF2-40B4-BE49-F238E27FC236}">
                      <a16:creationId xmlns:a16="http://schemas.microsoft.com/office/drawing/2014/main" id="{2425462B-00A2-4885-9B78-608E6302AAE6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44" name="グループ化 643">
              <a:extLst>
                <a:ext uri="{FF2B5EF4-FFF2-40B4-BE49-F238E27FC236}">
                  <a16:creationId xmlns:a16="http://schemas.microsoft.com/office/drawing/2014/main" id="{70778BC0-4330-40C7-9734-F0674345A2FA}"/>
                </a:ext>
              </a:extLst>
            </p:cNvPr>
            <p:cNvGrpSpPr/>
            <p:nvPr/>
          </p:nvGrpSpPr>
          <p:grpSpPr>
            <a:xfrm>
              <a:off x="9380221" y="4286330"/>
              <a:ext cx="481583" cy="489840"/>
              <a:chOff x="5274321" y="3781001"/>
              <a:chExt cx="579044" cy="588972"/>
            </a:xfrm>
          </p:grpSpPr>
          <p:sp>
            <p:nvSpPr>
              <p:cNvPr id="645" name="円/楕円 238">
                <a:extLst>
                  <a:ext uri="{FF2B5EF4-FFF2-40B4-BE49-F238E27FC236}">
                    <a16:creationId xmlns:a16="http://schemas.microsoft.com/office/drawing/2014/main" id="{81C5C626-30ED-44D2-8EBE-0260B4097B9B}"/>
                  </a:ext>
                </a:extLst>
              </p:cNvPr>
              <p:cNvSpPr/>
              <p:nvPr/>
            </p:nvSpPr>
            <p:spPr>
              <a:xfrm>
                <a:off x="5274321" y="3862474"/>
                <a:ext cx="579044" cy="507499"/>
              </a:xfrm>
              <a:custGeom>
                <a:avLst/>
                <a:gdLst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80962 w 579044"/>
                  <a:gd name="connsiteY4" fmla="*/ 91440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42862 w 579044"/>
                  <a:gd name="connsiteY4" fmla="*/ 170815 h 636588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5" fmla="*/ 349847 w 579044"/>
                  <a:gd name="connsiteY5" fmla="*/ 39186 h 507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79044" h="507499">
                    <a:moveTo>
                      <a:pt x="349847" y="39186"/>
                    </a:moveTo>
                    <a:cubicBezTo>
                      <a:pt x="497046" y="-33839"/>
                      <a:pt x="579044" y="13416"/>
                      <a:pt x="579044" y="189205"/>
                    </a:cubicBezTo>
                    <a:cubicBezTo>
                      <a:pt x="579044" y="364994"/>
                      <a:pt x="449421" y="507499"/>
                      <a:pt x="289522" y="507499"/>
                    </a:cubicBezTo>
                    <a:cubicBezTo>
                      <a:pt x="129623" y="507499"/>
                      <a:pt x="0" y="364994"/>
                      <a:pt x="0" y="189205"/>
                    </a:cubicBezTo>
                    <a:cubicBezTo>
                      <a:pt x="0" y="13416"/>
                      <a:pt x="91523" y="-49714"/>
                      <a:pt x="342862" y="41726"/>
                    </a:cubicBezTo>
                    <a:lnTo>
                      <a:pt x="349847" y="3918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6" name="月 645">
                <a:extLst>
                  <a:ext uri="{FF2B5EF4-FFF2-40B4-BE49-F238E27FC236}">
                    <a16:creationId xmlns:a16="http://schemas.microsoft.com/office/drawing/2014/main" id="{C2D0D60A-8616-4087-8573-E6ADBE49570B}"/>
                  </a:ext>
                </a:extLst>
              </p:cNvPr>
              <p:cNvSpPr/>
              <p:nvPr/>
            </p:nvSpPr>
            <p:spPr>
              <a:xfrm rot="16200000">
                <a:off x="5551144" y="4148065"/>
                <a:ext cx="25398" cy="75418"/>
              </a:xfrm>
              <a:prstGeom prst="moon">
                <a:avLst>
                  <a:gd name="adj" fmla="val 875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7" name="円/楕円 1134">
                <a:extLst>
                  <a:ext uri="{FF2B5EF4-FFF2-40B4-BE49-F238E27FC236}">
                    <a16:creationId xmlns:a16="http://schemas.microsoft.com/office/drawing/2014/main" id="{AF0A9154-2E24-4482-8CBC-5BEB33E25589}"/>
                  </a:ext>
                </a:extLst>
              </p:cNvPr>
              <p:cNvSpPr/>
              <p:nvPr/>
            </p:nvSpPr>
            <p:spPr>
              <a:xfrm>
                <a:off x="5402261" y="4019216"/>
                <a:ext cx="45719" cy="97007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8" name="円/楕円 1136">
                <a:extLst>
                  <a:ext uri="{FF2B5EF4-FFF2-40B4-BE49-F238E27FC236}">
                    <a16:creationId xmlns:a16="http://schemas.microsoft.com/office/drawing/2014/main" id="{0D18133A-6438-4BDA-93FC-4F7382E884D6}"/>
                  </a:ext>
                </a:extLst>
              </p:cNvPr>
              <p:cNvSpPr/>
              <p:nvPr/>
            </p:nvSpPr>
            <p:spPr>
              <a:xfrm>
                <a:off x="5678486" y="4019216"/>
                <a:ext cx="45719" cy="97007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49" name="グループ化 648">
                <a:extLst>
                  <a:ext uri="{FF2B5EF4-FFF2-40B4-BE49-F238E27FC236}">
                    <a16:creationId xmlns:a16="http://schemas.microsoft.com/office/drawing/2014/main" id="{B870B7A0-E4B4-479B-8626-1F97A5D528BF}"/>
                  </a:ext>
                </a:extLst>
              </p:cNvPr>
              <p:cNvGrpSpPr/>
              <p:nvPr/>
            </p:nvGrpSpPr>
            <p:grpSpPr>
              <a:xfrm>
                <a:off x="5308717" y="3781001"/>
                <a:ext cx="254173" cy="182572"/>
                <a:chOff x="8185150" y="3036368"/>
                <a:chExt cx="293635" cy="222935"/>
              </a:xfrm>
            </p:grpSpPr>
            <p:sp>
              <p:nvSpPr>
                <p:cNvPr id="660" name="月 659">
                  <a:extLst>
                    <a:ext uri="{FF2B5EF4-FFF2-40B4-BE49-F238E27FC236}">
                      <a16:creationId xmlns:a16="http://schemas.microsoft.com/office/drawing/2014/main" id="{CA271633-3F45-46FD-A586-A1BB2FC91CD6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1" name="月 660">
                  <a:extLst>
                    <a:ext uri="{FF2B5EF4-FFF2-40B4-BE49-F238E27FC236}">
                      <a16:creationId xmlns:a16="http://schemas.microsoft.com/office/drawing/2014/main" id="{4DE25193-F778-4786-914B-DEC2FD68B8A6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2" name="月 661">
                  <a:extLst>
                    <a:ext uri="{FF2B5EF4-FFF2-40B4-BE49-F238E27FC236}">
                      <a16:creationId xmlns:a16="http://schemas.microsoft.com/office/drawing/2014/main" id="{573D5D35-5A8F-4081-9176-F04AA53F4641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3" name="月 662">
                  <a:extLst>
                    <a:ext uri="{FF2B5EF4-FFF2-40B4-BE49-F238E27FC236}">
                      <a16:creationId xmlns:a16="http://schemas.microsoft.com/office/drawing/2014/main" id="{340FC4EB-34D7-4D2C-AA36-25F53D53DA66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4" name="月 663">
                  <a:extLst>
                    <a:ext uri="{FF2B5EF4-FFF2-40B4-BE49-F238E27FC236}">
                      <a16:creationId xmlns:a16="http://schemas.microsoft.com/office/drawing/2014/main" id="{37971BE5-BBF0-4D20-9AFF-8F53DDBB49F2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65" name="月 664">
                  <a:extLst>
                    <a:ext uri="{FF2B5EF4-FFF2-40B4-BE49-F238E27FC236}">
                      <a16:creationId xmlns:a16="http://schemas.microsoft.com/office/drawing/2014/main" id="{30D51365-820E-43EE-9CBF-6F583F279D3D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650" name="グループ化 649">
                <a:extLst>
                  <a:ext uri="{FF2B5EF4-FFF2-40B4-BE49-F238E27FC236}">
                    <a16:creationId xmlns:a16="http://schemas.microsoft.com/office/drawing/2014/main" id="{FFCE4685-C66F-400A-A6F0-1C2BFC1CD71C}"/>
                  </a:ext>
                </a:extLst>
              </p:cNvPr>
              <p:cNvGrpSpPr/>
              <p:nvPr/>
            </p:nvGrpSpPr>
            <p:grpSpPr>
              <a:xfrm>
                <a:off x="5567058" y="3781001"/>
                <a:ext cx="254173" cy="182572"/>
                <a:chOff x="8185150" y="3036368"/>
                <a:chExt cx="293635" cy="222935"/>
              </a:xfrm>
            </p:grpSpPr>
            <p:sp>
              <p:nvSpPr>
                <p:cNvPr id="654" name="月 653">
                  <a:extLst>
                    <a:ext uri="{FF2B5EF4-FFF2-40B4-BE49-F238E27FC236}">
                      <a16:creationId xmlns:a16="http://schemas.microsoft.com/office/drawing/2014/main" id="{23B920C1-1750-4AA8-B727-B8C7143637CA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5" name="月 654">
                  <a:extLst>
                    <a:ext uri="{FF2B5EF4-FFF2-40B4-BE49-F238E27FC236}">
                      <a16:creationId xmlns:a16="http://schemas.microsoft.com/office/drawing/2014/main" id="{5BF38C16-4DB1-4C22-B645-E4829EAB44CC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6" name="月 655">
                  <a:extLst>
                    <a:ext uri="{FF2B5EF4-FFF2-40B4-BE49-F238E27FC236}">
                      <a16:creationId xmlns:a16="http://schemas.microsoft.com/office/drawing/2014/main" id="{711BF994-FECA-4341-AFA6-B3EF7B9D7BD3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7" name="月 656">
                  <a:extLst>
                    <a:ext uri="{FF2B5EF4-FFF2-40B4-BE49-F238E27FC236}">
                      <a16:creationId xmlns:a16="http://schemas.microsoft.com/office/drawing/2014/main" id="{E207B37D-F77E-49E9-A586-6357D5A1CC42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8" name="月 657">
                  <a:extLst>
                    <a:ext uri="{FF2B5EF4-FFF2-40B4-BE49-F238E27FC236}">
                      <a16:creationId xmlns:a16="http://schemas.microsoft.com/office/drawing/2014/main" id="{E308657A-9825-4CD9-A3E2-B424EA7B3EA3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659" name="月 658">
                  <a:extLst>
                    <a:ext uri="{FF2B5EF4-FFF2-40B4-BE49-F238E27FC236}">
                      <a16:creationId xmlns:a16="http://schemas.microsoft.com/office/drawing/2014/main" id="{6C610BAA-0DD9-4577-B962-AEE0CECB5330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sp>
            <p:nvSpPr>
              <p:cNvPr id="651" name="月 650">
                <a:extLst>
                  <a:ext uri="{FF2B5EF4-FFF2-40B4-BE49-F238E27FC236}">
                    <a16:creationId xmlns:a16="http://schemas.microsoft.com/office/drawing/2014/main" id="{6DFA0AC4-DEE9-4BC4-86C7-3B63E4B4BA7F}"/>
                  </a:ext>
                </a:extLst>
              </p:cNvPr>
              <p:cNvSpPr/>
              <p:nvPr/>
            </p:nvSpPr>
            <p:spPr>
              <a:xfrm rot="5400000">
                <a:off x="5393706" y="3829448"/>
                <a:ext cx="45720" cy="18276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52" name="月 651">
                <a:extLst>
                  <a:ext uri="{FF2B5EF4-FFF2-40B4-BE49-F238E27FC236}">
                    <a16:creationId xmlns:a16="http://schemas.microsoft.com/office/drawing/2014/main" id="{3656226F-8E6A-4B92-8D0D-1985E0097A3C}"/>
                  </a:ext>
                </a:extLst>
              </p:cNvPr>
              <p:cNvSpPr/>
              <p:nvPr/>
            </p:nvSpPr>
            <p:spPr>
              <a:xfrm rot="5400000">
                <a:off x="5684219" y="3829448"/>
                <a:ext cx="45720" cy="18276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53" name="円/楕円 4">
                <a:extLst>
                  <a:ext uri="{FF2B5EF4-FFF2-40B4-BE49-F238E27FC236}">
                    <a16:creationId xmlns:a16="http://schemas.microsoft.com/office/drawing/2014/main" id="{1262BC1B-CE68-4AA4-B562-857EB1F6C5FE}"/>
                  </a:ext>
                </a:extLst>
              </p:cNvPr>
              <p:cNvSpPr/>
              <p:nvPr/>
            </p:nvSpPr>
            <p:spPr>
              <a:xfrm>
                <a:off x="5489738" y="4236941"/>
                <a:ext cx="148210" cy="80476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rPr>
                  <a:t>　</a:t>
                </a:r>
              </a:p>
            </p:txBody>
          </p:sp>
        </p:grpSp>
        <p:grpSp>
          <p:nvGrpSpPr>
            <p:cNvPr id="693" name="グループ化 692">
              <a:extLst>
                <a:ext uri="{FF2B5EF4-FFF2-40B4-BE49-F238E27FC236}">
                  <a16:creationId xmlns:a16="http://schemas.microsoft.com/office/drawing/2014/main" id="{1EED1492-1BEF-4014-8AFE-5B77620B884F}"/>
                </a:ext>
              </a:extLst>
            </p:cNvPr>
            <p:cNvGrpSpPr/>
            <p:nvPr/>
          </p:nvGrpSpPr>
          <p:grpSpPr>
            <a:xfrm>
              <a:off x="9207781" y="4081955"/>
              <a:ext cx="826463" cy="273578"/>
              <a:chOff x="849631" y="361615"/>
              <a:chExt cx="1113596" cy="441091"/>
            </a:xfrm>
          </p:grpSpPr>
          <p:sp>
            <p:nvSpPr>
              <p:cNvPr id="694" name="月 693">
                <a:extLst>
                  <a:ext uri="{FF2B5EF4-FFF2-40B4-BE49-F238E27FC236}">
                    <a16:creationId xmlns:a16="http://schemas.microsoft.com/office/drawing/2014/main" id="{AB16923C-BAE9-4BB9-8952-DF3E94F122FC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95" name="月 694">
                <a:extLst>
                  <a:ext uri="{FF2B5EF4-FFF2-40B4-BE49-F238E27FC236}">
                    <a16:creationId xmlns:a16="http://schemas.microsoft.com/office/drawing/2014/main" id="{3DDC5E1D-4ED0-4A84-BC8D-851615BCEF8B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696" name="グループ化 695">
                <a:extLst>
                  <a:ext uri="{FF2B5EF4-FFF2-40B4-BE49-F238E27FC236}">
                    <a16:creationId xmlns:a16="http://schemas.microsoft.com/office/drawing/2014/main" id="{45DA1EBB-7A04-406F-A0F8-FD834A08C0AC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700" name="楕円 1888">
                  <a:extLst>
                    <a:ext uri="{FF2B5EF4-FFF2-40B4-BE49-F238E27FC236}">
                      <a16:creationId xmlns:a16="http://schemas.microsoft.com/office/drawing/2014/main" id="{473B2B44-AC50-4A4E-89EF-C9C0FE5E5CB7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1" name="楕円 1888">
                  <a:extLst>
                    <a:ext uri="{FF2B5EF4-FFF2-40B4-BE49-F238E27FC236}">
                      <a16:creationId xmlns:a16="http://schemas.microsoft.com/office/drawing/2014/main" id="{A03928E7-B212-487E-A999-C1B63C062582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97" name="フリーフォーム: 図形 696">
                <a:extLst>
                  <a:ext uri="{FF2B5EF4-FFF2-40B4-BE49-F238E27FC236}">
                    <a16:creationId xmlns:a16="http://schemas.microsoft.com/office/drawing/2014/main" id="{08073667-2E3A-4F05-8A9D-D9E1A577B6BE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98" name="楕円 1888">
                <a:extLst>
                  <a:ext uri="{FF2B5EF4-FFF2-40B4-BE49-F238E27FC236}">
                    <a16:creationId xmlns:a16="http://schemas.microsoft.com/office/drawing/2014/main" id="{CA7C0362-220D-4B8C-AE1B-05B3AD6B7180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9" name="楕円 1888">
                <a:extLst>
                  <a:ext uri="{FF2B5EF4-FFF2-40B4-BE49-F238E27FC236}">
                    <a16:creationId xmlns:a16="http://schemas.microsoft.com/office/drawing/2014/main" id="{FD0FEDFF-D40D-486A-9688-DE28FA1FD14B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70" name="グループ化 169">
            <a:extLst>
              <a:ext uri="{FF2B5EF4-FFF2-40B4-BE49-F238E27FC236}">
                <a16:creationId xmlns:a16="http://schemas.microsoft.com/office/drawing/2014/main" id="{1E2F17D0-42A8-460B-A6EF-43F1D6F2B70D}"/>
              </a:ext>
            </a:extLst>
          </p:cNvPr>
          <p:cNvGrpSpPr/>
          <p:nvPr/>
        </p:nvGrpSpPr>
        <p:grpSpPr>
          <a:xfrm>
            <a:off x="407495" y="4914165"/>
            <a:ext cx="1598070" cy="1146901"/>
            <a:chOff x="137465" y="4044048"/>
            <a:chExt cx="2065934" cy="1482677"/>
          </a:xfrm>
        </p:grpSpPr>
        <p:grpSp>
          <p:nvGrpSpPr>
            <p:cNvPr id="265" name="グループ化 264">
              <a:extLst>
                <a:ext uri="{FF2B5EF4-FFF2-40B4-BE49-F238E27FC236}">
                  <a16:creationId xmlns:a16="http://schemas.microsoft.com/office/drawing/2014/main" id="{437EB536-D020-42CB-88F7-8F366219980F}"/>
                </a:ext>
              </a:extLst>
            </p:cNvPr>
            <p:cNvGrpSpPr/>
            <p:nvPr/>
          </p:nvGrpSpPr>
          <p:grpSpPr>
            <a:xfrm>
              <a:off x="137465" y="4542586"/>
              <a:ext cx="2065934" cy="984139"/>
              <a:chOff x="4719160" y="822325"/>
              <a:chExt cx="3022600" cy="1439862"/>
            </a:xfrm>
          </p:grpSpPr>
          <p:sp>
            <p:nvSpPr>
              <p:cNvPr id="267" name="Freeform 9">
                <a:extLst>
                  <a:ext uri="{FF2B5EF4-FFF2-40B4-BE49-F238E27FC236}">
                    <a16:creationId xmlns:a16="http://schemas.microsoft.com/office/drawing/2014/main" id="{BF17D0A6-9BAB-4E2E-A626-0BF340847A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8" name="Freeform 10">
                <a:extLst>
                  <a:ext uri="{FF2B5EF4-FFF2-40B4-BE49-F238E27FC236}">
                    <a16:creationId xmlns:a16="http://schemas.microsoft.com/office/drawing/2014/main" id="{5B284963-A129-40E8-A34F-07981EEA9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9" name="Freeform 11">
                <a:extLst>
                  <a:ext uri="{FF2B5EF4-FFF2-40B4-BE49-F238E27FC236}">
                    <a16:creationId xmlns:a16="http://schemas.microsoft.com/office/drawing/2014/main" id="{E397ACA6-620D-4E5A-8C14-5331988240E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70" name="Rectangle 12">
                <a:extLst>
                  <a:ext uri="{FF2B5EF4-FFF2-40B4-BE49-F238E27FC236}">
                    <a16:creationId xmlns:a16="http://schemas.microsoft.com/office/drawing/2014/main" id="{791C6630-47C1-455B-A9F5-2C8129B1A5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702" name="グループ化 701">
              <a:extLst>
                <a:ext uri="{FF2B5EF4-FFF2-40B4-BE49-F238E27FC236}">
                  <a16:creationId xmlns:a16="http://schemas.microsoft.com/office/drawing/2014/main" id="{BFFCB2FD-2C11-43B3-9982-C00858F94633}"/>
                </a:ext>
              </a:extLst>
            </p:cNvPr>
            <p:cNvGrpSpPr/>
            <p:nvPr/>
          </p:nvGrpSpPr>
          <p:grpSpPr>
            <a:xfrm>
              <a:off x="915071" y="4320617"/>
              <a:ext cx="510723" cy="657374"/>
              <a:chOff x="1400536" y="3822226"/>
              <a:chExt cx="614082" cy="790412"/>
            </a:xfrm>
          </p:grpSpPr>
          <p:sp>
            <p:nvSpPr>
              <p:cNvPr id="703" name="円/楕円 539">
                <a:extLst>
                  <a:ext uri="{FF2B5EF4-FFF2-40B4-BE49-F238E27FC236}">
                    <a16:creationId xmlns:a16="http://schemas.microsoft.com/office/drawing/2014/main" id="{4C7ED7FA-67D0-45F1-B4F0-EFC5DD07BDF2}"/>
                  </a:ext>
                </a:extLst>
              </p:cNvPr>
              <p:cNvSpPr/>
              <p:nvPr/>
            </p:nvSpPr>
            <p:spPr>
              <a:xfrm>
                <a:off x="1400536" y="3834985"/>
                <a:ext cx="614082" cy="777653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4" name="円/楕円 540">
                <a:extLst>
                  <a:ext uri="{FF2B5EF4-FFF2-40B4-BE49-F238E27FC236}">
                    <a16:creationId xmlns:a16="http://schemas.microsoft.com/office/drawing/2014/main" id="{63A665CD-12BF-47FA-8F26-90FC9895ADC9}"/>
                  </a:ext>
                </a:extLst>
              </p:cNvPr>
              <p:cNvSpPr/>
              <p:nvPr/>
            </p:nvSpPr>
            <p:spPr>
              <a:xfrm>
                <a:off x="1534456" y="3822226"/>
                <a:ext cx="346242" cy="745902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66" name="フリーフォーム: 図形 265">
              <a:extLst>
                <a:ext uri="{FF2B5EF4-FFF2-40B4-BE49-F238E27FC236}">
                  <a16:creationId xmlns:a16="http://schemas.microsoft.com/office/drawing/2014/main" id="{5C732D98-454F-48E1-B6ED-ECFDD8DCDAFC}"/>
                </a:ext>
              </a:extLst>
            </p:cNvPr>
            <p:cNvSpPr/>
            <p:nvPr/>
          </p:nvSpPr>
          <p:spPr bwMode="auto">
            <a:xfrm>
              <a:off x="919221" y="4733433"/>
              <a:ext cx="502422" cy="258394"/>
            </a:xfrm>
            <a:custGeom>
              <a:avLst/>
              <a:gdLst>
                <a:gd name="connsiteX0" fmla="*/ 198851 w 502422"/>
                <a:gd name="connsiteY0" fmla="*/ 0 h 292552"/>
                <a:gd name="connsiteX1" fmla="*/ 280512 w 502422"/>
                <a:gd name="connsiteY1" fmla="*/ 0 h 292552"/>
                <a:gd name="connsiteX2" fmla="*/ 303218 w 502422"/>
                <a:gd name="connsiteY2" fmla="*/ 90824 h 292552"/>
                <a:gd name="connsiteX3" fmla="*/ 353846 w 502422"/>
                <a:gd name="connsiteY3" fmla="*/ 90824 h 292552"/>
                <a:gd name="connsiteX4" fmla="*/ 502422 w 502422"/>
                <a:gd name="connsiteY4" fmla="*/ 239400 h 292552"/>
                <a:gd name="connsiteX5" fmla="*/ 502422 w 502422"/>
                <a:gd name="connsiteY5" fmla="*/ 292552 h 292552"/>
                <a:gd name="connsiteX6" fmla="*/ 0 w 502422"/>
                <a:gd name="connsiteY6" fmla="*/ 292552 h 292552"/>
                <a:gd name="connsiteX7" fmla="*/ 0 w 502422"/>
                <a:gd name="connsiteY7" fmla="*/ 239400 h 292552"/>
                <a:gd name="connsiteX8" fmla="*/ 148576 w 502422"/>
                <a:gd name="connsiteY8" fmla="*/ 90824 h 292552"/>
                <a:gd name="connsiteX9" fmla="*/ 176145 w 502422"/>
                <a:gd name="connsiteY9" fmla="*/ 90824 h 292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2422" h="292552">
                  <a:moveTo>
                    <a:pt x="198851" y="0"/>
                  </a:moveTo>
                  <a:lnTo>
                    <a:pt x="280512" y="0"/>
                  </a:lnTo>
                  <a:lnTo>
                    <a:pt x="303218" y="90824"/>
                  </a:lnTo>
                  <a:lnTo>
                    <a:pt x="353846" y="90824"/>
                  </a:lnTo>
                  <a:cubicBezTo>
                    <a:pt x="435902" y="90824"/>
                    <a:pt x="502422" y="157344"/>
                    <a:pt x="502422" y="239400"/>
                  </a:cubicBezTo>
                  <a:lnTo>
                    <a:pt x="502422" y="292552"/>
                  </a:lnTo>
                  <a:lnTo>
                    <a:pt x="0" y="292552"/>
                  </a:lnTo>
                  <a:lnTo>
                    <a:pt x="0" y="239400"/>
                  </a:lnTo>
                  <a:cubicBezTo>
                    <a:pt x="0" y="157344"/>
                    <a:pt x="66520" y="90824"/>
                    <a:pt x="148576" y="90824"/>
                  </a:cubicBezTo>
                  <a:lnTo>
                    <a:pt x="176145" y="90824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271" name="グループ化 270">
              <a:extLst>
                <a:ext uri="{FF2B5EF4-FFF2-40B4-BE49-F238E27FC236}">
                  <a16:creationId xmlns:a16="http://schemas.microsoft.com/office/drawing/2014/main" id="{0119BEFB-04E7-4CD7-AB14-CC60A724C6B6}"/>
                </a:ext>
              </a:extLst>
            </p:cNvPr>
            <p:cNvGrpSpPr/>
            <p:nvPr/>
          </p:nvGrpSpPr>
          <p:grpSpPr>
            <a:xfrm>
              <a:off x="789460" y="4561942"/>
              <a:ext cx="761945" cy="524617"/>
              <a:chOff x="7527601" y="2362437"/>
              <a:chExt cx="761945" cy="524617"/>
            </a:xfrm>
          </p:grpSpPr>
          <p:grpSp>
            <p:nvGrpSpPr>
              <p:cNvPr id="272" name="グループ化 271">
                <a:extLst>
                  <a:ext uri="{FF2B5EF4-FFF2-40B4-BE49-F238E27FC236}">
                    <a16:creationId xmlns:a16="http://schemas.microsoft.com/office/drawing/2014/main" id="{8129F816-C346-4741-A0B3-A8719F1FA602}"/>
                  </a:ext>
                </a:extLst>
              </p:cNvPr>
              <p:cNvGrpSpPr/>
              <p:nvPr/>
            </p:nvGrpSpPr>
            <p:grpSpPr>
              <a:xfrm rot="213713">
                <a:off x="7527601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276" name="角丸四角形 515">
                  <a:extLst>
                    <a:ext uri="{FF2B5EF4-FFF2-40B4-BE49-F238E27FC236}">
                      <a16:creationId xmlns:a16="http://schemas.microsoft.com/office/drawing/2014/main" id="{35644D2F-277E-46ED-8DED-1DE4B53537E2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77" name="フリーフォーム: 図形 276">
                  <a:extLst>
                    <a:ext uri="{FF2B5EF4-FFF2-40B4-BE49-F238E27FC236}">
                      <a16:creationId xmlns:a16="http://schemas.microsoft.com/office/drawing/2014/main" id="{6F3A042B-B75B-4B25-B059-7DFFA292402D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73" name="グループ化 272">
                <a:extLst>
                  <a:ext uri="{FF2B5EF4-FFF2-40B4-BE49-F238E27FC236}">
                    <a16:creationId xmlns:a16="http://schemas.microsoft.com/office/drawing/2014/main" id="{3F619A46-20AE-450A-B342-9962C00BD865}"/>
                  </a:ext>
                </a:extLst>
              </p:cNvPr>
              <p:cNvGrpSpPr/>
              <p:nvPr/>
            </p:nvGrpSpPr>
            <p:grpSpPr>
              <a:xfrm rot="21386287" flipH="1">
                <a:off x="7989776" y="2362437"/>
                <a:ext cx="299770" cy="524617"/>
                <a:chOff x="6528281" y="1072716"/>
                <a:chExt cx="447405" cy="782989"/>
              </a:xfrm>
            </p:grpSpPr>
            <p:sp>
              <p:nvSpPr>
                <p:cNvPr id="274" name="角丸四角形 515">
                  <a:extLst>
                    <a:ext uri="{FF2B5EF4-FFF2-40B4-BE49-F238E27FC236}">
                      <a16:creationId xmlns:a16="http://schemas.microsoft.com/office/drawing/2014/main" id="{F2D3D366-5892-484A-B1DE-226BAD02F708}"/>
                    </a:ext>
                  </a:extLst>
                </p:cNvPr>
                <p:cNvSpPr/>
                <p:nvPr/>
              </p:nvSpPr>
              <p:spPr>
                <a:xfrm rot="3126630" flipH="1">
                  <a:off x="6561212" y="1177848"/>
                  <a:ext cx="210375" cy="5694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75" name="フリーフォーム: 図形 274">
                  <a:extLst>
                    <a:ext uri="{FF2B5EF4-FFF2-40B4-BE49-F238E27FC236}">
                      <a16:creationId xmlns:a16="http://schemas.microsoft.com/office/drawing/2014/main" id="{1E01CAAA-4695-4EF7-847B-1C239D0711BB}"/>
                    </a:ext>
                  </a:extLst>
                </p:cNvPr>
                <p:cNvSpPr/>
                <p:nvPr/>
              </p:nvSpPr>
              <p:spPr bwMode="auto">
                <a:xfrm>
                  <a:off x="6528281" y="1072716"/>
                  <a:ext cx="447405" cy="782989"/>
                </a:xfrm>
                <a:custGeom>
                  <a:avLst/>
                  <a:gdLst>
                    <a:gd name="connsiteX0" fmla="*/ 164297 w 413430"/>
                    <a:gd name="connsiteY0" fmla="*/ 743 h 711253"/>
                    <a:gd name="connsiteX1" fmla="*/ 201937 w 413430"/>
                    <a:gd name="connsiteY1" fmla="*/ 24820 h 711253"/>
                    <a:gd name="connsiteX2" fmla="*/ 219940 w 413430"/>
                    <a:gd name="connsiteY2" fmla="*/ 106738 h 711253"/>
                    <a:gd name="connsiteX3" fmla="*/ 289415 w 413430"/>
                    <a:gd name="connsiteY3" fmla="*/ 182836 h 711253"/>
                    <a:gd name="connsiteX4" fmla="*/ 291201 w 413430"/>
                    <a:gd name="connsiteY4" fmla="*/ 185811 h 711253"/>
                    <a:gd name="connsiteX5" fmla="*/ 386726 w 413430"/>
                    <a:gd name="connsiteY5" fmla="*/ 205326 h 711253"/>
                    <a:gd name="connsiteX6" fmla="*/ 408423 w 413430"/>
                    <a:gd name="connsiteY6" fmla="*/ 219986 h 711253"/>
                    <a:gd name="connsiteX7" fmla="*/ 413430 w 413430"/>
                    <a:gd name="connsiteY7" fmla="*/ 232108 h 711253"/>
                    <a:gd name="connsiteX8" fmla="*/ 413398 w 413430"/>
                    <a:gd name="connsiteY8" fmla="*/ 245694 h 711253"/>
                    <a:gd name="connsiteX9" fmla="*/ 398738 w 413430"/>
                    <a:gd name="connsiteY9" fmla="*/ 267390 h 711253"/>
                    <a:gd name="connsiteX10" fmla="*/ 373030 w 413430"/>
                    <a:gd name="connsiteY10" fmla="*/ 272365 h 711253"/>
                    <a:gd name="connsiteX11" fmla="*/ 322593 w 413430"/>
                    <a:gd name="connsiteY11" fmla="*/ 262063 h 711253"/>
                    <a:gd name="connsiteX12" fmla="*/ 290271 w 413430"/>
                    <a:gd name="connsiteY12" fmla="*/ 269980 h 711253"/>
                    <a:gd name="connsiteX13" fmla="*/ 176613 w 413430"/>
                    <a:gd name="connsiteY13" fmla="*/ 640149 h 711253"/>
                    <a:gd name="connsiteX14" fmla="*/ 55649 w 413430"/>
                    <a:gd name="connsiteY14" fmla="*/ 709561 h 711253"/>
                    <a:gd name="connsiteX15" fmla="*/ 7668 w 413430"/>
                    <a:gd name="connsiteY15" fmla="*/ 595740 h 711253"/>
                    <a:gd name="connsiteX16" fmla="*/ 186339 w 413430"/>
                    <a:gd name="connsiteY16" fmla="*/ 252555 h 711253"/>
                    <a:gd name="connsiteX17" fmla="*/ 191681 w 413430"/>
                    <a:gd name="connsiteY17" fmla="*/ 196773 h 711253"/>
                    <a:gd name="connsiteX18" fmla="*/ 164833 w 413430"/>
                    <a:gd name="connsiteY18" fmla="*/ 138805 h 711253"/>
                    <a:gd name="connsiteX19" fmla="*/ 159768 w 413430"/>
                    <a:gd name="connsiteY19" fmla="*/ 127326 h 711253"/>
                    <a:gd name="connsiteX20" fmla="*/ 140221 w 413430"/>
                    <a:gd name="connsiteY20" fmla="*/ 38383 h 711253"/>
                    <a:gd name="connsiteX21" fmla="*/ 164297 w 413430"/>
                    <a:gd name="connsiteY21" fmla="*/ 743 h 711253"/>
                    <a:gd name="connsiteX0" fmla="*/ 156645 w 405778"/>
                    <a:gd name="connsiteY0" fmla="*/ 743 h 667156"/>
                    <a:gd name="connsiteX1" fmla="*/ 194285 w 405778"/>
                    <a:gd name="connsiteY1" fmla="*/ 24820 h 667156"/>
                    <a:gd name="connsiteX2" fmla="*/ 212288 w 405778"/>
                    <a:gd name="connsiteY2" fmla="*/ 106738 h 667156"/>
                    <a:gd name="connsiteX3" fmla="*/ 281763 w 405778"/>
                    <a:gd name="connsiteY3" fmla="*/ 182836 h 667156"/>
                    <a:gd name="connsiteX4" fmla="*/ 283549 w 405778"/>
                    <a:gd name="connsiteY4" fmla="*/ 185811 h 667156"/>
                    <a:gd name="connsiteX5" fmla="*/ 379074 w 405778"/>
                    <a:gd name="connsiteY5" fmla="*/ 205326 h 667156"/>
                    <a:gd name="connsiteX6" fmla="*/ 400771 w 405778"/>
                    <a:gd name="connsiteY6" fmla="*/ 219986 h 667156"/>
                    <a:gd name="connsiteX7" fmla="*/ 405778 w 405778"/>
                    <a:gd name="connsiteY7" fmla="*/ 232108 h 667156"/>
                    <a:gd name="connsiteX8" fmla="*/ 405746 w 405778"/>
                    <a:gd name="connsiteY8" fmla="*/ 245694 h 667156"/>
                    <a:gd name="connsiteX9" fmla="*/ 391086 w 405778"/>
                    <a:gd name="connsiteY9" fmla="*/ 267390 h 667156"/>
                    <a:gd name="connsiteX10" fmla="*/ 365378 w 405778"/>
                    <a:gd name="connsiteY10" fmla="*/ 272365 h 667156"/>
                    <a:gd name="connsiteX11" fmla="*/ 314941 w 405778"/>
                    <a:gd name="connsiteY11" fmla="*/ 262063 h 667156"/>
                    <a:gd name="connsiteX12" fmla="*/ 282619 w 405778"/>
                    <a:gd name="connsiteY12" fmla="*/ 269980 h 667156"/>
                    <a:gd name="connsiteX13" fmla="*/ 168961 w 405778"/>
                    <a:gd name="connsiteY13" fmla="*/ 640149 h 667156"/>
                    <a:gd name="connsiteX14" fmla="*/ 16 w 405778"/>
                    <a:gd name="connsiteY14" fmla="*/ 595740 h 667156"/>
                    <a:gd name="connsiteX15" fmla="*/ 178687 w 405778"/>
                    <a:gd name="connsiteY15" fmla="*/ 252555 h 667156"/>
                    <a:gd name="connsiteX16" fmla="*/ 184029 w 405778"/>
                    <a:gd name="connsiteY16" fmla="*/ 196773 h 667156"/>
                    <a:gd name="connsiteX17" fmla="*/ 157181 w 405778"/>
                    <a:gd name="connsiteY17" fmla="*/ 138805 h 667156"/>
                    <a:gd name="connsiteX18" fmla="*/ 152116 w 405778"/>
                    <a:gd name="connsiteY18" fmla="*/ 127326 h 667156"/>
                    <a:gd name="connsiteX19" fmla="*/ 132569 w 405778"/>
                    <a:gd name="connsiteY19" fmla="*/ 38383 h 667156"/>
                    <a:gd name="connsiteX20" fmla="*/ 156645 w 405778"/>
                    <a:gd name="connsiteY20" fmla="*/ 743 h 667156"/>
                    <a:gd name="connsiteX0" fmla="*/ 130457 w 379590"/>
                    <a:gd name="connsiteY0" fmla="*/ 743 h 658211"/>
                    <a:gd name="connsiteX1" fmla="*/ 168097 w 379590"/>
                    <a:gd name="connsiteY1" fmla="*/ 24820 h 658211"/>
                    <a:gd name="connsiteX2" fmla="*/ 186100 w 379590"/>
                    <a:gd name="connsiteY2" fmla="*/ 106738 h 658211"/>
                    <a:gd name="connsiteX3" fmla="*/ 255575 w 379590"/>
                    <a:gd name="connsiteY3" fmla="*/ 182836 h 658211"/>
                    <a:gd name="connsiteX4" fmla="*/ 257361 w 379590"/>
                    <a:gd name="connsiteY4" fmla="*/ 185811 h 658211"/>
                    <a:gd name="connsiteX5" fmla="*/ 352886 w 379590"/>
                    <a:gd name="connsiteY5" fmla="*/ 205326 h 658211"/>
                    <a:gd name="connsiteX6" fmla="*/ 374583 w 379590"/>
                    <a:gd name="connsiteY6" fmla="*/ 219986 h 658211"/>
                    <a:gd name="connsiteX7" fmla="*/ 379590 w 379590"/>
                    <a:gd name="connsiteY7" fmla="*/ 232108 h 658211"/>
                    <a:gd name="connsiteX8" fmla="*/ 379558 w 379590"/>
                    <a:gd name="connsiteY8" fmla="*/ 245694 h 658211"/>
                    <a:gd name="connsiteX9" fmla="*/ 364898 w 379590"/>
                    <a:gd name="connsiteY9" fmla="*/ 267390 h 658211"/>
                    <a:gd name="connsiteX10" fmla="*/ 339190 w 379590"/>
                    <a:gd name="connsiteY10" fmla="*/ 272365 h 658211"/>
                    <a:gd name="connsiteX11" fmla="*/ 288753 w 379590"/>
                    <a:gd name="connsiteY11" fmla="*/ 262063 h 658211"/>
                    <a:gd name="connsiteX12" fmla="*/ 256431 w 379590"/>
                    <a:gd name="connsiteY12" fmla="*/ 269980 h 658211"/>
                    <a:gd name="connsiteX13" fmla="*/ 142773 w 379590"/>
                    <a:gd name="connsiteY13" fmla="*/ 640149 h 658211"/>
                    <a:gd name="connsiteX14" fmla="*/ 21 w 379590"/>
                    <a:gd name="connsiteY14" fmla="*/ 550496 h 658211"/>
                    <a:gd name="connsiteX15" fmla="*/ 152499 w 379590"/>
                    <a:gd name="connsiteY15" fmla="*/ 252555 h 658211"/>
                    <a:gd name="connsiteX16" fmla="*/ 157841 w 379590"/>
                    <a:gd name="connsiteY16" fmla="*/ 196773 h 658211"/>
                    <a:gd name="connsiteX17" fmla="*/ 130993 w 379590"/>
                    <a:gd name="connsiteY17" fmla="*/ 138805 h 658211"/>
                    <a:gd name="connsiteX18" fmla="*/ 125928 w 379590"/>
                    <a:gd name="connsiteY18" fmla="*/ 127326 h 658211"/>
                    <a:gd name="connsiteX19" fmla="*/ 106381 w 379590"/>
                    <a:gd name="connsiteY19" fmla="*/ 38383 h 658211"/>
                    <a:gd name="connsiteX20" fmla="*/ 130457 w 379590"/>
                    <a:gd name="connsiteY20" fmla="*/ 743 h 658211"/>
                    <a:gd name="connsiteX0" fmla="*/ 130438 w 379571"/>
                    <a:gd name="connsiteY0" fmla="*/ 743 h 623975"/>
                    <a:gd name="connsiteX1" fmla="*/ 168078 w 379571"/>
                    <a:gd name="connsiteY1" fmla="*/ 24820 h 623975"/>
                    <a:gd name="connsiteX2" fmla="*/ 186081 w 379571"/>
                    <a:gd name="connsiteY2" fmla="*/ 106738 h 623975"/>
                    <a:gd name="connsiteX3" fmla="*/ 255556 w 379571"/>
                    <a:gd name="connsiteY3" fmla="*/ 182836 h 623975"/>
                    <a:gd name="connsiteX4" fmla="*/ 257342 w 379571"/>
                    <a:gd name="connsiteY4" fmla="*/ 185811 h 623975"/>
                    <a:gd name="connsiteX5" fmla="*/ 352867 w 379571"/>
                    <a:gd name="connsiteY5" fmla="*/ 205326 h 623975"/>
                    <a:gd name="connsiteX6" fmla="*/ 374564 w 379571"/>
                    <a:gd name="connsiteY6" fmla="*/ 219986 h 623975"/>
                    <a:gd name="connsiteX7" fmla="*/ 379571 w 379571"/>
                    <a:gd name="connsiteY7" fmla="*/ 232108 h 623975"/>
                    <a:gd name="connsiteX8" fmla="*/ 379539 w 379571"/>
                    <a:gd name="connsiteY8" fmla="*/ 245694 h 623975"/>
                    <a:gd name="connsiteX9" fmla="*/ 364879 w 379571"/>
                    <a:gd name="connsiteY9" fmla="*/ 267390 h 623975"/>
                    <a:gd name="connsiteX10" fmla="*/ 339171 w 379571"/>
                    <a:gd name="connsiteY10" fmla="*/ 272365 h 623975"/>
                    <a:gd name="connsiteX11" fmla="*/ 288734 w 379571"/>
                    <a:gd name="connsiteY11" fmla="*/ 262063 h 623975"/>
                    <a:gd name="connsiteX12" fmla="*/ 256412 w 379571"/>
                    <a:gd name="connsiteY12" fmla="*/ 269980 h 623975"/>
                    <a:gd name="connsiteX13" fmla="*/ 154660 w 379571"/>
                    <a:gd name="connsiteY13" fmla="*/ 599668 h 623975"/>
                    <a:gd name="connsiteX14" fmla="*/ 2 w 379571"/>
                    <a:gd name="connsiteY14" fmla="*/ 550496 h 623975"/>
                    <a:gd name="connsiteX15" fmla="*/ 152480 w 379571"/>
                    <a:gd name="connsiteY15" fmla="*/ 252555 h 623975"/>
                    <a:gd name="connsiteX16" fmla="*/ 157822 w 379571"/>
                    <a:gd name="connsiteY16" fmla="*/ 196773 h 623975"/>
                    <a:gd name="connsiteX17" fmla="*/ 130974 w 379571"/>
                    <a:gd name="connsiteY17" fmla="*/ 138805 h 623975"/>
                    <a:gd name="connsiteX18" fmla="*/ 125909 w 379571"/>
                    <a:gd name="connsiteY18" fmla="*/ 127326 h 623975"/>
                    <a:gd name="connsiteX19" fmla="*/ 106362 w 379571"/>
                    <a:gd name="connsiteY19" fmla="*/ 38383 h 623975"/>
                    <a:gd name="connsiteX20" fmla="*/ 130438 w 379571"/>
                    <a:gd name="connsiteY20" fmla="*/ 743 h 623975"/>
                    <a:gd name="connsiteX0" fmla="*/ 130438 w 379571"/>
                    <a:gd name="connsiteY0" fmla="*/ 743 h 642999"/>
                    <a:gd name="connsiteX1" fmla="*/ 168078 w 379571"/>
                    <a:gd name="connsiteY1" fmla="*/ 24820 h 642999"/>
                    <a:gd name="connsiteX2" fmla="*/ 186081 w 379571"/>
                    <a:gd name="connsiteY2" fmla="*/ 106738 h 642999"/>
                    <a:gd name="connsiteX3" fmla="*/ 255556 w 379571"/>
                    <a:gd name="connsiteY3" fmla="*/ 182836 h 642999"/>
                    <a:gd name="connsiteX4" fmla="*/ 257342 w 379571"/>
                    <a:gd name="connsiteY4" fmla="*/ 185811 h 642999"/>
                    <a:gd name="connsiteX5" fmla="*/ 352867 w 379571"/>
                    <a:gd name="connsiteY5" fmla="*/ 205326 h 642999"/>
                    <a:gd name="connsiteX6" fmla="*/ 374564 w 379571"/>
                    <a:gd name="connsiteY6" fmla="*/ 219986 h 642999"/>
                    <a:gd name="connsiteX7" fmla="*/ 379571 w 379571"/>
                    <a:gd name="connsiteY7" fmla="*/ 232108 h 642999"/>
                    <a:gd name="connsiteX8" fmla="*/ 379539 w 379571"/>
                    <a:gd name="connsiteY8" fmla="*/ 245694 h 642999"/>
                    <a:gd name="connsiteX9" fmla="*/ 364879 w 379571"/>
                    <a:gd name="connsiteY9" fmla="*/ 267390 h 642999"/>
                    <a:gd name="connsiteX10" fmla="*/ 339171 w 379571"/>
                    <a:gd name="connsiteY10" fmla="*/ 272365 h 642999"/>
                    <a:gd name="connsiteX11" fmla="*/ 288734 w 379571"/>
                    <a:gd name="connsiteY11" fmla="*/ 262063 h 642999"/>
                    <a:gd name="connsiteX12" fmla="*/ 256412 w 379571"/>
                    <a:gd name="connsiteY12" fmla="*/ 269980 h 642999"/>
                    <a:gd name="connsiteX13" fmla="*/ 154660 w 379571"/>
                    <a:gd name="connsiteY13" fmla="*/ 599668 h 642999"/>
                    <a:gd name="connsiteX14" fmla="*/ 2 w 379571"/>
                    <a:gd name="connsiteY14" fmla="*/ 550496 h 642999"/>
                    <a:gd name="connsiteX15" fmla="*/ 152480 w 379571"/>
                    <a:gd name="connsiteY15" fmla="*/ 252555 h 642999"/>
                    <a:gd name="connsiteX16" fmla="*/ 157822 w 379571"/>
                    <a:gd name="connsiteY16" fmla="*/ 196773 h 642999"/>
                    <a:gd name="connsiteX17" fmla="*/ 130974 w 379571"/>
                    <a:gd name="connsiteY17" fmla="*/ 138805 h 642999"/>
                    <a:gd name="connsiteX18" fmla="*/ 125909 w 379571"/>
                    <a:gd name="connsiteY18" fmla="*/ 127326 h 642999"/>
                    <a:gd name="connsiteX19" fmla="*/ 106362 w 379571"/>
                    <a:gd name="connsiteY19" fmla="*/ 38383 h 642999"/>
                    <a:gd name="connsiteX20" fmla="*/ 130438 w 379571"/>
                    <a:gd name="connsiteY20" fmla="*/ 743 h 642999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58601 w 385305"/>
                    <a:gd name="connsiteY5" fmla="*/ 205326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46563 w 385305"/>
                    <a:gd name="connsiteY5" fmla="*/ 213925 h 648440"/>
                    <a:gd name="connsiteX6" fmla="*/ 380298 w 385305"/>
                    <a:gd name="connsiteY6" fmla="*/ 219986 h 648440"/>
                    <a:gd name="connsiteX7" fmla="*/ 385305 w 385305"/>
                    <a:gd name="connsiteY7" fmla="*/ 232108 h 648440"/>
                    <a:gd name="connsiteX8" fmla="*/ 385273 w 385305"/>
                    <a:gd name="connsiteY8" fmla="*/ 245694 h 648440"/>
                    <a:gd name="connsiteX9" fmla="*/ 370613 w 385305"/>
                    <a:gd name="connsiteY9" fmla="*/ 267390 h 648440"/>
                    <a:gd name="connsiteX10" fmla="*/ 344905 w 385305"/>
                    <a:gd name="connsiteY10" fmla="*/ 272365 h 648440"/>
                    <a:gd name="connsiteX11" fmla="*/ 294468 w 385305"/>
                    <a:gd name="connsiteY11" fmla="*/ 262063 h 648440"/>
                    <a:gd name="connsiteX12" fmla="*/ 262146 w 385305"/>
                    <a:gd name="connsiteY12" fmla="*/ 269980 h 648440"/>
                    <a:gd name="connsiteX13" fmla="*/ 160394 w 385305"/>
                    <a:gd name="connsiteY13" fmla="*/ 599668 h 648440"/>
                    <a:gd name="connsiteX14" fmla="*/ 5736 w 385305"/>
                    <a:gd name="connsiteY14" fmla="*/ 550496 h 648440"/>
                    <a:gd name="connsiteX15" fmla="*/ 158214 w 385305"/>
                    <a:gd name="connsiteY15" fmla="*/ 252555 h 648440"/>
                    <a:gd name="connsiteX16" fmla="*/ 163556 w 385305"/>
                    <a:gd name="connsiteY16" fmla="*/ 196773 h 648440"/>
                    <a:gd name="connsiteX17" fmla="*/ 136708 w 385305"/>
                    <a:gd name="connsiteY17" fmla="*/ 138805 h 648440"/>
                    <a:gd name="connsiteX18" fmla="*/ 131643 w 385305"/>
                    <a:gd name="connsiteY18" fmla="*/ 127326 h 648440"/>
                    <a:gd name="connsiteX19" fmla="*/ 112096 w 385305"/>
                    <a:gd name="connsiteY19" fmla="*/ 38383 h 648440"/>
                    <a:gd name="connsiteX20" fmla="*/ 136172 w 385305"/>
                    <a:gd name="connsiteY20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263076 w 385305"/>
                    <a:gd name="connsiteY4" fmla="*/ 185811 h 648440"/>
                    <a:gd name="connsiteX5" fmla="*/ 380298 w 385305"/>
                    <a:gd name="connsiteY5" fmla="*/ 219986 h 648440"/>
                    <a:gd name="connsiteX6" fmla="*/ 385305 w 385305"/>
                    <a:gd name="connsiteY6" fmla="*/ 232108 h 648440"/>
                    <a:gd name="connsiteX7" fmla="*/ 385273 w 385305"/>
                    <a:gd name="connsiteY7" fmla="*/ 245694 h 648440"/>
                    <a:gd name="connsiteX8" fmla="*/ 370613 w 385305"/>
                    <a:gd name="connsiteY8" fmla="*/ 267390 h 648440"/>
                    <a:gd name="connsiteX9" fmla="*/ 344905 w 385305"/>
                    <a:gd name="connsiteY9" fmla="*/ 272365 h 648440"/>
                    <a:gd name="connsiteX10" fmla="*/ 294468 w 385305"/>
                    <a:gd name="connsiteY10" fmla="*/ 262063 h 648440"/>
                    <a:gd name="connsiteX11" fmla="*/ 262146 w 385305"/>
                    <a:gd name="connsiteY11" fmla="*/ 269980 h 648440"/>
                    <a:gd name="connsiteX12" fmla="*/ 160394 w 385305"/>
                    <a:gd name="connsiteY12" fmla="*/ 599668 h 648440"/>
                    <a:gd name="connsiteX13" fmla="*/ 5736 w 385305"/>
                    <a:gd name="connsiteY13" fmla="*/ 550496 h 648440"/>
                    <a:gd name="connsiteX14" fmla="*/ 158214 w 385305"/>
                    <a:gd name="connsiteY14" fmla="*/ 252555 h 648440"/>
                    <a:gd name="connsiteX15" fmla="*/ 163556 w 385305"/>
                    <a:gd name="connsiteY15" fmla="*/ 196773 h 648440"/>
                    <a:gd name="connsiteX16" fmla="*/ 136708 w 385305"/>
                    <a:gd name="connsiteY16" fmla="*/ 138805 h 648440"/>
                    <a:gd name="connsiteX17" fmla="*/ 131643 w 385305"/>
                    <a:gd name="connsiteY17" fmla="*/ 127326 h 648440"/>
                    <a:gd name="connsiteX18" fmla="*/ 112096 w 385305"/>
                    <a:gd name="connsiteY18" fmla="*/ 38383 h 648440"/>
                    <a:gd name="connsiteX19" fmla="*/ 136172 w 385305"/>
                    <a:gd name="connsiteY19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1290 w 385305"/>
                    <a:gd name="connsiteY3" fmla="*/ 182836 h 648440"/>
                    <a:gd name="connsiteX4" fmla="*/ 380298 w 385305"/>
                    <a:gd name="connsiteY4" fmla="*/ 219986 h 648440"/>
                    <a:gd name="connsiteX5" fmla="*/ 385305 w 385305"/>
                    <a:gd name="connsiteY5" fmla="*/ 232108 h 648440"/>
                    <a:gd name="connsiteX6" fmla="*/ 385273 w 385305"/>
                    <a:gd name="connsiteY6" fmla="*/ 245694 h 648440"/>
                    <a:gd name="connsiteX7" fmla="*/ 370613 w 385305"/>
                    <a:gd name="connsiteY7" fmla="*/ 267390 h 648440"/>
                    <a:gd name="connsiteX8" fmla="*/ 344905 w 385305"/>
                    <a:gd name="connsiteY8" fmla="*/ 272365 h 648440"/>
                    <a:gd name="connsiteX9" fmla="*/ 294468 w 385305"/>
                    <a:gd name="connsiteY9" fmla="*/ 262063 h 648440"/>
                    <a:gd name="connsiteX10" fmla="*/ 262146 w 385305"/>
                    <a:gd name="connsiteY10" fmla="*/ 269980 h 648440"/>
                    <a:gd name="connsiteX11" fmla="*/ 160394 w 385305"/>
                    <a:gd name="connsiteY11" fmla="*/ 599668 h 648440"/>
                    <a:gd name="connsiteX12" fmla="*/ 5736 w 385305"/>
                    <a:gd name="connsiteY12" fmla="*/ 550496 h 648440"/>
                    <a:gd name="connsiteX13" fmla="*/ 158214 w 385305"/>
                    <a:gd name="connsiteY13" fmla="*/ 252555 h 648440"/>
                    <a:gd name="connsiteX14" fmla="*/ 163556 w 385305"/>
                    <a:gd name="connsiteY14" fmla="*/ 196773 h 648440"/>
                    <a:gd name="connsiteX15" fmla="*/ 136708 w 385305"/>
                    <a:gd name="connsiteY15" fmla="*/ 138805 h 648440"/>
                    <a:gd name="connsiteX16" fmla="*/ 131643 w 385305"/>
                    <a:gd name="connsiteY16" fmla="*/ 127326 h 648440"/>
                    <a:gd name="connsiteX17" fmla="*/ 112096 w 385305"/>
                    <a:gd name="connsiteY17" fmla="*/ 38383 h 648440"/>
                    <a:gd name="connsiteX18" fmla="*/ 136172 w 385305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90618"/>
                    <a:gd name="connsiteY0" fmla="*/ 743 h 648440"/>
                    <a:gd name="connsiteX1" fmla="*/ 173812 w 390618"/>
                    <a:gd name="connsiteY1" fmla="*/ 24820 h 648440"/>
                    <a:gd name="connsiteX2" fmla="*/ 191815 w 390618"/>
                    <a:gd name="connsiteY2" fmla="*/ 106738 h 648440"/>
                    <a:gd name="connsiteX3" fmla="*/ 263009 w 390618"/>
                    <a:gd name="connsiteY3" fmla="*/ 200033 h 648440"/>
                    <a:gd name="connsiteX4" fmla="*/ 380298 w 390618"/>
                    <a:gd name="connsiteY4" fmla="*/ 219986 h 648440"/>
                    <a:gd name="connsiteX5" fmla="*/ 385305 w 390618"/>
                    <a:gd name="connsiteY5" fmla="*/ 232108 h 648440"/>
                    <a:gd name="connsiteX6" fmla="*/ 385273 w 390618"/>
                    <a:gd name="connsiteY6" fmla="*/ 245694 h 648440"/>
                    <a:gd name="connsiteX7" fmla="*/ 370613 w 390618"/>
                    <a:gd name="connsiteY7" fmla="*/ 267390 h 648440"/>
                    <a:gd name="connsiteX8" fmla="*/ 344905 w 390618"/>
                    <a:gd name="connsiteY8" fmla="*/ 272365 h 648440"/>
                    <a:gd name="connsiteX9" fmla="*/ 294468 w 390618"/>
                    <a:gd name="connsiteY9" fmla="*/ 262063 h 648440"/>
                    <a:gd name="connsiteX10" fmla="*/ 262146 w 390618"/>
                    <a:gd name="connsiteY10" fmla="*/ 269980 h 648440"/>
                    <a:gd name="connsiteX11" fmla="*/ 160394 w 390618"/>
                    <a:gd name="connsiteY11" fmla="*/ 599668 h 648440"/>
                    <a:gd name="connsiteX12" fmla="*/ 5736 w 390618"/>
                    <a:gd name="connsiteY12" fmla="*/ 550496 h 648440"/>
                    <a:gd name="connsiteX13" fmla="*/ 158214 w 390618"/>
                    <a:gd name="connsiteY13" fmla="*/ 252555 h 648440"/>
                    <a:gd name="connsiteX14" fmla="*/ 163556 w 390618"/>
                    <a:gd name="connsiteY14" fmla="*/ 196773 h 648440"/>
                    <a:gd name="connsiteX15" fmla="*/ 136708 w 390618"/>
                    <a:gd name="connsiteY15" fmla="*/ 138805 h 648440"/>
                    <a:gd name="connsiteX16" fmla="*/ 131643 w 390618"/>
                    <a:gd name="connsiteY16" fmla="*/ 127326 h 648440"/>
                    <a:gd name="connsiteX17" fmla="*/ 112096 w 390618"/>
                    <a:gd name="connsiteY17" fmla="*/ 38383 h 648440"/>
                    <a:gd name="connsiteX18" fmla="*/ 136172 w 390618"/>
                    <a:gd name="connsiteY18" fmla="*/ 743 h 648440"/>
                    <a:gd name="connsiteX0" fmla="*/ 136172 w 385305"/>
                    <a:gd name="connsiteY0" fmla="*/ 743 h 648440"/>
                    <a:gd name="connsiteX1" fmla="*/ 173812 w 385305"/>
                    <a:gd name="connsiteY1" fmla="*/ 24820 h 648440"/>
                    <a:gd name="connsiteX2" fmla="*/ 191815 w 385305"/>
                    <a:gd name="connsiteY2" fmla="*/ 106738 h 648440"/>
                    <a:gd name="connsiteX3" fmla="*/ 263009 w 385305"/>
                    <a:gd name="connsiteY3" fmla="*/ 200033 h 648440"/>
                    <a:gd name="connsiteX4" fmla="*/ 385305 w 385305"/>
                    <a:gd name="connsiteY4" fmla="*/ 232108 h 648440"/>
                    <a:gd name="connsiteX5" fmla="*/ 385273 w 385305"/>
                    <a:gd name="connsiteY5" fmla="*/ 245694 h 648440"/>
                    <a:gd name="connsiteX6" fmla="*/ 370613 w 385305"/>
                    <a:gd name="connsiteY6" fmla="*/ 267390 h 648440"/>
                    <a:gd name="connsiteX7" fmla="*/ 344905 w 385305"/>
                    <a:gd name="connsiteY7" fmla="*/ 272365 h 648440"/>
                    <a:gd name="connsiteX8" fmla="*/ 294468 w 385305"/>
                    <a:gd name="connsiteY8" fmla="*/ 262063 h 648440"/>
                    <a:gd name="connsiteX9" fmla="*/ 262146 w 385305"/>
                    <a:gd name="connsiteY9" fmla="*/ 269980 h 648440"/>
                    <a:gd name="connsiteX10" fmla="*/ 160394 w 385305"/>
                    <a:gd name="connsiteY10" fmla="*/ 599668 h 648440"/>
                    <a:gd name="connsiteX11" fmla="*/ 5736 w 385305"/>
                    <a:gd name="connsiteY11" fmla="*/ 550496 h 648440"/>
                    <a:gd name="connsiteX12" fmla="*/ 158214 w 385305"/>
                    <a:gd name="connsiteY12" fmla="*/ 252555 h 648440"/>
                    <a:gd name="connsiteX13" fmla="*/ 163556 w 385305"/>
                    <a:gd name="connsiteY13" fmla="*/ 196773 h 648440"/>
                    <a:gd name="connsiteX14" fmla="*/ 136708 w 385305"/>
                    <a:gd name="connsiteY14" fmla="*/ 138805 h 648440"/>
                    <a:gd name="connsiteX15" fmla="*/ 131643 w 385305"/>
                    <a:gd name="connsiteY15" fmla="*/ 127326 h 648440"/>
                    <a:gd name="connsiteX16" fmla="*/ 112096 w 385305"/>
                    <a:gd name="connsiteY16" fmla="*/ 38383 h 648440"/>
                    <a:gd name="connsiteX17" fmla="*/ 136172 w 385305"/>
                    <a:gd name="connsiteY17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344905 w 385273"/>
                    <a:gd name="connsiteY6" fmla="*/ 272365 h 648440"/>
                    <a:gd name="connsiteX7" fmla="*/ 294468 w 385273"/>
                    <a:gd name="connsiteY7" fmla="*/ 262063 h 648440"/>
                    <a:gd name="connsiteX8" fmla="*/ 262146 w 385273"/>
                    <a:gd name="connsiteY8" fmla="*/ 269980 h 648440"/>
                    <a:gd name="connsiteX9" fmla="*/ 160394 w 385273"/>
                    <a:gd name="connsiteY9" fmla="*/ 599668 h 648440"/>
                    <a:gd name="connsiteX10" fmla="*/ 5736 w 385273"/>
                    <a:gd name="connsiteY10" fmla="*/ 550496 h 648440"/>
                    <a:gd name="connsiteX11" fmla="*/ 158214 w 385273"/>
                    <a:gd name="connsiteY11" fmla="*/ 252555 h 648440"/>
                    <a:gd name="connsiteX12" fmla="*/ 163556 w 385273"/>
                    <a:gd name="connsiteY12" fmla="*/ 196773 h 648440"/>
                    <a:gd name="connsiteX13" fmla="*/ 136708 w 385273"/>
                    <a:gd name="connsiteY13" fmla="*/ 138805 h 648440"/>
                    <a:gd name="connsiteX14" fmla="*/ 131643 w 385273"/>
                    <a:gd name="connsiteY14" fmla="*/ 127326 h 648440"/>
                    <a:gd name="connsiteX15" fmla="*/ 112096 w 385273"/>
                    <a:gd name="connsiteY15" fmla="*/ 38383 h 648440"/>
                    <a:gd name="connsiteX16" fmla="*/ 136172 w 385273"/>
                    <a:gd name="connsiteY16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370613 w 385273"/>
                    <a:gd name="connsiteY5" fmla="*/ 267390 h 648440"/>
                    <a:gd name="connsiteX6" fmla="*/ 294468 w 385273"/>
                    <a:gd name="connsiteY6" fmla="*/ 262063 h 648440"/>
                    <a:gd name="connsiteX7" fmla="*/ 262146 w 385273"/>
                    <a:gd name="connsiteY7" fmla="*/ 269980 h 648440"/>
                    <a:gd name="connsiteX8" fmla="*/ 160394 w 385273"/>
                    <a:gd name="connsiteY8" fmla="*/ 599668 h 648440"/>
                    <a:gd name="connsiteX9" fmla="*/ 5736 w 385273"/>
                    <a:gd name="connsiteY9" fmla="*/ 550496 h 648440"/>
                    <a:gd name="connsiteX10" fmla="*/ 158214 w 385273"/>
                    <a:gd name="connsiteY10" fmla="*/ 252555 h 648440"/>
                    <a:gd name="connsiteX11" fmla="*/ 163556 w 385273"/>
                    <a:gd name="connsiteY11" fmla="*/ 196773 h 648440"/>
                    <a:gd name="connsiteX12" fmla="*/ 136708 w 385273"/>
                    <a:gd name="connsiteY12" fmla="*/ 138805 h 648440"/>
                    <a:gd name="connsiteX13" fmla="*/ 131643 w 385273"/>
                    <a:gd name="connsiteY13" fmla="*/ 127326 h 648440"/>
                    <a:gd name="connsiteX14" fmla="*/ 112096 w 385273"/>
                    <a:gd name="connsiteY14" fmla="*/ 38383 h 648440"/>
                    <a:gd name="connsiteX15" fmla="*/ 136172 w 385273"/>
                    <a:gd name="connsiteY15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94468 w 385273"/>
                    <a:gd name="connsiteY5" fmla="*/ 262063 h 648440"/>
                    <a:gd name="connsiteX6" fmla="*/ 262146 w 385273"/>
                    <a:gd name="connsiteY6" fmla="*/ 269980 h 648440"/>
                    <a:gd name="connsiteX7" fmla="*/ 160394 w 385273"/>
                    <a:gd name="connsiteY7" fmla="*/ 599668 h 648440"/>
                    <a:gd name="connsiteX8" fmla="*/ 5736 w 385273"/>
                    <a:gd name="connsiteY8" fmla="*/ 550496 h 648440"/>
                    <a:gd name="connsiteX9" fmla="*/ 158214 w 385273"/>
                    <a:gd name="connsiteY9" fmla="*/ 252555 h 648440"/>
                    <a:gd name="connsiteX10" fmla="*/ 163556 w 385273"/>
                    <a:gd name="connsiteY10" fmla="*/ 196773 h 648440"/>
                    <a:gd name="connsiteX11" fmla="*/ 136708 w 385273"/>
                    <a:gd name="connsiteY11" fmla="*/ 138805 h 648440"/>
                    <a:gd name="connsiteX12" fmla="*/ 131643 w 385273"/>
                    <a:gd name="connsiteY12" fmla="*/ 127326 h 648440"/>
                    <a:gd name="connsiteX13" fmla="*/ 112096 w 385273"/>
                    <a:gd name="connsiteY13" fmla="*/ 38383 h 648440"/>
                    <a:gd name="connsiteX14" fmla="*/ 136172 w 385273"/>
                    <a:gd name="connsiteY14" fmla="*/ 743 h 648440"/>
                    <a:gd name="connsiteX0" fmla="*/ 136172 w 385273"/>
                    <a:gd name="connsiteY0" fmla="*/ 743 h 648440"/>
                    <a:gd name="connsiteX1" fmla="*/ 173812 w 385273"/>
                    <a:gd name="connsiteY1" fmla="*/ 24820 h 648440"/>
                    <a:gd name="connsiteX2" fmla="*/ 191815 w 385273"/>
                    <a:gd name="connsiteY2" fmla="*/ 106738 h 648440"/>
                    <a:gd name="connsiteX3" fmla="*/ 263009 w 385273"/>
                    <a:gd name="connsiteY3" fmla="*/ 200033 h 648440"/>
                    <a:gd name="connsiteX4" fmla="*/ 385273 w 385273"/>
                    <a:gd name="connsiteY4" fmla="*/ 245694 h 648440"/>
                    <a:gd name="connsiteX5" fmla="*/ 262146 w 385273"/>
                    <a:gd name="connsiteY5" fmla="*/ 269980 h 648440"/>
                    <a:gd name="connsiteX6" fmla="*/ 160394 w 385273"/>
                    <a:gd name="connsiteY6" fmla="*/ 599668 h 648440"/>
                    <a:gd name="connsiteX7" fmla="*/ 5736 w 385273"/>
                    <a:gd name="connsiteY7" fmla="*/ 550496 h 648440"/>
                    <a:gd name="connsiteX8" fmla="*/ 158214 w 385273"/>
                    <a:gd name="connsiteY8" fmla="*/ 252555 h 648440"/>
                    <a:gd name="connsiteX9" fmla="*/ 163556 w 385273"/>
                    <a:gd name="connsiteY9" fmla="*/ 196773 h 648440"/>
                    <a:gd name="connsiteX10" fmla="*/ 136708 w 385273"/>
                    <a:gd name="connsiteY10" fmla="*/ 138805 h 648440"/>
                    <a:gd name="connsiteX11" fmla="*/ 131643 w 385273"/>
                    <a:gd name="connsiteY11" fmla="*/ 127326 h 648440"/>
                    <a:gd name="connsiteX12" fmla="*/ 112096 w 385273"/>
                    <a:gd name="connsiteY12" fmla="*/ 38383 h 648440"/>
                    <a:gd name="connsiteX13" fmla="*/ 136172 w 385273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6708 w 385484"/>
                    <a:gd name="connsiteY10" fmla="*/ 138805 h 648440"/>
                    <a:gd name="connsiteX11" fmla="*/ 131643 w 385484"/>
                    <a:gd name="connsiteY11" fmla="*/ 127326 h 648440"/>
                    <a:gd name="connsiteX12" fmla="*/ 112096 w 385484"/>
                    <a:gd name="connsiteY12" fmla="*/ 38383 h 648440"/>
                    <a:gd name="connsiteX13" fmla="*/ 136172 w 385484"/>
                    <a:gd name="connsiteY13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31643 w 385484"/>
                    <a:gd name="connsiteY10" fmla="*/ 127326 h 648440"/>
                    <a:gd name="connsiteX11" fmla="*/ 112096 w 385484"/>
                    <a:gd name="connsiteY11" fmla="*/ 38383 h 648440"/>
                    <a:gd name="connsiteX12" fmla="*/ 136172 w 385484"/>
                    <a:gd name="connsiteY12" fmla="*/ 743 h 648440"/>
                    <a:gd name="connsiteX0" fmla="*/ 136172 w 385484"/>
                    <a:gd name="connsiteY0" fmla="*/ 743 h 648440"/>
                    <a:gd name="connsiteX1" fmla="*/ 173812 w 385484"/>
                    <a:gd name="connsiteY1" fmla="*/ 24820 h 648440"/>
                    <a:gd name="connsiteX2" fmla="*/ 191815 w 385484"/>
                    <a:gd name="connsiteY2" fmla="*/ 106738 h 648440"/>
                    <a:gd name="connsiteX3" fmla="*/ 263009 w 385484"/>
                    <a:gd name="connsiteY3" fmla="*/ 200033 h 648440"/>
                    <a:gd name="connsiteX4" fmla="*/ 385273 w 385484"/>
                    <a:gd name="connsiteY4" fmla="*/ 245694 h 648440"/>
                    <a:gd name="connsiteX5" fmla="*/ 262146 w 385484"/>
                    <a:gd name="connsiteY5" fmla="*/ 269980 h 648440"/>
                    <a:gd name="connsiteX6" fmla="*/ 160394 w 385484"/>
                    <a:gd name="connsiteY6" fmla="*/ 599668 h 648440"/>
                    <a:gd name="connsiteX7" fmla="*/ 5736 w 385484"/>
                    <a:gd name="connsiteY7" fmla="*/ 550496 h 648440"/>
                    <a:gd name="connsiteX8" fmla="*/ 158214 w 385484"/>
                    <a:gd name="connsiteY8" fmla="*/ 252555 h 648440"/>
                    <a:gd name="connsiteX9" fmla="*/ 163556 w 385484"/>
                    <a:gd name="connsiteY9" fmla="*/ 196773 h 648440"/>
                    <a:gd name="connsiteX10" fmla="*/ 112096 w 385484"/>
                    <a:gd name="connsiteY10" fmla="*/ 38383 h 648440"/>
                    <a:gd name="connsiteX11" fmla="*/ 136172 w 385484"/>
                    <a:gd name="connsiteY11" fmla="*/ 743 h 648440"/>
                    <a:gd name="connsiteX0" fmla="*/ 136172 w 385484"/>
                    <a:gd name="connsiteY0" fmla="*/ 336 h 648033"/>
                    <a:gd name="connsiteX1" fmla="*/ 173812 w 385484"/>
                    <a:gd name="connsiteY1" fmla="*/ 24413 h 648033"/>
                    <a:gd name="connsiteX2" fmla="*/ 191815 w 385484"/>
                    <a:gd name="connsiteY2" fmla="*/ 106331 h 648033"/>
                    <a:gd name="connsiteX3" fmla="*/ 263009 w 385484"/>
                    <a:gd name="connsiteY3" fmla="*/ 199626 h 648033"/>
                    <a:gd name="connsiteX4" fmla="*/ 385273 w 385484"/>
                    <a:gd name="connsiteY4" fmla="*/ 245287 h 648033"/>
                    <a:gd name="connsiteX5" fmla="*/ 262146 w 385484"/>
                    <a:gd name="connsiteY5" fmla="*/ 269573 h 648033"/>
                    <a:gd name="connsiteX6" fmla="*/ 160394 w 385484"/>
                    <a:gd name="connsiteY6" fmla="*/ 599261 h 648033"/>
                    <a:gd name="connsiteX7" fmla="*/ 5736 w 385484"/>
                    <a:gd name="connsiteY7" fmla="*/ 550089 h 648033"/>
                    <a:gd name="connsiteX8" fmla="*/ 158214 w 385484"/>
                    <a:gd name="connsiteY8" fmla="*/ 252148 h 648033"/>
                    <a:gd name="connsiteX9" fmla="*/ 163556 w 385484"/>
                    <a:gd name="connsiteY9" fmla="*/ 196366 h 648033"/>
                    <a:gd name="connsiteX10" fmla="*/ 123274 w 385484"/>
                    <a:gd name="connsiteY10" fmla="*/ 37976 h 648033"/>
                    <a:gd name="connsiteX11" fmla="*/ 136172 w 385484"/>
                    <a:gd name="connsiteY11" fmla="*/ 336 h 64803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126 h 647823"/>
                    <a:gd name="connsiteX1" fmla="*/ 166073 w 385484"/>
                    <a:gd name="connsiteY1" fmla="*/ 28502 h 647823"/>
                    <a:gd name="connsiteX2" fmla="*/ 191815 w 385484"/>
                    <a:gd name="connsiteY2" fmla="*/ 106121 h 647823"/>
                    <a:gd name="connsiteX3" fmla="*/ 263009 w 385484"/>
                    <a:gd name="connsiteY3" fmla="*/ 199416 h 647823"/>
                    <a:gd name="connsiteX4" fmla="*/ 385273 w 385484"/>
                    <a:gd name="connsiteY4" fmla="*/ 245077 h 647823"/>
                    <a:gd name="connsiteX5" fmla="*/ 262146 w 385484"/>
                    <a:gd name="connsiteY5" fmla="*/ 269363 h 647823"/>
                    <a:gd name="connsiteX6" fmla="*/ 160394 w 385484"/>
                    <a:gd name="connsiteY6" fmla="*/ 599051 h 647823"/>
                    <a:gd name="connsiteX7" fmla="*/ 5736 w 385484"/>
                    <a:gd name="connsiteY7" fmla="*/ 549879 h 647823"/>
                    <a:gd name="connsiteX8" fmla="*/ 158214 w 385484"/>
                    <a:gd name="connsiteY8" fmla="*/ 251938 h 647823"/>
                    <a:gd name="connsiteX9" fmla="*/ 163556 w 385484"/>
                    <a:gd name="connsiteY9" fmla="*/ 196156 h 647823"/>
                    <a:gd name="connsiteX10" fmla="*/ 123274 w 385484"/>
                    <a:gd name="connsiteY10" fmla="*/ 37766 h 647823"/>
                    <a:gd name="connsiteX11" fmla="*/ 136172 w 385484"/>
                    <a:gd name="connsiteY11" fmla="*/ 126 h 647823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84"/>
                    <a:gd name="connsiteY0" fmla="*/ 459 h 648156"/>
                    <a:gd name="connsiteX1" fmla="*/ 166073 w 385484"/>
                    <a:gd name="connsiteY1" fmla="*/ 28835 h 648156"/>
                    <a:gd name="connsiteX2" fmla="*/ 191815 w 385484"/>
                    <a:gd name="connsiteY2" fmla="*/ 106454 h 648156"/>
                    <a:gd name="connsiteX3" fmla="*/ 263009 w 385484"/>
                    <a:gd name="connsiteY3" fmla="*/ 199749 h 648156"/>
                    <a:gd name="connsiteX4" fmla="*/ 385273 w 385484"/>
                    <a:gd name="connsiteY4" fmla="*/ 245410 h 648156"/>
                    <a:gd name="connsiteX5" fmla="*/ 262146 w 385484"/>
                    <a:gd name="connsiteY5" fmla="*/ 269696 h 648156"/>
                    <a:gd name="connsiteX6" fmla="*/ 160394 w 385484"/>
                    <a:gd name="connsiteY6" fmla="*/ 599384 h 648156"/>
                    <a:gd name="connsiteX7" fmla="*/ 5736 w 385484"/>
                    <a:gd name="connsiteY7" fmla="*/ 550212 h 648156"/>
                    <a:gd name="connsiteX8" fmla="*/ 158214 w 385484"/>
                    <a:gd name="connsiteY8" fmla="*/ 252271 h 648156"/>
                    <a:gd name="connsiteX9" fmla="*/ 163556 w 385484"/>
                    <a:gd name="connsiteY9" fmla="*/ 196489 h 648156"/>
                    <a:gd name="connsiteX10" fmla="*/ 123274 w 385484"/>
                    <a:gd name="connsiteY10" fmla="*/ 38099 h 648156"/>
                    <a:gd name="connsiteX11" fmla="*/ 136172 w 385484"/>
                    <a:gd name="connsiteY11" fmla="*/ 459 h 648156"/>
                    <a:gd name="connsiteX0" fmla="*/ 136172 w 385493"/>
                    <a:gd name="connsiteY0" fmla="*/ 459 h 648156"/>
                    <a:gd name="connsiteX1" fmla="*/ 166073 w 385493"/>
                    <a:gd name="connsiteY1" fmla="*/ 28835 h 648156"/>
                    <a:gd name="connsiteX2" fmla="*/ 191815 w 385493"/>
                    <a:gd name="connsiteY2" fmla="*/ 106454 h 648156"/>
                    <a:gd name="connsiteX3" fmla="*/ 263009 w 385493"/>
                    <a:gd name="connsiteY3" fmla="*/ 199749 h 648156"/>
                    <a:gd name="connsiteX4" fmla="*/ 385273 w 385493"/>
                    <a:gd name="connsiteY4" fmla="*/ 245410 h 648156"/>
                    <a:gd name="connsiteX5" fmla="*/ 262146 w 385493"/>
                    <a:gd name="connsiteY5" fmla="*/ 269696 h 648156"/>
                    <a:gd name="connsiteX6" fmla="*/ 160394 w 385493"/>
                    <a:gd name="connsiteY6" fmla="*/ 599384 h 648156"/>
                    <a:gd name="connsiteX7" fmla="*/ 5736 w 385493"/>
                    <a:gd name="connsiteY7" fmla="*/ 550212 h 648156"/>
                    <a:gd name="connsiteX8" fmla="*/ 158214 w 385493"/>
                    <a:gd name="connsiteY8" fmla="*/ 252271 h 648156"/>
                    <a:gd name="connsiteX9" fmla="*/ 163556 w 385493"/>
                    <a:gd name="connsiteY9" fmla="*/ 196489 h 648156"/>
                    <a:gd name="connsiteX10" fmla="*/ 123274 w 385493"/>
                    <a:gd name="connsiteY10" fmla="*/ 38099 h 648156"/>
                    <a:gd name="connsiteX11" fmla="*/ 136172 w 385493"/>
                    <a:gd name="connsiteY11" fmla="*/ 459 h 648156"/>
                    <a:gd name="connsiteX0" fmla="*/ 130451 w 379772"/>
                    <a:gd name="connsiteY0" fmla="*/ 459 h 642554"/>
                    <a:gd name="connsiteX1" fmla="*/ 160352 w 379772"/>
                    <a:gd name="connsiteY1" fmla="*/ 28835 h 642554"/>
                    <a:gd name="connsiteX2" fmla="*/ 186094 w 379772"/>
                    <a:gd name="connsiteY2" fmla="*/ 106454 h 642554"/>
                    <a:gd name="connsiteX3" fmla="*/ 257288 w 379772"/>
                    <a:gd name="connsiteY3" fmla="*/ 199749 h 642554"/>
                    <a:gd name="connsiteX4" fmla="*/ 379552 w 379772"/>
                    <a:gd name="connsiteY4" fmla="*/ 245410 h 642554"/>
                    <a:gd name="connsiteX5" fmla="*/ 256425 w 379772"/>
                    <a:gd name="connsiteY5" fmla="*/ 269696 h 642554"/>
                    <a:gd name="connsiteX6" fmla="*/ 154673 w 379772"/>
                    <a:gd name="connsiteY6" fmla="*/ 599384 h 642554"/>
                    <a:gd name="connsiteX7" fmla="*/ 15 w 379772"/>
                    <a:gd name="connsiteY7" fmla="*/ 550212 h 642554"/>
                    <a:gd name="connsiteX8" fmla="*/ 163957 w 379772"/>
                    <a:gd name="connsiteY8" fmla="*/ 256857 h 642554"/>
                    <a:gd name="connsiteX9" fmla="*/ 157835 w 379772"/>
                    <a:gd name="connsiteY9" fmla="*/ 196489 h 642554"/>
                    <a:gd name="connsiteX10" fmla="*/ 117553 w 379772"/>
                    <a:gd name="connsiteY10" fmla="*/ 38099 h 642554"/>
                    <a:gd name="connsiteX11" fmla="*/ 130451 w 379772"/>
                    <a:gd name="connsiteY11" fmla="*/ 459 h 642554"/>
                    <a:gd name="connsiteX0" fmla="*/ 106379 w 355700"/>
                    <a:gd name="connsiteY0" fmla="*/ 459 h 623177"/>
                    <a:gd name="connsiteX1" fmla="*/ 136280 w 355700"/>
                    <a:gd name="connsiteY1" fmla="*/ 28835 h 623177"/>
                    <a:gd name="connsiteX2" fmla="*/ 162022 w 355700"/>
                    <a:gd name="connsiteY2" fmla="*/ 106454 h 623177"/>
                    <a:gd name="connsiteX3" fmla="*/ 233216 w 355700"/>
                    <a:gd name="connsiteY3" fmla="*/ 199749 h 623177"/>
                    <a:gd name="connsiteX4" fmla="*/ 355480 w 355700"/>
                    <a:gd name="connsiteY4" fmla="*/ 245410 h 623177"/>
                    <a:gd name="connsiteX5" fmla="*/ 232353 w 355700"/>
                    <a:gd name="connsiteY5" fmla="*/ 269696 h 623177"/>
                    <a:gd name="connsiteX6" fmla="*/ 130601 w 355700"/>
                    <a:gd name="connsiteY6" fmla="*/ 599384 h 623177"/>
                    <a:gd name="connsiteX7" fmla="*/ 19 w 355700"/>
                    <a:gd name="connsiteY7" fmla="*/ 559384 h 623177"/>
                    <a:gd name="connsiteX8" fmla="*/ 139885 w 355700"/>
                    <a:gd name="connsiteY8" fmla="*/ 256857 h 623177"/>
                    <a:gd name="connsiteX9" fmla="*/ 133763 w 355700"/>
                    <a:gd name="connsiteY9" fmla="*/ 196489 h 623177"/>
                    <a:gd name="connsiteX10" fmla="*/ 93481 w 355700"/>
                    <a:gd name="connsiteY10" fmla="*/ 38099 h 623177"/>
                    <a:gd name="connsiteX11" fmla="*/ 106379 w 355700"/>
                    <a:gd name="connsiteY11" fmla="*/ 459 h 623177"/>
                    <a:gd name="connsiteX0" fmla="*/ 106440 w 355761"/>
                    <a:gd name="connsiteY0" fmla="*/ 459 h 622651"/>
                    <a:gd name="connsiteX1" fmla="*/ 136341 w 355761"/>
                    <a:gd name="connsiteY1" fmla="*/ 28835 h 622651"/>
                    <a:gd name="connsiteX2" fmla="*/ 162083 w 355761"/>
                    <a:gd name="connsiteY2" fmla="*/ 106454 h 622651"/>
                    <a:gd name="connsiteX3" fmla="*/ 233277 w 355761"/>
                    <a:gd name="connsiteY3" fmla="*/ 199749 h 622651"/>
                    <a:gd name="connsiteX4" fmla="*/ 355541 w 355761"/>
                    <a:gd name="connsiteY4" fmla="*/ 245410 h 622651"/>
                    <a:gd name="connsiteX5" fmla="*/ 232414 w 355761"/>
                    <a:gd name="connsiteY5" fmla="*/ 269696 h 622651"/>
                    <a:gd name="connsiteX6" fmla="*/ 130662 w 355761"/>
                    <a:gd name="connsiteY6" fmla="*/ 599384 h 622651"/>
                    <a:gd name="connsiteX7" fmla="*/ 80 w 355761"/>
                    <a:gd name="connsiteY7" fmla="*/ 559384 h 622651"/>
                    <a:gd name="connsiteX8" fmla="*/ 139946 w 355761"/>
                    <a:gd name="connsiteY8" fmla="*/ 256857 h 622651"/>
                    <a:gd name="connsiteX9" fmla="*/ 133824 w 355761"/>
                    <a:gd name="connsiteY9" fmla="*/ 196489 h 622651"/>
                    <a:gd name="connsiteX10" fmla="*/ 93542 w 355761"/>
                    <a:gd name="connsiteY10" fmla="*/ 38099 h 622651"/>
                    <a:gd name="connsiteX11" fmla="*/ 106440 w 355761"/>
                    <a:gd name="connsiteY11" fmla="*/ 459 h 622651"/>
                    <a:gd name="connsiteX0" fmla="*/ 106440 w 355543"/>
                    <a:gd name="connsiteY0" fmla="*/ 459 h 622227"/>
                    <a:gd name="connsiteX1" fmla="*/ 136341 w 355543"/>
                    <a:gd name="connsiteY1" fmla="*/ 28835 h 622227"/>
                    <a:gd name="connsiteX2" fmla="*/ 162083 w 355543"/>
                    <a:gd name="connsiteY2" fmla="*/ 106454 h 622227"/>
                    <a:gd name="connsiteX3" fmla="*/ 233277 w 355543"/>
                    <a:gd name="connsiteY3" fmla="*/ 199749 h 622227"/>
                    <a:gd name="connsiteX4" fmla="*/ 355541 w 355543"/>
                    <a:gd name="connsiteY4" fmla="*/ 245410 h 622227"/>
                    <a:gd name="connsiteX5" fmla="*/ 230121 w 355543"/>
                    <a:gd name="connsiteY5" fmla="*/ 275428 h 622227"/>
                    <a:gd name="connsiteX6" fmla="*/ 130662 w 355543"/>
                    <a:gd name="connsiteY6" fmla="*/ 599384 h 622227"/>
                    <a:gd name="connsiteX7" fmla="*/ 80 w 355543"/>
                    <a:gd name="connsiteY7" fmla="*/ 559384 h 622227"/>
                    <a:gd name="connsiteX8" fmla="*/ 139946 w 355543"/>
                    <a:gd name="connsiteY8" fmla="*/ 256857 h 622227"/>
                    <a:gd name="connsiteX9" fmla="*/ 133824 w 355543"/>
                    <a:gd name="connsiteY9" fmla="*/ 196489 h 622227"/>
                    <a:gd name="connsiteX10" fmla="*/ 93542 w 355543"/>
                    <a:gd name="connsiteY10" fmla="*/ 38099 h 622227"/>
                    <a:gd name="connsiteX11" fmla="*/ 106440 w 355543"/>
                    <a:gd name="connsiteY11" fmla="*/ 459 h 622227"/>
                    <a:gd name="connsiteX0" fmla="*/ 106440 w 355544"/>
                    <a:gd name="connsiteY0" fmla="*/ 459 h 622227"/>
                    <a:gd name="connsiteX1" fmla="*/ 136341 w 355544"/>
                    <a:gd name="connsiteY1" fmla="*/ 28835 h 622227"/>
                    <a:gd name="connsiteX2" fmla="*/ 162083 w 355544"/>
                    <a:gd name="connsiteY2" fmla="*/ 106454 h 622227"/>
                    <a:gd name="connsiteX3" fmla="*/ 233277 w 355544"/>
                    <a:gd name="connsiteY3" fmla="*/ 199749 h 622227"/>
                    <a:gd name="connsiteX4" fmla="*/ 355541 w 355544"/>
                    <a:gd name="connsiteY4" fmla="*/ 245410 h 622227"/>
                    <a:gd name="connsiteX5" fmla="*/ 230121 w 355544"/>
                    <a:gd name="connsiteY5" fmla="*/ 275428 h 622227"/>
                    <a:gd name="connsiteX6" fmla="*/ 130662 w 355544"/>
                    <a:gd name="connsiteY6" fmla="*/ 599384 h 622227"/>
                    <a:gd name="connsiteX7" fmla="*/ 80 w 355544"/>
                    <a:gd name="connsiteY7" fmla="*/ 559384 h 622227"/>
                    <a:gd name="connsiteX8" fmla="*/ 139946 w 355544"/>
                    <a:gd name="connsiteY8" fmla="*/ 256857 h 622227"/>
                    <a:gd name="connsiteX9" fmla="*/ 133824 w 355544"/>
                    <a:gd name="connsiteY9" fmla="*/ 196489 h 622227"/>
                    <a:gd name="connsiteX10" fmla="*/ 93542 w 355544"/>
                    <a:gd name="connsiteY10" fmla="*/ 38099 h 622227"/>
                    <a:gd name="connsiteX11" fmla="*/ 106440 w 355544"/>
                    <a:gd name="connsiteY11" fmla="*/ 459 h 62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55544" h="622227">
                      <a:moveTo>
                        <a:pt x="106440" y="459"/>
                      </a:moveTo>
                      <a:cubicBezTo>
                        <a:pt x="117012" y="-2805"/>
                        <a:pt x="130016" y="11792"/>
                        <a:pt x="136341" y="28835"/>
                      </a:cubicBezTo>
                      <a:cubicBezTo>
                        <a:pt x="142666" y="45878"/>
                        <a:pt x="153502" y="80581"/>
                        <a:pt x="162083" y="106454"/>
                      </a:cubicBezTo>
                      <a:cubicBezTo>
                        <a:pt x="185814" y="137552"/>
                        <a:pt x="204473" y="174010"/>
                        <a:pt x="233277" y="199749"/>
                      </a:cubicBezTo>
                      <a:cubicBezTo>
                        <a:pt x="269820" y="219469"/>
                        <a:pt x="354920" y="221333"/>
                        <a:pt x="355541" y="245410"/>
                      </a:cubicBezTo>
                      <a:cubicBezTo>
                        <a:pt x="356162" y="269487"/>
                        <a:pt x="271163" y="267333"/>
                        <a:pt x="230121" y="275428"/>
                      </a:cubicBezTo>
                      <a:cubicBezTo>
                        <a:pt x="196204" y="385324"/>
                        <a:pt x="169002" y="552058"/>
                        <a:pt x="130662" y="599384"/>
                      </a:cubicBezTo>
                      <a:cubicBezTo>
                        <a:pt x="92322" y="646710"/>
                        <a:pt x="3119" y="614179"/>
                        <a:pt x="80" y="559384"/>
                      </a:cubicBezTo>
                      <a:cubicBezTo>
                        <a:pt x="-2959" y="504589"/>
                        <a:pt x="80389" y="371252"/>
                        <a:pt x="139946" y="256857"/>
                      </a:cubicBezTo>
                      <a:lnTo>
                        <a:pt x="133824" y="196489"/>
                      </a:lnTo>
                      <a:cubicBezTo>
                        <a:pt x="120397" y="143692"/>
                        <a:pt x="99868" y="60301"/>
                        <a:pt x="93542" y="38099"/>
                      </a:cubicBezTo>
                      <a:cubicBezTo>
                        <a:pt x="87216" y="15897"/>
                        <a:pt x="95868" y="3723"/>
                        <a:pt x="106440" y="45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05" name="グループ化 704">
              <a:extLst>
                <a:ext uri="{FF2B5EF4-FFF2-40B4-BE49-F238E27FC236}">
                  <a16:creationId xmlns:a16="http://schemas.microsoft.com/office/drawing/2014/main" id="{53E3CF83-1DDA-4E17-8B26-2CE9498F093C}"/>
                </a:ext>
              </a:extLst>
            </p:cNvPr>
            <p:cNvGrpSpPr/>
            <p:nvPr/>
          </p:nvGrpSpPr>
          <p:grpSpPr>
            <a:xfrm>
              <a:off x="871191" y="4180726"/>
              <a:ext cx="598483" cy="597868"/>
              <a:chOff x="1347777" y="3654025"/>
              <a:chExt cx="719603" cy="718863"/>
            </a:xfrm>
          </p:grpSpPr>
          <p:sp>
            <p:nvSpPr>
              <p:cNvPr id="706" name="フリーフォーム 1025">
                <a:extLst>
                  <a:ext uri="{FF2B5EF4-FFF2-40B4-BE49-F238E27FC236}">
                    <a16:creationId xmlns:a16="http://schemas.microsoft.com/office/drawing/2014/main" id="{AD351933-9832-49FF-A358-10990BDEC17A}"/>
                  </a:ext>
                </a:extLst>
              </p:cNvPr>
              <p:cNvSpPr/>
              <p:nvPr/>
            </p:nvSpPr>
            <p:spPr>
              <a:xfrm>
                <a:off x="1377250" y="3654025"/>
                <a:ext cx="656620" cy="546108"/>
              </a:xfrm>
              <a:custGeom>
                <a:avLst/>
                <a:gdLst>
                  <a:gd name="connsiteX0" fmla="*/ 261635 w 656620"/>
                  <a:gd name="connsiteY0" fmla="*/ 0 h 546108"/>
                  <a:gd name="connsiteX1" fmla="*/ 314364 w 656620"/>
                  <a:gd name="connsiteY1" fmla="*/ 5548 h 546108"/>
                  <a:gd name="connsiteX2" fmla="*/ 328310 w 656620"/>
                  <a:gd name="connsiteY2" fmla="*/ 10066 h 546108"/>
                  <a:gd name="connsiteX3" fmla="*/ 342257 w 656620"/>
                  <a:gd name="connsiteY3" fmla="*/ 5548 h 546108"/>
                  <a:gd name="connsiteX4" fmla="*/ 394985 w 656620"/>
                  <a:gd name="connsiteY4" fmla="*/ 0 h 546108"/>
                  <a:gd name="connsiteX5" fmla="*/ 656620 w 656620"/>
                  <a:gd name="connsiteY5" fmla="*/ 273054 h 546108"/>
                  <a:gd name="connsiteX6" fmla="*/ 394985 w 656620"/>
                  <a:gd name="connsiteY6" fmla="*/ 546108 h 546108"/>
                  <a:gd name="connsiteX7" fmla="*/ 342257 w 656620"/>
                  <a:gd name="connsiteY7" fmla="*/ 540561 h 546108"/>
                  <a:gd name="connsiteX8" fmla="*/ 328310 w 656620"/>
                  <a:gd name="connsiteY8" fmla="*/ 536043 h 546108"/>
                  <a:gd name="connsiteX9" fmla="*/ 314364 w 656620"/>
                  <a:gd name="connsiteY9" fmla="*/ 540561 h 546108"/>
                  <a:gd name="connsiteX10" fmla="*/ 261635 w 656620"/>
                  <a:gd name="connsiteY10" fmla="*/ 546108 h 546108"/>
                  <a:gd name="connsiteX11" fmla="*/ 0 w 656620"/>
                  <a:gd name="connsiteY11" fmla="*/ 273054 h 546108"/>
                  <a:gd name="connsiteX12" fmla="*/ 261635 w 656620"/>
                  <a:gd name="connsiteY12" fmla="*/ 0 h 5461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656620" h="546108">
                    <a:moveTo>
                      <a:pt x="261635" y="0"/>
                    </a:moveTo>
                    <a:cubicBezTo>
                      <a:pt x="279697" y="0"/>
                      <a:pt x="297332" y="1910"/>
                      <a:pt x="314364" y="5548"/>
                    </a:cubicBezTo>
                    <a:lnTo>
                      <a:pt x="328310" y="10066"/>
                    </a:lnTo>
                    <a:lnTo>
                      <a:pt x="342257" y="5548"/>
                    </a:lnTo>
                    <a:cubicBezTo>
                      <a:pt x="359288" y="1910"/>
                      <a:pt x="376923" y="0"/>
                      <a:pt x="394985" y="0"/>
                    </a:cubicBezTo>
                    <a:cubicBezTo>
                      <a:pt x="539482" y="0"/>
                      <a:pt x="656620" y="122250"/>
                      <a:pt x="656620" y="273054"/>
                    </a:cubicBezTo>
                    <a:cubicBezTo>
                      <a:pt x="656620" y="423858"/>
                      <a:pt x="539482" y="546108"/>
                      <a:pt x="394985" y="546108"/>
                    </a:cubicBezTo>
                    <a:cubicBezTo>
                      <a:pt x="376923" y="546108"/>
                      <a:pt x="359288" y="544198"/>
                      <a:pt x="342257" y="540561"/>
                    </a:cubicBezTo>
                    <a:lnTo>
                      <a:pt x="328310" y="536043"/>
                    </a:lnTo>
                    <a:lnTo>
                      <a:pt x="314364" y="540561"/>
                    </a:lnTo>
                    <a:cubicBezTo>
                      <a:pt x="297332" y="544198"/>
                      <a:pt x="279697" y="546108"/>
                      <a:pt x="261635" y="546108"/>
                    </a:cubicBezTo>
                    <a:cubicBezTo>
                      <a:pt x="117138" y="546108"/>
                      <a:pt x="0" y="423858"/>
                      <a:pt x="0" y="273054"/>
                    </a:cubicBezTo>
                    <a:cubicBezTo>
                      <a:pt x="0" y="122250"/>
                      <a:pt x="117138" y="0"/>
                      <a:pt x="261635" y="0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7" name="円/楕円 544">
                <a:extLst>
                  <a:ext uri="{FF2B5EF4-FFF2-40B4-BE49-F238E27FC236}">
                    <a16:creationId xmlns:a16="http://schemas.microsoft.com/office/drawing/2014/main" id="{7C883ED0-00BA-4510-80BD-02991DA9AD2F}"/>
                  </a:ext>
                </a:extLst>
              </p:cNvPr>
              <p:cNvSpPr/>
              <p:nvPr/>
            </p:nvSpPr>
            <p:spPr>
              <a:xfrm rot="20700000">
                <a:off x="1347777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8" name="円/楕円 545">
                <a:extLst>
                  <a:ext uri="{FF2B5EF4-FFF2-40B4-BE49-F238E27FC236}">
                    <a16:creationId xmlns:a16="http://schemas.microsoft.com/office/drawing/2014/main" id="{FC2857AD-A681-4A08-AA46-3DE93E7A9C78}"/>
                  </a:ext>
                </a:extLst>
              </p:cNvPr>
              <p:cNvSpPr/>
              <p:nvPr/>
            </p:nvSpPr>
            <p:spPr>
              <a:xfrm rot="900000" flipH="1">
                <a:off x="1892445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9" name="円/楕円 546">
                <a:extLst>
                  <a:ext uri="{FF2B5EF4-FFF2-40B4-BE49-F238E27FC236}">
                    <a16:creationId xmlns:a16="http://schemas.microsoft.com/office/drawing/2014/main" id="{D8392EBD-B16B-4413-A9AD-2F0C688E38F0}"/>
                  </a:ext>
                </a:extLst>
              </p:cNvPr>
              <p:cNvSpPr/>
              <p:nvPr/>
            </p:nvSpPr>
            <p:spPr>
              <a:xfrm>
                <a:off x="1431271" y="3730986"/>
                <a:ext cx="552614" cy="63323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0" name="月 709">
                <a:extLst>
                  <a:ext uri="{FF2B5EF4-FFF2-40B4-BE49-F238E27FC236}">
                    <a16:creationId xmlns:a16="http://schemas.microsoft.com/office/drawing/2014/main" id="{C1A7FD6C-CB2F-4F8B-A2EC-5620D9981D47}"/>
                  </a:ext>
                </a:extLst>
              </p:cNvPr>
              <p:cNvSpPr/>
              <p:nvPr/>
            </p:nvSpPr>
            <p:spPr>
              <a:xfrm>
                <a:off x="1413442" y="3800060"/>
                <a:ext cx="80658" cy="572828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1" name="月 710">
                <a:extLst>
                  <a:ext uri="{FF2B5EF4-FFF2-40B4-BE49-F238E27FC236}">
                    <a16:creationId xmlns:a16="http://schemas.microsoft.com/office/drawing/2014/main" id="{2AD1CB46-DF39-4B6E-B0FC-A4BEC7F91F0E}"/>
                  </a:ext>
                </a:extLst>
              </p:cNvPr>
              <p:cNvSpPr/>
              <p:nvPr/>
            </p:nvSpPr>
            <p:spPr>
              <a:xfrm flipH="1">
                <a:off x="1922206" y="3800060"/>
                <a:ext cx="80658" cy="572828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2" name="月 711">
                <a:extLst>
                  <a:ext uri="{FF2B5EF4-FFF2-40B4-BE49-F238E27FC236}">
                    <a16:creationId xmlns:a16="http://schemas.microsoft.com/office/drawing/2014/main" id="{72F004B9-A5D3-4CDB-A697-0B6D53E38485}"/>
                  </a:ext>
                </a:extLst>
              </p:cNvPr>
              <p:cNvSpPr/>
              <p:nvPr/>
            </p:nvSpPr>
            <p:spPr>
              <a:xfrm rot="1800000">
                <a:off x="1422299" y="3671351"/>
                <a:ext cx="128812" cy="409509"/>
              </a:xfrm>
              <a:prstGeom prst="moon">
                <a:avLst>
                  <a:gd name="adj" fmla="val 51501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3" name="月 712">
                <a:extLst>
                  <a:ext uri="{FF2B5EF4-FFF2-40B4-BE49-F238E27FC236}">
                    <a16:creationId xmlns:a16="http://schemas.microsoft.com/office/drawing/2014/main" id="{4649DF32-F5C9-4111-988A-0CE17226362D}"/>
                  </a:ext>
                </a:extLst>
              </p:cNvPr>
              <p:cNvSpPr/>
              <p:nvPr/>
            </p:nvSpPr>
            <p:spPr>
              <a:xfrm rot="19800000" flipH="1">
                <a:off x="1866542" y="3671351"/>
                <a:ext cx="128812" cy="409509"/>
              </a:xfrm>
              <a:prstGeom prst="moon">
                <a:avLst>
                  <a:gd name="adj" fmla="val 51501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4" name="月 713">
                <a:extLst>
                  <a:ext uri="{FF2B5EF4-FFF2-40B4-BE49-F238E27FC236}">
                    <a16:creationId xmlns:a16="http://schemas.microsoft.com/office/drawing/2014/main" id="{06066575-1F7D-4764-8211-71E3FCC692BF}"/>
                  </a:ext>
                </a:extLst>
              </p:cNvPr>
              <p:cNvSpPr/>
              <p:nvPr/>
            </p:nvSpPr>
            <p:spPr>
              <a:xfrm rot="1800000">
                <a:off x="1499328" y="3675096"/>
                <a:ext cx="102413" cy="343879"/>
              </a:xfrm>
              <a:prstGeom prst="moon">
                <a:avLst>
                  <a:gd name="adj" fmla="val 68666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5" name="月 714">
                <a:extLst>
                  <a:ext uri="{FF2B5EF4-FFF2-40B4-BE49-F238E27FC236}">
                    <a16:creationId xmlns:a16="http://schemas.microsoft.com/office/drawing/2014/main" id="{815B3F2F-10E5-4A51-A883-2DE7EA377C40}"/>
                  </a:ext>
                </a:extLst>
              </p:cNvPr>
              <p:cNvSpPr/>
              <p:nvPr/>
            </p:nvSpPr>
            <p:spPr>
              <a:xfrm rot="19800000" flipH="1">
                <a:off x="1811560" y="3675094"/>
                <a:ext cx="102413" cy="343879"/>
              </a:xfrm>
              <a:prstGeom prst="moon">
                <a:avLst>
                  <a:gd name="adj" fmla="val 68666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6" name="月 715">
                <a:extLst>
                  <a:ext uri="{FF2B5EF4-FFF2-40B4-BE49-F238E27FC236}">
                    <a16:creationId xmlns:a16="http://schemas.microsoft.com/office/drawing/2014/main" id="{53B84229-BAA9-48C7-A5AB-69A5306C69A4}"/>
                  </a:ext>
                </a:extLst>
              </p:cNvPr>
              <p:cNvSpPr/>
              <p:nvPr/>
            </p:nvSpPr>
            <p:spPr>
              <a:xfrm rot="1800000">
                <a:off x="1566536" y="3684104"/>
                <a:ext cx="85804" cy="255580"/>
              </a:xfrm>
              <a:prstGeom prst="moon">
                <a:avLst>
                  <a:gd name="adj" fmla="val 6866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7" name="月 716">
                <a:extLst>
                  <a:ext uri="{FF2B5EF4-FFF2-40B4-BE49-F238E27FC236}">
                    <a16:creationId xmlns:a16="http://schemas.microsoft.com/office/drawing/2014/main" id="{BCC43A83-011B-4A37-8FC9-0DA630ED9581}"/>
                  </a:ext>
                </a:extLst>
              </p:cNvPr>
              <p:cNvSpPr/>
              <p:nvPr/>
            </p:nvSpPr>
            <p:spPr>
              <a:xfrm rot="19800000" flipH="1">
                <a:off x="1763698" y="3684106"/>
                <a:ext cx="85804" cy="255580"/>
              </a:xfrm>
              <a:prstGeom prst="moon">
                <a:avLst>
                  <a:gd name="adj" fmla="val 6866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8" name="月 717">
                <a:extLst>
                  <a:ext uri="{FF2B5EF4-FFF2-40B4-BE49-F238E27FC236}">
                    <a16:creationId xmlns:a16="http://schemas.microsoft.com/office/drawing/2014/main" id="{0C0FC292-DB73-4444-A989-F1DCF1EAC517}"/>
                  </a:ext>
                </a:extLst>
              </p:cNvPr>
              <p:cNvSpPr/>
              <p:nvPr/>
            </p:nvSpPr>
            <p:spPr>
              <a:xfrm rot="5400000">
                <a:off x="1550624" y="3799395"/>
                <a:ext cx="60416" cy="204442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19" name="円/楕円 609">
                <a:extLst>
                  <a:ext uri="{FF2B5EF4-FFF2-40B4-BE49-F238E27FC236}">
                    <a16:creationId xmlns:a16="http://schemas.microsoft.com/office/drawing/2014/main" id="{D74BD1D7-F47E-4048-91B4-08EA3E652FAA}"/>
                  </a:ext>
                </a:extLst>
              </p:cNvPr>
              <p:cNvSpPr/>
              <p:nvPr/>
            </p:nvSpPr>
            <p:spPr>
              <a:xfrm>
                <a:off x="1505774" y="3971887"/>
                <a:ext cx="150117" cy="1270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0" name="月 719">
                <a:extLst>
                  <a:ext uri="{FF2B5EF4-FFF2-40B4-BE49-F238E27FC236}">
                    <a16:creationId xmlns:a16="http://schemas.microsoft.com/office/drawing/2014/main" id="{DF9A760A-4FDC-4909-8128-674705B92B72}"/>
                  </a:ext>
                </a:extLst>
              </p:cNvPr>
              <p:cNvSpPr/>
              <p:nvPr/>
            </p:nvSpPr>
            <p:spPr>
              <a:xfrm rot="5400000">
                <a:off x="1555452" y="3916447"/>
                <a:ext cx="50761" cy="146551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1" name="円/楕円 612">
                <a:extLst>
                  <a:ext uri="{FF2B5EF4-FFF2-40B4-BE49-F238E27FC236}">
                    <a16:creationId xmlns:a16="http://schemas.microsoft.com/office/drawing/2014/main" id="{5A479FDE-2956-4C3D-BC81-C631E59FEF19}"/>
                  </a:ext>
                </a:extLst>
              </p:cNvPr>
              <p:cNvSpPr/>
              <p:nvPr/>
            </p:nvSpPr>
            <p:spPr>
              <a:xfrm>
                <a:off x="1535761" y="3989722"/>
                <a:ext cx="90142" cy="856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2" name="円/楕円 616">
                <a:extLst>
                  <a:ext uri="{FF2B5EF4-FFF2-40B4-BE49-F238E27FC236}">
                    <a16:creationId xmlns:a16="http://schemas.microsoft.com/office/drawing/2014/main" id="{4C317CFC-8922-474D-B0AE-A2BADFEEF46E}"/>
                  </a:ext>
                </a:extLst>
              </p:cNvPr>
              <p:cNvSpPr/>
              <p:nvPr/>
            </p:nvSpPr>
            <p:spPr>
              <a:xfrm>
                <a:off x="1556776" y="4008954"/>
                <a:ext cx="48112" cy="457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3" name="月 722">
                <a:extLst>
                  <a:ext uri="{FF2B5EF4-FFF2-40B4-BE49-F238E27FC236}">
                    <a16:creationId xmlns:a16="http://schemas.microsoft.com/office/drawing/2014/main" id="{ED733861-BFEC-44FD-BB50-711DFA5FA97A}"/>
                  </a:ext>
                </a:extLst>
              </p:cNvPr>
              <p:cNvSpPr/>
              <p:nvPr/>
            </p:nvSpPr>
            <p:spPr>
              <a:xfrm rot="5400000">
                <a:off x="1824468" y="3799395"/>
                <a:ext cx="60416" cy="204442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4" name="円/楕円 619">
                <a:extLst>
                  <a:ext uri="{FF2B5EF4-FFF2-40B4-BE49-F238E27FC236}">
                    <a16:creationId xmlns:a16="http://schemas.microsoft.com/office/drawing/2014/main" id="{2F76364B-7BEB-4EB5-B873-D57006B8019B}"/>
                  </a:ext>
                </a:extLst>
              </p:cNvPr>
              <p:cNvSpPr/>
              <p:nvPr/>
            </p:nvSpPr>
            <p:spPr>
              <a:xfrm>
                <a:off x="1779618" y="3971887"/>
                <a:ext cx="150117" cy="1270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5" name="月 724">
                <a:extLst>
                  <a:ext uri="{FF2B5EF4-FFF2-40B4-BE49-F238E27FC236}">
                    <a16:creationId xmlns:a16="http://schemas.microsoft.com/office/drawing/2014/main" id="{95535961-F538-47D7-B7E6-CCDD27F0A03A}"/>
                  </a:ext>
                </a:extLst>
              </p:cNvPr>
              <p:cNvSpPr/>
              <p:nvPr/>
            </p:nvSpPr>
            <p:spPr>
              <a:xfrm rot="5400000">
                <a:off x="1829296" y="3916447"/>
                <a:ext cx="50761" cy="146551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6" name="円/楕円 631">
                <a:extLst>
                  <a:ext uri="{FF2B5EF4-FFF2-40B4-BE49-F238E27FC236}">
                    <a16:creationId xmlns:a16="http://schemas.microsoft.com/office/drawing/2014/main" id="{989B181F-D0F7-4508-B18E-A2620893A5C3}"/>
                  </a:ext>
                </a:extLst>
              </p:cNvPr>
              <p:cNvSpPr/>
              <p:nvPr/>
            </p:nvSpPr>
            <p:spPr>
              <a:xfrm>
                <a:off x="1809605" y="3989722"/>
                <a:ext cx="90142" cy="856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7" name="円/楕円 641">
                <a:extLst>
                  <a:ext uri="{FF2B5EF4-FFF2-40B4-BE49-F238E27FC236}">
                    <a16:creationId xmlns:a16="http://schemas.microsoft.com/office/drawing/2014/main" id="{62403082-1959-4A24-8BED-EAC8042CEDEB}"/>
                  </a:ext>
                </a:extLst>
              </p:cNvPr>
              <p:cNvSpPr/>
              <p:nvPr/>
            </p:nvSpPr>
            <p:spPr>
              <a:xfrm>
                <a:off x="1830620" y="4008954"/>
                <a:ext cx="48112" cy="457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8" name="円/楕円 632">
                <a:extLst>
                  <a:ext uri="{FF2B5EF4-FFF2-40B4-BE49-F238E27FC236}">
                    <a16:creationId xmlns:a16="http://schemas.microsoft.com/office/drawing/2014/main" id="{1A571AE3-6E9B-4490-B2D6-B0A8FF9966EE}"/>
                  </a:ext>
                </a:extLst>
              </p:cNvPr>
              <p:cNvSpPr/>
              <p:nvPr/>
            </p:nvSpPr>
            <p:spPr>
              <a:xfrm>
                <a:off x="1665294" y="4166186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9" name="円/楕円 4">
                <a:extLst>
                  <a:ext uri="{FF2B5EF4-FFF2-40B4-BE49-F238E27FC236}">
                    <a16:creationId xmlns:a16="http://schemas.microsoft.com/office/drawing/2014/main" id="{1C961F60-023B-49B3-8319-C071DDFC1418}"/>
                  </a:ext>
                </a:extLst>
              </p:cNvPr>
              <p:cNvSpPr/>
              <p:nvPr/>
            </p:nvSpPr>
            <p:spPr>
              <a:xfrm>
                <a:off x="1608270" y="4229699"/>
                <a:ext cx="198616" cy="64484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30" name="グループ化 729">
              <a:extLst>
                <a:ext uri="{FF2B5EF4-FFF2-40B4-BE49-F238E27FC236}">
                  <a16:creationId xmlns:a16="http://schemas.microsoft.com/office/drawing/2014/main" id="{D22491E7-27EC-4EC8-BAA7-49B7ED9C8A0E}"/>
                </a:ext>
              </a:extLst>
            </p:cNvPr>
            <p:cNvGrpSpPr/>
            <p:nvPr/>
          </p:nvGrpSpPr>
          <p:grpSpPr>
            <a:xfrm>
              <a:off x="795963" y="4044048"/>
              <a:ext cx="748938" cy="284025"/>
              <a:chOff x="849631" y="361615"/>
              <a:chExt cx="1113596" cy="441091"/>
            </a:xfrm>
          </p:grpSpPr>
          <p:sp>
            <p:nvSpPr>
              <p:cNvPr id="731" name="月 730">
                <a:extLst>
                  <a:ext uri="{FF2B5EF4-FFF2-40B4-BE49-F238E27FC236}">
                    <a16:creationId xmlns:a16="http://schemas.microsoft.com/office/drawing/2014/main" id="{956B99CA-F3E8-42DD-A9C8-113EF13CDC91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32" name="月 731">
                <a:extLst>
                  <a:ext uri="{FF2B5EF4-FFF2-40B4-BE49-F238E27FC236}">
                    <a16:creationId xmlns:a16="http://schemas.microsoft.com/office/drawing/2014/main" id="{30A087DE-97C3-4979-B938-FFA5364F90C3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733" name="グループ化 732">
                <a:extLst>
                  <a:ext uri="{FF2B5EF4-FFF2-40B4-BE49-F238E27FC236}">
                    <a16:creationId xmlns:a16="http://schemas.microsoft.com/office/drawing/2014/main" id="{53C8703E-B514-4B8D-901C-5DECC21F225C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737" name="楕円 1888">
                  <a:extLst>
                    <a:ext uri="{FF2B5EF4-FFF2-40B4-BE49-F238E27FC236}">
                      <a16:creationId xmlns:a16="http://schemas.microsoft.com/office/drawing/2014/main" id="{114A3F2D-A2CF-42D4-8591-0DBCA20F7362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38" name="楕円 1888">
                  <a:extLst>
                    <a:ext uri="{FF2B5EF4-FFF2-40B4-BE49-F238E27FC236}">
                      <a16:creationId xmlns:a16="http://schemas.microsoft.com/office/drawing/2014/main" id="{EF775D91-AB5F-4109-9EAA-9DE458F10A53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34" name="フリーフォーム: 図形 733">
                <a:extLst>
                  <a:ext uri="{FF2B5EF4-FFF2-40B4-BE49-F238E27FC236}">
                    <a16:creationId xmlns:a16="http://schemas.microsoft.com/office/drawing/2014/main" id="{1843B99C-44B8-4CA5-BB17-AEDADF3FE42E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35" name="楕円 1888">
                <a:extLst>
                  <a:ext uri="{FF2B5EF4-FFF2-40B4-BE49-F238E27FC236}">
                    <a16:creationId xmlns:a16="http://schemas.microsoft.com/office/drawing/2014/main" id="{9993CCF7-DC6A-42BE-BF5F-13FF27F11C45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36" name="楕円 1888">
                <a:extLst>
                  <a:ext uri="{FF2B5EF4-FFF2-40B4-BE49-F238E27FC236}">
                    <a16:creationId xmlns:a16="http://schemas.microsoft.com/office/drawing/2014/main" id="{1F789FDA-5465-46E5-AFE1-799D59DAA28D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2B0E422F-64FF-4BAB-83E9-A519B3A100FB}"/>
              </a:ext>
            </a:extLst>
          </p:cNvPr>
          <p:cNvGrpSpPr/>
          <p:nvPr/>
        </p:nvGrpSpPr>
        <p:grpSpPr>
          <a:xfrm>
            <a:off x="407495" y="2900374"/>
            <a:ext cx="1598071" cy="1362700"/>
            <a:chOff x="137465" y="2348598"/>
            <a:chExt cx="2065934" cy="1761654"/>
          </a:xfrm>
        </p:grpSpPr>
        <p:grpSp>
          <p:nvGrpSpPr>
            <p:cNvPr id="255" name="グループ化 254">
              <a:extLst>
                <a:ext uri="{FF2B5EF4-FFF2-40B4-BE49-F238E27FC236}">
                  <a16:creationId xmlns:a16="http://schemas.microsoft.com/office/drawing/2014/main" id="{8344822F-7DA7-4F64-BCEF-9576857D3740}"/>
                </a:ext>
              </a:extLst>
            </p:cNvPr>
            <p:cNvGrpSpPr/>
            <p:nvPr/>
          </p:nvGrpSpPr>
          <p:grpSpPr>
            <a:xfrm>
              <a:off x="137465" y="3126113"/>
              <a:ext cx="2065934" cy="984139"/>
              <a:chOff x="4719160" y="822325"/>
              <a:chExt cx="3022600" cy="1439862"/>
            </a:xfrm>
          </p:grpSpPr>
          <p:sp>
            <p:nvSpPr>
              <p:cNvPr id="260" name="Freeform 9">
                <a:extLst>
                  <a:ext uri="{FF2B5EF4-FFF2-40B4-BE49-F238E27FC236}">
                    <a16:creationId xmlns:a16="http://schemas.microsoft.com/office/drawing/2014/main" id="{15D5468C-F18C-4978-8370-6B01D2D450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1" name="Freeform 10">
                <a:extLst>
                  <a:ext uri="{FF2B5EF4-FFF2-40B4-BE49-F238E27FC236}">
                    <a16:creationId xmlns:a16="http://schemas.microsoft.com/office/drawing/2014/main" id="{4740F232-3400-4DC9-8719-B5AA1905FE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2" name="Freeform 11">
                <a:extLst>
                  <a:ext uri="{FF2B5EF4-FFF2-40B4-BE49-F238E27FC236}">
                    <a16:creationId xmlns:a16="http://schemas.microsoft.com/office/drawing/2014/main" id="{AFE2EDC2-5D9E-485E-A104-D48A8801DA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63" name="Rectangle 12">
                <a:extLst>
                  <a:ext uri="{FF2B5EF4-FFF2-40B4-BE49-F238E27FC236}">
                    <a16:creationId xmlns:a16="http://schemas.microsoft.com/office/drawing/2014/main" id="{8DF8BD98-99C9-4A0F-B99A-8346F12908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45" name="グループ化 544">
              <a:extLst>
                <a:ext uri="{FF2B5EF4-FFF2-40B4-BE49-F238E27FC236}">
                  <a16:creationId xmlns:a16="http://schemas.microsoft.com/office/drawing/2014/main" id="{8AA371CC-9E78-4BF3-AEBE-381E6DB39710}"/>
                </a:ext>
              </a:extLst>
            </p:cNvPr>
            <p:cNvGrpSpPr/>
            <p:nvPr/>
          </p:nvGrpSpPr>
          <p:grpSpPr>
            <a:xfrm>
              <a:off x="915071" y="2625167"/>
              <a:ext cx="510723" cy="657374"/>
              <a:chOff x="1400536" y="3822226"/>
              <a:chExt cx="614082" cy="790412"/>
            </a:xfrm>
          </p:grpSpPr>
          <p:sp>
            <p:nvSpPr>
              <p:cNvPr id="546" name="円/楕円 539">
                <a:extLst>
                  <a:ext uri="{FF2B5EF4-FFF2-40B4-BE49-F238E27FC236}">
                    <a16:creationId xmlns:a16="http://schemas.microsoft.com/office/drawing/2014/main" id="{10B61CD7-4363-4325-AF13-39EF72FFA5AA}"/>
                  </a:ext>
                </a:extLst>
              </p:cNvPr>
              <p:cNvSpPr/>
              <p:nvPr/>
            </p:nvSpPr>
            <p:spPr>
              <a:xfrm>
                <a:off x="1400536" y="3834985"/>
                <a:ext cx="614082" cy="777653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47" name="円/楕円 540">
                <a:extLst>
                  <a:ext uri="{FF2B5EF4-FFF2-40B4-BE49-F238E27FC236}">
                    <a16:creationId xmlns:a16="http://schemas.microsoft.com/office/drawing/2014/main" id="{495C2068-7EFF-4609-850A-7B7757DC4A72}"/>
                  </a:ext>
                </a:extLst>
              </p:cNvPr>
              <p:cNvSpPr/>
              <p:nvPr/>
            </p:nvSpPr>
            <p:spPr>
              <a:xfrm>
                <a:off x="1534456" y="3822226"/>
                <a:ext cx="346242" cy="745902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48" name="グループ化 547">
              <a:extLst>
                <a:ext uri="{FF2B5EF4-FFF2-40B4-BE49-F238E27FC236}">
                  <a16:creationId xmlns:a16="http://schemas.microsoft.com/office/drawing/2014/main" id="{514347C2-0B38-462D-B9F7-E1FFD731D232}"/>
                </a:ext>
              </a:extLst>
            </p:cNvPr>
            <p:cNvGrpSpPr/>
            <p:nvPr/>
          </p:nvGrpSpPr>
          <p:grpSpPr>
            <a:xfrm>
              <a:off x="882473" y="3033813"/>
              <a:ext cx="575919" cy="446592"/>
              <a:chOff x="5436737" y="2250781"/>
              <a:chExt cx="575919" cy="446592"/>
            </a:xfrm>
          </p:grpSpPr>
          <p:sp>
            <p:nvSpPr>
              <p:cNvPr id="549" name="楕円 548">
                <a:extLst>
                  <a:ext uri="{FF2B5EF4-FFF2-40B4-BE49-F238E27FC236}">
                    <a16:creationId xmlns:a16="http://schemas.microsoft.com/office/drawing/2014/main" id="{4AE557DA-ECB0-4831-843B-F558D2F5566C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0" name="フリーフォーム: 図形 549">
                <a:extLst>
                  <a:ext uri="{FF2B5EF4-FFF2-40B4-BE49-F238E27FC236}">
                    <a16:creationId xmlns:a16="http://schemas.microsoft.com/office/drawing/2014/main" id="{08EA27B6-83A6-4450-ABAC-76D830844636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1" name="四角形: 上の 2 つの角を丸める 550">
                <a:extLst>
                  <a:ext uri="{FF2B5EF4-FFF2-40B4-BE49-F238E27FC236}">
                    <a16:creationId xmlns:a16="http://schemas.microsoft.com/office/drawing/2014/main" id="{CD652787-F0C2-4944-9EA3-C3D748D5898B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52" name="グループ化 551">
              <a:extLst>
                <a:ext uri="{FF2B5EF4-FFF2-40B4-BE49-F238E27FC236}">
                  <a16:creationId xmlns:a16="http://schemas.microsoft.com/office/drawing/2014/main" id="{735ACDF8-6748-42DF-9AF1-DC2990CB67B1}"/>
                </a:ext>
              </a:extLst>
            </p:cNvPr>
            <p:cNvGrpSpPr/>
            <p:nvPr/>
          </p:nvGrpSpPr>
          <p:grpSpPr>
            <a:xfrm>
              <a:off x="871191" y="2485276"/>
              <a:ext cx="598483" cy="597868"/>
              <a:chOff x="1347777" y="3654025"/>
              <a:chExt cx="719603" cy="718863"/>
            </a:xfrm>
          </p:grpSpPr>
          <p:sp>
            <p:nvSpPr>
              <p:cNvPr id="553" name="フリーフォーム 1025">
                <a:extLst>
                  <a:ext uri="{FF2B5EF4-FFF2-40B4-BE49-F238E27FC236}">
                    <a16:creationId xmlns:a16="http://schemas.microsoft.com/office/drawing/2014/main" id="{D6527F59-F601-4FBE-8844-B70688D810A6}"/>
                  </a:ext>
                </a:extLst>
              </p:cNvPr>
              <p:cNvSpPr/>
              <p:nvPr/>
            </p:nvSpPr>
            <p:spPr>
              <a:xfrm>
                <a:off x="1377250" y="3654025"/>
                <a:ext cx="656620" cy="546108"/>
              </a:xfrm>
              <a:custGeom>
                <a:avLst/>
                <a:gdLst>
                  <a:gd name="connsiteX0" fmla="*/ 261635 w 656620"/>
                  <a:gd name="connsiteY0" fmla="*/ 0 h 546108"/>
                  <a:gd name="connsiteX1" fmla="*/ 314364 w 656620"/>
                  <a:gd name="connsiteY1" fmla="*/ 5548 h 546108"/>
                  <a:gd name="connsiteX2" fmla="*/ 328310 w 656620"/>
                  <a:gd name="connsiteY2" fmla="*/ 10066 h 546108"/>
                  <a:gd name="connsiteX3" fmla="*/ 342257 w 656620"/>
                  <a:gd name="connsiteY3" fmla="*/ 5548 h 546108"/>
                  <a:gd name="connsiteX4" fmla="*/ 394985 w 656620"/>
                  <a:gd name="connsiteY4" fmla="*/ 0 h 546108"/>
                  <a:gd name="connsiteX5" fmla="*/ 656620 w 656620"/>
                  <a:gd name="connsiteY5" fmla="*/ 273054 h 546108"/>
                  <a:gd name="connsiteX6" fmla="*/ 394985 w 656620"/>
                  <a:gd name="connsiteY6" fmla="*/ 546108 h 546108"/>
                  <a:gd name="connsiteX7" fmla="*/ 342257 w 656620"/>
                  <a:gd name="connsiteY7" fmla="*/ 540561 h 546108"/>
                  <a:gd name="connsiteX8" fmla="*/ 328310 w 656620"/>
                  <a:gd name="connsiteY8" fmla="*/ 536043 h 546108"/>
                  <a:gd name="connsiteX9" fmla="*/ 314364 w 656620"/>
                  <a:gd name="connsiteY9" fmla="*/ 540561 h 546108"/>
                  <a:gd name="connsiteX10" fmla="*/ 261635 w 656620"/>
                  <a:gd name="connsiteY10" fmla="*/ 546108 h 546108"/>
                  <a:gd name="connsiteX11" fmla="*/ 0 w 656620"/>
                  <a:gd name="connsiteY11" fmla="*/ 273054 h 546108"/>
                  <a:gd name="connsiteX12" fmla="*/ 261635 w 656620"/>
                  <a:gd name="connsiteY12" fmla="*/ 0 h 5461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656620" h="546108">
                    <a:moveTo>
                      <a:pt x="261635" y="0"/>
                    </a:moveTo>
                    <a:cubicBezTo>
                      <a:pt x="279697" y="0"/>
                      <a:pt x="297332" y="1910"/>
                      <a:pt x="314364" y="5548"/>
                    </a:cubicBezTo>
                    <a:lnTo>
                      <a:pt x="328310" y="10066"/>
                    </a:lnTo>
                    <a:lnTo>
                      <a:pt x="342257" y="5548"/>
                    </a:lnTo>
                    <a:cubicBezTo>
                      <a:pt x="359288" y="1910"/>
                      <a:pt x="376923" y="0"/>
                      <a:pt x="394985" y="0"/>
                    </a:cubicBezTo>
                    <a:cubicBezTo>
                      <a:pt x="539482" y="0"/>
                      <a:pt x="656620" y="122250"/>
                      <a:pt x="656620" y="273054"/>
                    </a:cubicBezTo>
                    <a:cubicBezTo>
                      <a:pt x="656620" y="423858"/>
                      <a:pt x="539482" y="546108"/>
                      <a:pt x="394985" y="546108"/>
                    </a:cubicBezTo>
                    <a:cubicBezTo>
                      <a:pt x="376923" y="546108"/>
                      <a:pt x="359288" y="544198"/>
                      <a:pt x="342257" y="540561"/>
                    </a:cubicBezTo>
                    <a:lnTo>
                      <a:pt x="328310" y="536043"/>
                    </a:lnTo>
                    <a:lnTo>
                      <a:pt x="314364" y="540561"/>
                    </a:lnTo>
                    <a:cubicBezTo>
                      <a:pt x="297332" y="544198"/>
                      <a:pt x="279697" y="546108"/>
                      <a:pt x="261635" y="546108"/>
                    </a:cubicBezTo>
                    <a:cubicBezTo>
                      <a:pt x="117138" y="546108"/>
                      <a:pt x="0" y="423858"/>
                      <a:pt x="0" y="273054"/>
                    </a:cubicBezTo>
                    <a:cubicBezTo>
                      <a:pt x="0" y="122250"/>
                      <a:pt x="117138" y="0"/>
                      <a:pt x="261635" y="0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4" name="円/楕円 544">
                <a:extLst>
                  <a:ext uri="{FF2B5EF4-FFF2-40B4-BE49-F238E27FC236}">
                    <a16:creationId xmlns:a16="http://schemas.microsoft.com/office/drawing/2014/main" id="{15CC94B5-471D-4CD6-BCBE-E5CF3C0756FD}"/>
                  </a:ext>
                </a:extLst>
              </p:cNvPr>
              <p:cNvSpPr/>
              <p:nvPr/>
            </p:nvSpPr>
            <p:spPr>
              <a:xfrm rot="20700000">
                <a:off x="1347777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5" name="円/楕円 545">
                <a:extLst>
                  <a:ext uri="{FF2B5EF4-FFF2-40B4-BE49-F238E27FC236}">
                    <a16:creationId xmlns:a16="http://schemas.microsoft.com/office/drawing/2014/main" id="{7102358C-398F-45A9-8024-E5E9118B4C5C}"/>
                  </a:ext>
                </a:extLst>
              </p:cNvPr>
              <p:cNvSpPr/>
              <p:nvPr/>
            </p:nvSpPr>
            <p:spPr>
              <a:xfrm rot="900000" flipH="1">
                <a:off x="1892445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6" name="円/楕円 546">
                <a:extLst>
                  <a:ext uri="{FF2B5EF4-FFF2-40B4-BE49-F238E27FC236}">
                    <a16:creationId xmlns:a16="http://schemas.microsoft.com/office/drawing/2014/main" id="{0C9A1212-E28E-423F-B6E4-A395C5E982E3}"/>
                  </a:ext>
                </a:extLst>
              </p:cNvPr>
              <p:cNvSpPr/>
              <p:nvPr/>
            </p:nvSpPr>
            <p:spPr>
              <a:xfrm>
                <a:off x="1431271" y="3730986"/>
                <a:ext cx="552614" cy="63323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7" name="月 556">
                <a:extLst>
                  <a:ext uri="{FF2B5EF4-FFF2-40B4-BE49-F238E27FC236}">
                    <a16:creationId xmlns:a16="http://schemas.microsoft.com/office/drawing/2014/main" id="{44D2B527-C1D6-4955-A8E8-A53AC978261B}"/>
                  </a:ext>
                </a:extLst>
              </p:cNvPr>
              <p:cNvSpPr/>
              <p:nvPr/>
            </p:nvSpPr>
            <p:spPr>
              <a:xfrm>
                <a:off x="1413442" y="3800060"/>
                <a:ext cx="80658" cy="572828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8" name="月 557">
                <a:extLst>
                  <a:ext uri="{FF2B5EF4-FFF2-40B4-BE49-F238E27FC236}">
                    <a16:creationId xmlns:a16="http://schemas.microsoft.com/office/drawing/2014/main" id="{99607B6E-495E-4B0D-A5BE-F343E96CA15C}"/>
                  </a:ext>
                </a:extLst>
              </p:cNvPr>
              <p:cNvSpPr/>
              <p:nvPr/>
            </p:nvSpPr>
            <p:spPr>
              <a:xfrm flipH="1">
                <a:off x="1922206" y="3800060"/>
                <a:ext cx="80658" cy="572828"/>
              </a:xfrm>
              <a:prstGeom prst="moon">
                <a:avLst>
                  <a:gd name="adj" fmla="val 57905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9" name="月 558">
                <a:extLst>
                  <a:ext uri="{FF2B5EF4-FFF2-40B4-BE49-F238E27FC236}">
                    <a16:creationId xmlns:a16="http://schemas.microsoft.com/office/drawing/2014/main" id="{7CB6EF2C-B6C0-4DA3-90E7-1996335FBCCA}"/>
                  </a:ext>
                </a:extLst>
              </p:cNvPr>
              <p:cNvSpPr/>
              <p:nvPr/>
            </p:nvSpPr>
            <p:spPr>
              <a:xfrm rot="1800000">
                <a:off x="1422299" y="3671351"/>
                <a:ext cx="128812" cy="409509"/>
              </a:xfrm>
              <a:prstGeom prst="moon">
                <a:avLst>
                  <a:gd name="adj" fmla="val 51501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0" name="月 559">
                <a:extLst>
                  <a:ext uri="{FF2B5EF4-FFF2-40B4-BE49-F238E27FC236}">
                    <a16:creationId xmlns:a16="http://schemas.microsoft.com/office/drawing/2014/main" id="{9481E294-D63D-4B75-AABA-BD532F1AC443}"/>
                  </a:ext>
                </a:extLst>
              </p:cNvPr>
              <p:cNvSpPr/>
              <p:nvPr/>
            </p:nvSpPr>
            <p:spPr>
              <a:xfrm rot="19800000" flipH="1">
                <a:off x="1866542" y="3671351"/>
                <a:ext cx="128812" cy="409509"/>
              </a:xfrm>
              <a:prstGeom prst="moon">
                <a:avLst>
                  <a:gd name="adj" fmla="val 51501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1" name="月 560">
                <a:extLst>
                  <a:ext uri="{FF2B5EF4-FFF2-40B4-BE49-F238E27FC236}">
                    <a16:creationId xmlns:a16="http://schemas.microsoft.com/office/drawing/2014/main" id="{034C03F8-5AD9-4B42-9B4B-FDCB2D8A53F0}"/>
                  </a:ext>
                </a:extLst>
              </p:cNvPr>
              <p:cNvSpPr/>
              <p:nvPr/>
            </p:nvSpPr>
            <p:spPr>
              <a:xfrm rot="1800000">
                <a:off x="1499328" y="3675096"/>
                <a:ext cx="102413" cy="343879"/>
              </a:xfrm>
              <a:prstGeom prst="moon">
                <a:avLst>
                  <a:gd name="adj" fmla="val 68666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2" name="月 561">
                <a:extLst>
                  <a:ext uri="{FF2B5EF4-FFF2-40B4-BE49-F238E27FC236}">
                    <a16:creationId xmlns:a16="http://schemas.microsoft.com/office/drawing/2014/main" id="{1E7714A0-1E82-41CF-8EB4-33F833AF3571}"/>
                  </a:ext>
                </a:extLst>
              </p:cNvPr>
              <p:cNvSpPr/>
              <p:nvPr/>
            </p:nvSpPr>
            <p:spPr>
              <a:xfrm rot="19800000" flipH="1">
                <a:off x="1811560" y="3675094"/>
                <a:ext cx="102413" cy="343879"/>
              </a:xfrm>
              <a:prstGeom prst="moon">
                <a:avLst>
                  <a:gd name="adj" fmla="val 68666"/>
                </a:avLst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3" name="月 562">
                <a:extLst>
                  <a:ext uri="{FF2B5EF4-FFF2-40B4-BE49-F238E27FC236}">
                    <a16:creationId xmlns:a16="http://schemas.microsoft.com/office/drawing/2014/main" id="{DED34342-963E-4BA9-8E6E-763C985611B0}"/>
                  </a:ext>
                </a:extLst>
              </p:cNvPr>
              <p:cNvSpPr/>
              <p:nvPr/>
            </p:nvSpPr>
            <p:spPr>
              <a:xfrm rot="1800000">
                <a:off x="1566536" y="3684104"/>
                <a:ext cx="85804" cy="255580"/>
              </a:xfrm>
              <a:prstGeom prst="moon">
                <a:avLst>
                  <a:gd name="adj" fmla="val 6866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4" name="月 563">
                <a:extLst>
                  <a:ext uri="{FF2B5EF4-FFF2-40B4-BE49-F238E27FC236}">
                    <a16:creationId xmlns:a16="http://schemas.microsoft.com/office/drawing/2014/main" id="{D3435A16-55D7-485F-919A-A9D5989AA55B}"/>
                  </a:ext>
                </a:extLst>
              </p:cNvPr>
              <p:cNvSpPr/>
              <p:nvPr/>
            </p:nvSpPr>
            <p:spPr>
              <a:xfrm rot="19800000" flipH="1">
                <a:off x="1763698" y="3684106"/>
                <a:ext cx="85804" cy="255580"/>
              </a:xfrm>
              <a:prstGeom prst="moon">
                <a:avLst>
                  <a:gd name="adj" fmla="val 68666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5" name="月 564">
                <a:extLst>
                  <a:ext uri="{FF2B5EF4-FFF2-40B4-BE49-F238E27FC236}">
                    <a16:creationId xmlns:a16="http://schemas.microsoft.com/office/drawing/2014/main" id="{13EDAF59-4A9C-4CD3-B7BD-822BFF74F491}"/>
                  </a:ext>
                </a:extLst>
              </p:cNvPr>
              <p:cNvSpPr/>
              <p:nvPr/>
            </p:nvSpPr>
            <p:spPr>
              <a:xfrm rot="5400000">
                <a:off x="1550624" y="3799395"/>
                <a:ext cx="60416" cy="204442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6" name="円/楕円 609">
                <a:extLst>
                  <a:ext uri="{FF2B5EF4-FFF2-40B4-BE49-F238E27FC236}">
                    <a16:creationId xmlns:a16="http://schemas.microsoft.com/office/drawing/2014/main" id="{42948547-80AF-4AA6-841E-E9D711C8C936}"/>
                  </a:ext>
                </a:extLst>
              </p:cNvPr>
              <p:cNvSpPr/>
              <p:nvPr/>
            </p:nvSpPr>
            <p:spPr>
              <a:xfrm>
                <a:off x="1505774" y="3971887"/>
                <a:ext cx="150117" cy="1270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7" name="月 566">
                <a:extLst>
                  <a:ext uri="{FF2B5EF4-FFF2-40B4-BE49-F238E27FC236}">
                    <a16:creationId xmlns:a16="http://schemas.microsoft.com/office/drawing/2014/main" id="{B36BB86D-6917-4CFC-9B4D-20B4C33B4658}"/>
                  </a:ext>
                </a:extLst>
              </p:cNvPr>
              <p:cNvSpPr/>
              <p:nvPr/>
            </p:nvSpPr>
            <p:spPr>
              <a:xfrm rot="5400000">
                <a:off x="1555452" y="3916447"/>
                <a:ext cx="50761" cy="146551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8" name="円/楕円 612">
                <a:extLst>
                  <a:ext uri="{FF2B5EF4-FFF2-40B4-BE49-F238E27FC236}">
                    <a16:creationId xmlns:a16="http://schemas.microsoft.com/office/drawing/2014/main" id="{6E9D66FB-9ADA-4285-9535-53CB2FE3E946}"/>
                  </a:ext>
                </a:extLst>
              </p:cNvPr>
              <p:cNvSpPr/>
              <p:nvPr/>
            </p:nvSpPr>
            <p:spPr>
              <a:xfrm>
                <a:off x="1535761" y="3989722"/>
                <a:ext cx="90142" cy="856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69" name="円/楕円 616">
                <a:extLst>
                  <a:ext uri="{FF2B5EF4-FFF2-40B4-BE49-F238E27FC236}">
                    <a16:creationId xmlns:a16="http://schemas.microsoft.com/office/drawing/2014/main" id="{21CC49DE-EBDB-48F4-A4E2-1CB437BE2386}"/>
                  </a:ext>
                </a:extLst>
              </p:cNvPr>
              <p:cNvSpPr/>
              <p:nvPr/>
            </p:nvSpPr>
            <p:spPr>
              <a:xfrm>
                <a:off x="1556776" y="4008954"/>
                <a:ext cx="48112" cy="457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0" name="月 569">
                <a:extLst>
                  <a:ext uri="{FF2B5EF4-FFF2-40B4-BE49-F238E27FC236}">
                    <a16:creationId xmlns:a16="http://schemas.microsoft.com/office/drawing/2014/main" id="{970D5B28-91E8-434D-9C19-6EE04BD0F92D}"/>
                  </a:ext>
                </a:extLst>
              </p:cNvPr>
              <p:cNvSpPr/>
              <p:nvPr/>
            </p:nvSpPr>
            <p:spPr>
              <a:xfrm rot="5400000">
                <a:off x="1824468" y="3799395"/>
                <a:ext cx="60416" cy="204442"/>
              </a:xfrm>
              <a:prstGeom prst="moon">
                <a:avLst/>
              </a:prstGeom>
              <a:solidFill>
                <a:srgbClr val="CC66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1" name="円/楕円 619">
                <a:extLst>
                  <a:ext uri="{FF2B5EF4-FFF2-40B4-BE49-F238E27FC236}">
                    <a16:creationId xmlns:a16="http://schemas.microsoft.com/office/drawing/2014/main" id="{7EA1B2FB-4952-4473-8366-9D2FF07E70A1}"/>
                  </a:ext>
                </a:extLst>
              </p:cNvPr>
              <p:cNvSpPr/>
              <p:nvPr/>
            </p:nvSpPr>
            <p:spPr>
              <a:xfrm>
                <a:off x="1779618" y="3971887"/>
                <a:ext cx="150117" cy="1270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2" name="月 571">
                <a:extLst>
                  <a:ext uri="{FF2B5EF4-FFF2-40B4-BE49-F238E27FC236}">
                    <a16:creationId xmlns:a16="http://schemas.microsoft.com/office/drawing/2014/main" id="{C7465462-AB12-443E-86B5-D2458A9886D4}"/>
                  </a:ext>
                </a:extLst>
              </p:cNvPr>
              <p:cNvSpPr/>
              <p:nvPr/>
            </p:nvSpPr>
            <p:spPr>
              <a:xfrm rot="5400000">
                <a:off x="1829296" y="3916447"/>
                <a:ext cx="50761" cy="146551"/>
              </a:xfrm>
              <a:prstGeom prst="moon">
                <a:avLst/>
              </a:prstGeom>
              <a:solidFill>
                <a:srgbClr val="00B0F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3" name="円/楕円 631">
                <a:extLst>
                  <a:ext uri="{FF2B5EF4-FFF2-40B4-BE49-F238E27FC236}">
                    <a16:creationId xmlns:a16="http://schemas.microsoft.com/office/drawing/2014/main" id="{13BCEB4B-8094-4E76-A139-FF35DFAC9F7C}"/>
                  </a:ext>
                </a:extLst>
              </p:cNvPr>
              <p:cNvSpPr/>
              <p:nvPr/>
            </p:nvSpPr>
            <p:spPr>
              <a:xfrm>
                <a:off x="1809605" y="3989722"/>
                <a:ext cx="90142" cy="8565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4" name="円/楕円 641">
                <a:extLst>
                  <a:ext uri="{FF2B5EF4-FFF2-40B4-BE49-F238E27FC236}">
                    <a16:creationId xmlns:a16="http://schemas.microsoft.com/office/drawing/2014/main" id="{D322620D-B72B-4A19-8B97-7764B175E7E2}"/>
                  </a:ext>
                </a:extLst>
              </p:cNvPr>
              <p:cNvSpPr/>
              <p:nvPr/>
            </p:nvSpPr>
            <p:spPr>
              <a:xfrm>
                <a:off x="1830620" y="4008954"/>
                <a:ext cx="48112" cy="4571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5" name="円/楕円 632">
                <a:extLst>
                  <a:ext uri="{FF2B5EF4-FFF2-40B4-BE49-F238E27FC236}">
                    <a16:creationId xmlns:a16="http://schemas.microsoft.com/office/drawing/2014/main" id="{B74EBA98-7CD0-4E4B-8A7E-58D1EAF40CC5}"/>
                  </a:ext>
                </a:extLst>
              </p:cNvPr>
              <p:cNvSpPr/>
              <p:nvPr/>
            </p:nvSpPr>
            <p:spPr>
              <a:xfrm>
                <a:off x="1665294" y="4166186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77" name="グループ化 576">
              <a:extLst>
                <a:ext uri="{FF2B5EF4-FFF2-40B4-BE49-F238E27FC236}">
                  <a16:creationId xmlns:a16="http://schemas.microsoft.com/office/drawing/2014/main" id="{4615912C-F1A1-4E41-9A0F-91CC2BEF6371}"/>
                </a:ext>
              </a:extLst>
            </p:cNvPr>
            <p:cNvGrpSpPr/>
            <p:nvPr/>
          </p:nvGrpSpPr>
          <p:grpSpPr>
            <a:xfrm>
              <a:off x="795963" y="2348598"/>
              <a:ext cx="748938" cy="284025"/>
              <a:chOff x="849631" y="361615"/>
              <a:chExt cx="1113596" cy="441091"/>
            </a:xfrm>
          </p:grpSpPr>
          <p:sp>
            <p:nvSpPr>
              <p:cNvPr id="578" name="月 577">
                <a:extLst>
                  <a:ext uri="{FF2B5EF4-FFF2-40B4-BE49-F238E27FC236}">
                    <a16:creationId xmlns:a16="http://schemas.microsoft.com/office/drawing/2014/main" id="{C9474077-E500-4AC2-9424-24D5A89B0188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79" name="月 578">
                <a:extLst>
                  <a:ext uri="{FF2B5EF4-FFF2-40B4-BE49-F238E27FC236}">
                    <a16:creationId xmlns:a16="http://schemas.microsoft.com/office/drawing/2014/main" id="{F4B5CDD0-BD09-4C4A-B65E-14655189D72F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80" name="グループ化 579">
                <a:extLst>
                  <a:ext uri="{FF2B5EF4-FFF2-40B4-BE49-F238E27FC236}">
                    <a16:creationId xmlns:a16="http://schemas.microsoft.com/office/drawing/2014/main" id="{C485AF8D-6C75-4A3C-8D8F-6BFF86250F70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84" name="楕円 1888">
                  <a:extLst>
                    <a:ext uri="{FF2B5EF4-FFF2-40B4-BE49-F238E27FC236}">
                      <a16:creationId xmlns:a16="http://schemas.microsoft.com/office/drawing/2014/main" id="{27FCE74B-5011-4EEE-8AF2-7D9B1038C32B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85" name="楕円 1888">
                  <a:extLst>
                    <a:ext uri="{FF2B5EF4-FFF2-40B4-BE49-F238E27FC236}">
                      <a16:creationId xmlns:a16="http://schemas.microsoft.com/office/drawing/2014/main" id="{5A05A71E-C110-4E9C-A61E-1EA8F64AAA5E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81" name="フリーフォーム: 図形 580">
                <a:extLst>
                  <a:ext uri="{FF2B5EF4-FFF2-40B4-BE49-F238E27FC236}">
                    <a16:creationId xmlns:a16="http://schemas.microsoft.com/office/drawing/2014/main" id="{573CA6FA-5457-4A05-9D45-2F7875883E16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82" name="楕円 1888">
                <a:extLst>
                  <a:ext uri="{FF2B5EF4-FFF2-40B4-BE49-F238E27FC236}">
                    <a16:creationId xmlns:a16="http://schemas.microsoft.com/office/drawing/2014/main" id="{91BDBBBE-6E41-440B-B8E8-9DF8F3309FE3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83" name="楕円 1888">
                <a:extLst>
                  <a:ext uri="{FF2B5EF4-FFF2-40B4-BE49-F238E27FC236}">
                    <a16:creationId xmlns:a16="http://schemas.microsoft.com/office/drawing/2014/main" id="{C0863822-9AEC-4468-BF26-5AFC7DFE2D8A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39" name="楕円 738">
              <a:extLst>
                <a:ext uri="{FF2B5EF4-FFF2-40B4-BE49-F238E27FC236}">
                  <a16:creationId xmlns:a16="http://schemas.microsoft.com/office/drawing/2014/main" id="{5409912B-A2D4-4179-833F-B9967F1FFAB4}"/>
                </a:ext>
              </a:extLst>
            </p:cNvPr>
            <p:cNvSpPr/>
            <p:nvPr/>
          </p:nvSpPr>
          <p:spPr bwMode="auto">
            <a:xfrm>
              <a:off x="969113" y="2890972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0" name="楕円 739">
              <a:extLst>
                <a:ext uri="{FF2B5EF4-FFF2-40B4-BE49-F238E27FC236}">
                  <a16:creationId xmlns:a16="http://schemas.microsoft.com/office/drawing/2014/main" id="{B7EE95F2-72C2-47F9-9478-50F0489D8528}"/>
                </a:ext>
              </a:extLst>
            </p:cNvPr>
            <p:cNvSpPr/>
            <p:nvPr/>
          </p:nvSpPr>
          <p:spPr bwMode="auto">
            <a:xfrm>
              <a:off x="1271532" y="2890972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2" name="円/楕円 4">
              <a:extLst>
                <a:ext uri="{FF2B5EF4-FFF2-40B4-BE49-F238E27FC236}">
                  <a16:creationId xmlns:a16="http://schemas.microsoft.com/office/drawing/2014/main" id="{51C897C4-88CB-471B-92C5-ADB60F7F8F77}"/>
                </a:ext>
              </a:extLst>
            </p:cNvPr>
            <p:cNvSpPr/>
            <p:nvPr/>
          </p:nvSpPr>
          <p:spPr>
            <a:xfrm>
              <a:off x="1138333" y="2971960"/>
              <a:ext cx="64198" cy="19614"/>
            </a:xfrm>
            <a:custGeom>
              <a:avLst/>
              <a:gdLst/>
              <a:ahLst/>
              <a:cxnLst/>
              <a:rect l="l" t="t" r="r" b="b"/>
              <a:pathLst>
                <a:path w="194934" h="36810">
                  <a:moveTo>
                    <a:pt x="0" y="0"/>
                  </a:moveTo>
                  <a:cubicBezTo>
                    <a:pt x="27202" y="6486"/>
                    <a:pt x="60957" y="9752"/>
                    <a:pt x="97467" y="9752"/>
                  </a:cubicBezTo>
                  <a:cubicBezTo>
                    <a:pt x="133977" y="9752"/>
                    <a:pt x="167732" y="6486"/>
                    <a:pt x="194934" y="0"/>
                  </a:cubicBezTo>
                  <a:cubicBezTo>
                    <a:pt x="186588" y="21408"/>
                    <a:pt x="146006" y="36810"/>
                    <a:pt x="97467" y="36810"/>
                  </a:cubicBezTo>
                  <a:cubicBezTo>
                    <a:pt x="48928" y="36810"/>
                    <a:pt x="8346" y="21408"/>
                    <a:pt x="0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72" name="グループ化 171">
            <a:extLst>
              <a:ext uri="{FF2B5EF4-FFF2-40B4-BE49-F238E27FC236}">
                <a16:creationId xmlns:a16="http://schemas.microsoft.com/office/drawing/2014/main" id="{7BED70E6-2A42-46F2-A493-522F1BFEFECD}"/>
              </a:ext>
            </a:extLst>
          </p:cNvPr>
          <p:cNvGrpSpPr/>
          <p:nvPr/>
        </p:nvGrpSpPr>
        <p:grpSpPr>
          <a:xfrm>
            <a:off x="2275100" y="2900374"/>
            <a:ext cx="1598071" cy="1362700"/>
            <a:chOff x="2240585" y="2348598"/>
            <a:chExt cx="2065934" cy="1761654"/>
          </a:xfrm>
        </p:grpSpPr>
        <p:grpSp>
          <p:nvGrpSpPr>
            <p:cNvPr id="296" name="グループ化 295">
              <a:extLst>
                <a:ext uri="{FF2B5EF4-FFF2-40B4-BE49-F238E27FC236}">
                  <a16:creationId xmlns:a16="http://schemas.microsoft.com/office/drawing/2014/main" id="{F6D9FF79-084F-4F27-840F-7C68BB780EA0}"/>
                </a:ext>
              </a:extLst>
            </p:cNvPr>
            <p:cNvGrpSpPr/>
            <p:nvPr/>
          </p:nvGrpSpPr>
          <p:grpSpPr>
            <a:xfrm>
              <a:off x="2240585" y="3126113"/>
              <a:ext cx="2065934" cy="984139"/>
              <a:chOff x="4719160" y="822325"/>
              <a:chExt cx="3022600" cy="1439862"/>
            </a:xfrm>
          </p:grpSpPr>
          <p:sp>
            <p:nvSpPr>
              <p:cNvPr id="301" name="Freeform 9">
                <a:extLst>
                  <a:ext uri="{FF2B5EF4-FFF2-40B4-BE49-F238E27FC236}">
                    <a16:creationId xmlns:a16="http://schemas.microsoft.com/office/drawing/2014/main" id="{80F67F33-4B27-43D1-97EA-20C602B2721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02" name="Freeform 10">
                <a:extLst>
                  <a:ext uri="{FF2B5EF4-FFF2-40B4-BE49-F238E27FC236}">
                    <a16:creationId xmlns:a16="http://schemas.microsoft.com/office/drawing/2014/main" id="{179A30F3-F17B-4451-9746-CCEFF596F7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03" name="Freeform 11">
                <a:extLst>
                  <a:ext uri="{FF2B5EF4-FFF2-40B4-BE49-F238E27FC236}">
                    <a16:creationId xmlns:a16="http://schemas.microsoft.com/office/drawing/2014/main" id="{1D42219E-7B6D-438C-BCC7-5C27DF4C49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04" name="Rectangle 12">
                <a:extLst>
                  <a:ext uri="{FF2B5EF4-FFF2-40B4-BE49-F238E27FC236}">
                    <a16:creationId xmlns:a16="http://schemas.microsoft.com/office/drawing/2014/main" id="{FB1BD75E-A5B0-4A57-BE08-402D1A48EE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297" name="グループ化 296">
              <a:extLst>
                <a:ext uri="{FF2B5EF4-FFF2-40B4-BE49-F238E27FC236}">
                  <a16:creationId xmlns:a16="http://schemas.microsoft.com/office/drawing/2014/main" id="{FE8F3B64-F267-4C1F-AD30-499EA6C032BB}"/>
                </a:ext>
              </a:extLst>
            </p:cNvPr>
            <p:cNvGrpSpPr/>
            <p:nvPr/>
          </p:nvGrpSpPr>
          <p:grpSpPr>
            <a:xfrm>
              <a:off x="2985593" y="3033813"/>
              <a:ext cx="575919" cy="446592"/>
              <a:chOff x="5436737" y="2250781"/>
              <a:chExt cx="575919" cy="446592"/>
            </a:xfrm>
          </p:grpSpPr>
          <p:sp>
            <p:nvSpPr>
              <p:cNvPr id="298" name="楕円 297">
                <a:extLst>
                  <a:ext uri="{FF2B5EF4-FFF2-40B4-BE49-F238E27FC236}">
                    <a16:creationId xmlns:a16="http://schemas.microsoft.com/office/drawing/2014/main" id="{18E38A64-ED03-47DA-AB3F-7B896DBDCA76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9" name="フリーフォーム: 図形 298">
                <a:extLst>
                  <a:ext uri="{FF2B5EF4-FFF2-40B4-BE49-F238E27FC236}">
                    <a16:creationId xmlns:a16="http://schemas.microsoft.com/office/drawing/2014/main" id="{BBE013D3-6711-43BC-8CFB-4981A0D1037B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0" name="四角形: 上の 2 つの角を丸める 299">
                <a:extLst>
                  <a:ext uri="{FF2B5EF4-FFF2-40B4-BE49-F238E27FC236}">
                    <a16:creationId xmlns:a16="http://schemas.microsoft.com/office/drawing/2014/main" id="{5F64AD58-34B3-41E4-88B5-FB4183D7643E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19" name="フローチャート: 論理積ゲート 213">
              <a:extLst>
                <a:ext uri="{FF2B5EF4-FFF2-40B4-BE49-F238E27FC236}">
                  <a16:creationId xmlns:a16="http://schemas.microsoft.com/office/drawing/2014/main" id="{BDE1943D-1E81-4895-ACBA-8FD0884A9385}"/>
                </a:ext>
              </a:extLst>
            </p:cNvPr>
            <p:cNvSpPr/>
            <p:nvPr/>
          </p:nvSpPr>
          <p:spPr>
            <a:xfrm rot="16200000">
              <a:off x="2986548" y="2468643"/>
              <a:ext cx="574008" cy="574008"/>
            </a:xfrm>
            <a:prstGeom prst="flowChartDelay">
              <a:avLst/>
            </a:pr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420" name="グループ化 419">
              <a:extLst>
                <a:ext uri="{FF2B5EF4-FFF2-40B4-BE49-F238E27FC236}">
                  <a16:creationId xmlns:a16="http://schemas.microsoft.com/office/drawing/2014/main" id="{8BBCCE6A-A589-4432-9FC2-911E01CB993E}"/>
                </a:ext>
              </a:extLst>
            </p:cNvPr>
            <p:cNvGrpSpPr/>
            <p:nvPr/>
          </p:nvGrpSpPr>
          <p:grpSpPr>
            <a:xfrm>
              <a:off x="2974311" y="2538571"/>
              <a:ext cx="598483" cy="542149"/>
              <a:chOff x="2320234" y="3718105"/>
              <a:chExt cx="719603" cy="651868"/>
            </a:xfrm>
          </p:grpSpPr>
          <p:sp>
            <p:nvSpPr>
              <p:cNvPr id="421" name="円/楕円 689">
                <a:extLst>
                  <a:ext uri="{FF2B5EF4-FFF2-40B4-BE49-F238E27FC236}">
                    <a16:creationId xmlns:a16="http://schemas.microsoft.com/office/drawing/2014/main" id="{8ADCD988-2F74-46F1-A484-693B6A697972}"/>
                  </a:ext>
                </a:extLst>
              </p:cNvPr>
              <p:cNvSpPr/>
              <p:nvPr/>
            </p:nvSpPr>
            <p:spPr>
              <a:xfrm rot="20700000">
                <a:off x="2320234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2" name="円/楕円 690">
                <a:extLst>
                  <a:ext uri="{FF2B5EF4-FFF2-40B4-BE49-F238E27FC236}">
                    <a16:creationId xmlns:a16="http://schemas.microsoft.com/office/drawing/2014/main" id="{998D07E3-6B05-442A-975D-69A067540E8A}"/>
                  </a:ext>
                </a:extLst>
              </p:cNvPr>
              <p:cNvSpPr/>
              <p:nvPr/>
            </p:nvSpPr>
            <p:spPr>
              <a:xfrm rot="900000" flipH="1">
                <a:off x="2864902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3" name="円/楕円 691">
                <a:extLst>
                  <a:ext uri="{FF2B5EF4-FFF2-40B4-BE49-F238E27FC236}">
                    <a16:creationId xmlns:a16="http://schemas.microsoft.com/office/drawing/2014/main" id="{46E01228-567E-485A-BD24-2BBF7D97A66F}"/>
                  </a:ext>
                </a:extLst>
              </p:cNvPr>
              <p:cNvSpPr/>
              <p:nvPr/>
            </p:nvSpPr>
            <p:spPr>
              <a:xfrm>
                <a:off x="2390513" y="3718105"/>
                <a:ext cx="579044" cy="6518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4" name="月 423">
                <a:extLst>
                  <a:ext uri="{FF2B5EF4-FFF2-40B4-BE49-F238E27FC236}">
                    <a16:creationId xmlns:a16="http://schemas.microsoft.com/office/drawing/2014/main" id="{32B696F6-12EF-4F52-838A-8C4E6636A1DB}"/>
                  </a:ext>
                </a:extLst>
              </p:cNvPr>
              <p:cNvSpPr/>
              <p:nvPr/>
            </p:nvSpPr>
            <p:spPr>
              <a:xfrm rot="5400000">
                <a:off x="2502721" y="3811705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5" name="月 424">
                <a:extLst>
                  <a:ext uri="{FF2B5EF4-FFF2-40B4-BE49-F238E27FC236}">
                    <a16:creationId xmlns:a16="http://schemas.microsoft.com/office/drawing/2014/main" id="{060A1EB4-7066-4444-9E30-65EB7AC6CCF6}"/>
                  </a:ext>
                </a:extLst>
              </p:cNvPr>
              <p:cNvSpPr/>
              <p:nvPr/>
            </p:nvSpPr>
            <p:spPr>
              <a:xfrm rot="5400000">
                <a:off x="2793234" y="3811705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8" name="円/楕円 632">
                <a:extLst>
                  <a:ext uri="{FF2B5EF4-FFF2-40B4-BE49-F238E27FC236}">
                    <a16:creationId xmlns:a16="http://schemas.microsoft.com/office/drawing/2014/main" id="{21EF17B9-1B8B-4A7F-9A3B-9F7DCB97B79C}"/>
                  </a:ext>
                </a:extLst>
              </p:cNvPr>
              <p:cNvSpPr/>
              <p:nvPr/>
            </p:nvSpPr>
            <p:spPr>
              <a:xfrm>
                <a:off x="2635661" y="4154850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9" name="円/楕円 4">
                <a:extLst>
                  <a:ext uri="{FF2B5EF4-FFF2-40B4-BE49-F238E27FC236}">
                    <a16:creationId xmlns:a16="http://schemas.microsoft.com/office/drawing/2014/main" id="{54456DB1-CD7B-4BF7-BFE0-94FFBE6470DF}"/>
                  </a:ext>
                </a:extLst>
              </p:cNvPr>
              <p:cNvSpPr/>
              <p:nvPr/>
            </p:nvSpPr>
            <p:spPr>
              <a:xfrm>
                <a:off x="2596210" y="4233302"/>
                <a:ext cx="163841" cy="66790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7" name="月 746">
                <a:extLst>
                  <a:ext uri="{FF2B5EF4-FFF2-40B4-BE49-F238E27FC236}">
                    <a16:creationId xmlns:a16="http://schemas.microsoft.com/office/drawing/2014/main" id="{DE78A656-AA9F-4495-97C7-8428581AFABC}"/>
                  </a:ext>
                </a:extLst>
              </p:cNvPr>
              <p:cNvSpPr/>
              <p:nvPr/>
            </p:nvSpPr>
            <p:spPr>
              <a:xfrm rot="16200000">
                <a:off x="2506539" y="3926232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8" name="月 747">
                <a:extLst>
                  <a:ext uri="{FF2B5EF4-FFF2-40B4-BE49-F238E27FC236}">
                    <a16:creationId xmlns:a16="http://schemas.microsoft.com/office/drawing/2014/main" id="{33817F86-C70C-4FF4-8B6D-862C34D7FA90}"/>
                  </a:ext>
                </a:extLst>
              </p:cNvPr>
              <p:cNvSpPr/>
              <p:nvPr/>
            </p:nvSpPr>
            <p:spPr>
              <a:xfrm rot="16200000">
                <a:off x="2797052" y="3926232"/>
                <a:ext cx="45719" cy="165125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08" name="グループ化 507">
              <a:extLst>
                <a:ext uri="{FF2B5EF4-FFF2-40B4-BE49-F238E27FC236}">
                  <a16:creationId xmlns:a16="http://schemas.microsoft.com/office/drawing/2014/main" id="{38C1EA9A-1683-4772-B80E-C2022F29953C}"/>
                </a:ext>
              </a:extLst>
            </p:cNvPr>
            <p:cNvGrpSpPr/>
            <p:nvPr/>
          </p:nvGrpSpPr>
          <p:grpSpPr>
            <a:xfrm>
              <a:off x="2875318" y="2348598"/>
              <a:ext cx="796469" cy="284025"/>
              <a:chOff x="849631" y="361615"/>
              <a:chExt cx="1113596" cy="441091"/>
            </a:xfrm>
          </p:grpSpPr>
          <p:sp>
            <p:nvSpPr>
              <p:cNvPr id="509" name="月 508">
                <a:extLst>
                  <a:ext uri="{FF2B5EF4-FFF2-40B4-BE49-F238E27FC236}">
                    <a16:creationId xmlns:a16="http://schemas.microsoft.com/office/drawing/2014/main" id="{8C9FB36F-EDAA-4E1C-9618-6B1A9F91A820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10" name="月 509">
                <a:extLst>
                  <a:ext uri="{FF2B5EF4-FFF2-40B4-BE49-F238E27FC236}">
                    <a16:creationId xmlns:a16="http://schemas.microsoft.com/office/drawing/2014/main" id="{2C049AA0-D1C4-46B9-A683-7CC6FCD464B4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11" name="グループ化 510">
                <a:extLst>
                  <a:ext uri="{FF2B5EF4-FFF2-40B4-BE49-F238E27FC236}">
                    <a16:creationId xmlns:a16="http://schemas.microsoft.com/office/drawing/2014/main" id="{7F4416C6-6008-462F-A983-1AF871886A51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15" name="楕円 1888">
                  <a:extLst>
                    <a:ext uri="{FF2B5EF4-FFF2-40B4-BE49-F238E27FC236}">
                      <a16:creationId xmlns:a16="http://schemas.microsoft.com/office/drawing/2014/main" id="{190912D1-14C1-4564-ABB1-F3DCF24F9783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6" name="楕円 1888">
                  <a:extLst>
                    <a:ext uri="{FF2B5EF4-FFF2-40B4-BE49-F238E27FC236}">
                      <a16:creationId xmlns:a16="http://schemas.microsoft.com/office/drawing/2014/main" id="{8AF0A204-AD94-4F02-B98E-A1CD5F17CA23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12" name="フリーフォーム: 図形 511">
                <a:extLst>
                  <a:ext uri="{FF2B5EF4-FFF2-40B4-BE49-F238E27FC236}">
                    <a16:creationId xmlns:a16="http://schemas.microsoft.com/office/drawing/2014/main" id="{8BEF57C2-3731-4490-BE2E-C8CF1F87AD06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13" name="楕円 1888">
                <a:extLst>
                  <a:ext uri="{FF2B5EF4-FFF2-40B4-BE49-F238E27FC236}">
                    <a16:creationId xmlns:a16="http://schemas.microsoft.com/office/drawing/2014/main" id="{591A89A8-B855-451C-A4C4-24C6ABBE1B9F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14" name="楕円 1888">
                <a:extLst>
                  <a:ext uri="{FF2B5EF4-FFF2-40B4-BE49-F238E27FC236}">
                    <a16:creationId xmlns:a16="http://schemas.microsoft.com/office/drawing/2014/main" id="{3ED409A4-49D1-40A0-80E1-4784F624A56C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5" name="楕円 744">
              <a:extLst>
                <a:ext uri="{FF2B5EF4-FFF2-40B4-BE49-F238E27FC236}">
                  <a16:creationId xmlns:a16="http://schemas.microsoft.com/office/drawing/2014/main" id="{B21B8669-FDC5-44EA-B3C4-F0E20B886FE2}"/>
                </a:ext>
              </a:extLst>
            </p:cNvPr>
            <p:cNvSpPr/>
            <p:nvPr/>
          </p:nvSpPr>
          <p:spPr bwMode="auto">
            <a:xfrm flipV="1">
              <a:off x="3070963" y="2845253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6" name="楕円 745">
              <a:extLst>
                <a:ext uri="{FF2B5EF4-FFF2-40B4-BE49-F238E27FC236}">
                  <a16:creationId xmlns:a16="http://schemas.microsoft.com/office/drawing/2014/main" id="{F53B57FD-BAE4-4265-92BE-D01EB64A3B89}"/>
                </a:ext>
              </a:extLst>
            </p:cNvPr>
            <p:cNvSpPr/>
            <p:nvPr/>
          </p:nvSpPr>
          <p:spPr bwMode="auto">
            <a:xfrm flipV="1">
              <a:off x="3373382" y="2845253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73" name="グループ化 172">
            <a:extLst>
              <a:ext uri="{FF2B5EF4-FFF2-40B4-BE49-F238E27FC236}">
                <a16:creationId xmlns:a16="http://schemas.microsoft.com/office/drawing/2014/main" id="{A60D7DC0-B5EA-43A9-B790-E84DFDA17174}"/>
              </a:ext>
            </a:extLst>
          </p:cNvPr>
          <p:cNvGrpSpPr/>
          <p:nvPr/>
        </p:nvGrpSpPr>
        <p:grpSpPr>
          <a:xfrm>
            <a:off x="4153233" y="2900374"/>
            <a:ext cx="1598071" cy="1362700"/>
            <a:chOff x="4343705" y="2348598"/>
            <a:chExt cx="2065934" cy="1761654"/>
          </a:xfrm>
        </p:grpSpPr>
        <p:grpSp>
          <p:nvGrpSpPr>
            <p:cNvPr id="320" name="グループ化 319">
              <a:extLst>
                <a:ext uri="{FF2B5EF4-FFF2-40B4-BE49-F238E27FC236}">
                  <a16:creationId xmlns:a16="http://schemas.microsoft.com/office/drawing/2014/main" id="{22F4863B-941B-4F18-8EC8-829D9F2CA616}"/>
                </a:ext>
              </a:extLst>
            </p:cNvPr>
            <p:cNvGrpSpPr/>
            <p:nvPr/>
          </p:nvGrpSpPr>
          <p:grpSpPr>
            <a:xfrm>
              <a:off x="4343705" y="3126113"/>
              <a:ext cx="2065934" cy="984139"/>
              <a:chOff x="4719160" y="822325"/>
              <a:chExt cx="3022600" cy="1439862"/>
            </a:xfrm>
          </p:grpSpPr>
          <p:sp>
            <p:nvSpPr>
              <p:cNvPr id="325" name="Freeform 9">
                <a:extLst>
                  <a:ext uri="{FF2B5EF4-FFF2-40B4-BE49-F238E27FC236}">
                    <a16:creationId xmlns:a16="http://schemas.microsoft.com/office/drawing/2014/main" id="{B3432955-5F3F-4E40-9358-E4BEEB1BC0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26" name="Freeform 10">
                <a:extLst>
                  <a:ext uri="{FF2B5EF4-FFF2-40B4-BE49-F238E27FC236}">
                    <a16:creationId xmlns:a16="http://schemas.microsoft.com/office/drawing/2014/main" id="{0E6C3CBA-FFEB-478E-B936-229584C292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27" name="Freeform 11">
                <a:extLst>
                  <a:ext uri="{FF2B5EF4-FFF2-40B4-BE49-F238E27FC236}">
                    <a16:creationId xmlns:a16="http://schemas.microsoft.com/office/drawing/2014/main" id="{3F7043BB-94CC-45DB-82AE-113266EA21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28" name="Rectangle 12">
                <a:extLst>
                  <a:ext uri="{FF2B5EF4-FFF2-40B4-BE49-F238E27FC236}">
                    <a16:creationId xmlns:a16="http://schemas.microsoft.com/office/drawing/2014/main" id="{9B90DDEF-6877-4CC4-ACF2-E1C2CD7AC37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30" name="フリーフォーム 1071">
              <a:extLst>
                <a:ext uri="{FF2B5EF4-FFF2-40B4-BE49-F238E27FC236}">
                  <a16:creationId xmlns:a16="http://schemas.microsoft.com/office/drawing/2014/main" id="{19351EE7-7F66-4C15-B666-C3294368C0D5}"/>
                </a:ext>
              </a:extLst>
            </p:cNvPr>
            <p:cNvSpPr/>
            <p:nvPr/>
          </p:nvSpPr>
          <p:spPr>
            <a:xfrm>
              <a:off x="5072318" y="2461986"/>
              <a:ext cx="608709" cy="820555"/>
            </a:xfrm>
            <a:custGeom>
              <a:avLst/>
              <a:gdLst>
                <a:gd name="connsiteX0" fmla="*/ 425446 w 850891"/>
                <a:gd name="connsiteY0" fmla="*/ 0 h 1027118"/>
                <a:gd name="connsiteX1" fmla="*/ 726282 w 850891"/>
                <a:gd name="connsiteY1" fmla="*/ 124610 h 1027118"/>
                <a:gd name="connsiteX2" fmla="*/ 726281 w 850891"/>
                <a:gd name="connsiteY2" fmla="*/ 124610 h 1027118"/>
                <a:gd name="connsiteX3" fmla="*/ 726281 w 850891"/>
                <a:gd name="connsiteY3" fmla="*/ 726283 h 1027118"/>
                <a:gd name="connsiteX4" fmla="*/ 425446 w 850891"/>
                <a:gd name="connsiteY4" fmla="*/ 1027118 h 1027118"/>
                <a:gd name="connsiteX5" fmla="*/ 124609 w 850891"/>
                <a:gd name="connsiteY5" fmla="*/ 726282 h 1027118"/>
                <a:gd name="connsiteX6" fmla="*/ 124609 w 850891"/>
                <a:gd name="connsiteY6" fmla="*/ 124610 h 1027118"/>
                <a:gd name="connsiteX7" fmla="*/ 425446 w 850891"/>
                <a:gd name="connsiteY7" fmla="*/ 0 h 1027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0891" h="1027118">
                  <a:moveTo>
                    <a:pt x="425446" y="0"/>
                  </a:moveTo>
                  <a:cubicBezTo>
                    <a:pt x="534327" y="0"/>
                    <a:pt x="643208" y="41537"/>
                    <a:pt x="726282" y="124610"/>
                  </a:cubicBezTo>
                  <a:lnTo>
                    <a:pt x="726281" y="124610"/>
                  </a:lnTo>
                  <a:cubicBezTo>
                    <a:pt x="892428" y="290757"/>
                    <a:pt x="892428" y="560136"/>
                    <a:pt x="726281" y="726283"/>
                  </a:cubicBezTo>
                  <a:lnTo>
                    <a:pt x="425446" y="1027118"/>
                  </a:lnTo>
                  <a:lnTo>
                    <a:pt x="124609" y="726282"/>
                  </a:lnTo>
                  <a:cubicBezTo>
                    <a:pt x="-41537" y="560135"/>
                    <a:pt x="-41537" y="290757"/>
                    <a:pt x="124609" y="124610"/>
                  </a:cubicBezTo>
                  <a:cubicBezTo>
                    <a:pt x="207683" y="41537"/>
                    <a:pt x="316565" y="0"/>
                    <a:pt x="425446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21" name="グループ化 320">
              <a:extLst>
                <a:ext uri="{FF2B5EF4-FFF2-40B4-BE49-F238E27FC236}">
                  <a16:creationId xmlns:a16="http://schemas.microsoft.com/office/drawing/2014/main" id="{1F066A56-7D45-4A4B-9172-02D9C30031BD}"/>
                </a:ext>
              </a:extLst>
            </p:cNvPr>
            <p:cNvGrpSpPr/>
            <p:nvPr/>
          </p:nvGrpSpPr>
          <p:grpSpPr>
            <a:xfrm>
              <a:off x="5088713" y="3033813"/>
              <a:ext cx="575919" cy="446592"/>
              <a:chOff x="5436737" y="2250781"/>
              <a:chExt cx="575919" cy="446592"/>
            </a:xfrm>
          </p:grpSpPr>
          <p:sp>
            <p:nvSpPr>
              <p:cNvPr id="322" name="楕円 321">
                <a:extLst>
                  <a:ext uri="{FF2B5EF4-FFF2-40B4-BE49-F238E27FC236}">
                    <a16:creationId xmlns:a16="http://schemas.microsoft.com/office/drawing/2014/main" id="{98A306F1-4718-4ADC-B39A-49FE35664ECD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3" name="フリーフォーム: 図形 322">
                <a:extLst>
                  <a:ext uri="{FF2B5EF4-FFF2-40B4-BE49-F238E27FC236}">
                    <a16:creationId xmlns:a16="http://schemas.microsoft.com/office/drawing/2014/main" id="{1DF414BA-31FB-49CA-9597-AD058D6F32E1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4" name="四角形: 上の 2 つの角を丸める 323">
                <a:extLst>
                  <a:ext uri="{FF2B5EF4-FFF2-40B4-BE49-F238E27FC236}">
                    <a16:creationId xmlns:a16="http://schemas.microsoft.com/office/drawing/2014/main" id="{FDD9FDA4-AA6D-479E-9817-C66FE76EC7F7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31" name="グループ化 430">
              <a:extLst>
                <a:ext uri="{FF2B5EF4-FFF2-40B4-BE49-F238E27FC236}">
                  <a16:creationId xmlns:a16="http://schemas.microsoft.com/office/drawing/2014/main" id="{E1868066-D2B5-415A-9552-3FFF67F61A78}"/>
                </a:ext>
              </a:extLst>
            </p:cNvPr>
            <p:cNvGrpSpPr/>
            <p:nvPr/>
          </p:nvGrpSpPr>
          <p:grpSpPr>
            <a:xfrm>
              <a:off x="5135881" y="2615356"/>
              <a:ext cx="481583" cy="465364"/>
              <a:chOff x="3348456" y="3810430"/>
              <a:chExt cx="579044" cy="559543"/>
            </a:xfrm>
          </p:grpSpPr>
          <p:sp>
            <p:nvSpPr>
              <p:cNvPr id="432" name="円/楕円 238">
                <a:extLst>
                  <a:ext uri="{FF2B5EF4-FFF2-40B4-BE49-F238E27FC236}">
                    <a16:creationId xmlns:a16="http://schemas.microsoft.com/office/drawing/2014/main" id="{31813ECF-A104-49BE-AE8C-EDC1D6BC3712}"/>
                  </a:ext>
                </a:extLst>
              </p:cNvPr>
              <p:cNvSpPr/>
              <p:nvPr/>
            </p:nvSpPr>
            <p:spPr>
              <a:xfrm>
                <a:off x="3348456" y="3862474"/>
                <a:ext cx="579044" cy="507499"/>
              </a:xfrm>
              <a:custGeom>
                <a:avLst/>
                <a:gdLst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80962 w 579044"/>
                  <a:gd name="connsiteY4" fmla="*/ 91440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42862 w 579044"/>
                  <a:gd name="connsiteY4" fmla="*/ 170815 h 636588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79044" h="507499">
                    <a:moveTo>
                      <a:pt x="349847" y="39186"/>
                    </a:moveTo>
                    <a:cubicBezTo>
                      <a:pt x="497046" y="-33839"/>
                      <a:pt x="579044" y="13416"/>
                      <a:pt x="579044" y="189205"/>
                    </a:cubicBezTo>
                    <a:cubicBezTo>
                      <a:pt x="579044" y="364994"/>
                      <a:pt x="449421" y="507499"/>
                      <a:pt x="289522" y="507499"/>
                    </a:cubicBezTo>
                    <a:cubicBezTo>
                      <a:pt x="129623" y="507499"/>
                      <a:pt x="0" y="364994"/>
                      <a:pt x="0" y="189205"/>
                    </a:cubicBezTo>
                    <a:cubicBezTo>
                      <a:pt x="0" y="13416"/>
                      <a:pt x="91523" y="-49714"/>
                      <a:pt x="342862" y="41726"/>
                    </a:cubicBezTo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3" name="フリーフォーム 1074">
                <a:extLst>
                  <a:ext uri="{FF2B5EF4-FFF2-40B4-BE49-F238E27FC236}">
                    <a16:creationId xmlns:a16="http://schemas.microsoft.com/office/drawing/2014/main" id="{E6FFA168-3B37-4D4B-BFF8-F48D63B4ED5E}"/>
                  </a:ext>
                </a:extLst>
              </p:cNvPr>
              <p:cNvSpPr/>
              <p:nvPr/>
            </p:nvSpPr>
            <p:spPr>
              <a:xfrm>
                <a:off x="3352969" y="3810430"/>
                <a:ext cx="574531" cy="154607"/>
              </a:xfrm>
              <a:custGeom>
                <a:avLst/>
                <a:gdLst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28" fmla="*/ 287487 w 574531"/>
                  <a:gd name="connsiteY28" fmla="*/ 0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28" fmla="*/ 378927 w 574531"/>
                  <a:gd name="connsiteY28" fmla="*/ 54626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27" fmla="*/ 33617 w 574531"/>
                  <a:gd name="connsiteY27" fmla="*/ 37116 h 142237"/>
                  <a:gd name="connsiteX0" fmla="*/ 287487 w 574531"/>
                  <a:gd name="connsiteY0" fmla="*/ 0 h 142237"/>
                  <a:gd name="connsiteX1" fmla="*/ 541357 w 574531"/>
                  <a:gd name="connsiteY1" fmla="*/ 37116 h 142237"/>
                  <a:gd name="connsiteX2" fmla="*/ 565729 w 574531"/>
                  <a:gd name="connsiteY2" fmla="*/ 49875 h 142237"/>
                  <a:gd name="connsiteX3" fmla="*/ 574531 w 574531"/>
                  <a:gd name="connsiteY3" fmla="*/ 142237 h 142237"/>
                  <a:gd name="connsiteX4" fmla="*/ 507831 w 574531"/>
                  <a:gd name="connsiteY4" fmla="*/ 105999 h 142237"/>
                  <a:gd name="connsiteX5" fmla="*/ 499725 w 574531"/>
                  <a:gd name="connsiteY5" fmla="*/ 90229 h 142237"/>
                  <a:gd name="connsiteX6" fmla="*/ 504681 w 574531"/>
                  <a:gd name="connsiteY6" fmla="*/ 142237 h 142237"/>
                  <a:gd name="connsiteX7" fmla="*/ 437981 w 574531"/>
                  <a:gd name="connsiteY7" fmla="*/ 105999 h 142237"/>
                  <a:gd name="connsiteX8" fmla="*/ 429875 w 574531"/>
                  <a:gd name="connsiteY8" fmla="*/ 90229 h 142237"/>
                  <a:gd name="connsiteX9" fmla="*/ 434831 w 574531"/>
                  <a:gd name="connsiteY9" fmla="*/ 142237 h 142237"/>
                  <a:gd name="connsiteX10" fmla="*/ 368131 w 574531"/>
                  <a:gd name="connsiteY10" fmla="*/ 105999 h 142237"/>
                  <a:gd name="connsiteX11" fmla="*/ 360025 w 574531"/>
                  <a:gd name="connsiteY11" fmla="*/ 90229 h 142237"/>
                  <a:gd name="connsiteX12" fmla="*/ 364981 w 574531"/>
                  <a:gd name="connsiteY12" fmla="*/ 142237 h 142237"/>
                  <a:gd name="connsiteX13" fmla="*/ 298281 w 574531"/>
                  <a:gd name="connsiteY13" fmla="*/ 105999 h 142237"/>
                  <a:gd name="connsiteX14" fmla="*/ 294073 w 574531"/>
                  <a:gd name="connsiteY14" fmla="*/ 97812 h 142237"/>
                  <a:gd name="connsiteX15" fmla="*/ 298306 w 574531"/>
                  <a:gd name="connsiteY15" fmla="*/ 142237 h 142237"/>
                  <a:gd name="connsiteX16" fmla="*/ 231606 w 574531"/>
                  <a:gd name="connsiteY16" fmla="*/ 105999 h 142237"/>
                  <a:gd name="connsiteX17" fmla="*/ 223500 w 574531"/>
                  <a:gd name="connsiteY17" fmla="*/ 90229 h 142237"/>
                  <a:gd name="connsiteX18" fmla="*/ 228456 w 574531"/>
                  <a:gd name="connsiteY18" fmla="*/ 142237 h 142237"/>
                  <a:gd name="connsiteX19" fmla="*/ 161756 w 574531"/>
                  <a:gd name="connsiteY19" fmla="*/ 105999 h 142237"/>
                  <a:gd name="connsiteX20" fmla="*/ 153650 w 574531"/>
                  <a:gd name="connsiteY20" fmla="*/ 90229 h 142237"/>
                  <a:gd name="connsiteX21" fmla="*/ 158606 w 574531"/>
                  <a:gd name="connsiteY21" fmla="*/ 142237 h 142237"/>
                  <a:gd name="connsiteX22" fmla="*/ 91906 w 574531"/>
                  <a:gd name="connsiteY22" fmla="*/ 105999 h 142237"/>
                  <a:gd name="connsiteX23" fmla="*/ 83800 w 574531"/>
                  <a:gd name="connsiteY23" fmla="*/ 90229 h 142237"/>
                  <a:gd name="connsiteX24" fmla="*/ 88756 w 574531"/>
                  <a:gd name="connsiteY24" fmla="*/ 142237 h 142237"/>
                  <a:gd name="connsiteX25" fmla="*/ 1841 w 574531"/>
                  <a:gd name="connsiteY25" fmla="*/ 66672 h 142237"/>
                  <a:gd name="connsiteX26" fmla="*/ 0 w 574531"/>
                  <a:gd name="connsiteY26" fmla="*/ 54715 h 142237"/>
                  <a:gd name="connsiteX0" fmla="*/ 541357 w 574531"/>
                  <a:gd name="connsiteY0" fmla="*/ 0 h 105121"/>
                  <a:gd name="connsiteX1" fmla="*/ 565729 w 574531"/>
                  <a:gd name="connsiteY1" fmla="*/ 12759 h 105121"/>
                  <a:gd name="connsiteX2" fmla="*/ 574531 w 574531"/>
                  <a:gd name="connsiteY2" fmla="*/ 105121 h 105121"/>
                  <a:gd name="connsiteX3" fmla="*/ 507831 w 574531"/>
                  <a:gd name="connsiteY3" fmla="*/ 68883 h 105121"/>
                  <a:gd name="connsiteX4" fmla="*/ 499725 w 574531"/>
                  <a:gd name="connsiteY4" fmla="*/ 53113 h 105121"/>
                  <a:gd name="connsiteX5" fmla="*/ 504681 w 574531"/>
                  <a:gd name="connsiteY5" fmla="*/ 105121 h 105121"/>
                  <a:gd name="connsiteX6" fmla="*/ 437981 w 574531"/>
                  <a:gd name="connsiteY6" fmla="*/ 68883 h 105121"/>
                  <a:gd name="connsiteX7" fmla="*/ 429875 w 574531"/>
                  <a:gd name="connsiteY7" fmla="*/ 53113 h 105121"/>
                  <a:gd name="connsiteX8" fmla="*/ 434831 w 574531"/>
                  <a:gd name="connsiteY8" fmla="*/ 105121 h 105121"/>
                  <a:gd name="connsiteX9" fmla="*/ 368131 w 574531"/>
                  <a:gd name="connsiteY9" fmla="*/ 68883 h 105121"/>
                  <a:gd name="connsiteX10" fmla="*/ 360025 w 574531"/>
                  <a:gd name="connsiteY10" fmla="*/ 53113 h 105121"/>
                  <a:gd name="connsiteX11" fmla="*/ 364981 w 574531"/>
                  <a:gd name="connsiteY11" fmla="*/ 105121 h 105121"/>
                  <a:gd name="connsiteX12" fmla="*/ 298281 w 574531"/>
                  <a:gd name="connsiteY12" fmla="*/ 68883 h 105121"/>
                  <a:gd name="connsiteX13" fmla="*/ 294073 w 574531"/>
                  <a:gd name="connsiteY13" fmla="*/ 60696 h 105121"/>
                  <a:gd name="connsiteX14" fmla="*/ 298306 w 574531"/>
                  <a:gd name="connsiteY14" fmla="*/ 105121 h 105121"/>
                  <a:gd name="connsiteX15" fmla="*/ 231606 w 574531"/>
                  <a:gd name="connsiteY15" fmla="*/ 68883 h 105121"/>
                  <a:gd name="connsiteX16" fmla="*/ 223500 w 574531"/>
                  <a:gd name="connsiteY16" fmla="*/ 53113 h 105121"/>
                  <a:gd name="connsiteX17" fmla="*/ 228456 w 574531"/>
                  <a:gd name="connsiteY17" fmla="*/ 105121 h 105121"/>
                  <a:gd name="connsiteX18" fmla="*/ 161756 w 574531"/>
                  <a:gd name="connsiteY18" fmla="*/ 68883 h 105121"/>
                  <a:gd name="connsiteX19" fmla="*/ 153650 w 574531"/>
                  <a:gd name="connsiteY19" fmla="*/ 53113 h 105121"/>
                  <a:gd name="connsiteX20" fmla="*/ 158606 w 574531"/>
                  <a:gd name="connsiteY20" fmla="*/ 105121 h 105121"/>
                  <a:gd name="connsiteX21" fmla="*/ 91906 w 574531"/>
                  <a:gd name="connsiteY21" fmla="*/ 68883 h 105121"/>
                  <a:gd name="connsiteX22" fmla="*/ 83800 w 574531"/>
                  <a:gd name="connsiteY22" fmla="*/ 53113 h 105121"/>
                  <a:gd name="connsiteX23" fmla="*/ 88756 w 574531"/>
                  <a:gd name="connsiteY23" fmla="*/ 105121 h 105121"/>
                  <a:gd name="connsiteX24" fmla="*/ 1841 w 574531"/>
                  <a:gd name="connsiteY24" fmla="*/ 29556 h 105121"/>
                  <a:gd name="connsiteX25" fmla="*/ 0 w 574531"/>
                  <a:gd name="connsiteY25" fmla="*/ 17599 h 105121"/>
                  <a:gd name="connsiteX0" fmla="*/ 565729 w 574531"/>
                  <a:gd name="connsiteY0" fmla="*/ 0 h 92362"/>
                  <a:gd name="connsiteX1" fmla="*/ 574531 w 574531"/>
                  <a:gd name="connsiteY1" fmla="*/ 92362 h 92362"/>
                  <a:gd name="connsiteX2" fmla="*/ 507831 w 574531"/>
                  <a:gd name="connsiteY2" fmla="*/ 56124 h 92362"/>
                  <a:gd name="connsiteX3" fmla="*/ 499725 w 574531"/>
                  <a:gd name="connsiteY3" fmla="*/ 40354 h 92362"/>
                  <a:gd name="connsiteX4" fmla="*/ 504681 w 574531"/>
                  <a:gd name="connsiteY4" fmla="*/ 92362 h 92362"/>
                  <a:gd name="connsiteX5" fmla="*/ 437981 w 574531"/>
                  <a:gd name="connsiteY5" fmla="*/ 56124 h 92362"/>
                  <a:gd name="connsiteX6" fmla="*/ 429875 w 574531"/>
                  <a:gd name="connsiteY6" fmla="*/ 40354 h 92362"/>
                  <a:gd name="connsiteX7" fmla="*/ 434831 w 574531"/>
                  <a:gd name="connsiteY7" fmla="*/ 92362 h 92362"/>
                  <a:gd name="connsiteX8" fmla="*/ 368131 w 574531"/>
                  <a:gd name="connsiteY8" fmla="*/ 56124 h 92362"/>
                  <a:gd name="connsiteX9" fmla="*/ 360025 w 574531"/>
                  <a:gd name="connsiteY9" fmla="*/ 40354 h 92362"/>
                  <a:gd name="connsiteX10" fmla="*/ 364981 w 574531"/>
                  <a:gd name="connsiteY10" fmla="*/ 92362 h 92362"/>
                  <a:gd name="connsiteX11" fmla="*/ 298281 w 574531"/>
                  <a:gd name="connsiteY11" fmla="*/ 56124 h 92362"/>
                  <a:gd name="connsiteX12" fmla="*/ 294073 w 574531"/>
                  <a:gd name="connsiteY12" fmla="*/ 47937 h 92362"/>
                  <a:gd name="connsiteX13" fmla="*/ 298306 w 574531"/>
                  <a:gd name="connsiteY13" fmla="*/ 92362 h 92362"/>
                  <a:gd name="connsiteX14" fmla="*/ 231606 w 574531"/>
                  <a:gd name="connsiteY14" fmla="*/ 56124 h 92362"/>
                  <a:gd name="connsiteX15" fmla="*/ 223500 w 574531"/>
                  <a:gd name="connsiteY15" fmla="*/ 40354 h 92362"/>
                  <a:gd name="connsiteX16" fmla="*/ 228456 w 574531"/>
                  <a:gd name="connsiteY16" fmla="*/ 92362 h 92362"/>
                  <a:gd name="connsiteX17" fmla="*/ 161756 w 574531"/>
                  <a:gd name="connsiteY17" fmla="*/ 56124 h 92362"/>
                  <a:gd name="connsiteX18" fmla="*/ 153650 w 574531"/>
                  <a:gd name="connsiteY18" fmla="*/ 40354 h 92362"/>
                  <a:gd name="connsiteX19" fmla="*/ 158606 w 574531"/>
                  <a:gd name="connsiteY19" fmla="*/ 92362 h 92362"/>
                  <a:gd name="connsiteX20" fmla="*/ 91906 w 574531"/>
                  <a:gd name="connsiteY20" fmla="*/ 56124 h 92362"/>
                  <a:gd name="connsiteX21" fmla="*/ 83800 w 574531"/>
                  <a:gd name="connsiteY21" fmla="*/ 40354 h 92362"/>
                  <a:gd name="connsiteX22" fmla="*/ 88756 w 574531"/>
                  <a:gd name="connsiteY22" fmla="*/ 92362 h 92362"/>
                  <a:gd name="connsiteX23" fmla="*/ 1841 w 574531"/>
                  <a:gd name="connsiteY23" fmla="*/ 16797 h 92362"/>
                  <a:gd name="connsiteX24" fmla="*/ 0 w 574531"/>
                  <a:gd name="connsiteY24" fmla="*/ 4840 h 923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574531" h="92362">
                    <a:moveTo>
                      <a:pt x="565729" y="0"/>
                    </a:moveTo>
                    <a:lnTo>
                      <a:pt x="574531" y="92362"/>
                    </a:lnTo>
                    <a:cubicBezTo>
                      <a:pt x="548483" y="92362"/>
                      <a:pt x="524901" y="78514"/>
                      <a:pt x="507831" y="56124"/>
                    </a:cubicBezTo>
                    <a:lnTo>
                      <a:pt x="499725" y="40354"/>
                    </a:lnTo>
                    <a:lnTo>
                      <a:pt x="504681" y="92362"/>
                    </a:lnTo>
                    <a:cubicBezTo>
                      <a:pt x="478633" y="92362"/>
                      <a:pt x="455051" y="78514"/>
                      <a:pt x="437981" y="56124"/>
                    </a:cubicBezTo>
                    <a:lnTo>
                      <a:pt x="429875" y="40354"/>
                    </a:lnTo>
                    <a:lnTo>
                      <a:pt x="434831" y="92362"/>
                    </a:lnTo>
                    <a:cubicBezTo>
                      <a:pt x="408783" y="92362"/>
                      <a:pt x="385201" y="78514"/>
                      <a:pt x="368131" y="56124"/>
                    </a:cubicBezTo>
                    <a:lnTo>
                      <a:pt x="360025" y="40354"/>
                    </a:lnTo>
                    <a:lnTo>
                      <a:pt x="364981" y="92362"/>
                    </a:lnTo>
                    <a:cubicBezTo>
                      <a:pt x="338933" y="92362"/>
                      <a:pt x="315351" y="78514"/>
                      <a:pt x="298281" y="56124"/>
                    </a:cubicBezTo>
                    <a:lnTo>
                      <a:pt x="294073" y="47937"/>
                    </a:lnTo>
                    <a:lnTo>
                      <a:pt x="298306" y="92362"/>
                    </a:lnTo>
                    <a:cubicBezTo>
                      <a:pt x="272258" y="92362"/>
                      <a:pt x="248676" y="78514"/>
                      <a:pt x="231606" y="56124"/>
                    </a:cubicBezTo>
                    <a:lnTo>
                      <a:pt x="223500" y="40354"/>
                    </a:lnTo>
                    <a:lnTo>
                      <a:pt x="228456" y="92362"/>
                    </a:lnTo>
                    <a:cubicBezTo>
                      <a:pt x="202408" y="92362"/>
                      <a:pt x="178826" y="78514"/>
                      <a:pt x="161756" y="56124"/>
                    </a:cubicBezTo>
                    <a:lnTo>
                      <a:pt x="153650" y="40354"/>
                    </a:lnTo>
                    <a:lnTo>
                      <a:pt x="158606" y="92362"/>
                    </a:lnTo>
                    <a:cubicBezTo>
                      <a:pt x="132558" y="92362"/>
                      <a:pt x="108976" y="78514"/>
                      <a:pt x="91906" y="56124"/>
                    </a:cubicBezTo>
                    <a:lnTo>
                      <a:pt x="83800" y="40354"/>
                    </a:lnTo>
                    <a:lnTo>
                      <a:pt x="88756" y="92362"/>
                    </a:lnTo>
                    <a:cubicBezTo>
                      <a:pt x="49684" y="92362"/>
                      <a:pt x="16161" y="61204"/>
                      <a:pt x="1841" y="16797"/>
                    </a:cubicBezTo>
                    <a:lnTo>
                      <a:pt x="0" y="4840"/>
                    </a:lnTo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4" name="角丸四角形 1075">
                <a:extLst>
                  <a:ext uri="{FF2B5EF4-FFF2-40B4-BE49-F238E27FC236}">
                    <a16:creationId xmlns:a16="http://schemas.microsoft.com/office/drawing/2014/main" id="{14256273-D859-447C-B01A-AB31902C7474}"/>
                  </a:ext>
                </a:extLst>
              </p:cNvPr>
              <p:cNvSpPr/>
              <p:nvPr/>
            </p:nvSpPr>
            <p:spPr>
              <a:xfrm>
                <a:off x="3418441" y="3952685"/>
                <a:ext cx="119061" cy="144988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5" name="円/楕円 727">
                <a:extLst>
                  <a:ext uri="{FF2B5EF4-FFF2-40B4-BE49-F238E27FC236}">
                    <a16:creationId xmlns:a16="http://schemas.microsoft.com/office/drawing/2014/main" id="{DBBC3C81-26BC-4FD8-AC6A-A6BDA06C784E}"/>
                  </a:ext>
                </a:extLst>
              </p:cNvPr>
              <p:cNvSpPr/>
              <p:nvPr/>
            </p:nvSpPr>
            <p:spPr>
              <a:xfrm>
                <a:off x="3440417" y="3987402"/>
                <a:ext cx="75108" cy="7510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6" name="角丸四角形 1077">
                <a:extLst>
                  <a:ext uri="{FF2B5EF4-FFF2-40B4-BE49-F238E27FC236}">
                    <a16:creationId xmlns:a16="http://schemas.microsoft.com/office/drawing/2014/main" id="{C2E70ADE-E17A-46DF-8923-1763390BDCEE}"/>
                  </a:ext>
                </a:extLst>
              </p:cNvPr>
              <p:cNvSpPr/>
              <p:nvPr/>
            </p:nvSpPr>
            <p:spPr>
              <a:xfrm>
                <a:off x="3756579" y="3952685"/>
                <a:ext cx="119061" cy="144988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7" name="円/楕円 729">
                <a:extLst>
                  <a:ext uri="{FF2B5EF4-FFF2-40B4-BE49-F238E27FC236}">
                    <a16:creationId xmlns:a16="http://schemas.microsoft.com/office/drawing/2014/main" id="{F3B2F309-7831-472F-9897-8B037A83EC90}"/>
                  </a:ext>
                </a:extLst>
              </p:cNvPr>
              <p:cNvSpPr/>
              <p:nvPr/>
            </p:nvSpPr>
            <p:spPr>
              <a:xfrm>
                <a:off x="3778555" y="3987402"/>
                <a:ext cx="75108" cy="75108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8" name="月 437">
                <a:extLst>
                  <a:ext uri="{FF2B5EF4-FFF2-40B4-BE49-F238E27FC236}">
                    <a16:creationId xmlns:a16="http://schemas.microsoft.com/office/drawing/2014/main" id="{54C7ED09-566A-48CF-BB42-36307D8823A7}"/>
                  </a:ext>
                </a:extLst>
              </p:cNvPr>
              <p:cNvSpPr/>
              <p:nvPr/>
            </p:nvSpPr>
            <p:spPr>
              <a:xfrm rot="16200000">
                <a:off x="3628136" y="4148065"/>
                <a:ext cx="25398" cy="75418"/>
              </a:xfrm>
              <a:prstGeom prst="moon">
                <a:avLst>
                  <a:gd name="adj" fmla="val 875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39" name="円/楕円 4">
                <a:extLst>
                  <a:ext uri="{FF2B5EF4-FFF2-40B4-BE49-F238E27FC236}">
                    <a16:creationId xmlns:a16="http://schemas.microsoft.com/office/drawing/2014/main" id="{D9319E55-3ABB-49BE-8654-3ECE2CF7A49D}"/>
                  </a:ext>
                </a:extLst>
              </p:cNvPr>
              <p:cNvSpPr/>
              <p:nvPr/>
            </p:nvSpPr>
            <p:spPr>
              <a:xfrm>
                <a:off x="3557939" y="4248463"/>
                <a:ext cx="148210" cy="45719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17" name="グループ化 516">
              <a:extLst>
                <a:ext uri="{FF2B5EF4-FFF2-40B4-BE49-F238E27FC236}">
                  <a16:creationId xmlns:a16="http://schemas.microsoft.com/office/drawing/2014/main" id="{677AC5D3-5678-4950-B6A9-0341F3B5759E}"/>
                </a:ext>
              </a:extLst>
            </p:cNvPr>
            <p:cNvGrpSpPr/>
            <p:nvPr/>
          </p:nvGrpSpPr>
          <p:grpSpPr>
            <a:xfrm>
              <a:off x="4960614" y="2348598"/>
              <a:ext cx="832116" cy="284025"/>
              <a:chOff x="849631" y="361615"/>
              <a:chExt cx="1113596" cy="441091"/>
            </a:xfrm>
          </p:grpSpPr>
          <p:sp>
            <p:nvSpPr>
              <p:cNvPr id="518" name="月 517">
                <a:extLst>
                  <a:ext uri="{FF2B5EF4-FFF2-40B4-BE49-F238E27FC236}">
                    <a16:creationId xmlns:a16="http://schemas.microsoft.com/office/drawing/2014/main" id="{5AFC8730-B966-45C1-AB52-847C56BD6470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19" name="月 518">
                <a:extLst>
                  <a:ext uri="{FF2B5EF4-FFF2-40B4-BE49-F238E27FC236}">
                    <a16:creationId xmlns:a16="http://schemas.microsoft.com/office/drawing/2014/main" id="{34BC0967-1ADD-4FE0-823C-1EA77C79E9E9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20" name="グループ化 519">
                <a:extLst>
                  <a:ext uri="{FF2B5EF4-FFF2-40B4-BE49-F238E27FC236}">
                    <a16:creationId xmlns:a16="http://schemas.microsoft.com/office/drawing/2014/main" id="{F597AB7D-511D-4FCC-B7CB-067145DE705B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24" name="楕円 1888">
                  <a:extLst>
                    <a:ext uri="{FF2B5EF4-FFF2-40B4-BE49-F238E27FC236}">
                      <a16:creationId xmlns:a16="http://schemas.microsoft.com/office/drawing/2014/main" id="{A6EEC25C-7EB5-4E03-AD4A-28EB933F1915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5" name="楕円 1888">
                  <a:extLst>
                    <a:ext uri="{FF2B5EF4-FFF2-40B4-BE49-F238E27FC236}">
                      <a16:creationId xmlns:a16="http://schemas.microsoft.com/office/drawing/2014/main" id="{D46682ED-1189-46DE-A685-C945DEACEE99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21" name="フリーフォーム: 図形 520">
                <a:extLst>
                  <a:ext uri="{FF2B5EF4-FFF2-40B4-BE49-F238E27FC236}">
                    <a16:creationId xmlns:a16="http://schemas.microsoft.com/office/drawing/2014/main" id="{5CF8B8A2-2531-40D1-9A7A-2471EF1C912B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22" name="楕円 1888">
                <a:extLst>
                  <a:ext uri="{FF2B5EF4-FFF2-40B4-BE49-F238E27FC236}">
                    <a16:creationId xmlns:a16="http://schemas.microsoft.com/office/drawing/2014/main" id="{ECA693F7-59C5-4EEE-811B-2ED81EF282D6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3" name="楕円 1888">
                <a:extLst>
                  <a:ext uri="{FF2B5EF4-FFF2-40B4-BE49-F238E27FC236}">
                    <a16:creationId xmlns:a16="http://schemas.microsoft.com/office/drawing/2014/main" id="{B2AC3F46-DC5C-429F-9997-669A229A6595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51" name="楕円 750">
              <a:extLst>
                <a:ext uri="{FF2B5EF4-FFF2-40B4-BE49-F238E27FC236}">
                  <a16:creationId xmlns:a16="http://schemas.microsoft.com/office/drawing/2014/main" id="{77F649ED-E70E-48E6-A041-1FBE51648AB8}"/>
                </a:ext>
              </a:extLst>
            </p:cNvPr>
            <p:cNvSpPr/>
            <p:nvPr/>
          </p:nvSpPr>
          <p:spPr bwMode="auto">
            <a:xfrm flipV="1">
              <a:off x="5172892" y="2875501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2" name="楕円 751">
              <a:extLst>
                <a:ext uri="{FF2B5EF4-FFF2-40B4-BE49-F238E27FC236}">
                  <a16:creationId xmlns:a16="http://schemas.microsoft.com/office/drawing/2014/main" id="{A41AE350-8AD6-4915-8A22-469690CAB26F}"/>
                </a:ext>
              </a:extLst>
            </p:cNvPr>
            <p:cNvSpPr/>
            <p:nvPr/>
          </p:nvSpPr>
          <p:spPr bwMode="auto">
            <a:xfrm flipV="1">
              <a:off x="5475311" y="2875501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B33FA35D-6954-46AC-B21D-DF4415602EF3}"/>
              </a:ext>
            </a:extLst>
          </p:cNvPr>
          <p:cNvGrpSpPr/>
          <p:nvPr/>
        </p:nvGrpSpPr>
        <p:grpSpPr>
          <a:xfrm>
            <a:off x="6040802" y="2915910"/>
            <a:ext cx="1598071" cy="1347164"/>
            <a:chOff x="6469685" y="2368682"/>
            <a:chExt cx="2065934" cy="1741570"/>
          </a:xfrm>
        </p:grpSpPr>
        <p:grpSp>
          <p:nvGrpSpPr>
            <p:cNvPr id="344" name="グループ化 343">
              <a:extLst>
                <a:ext uri="{FF2B5EF4-FFF2-40B4-BE49-F238E27FC236}">
                  <a16:creationId xmlns:a16="http://schemas.microsoft.com/office/drawing/2014/main" id="{403682CD-54D2-47DF-921B-2394D96D75F7}"/>
                </a:ext>
              </a:extLst>
            </p:cNvPr>
            <p:cNvGrpSpPr/>
            <p:nvPr/>
          </p:nvGrpSpPr>
          <p:grpSpPr>
            <a:xfrm>
              <a:off x="6469685" y="3126113"/>
              <a:ext cx="2065934" cy="984139"/>
              <a:chOff x="4719160" y="822325"/>
              <a:chExt cx="3022600" cy="1439862"/>
            </a:xfrm>
          </p:grpSpPr>
          <p:sp>
            <p:nvSpPr>
              <p:cNvPr id="349" name="Freeform 9">
                <a:extLst>
                  <a:ext uri="{FF2B5EF4-FFF2-40B4-BE49-F238E27FC236}">
                    <a16:creationId xmlns:a16="http://schemas.microsoft.com/office/drawing/2014/main" id="{21B8E8D0-1E85-43C3-98D3-D64BAF5D91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0" name="Freeform 10">
                <a:extLst>
                  <a:ext uri="{FF2B5EF4-FFF2-40B4-BE49-F238E27FC236}">
                    <a16:creationId xmlns:a16="http://schemas.microsoft.com/office/drawing/2014/main" id="{ECB0675C-942B-45F1-A8BC-02A01BCDAD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1" name="Freeform 11">
                <a:extLst>
                  <a:ext uri="{FF2B5EF4-FFF2-40B4-BE49-F238E27FC236}">
                    <a16:creationId xmlns:a16="http://schemas.microsoft.com/office/drawing/2014/main" id="{CDCF4704-8F6B-4FA9-AB68-FF209AC8748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52" name="Rectangle 12">
                <a:extLst>
                  <a:ext uri="{FF2B5EF4-FFF2-40B4-BE49-F238E27FC236}">
                    <a16:creationId xmlns:a16="http://schemas.microsoft.com/office/drawing/2014/main" id="{1D6B92E3-2E86-42F8-8A67-624CB70953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441" name="グループ化 440">
              <a:extLst>
                <a:ext uri="{FF2B5EF4-FFF2-40B4-BE49-F238E27FC236}">
                  <a16:creationId xmlns:a16="http://schemas.microsoft.com/office/drawing/2014/main" id="{06EE0829-ED03-4DAE-A24A-C85BEA77764D}"/>
                </a:ext>
              </a:extLst>
            </p:cNvPr>
            <p:cNvGrpSpPr/>
            <p:nvPr/>
          </p:nvGrpSpPr>
          <p:grpSpPr>
            <a:xfrm>
              <a:off x="7236600" y="2586690"/>
              <a:ext cx="532104" cy="633935"/>
              <a:chOff x="4289700" y="3775963"/>
              <a:chExt cx="639790" cy="762229"/>
            </a:xfrm>
          </p:grpSpPr>
          <p:sp>
            <p:nvSpPr>
              <p:cNvPr id="442" name="円/楕円 1086">
                <a:extLst>
                  <a:ext uri="{FF2B5EF4-FFF2-40B4-BE49-F238E27FC236}">
                    <a16:creationId xmlns:a16="http://schemas.microsoft.com/office/drawing/2014/main" id="{5BEA5C7F-4C43-49C5-BA13-678126F56079}"/>
                  </a:ext>
                </a:extLst>
              </p:cNvPr>
              <p:cNvSpPr/>
              <p:nvPr/>
            </p:nvSpPr>
            <p:spPr>
              <a:xfrm>
                <a:off x="4306781" y="3775963"/>
                <a:ext cx="596330" cy="628719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443" name="グループ化 442">
                <a:extLst>
                  <a:ext uri="{FF2B5EF4-FFF2-40B4-BE49-F238E27FC236}">
                    <a16:creationId xmlns:a16="http://schemas.microsoft.com/office/drawing/2014/main" id="{7E3D2ADD-5ECE-4999-9D28-BAEB4D64674B}"/>
                  </a:ext>
                </a:extLst>
              </p:cNvPr>
              <p:cNvGrpSpPr/>
              <p:nvPr/>
            </p:nvGrpSpPr>
            <p:grpSpPr>
              <a:xfrm>
                <a:off x="4289700" y="3965763"/>
                <a:ext cx="639790" cy="572429"/>
                <a:chOff x="4289700" y="3965763"/>
                <a:chExt cx="639790" cy="572429"/>
              </a:xfrm>
            </p:grpSpPr>
            <p:sp>
              <p:nvSpPr>
                <p:cNvPr id="444" name="月 443">
                  <a:extLst>
                    <a:ext uri="{FF2B5EF4-FFF2-40B4-BE49-F238E27FC236}">
                      <a16:creationId xmlns:a16="http://schemas.microsoft.com/office/drawing/2014/main" id="{53A9F2CB-D5C1-4233-B031-C1636B263951}"/>
                    </a:ext>
                  </a:extLst>
                </p:cNvPr>
                <p:cNvSpPr/>
                <p:nvPr/>
              </p:nvSpPr>
              <p:spPr>
                <a:xfrm rot="900000" flipH="1">
                  <a:off x="4289700" y="3965763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5" name="月 444">
                  <a:extLst>
                    <a:ext uri="{FF2B5EF4-FFF2-40B4-BE49-F238E27FC236}">
                      <a16:creationId xmlns:a16="http://schemas.microsoft.com/office/drawing/2014/main" id="{551C42FF-1D08-4A25-BF02-E734E6D02CEC}"/>
                    </a:ext>
                  </a:extLst>
                </p:cNvPr>
                <p:cNvSpPr/>
                <p:nvPr/>
              </p:nvSpPr>
              <p:spPr>
                <a:xfrm rot="709480" flipH="1">
                  <a:off x="4326596" y="3975649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6" name="月 445">
                  <a:extLst>
                    <a:ext uri="{FF2B5EF4-FFF2-40B4-BE49-F238E27FC236}">
                      <a16:creationId xmlns:a16="http://schemas.microsoft.com/office/drawing/2014/main" id="{121D0E6E-A66F-4B49-A702-635D030B979A}"/>
                    </a:ext>
                  </a:extLst>
                </p:cNvPr>
                <p:cNvSpPr/>
                <p:nvPr/>
              </p:nvSpPr>
              <p:spPr>
                <a:xfrm rot="462998" flipH="1">
                  <a:off x="4361006" y="398486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7" name="月 446">
                  <a:extLst>
                    <a:ext uri="{FF2B5EF4-FFF2-40B4-BE49-F238E27FC236}">
                      <a16:creationId xmlns:a16="http://schemas.microsoft.com/office/drawing/2014/main" id="{BBC753AA-9887-4BE5-BC91-8B7175191EC7}"/>
                    </a:ext>
                  </a:extLst>
                </p:cNvPr>
                <p:cNvSpPr/>
                <p:nvPr/>
              </p:nvSpPr>
              <p:spPr>
                <a:xfrm rot="500641" flipH="1">
                  <a:off x="4400798" y="401140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8" name="月 447">
                  <a:extLst>
                    <a:ext uri="{FF2B5EF4-FFF2-40B4-BE49-F238E27FC236}">
                      <a16:creationId xmlns:a16="http://schemas.microsoft.com/office/drawing/2014/main" id="{453F9886-DF79-4A1E-A2DF-BC203D9D67C7}"/>
                    </a:ext>
                  </a:extLst>
                </p:cNvPr>
                <p:cNvSpPr/>
                <p:nvPr/>
              </p:nvSpPr>
              <p:spPr>
                <a:xfrm rot="310121" flipH="1">
                  <a:off x="4438591" y="4016952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49" name="月 448">
                  <a:extLst>
                    <a:ext uri="{FF2B5EF4-FFF2-40B4-BE49-F238E27FC236}">
                      <a16:creationId xmlns:a16="http://schemas.microsoft.com/office/drawing/2014/main" id="{899E3EA2-DB3A-4195-B3F6-04492154ACC7}"/>
                    </a:ext>
                  </a:extLst>
                </p:cNvPr>
                <p:cNvSpPr/>
                <p:nvPr/>
              </p:nvSpPr>
              <p:spPr>
                <a:xfrm rot="63639" flipH="1">
                  <a:off x="4473838" y="4022120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0" name="月 449">
                  <a:extLst>
                    <a:ext uri="{FF2B5EF4-FFF2-40B4-BE49-F238E27FC236}">
                      <a16:creationId xmlns:a16="http://schemas.microsoft.com/office/drawing/2014/main" id="{20CC01AA-240B-4AE3-8586-8F6AD8CE2014}"/>
                    </a:ext>
                  </a:extLst>
                </p:cNvPr>
                <p:cNvSpPr/>
                <p:nvPr/>
              </p:nvSpPr>
              <p:spPr>
                <a:xfrm rot="20700000">
                  <a:off x="4795279" y="3965763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1" name="月 450">
                  <a:extLst>
                    <a:ext uri="{FF2B5EF4-FFF2-40B4-BE49-F238E27FC236}">
                      <a16:creationId xmlns:a16="http://schemas.microsoft.com/office/drawing/2014/main" id="{91D813E8-CB30-427E-8A4C-EC84C8151D87}"/>
                    </a:ext>
                  </a:extLst>
                </p:cNvPr>
                <p:cNvSpPr/>
                <p:nvPr/>
              </p:nvSpPr>
              <p:spPr>
                <a:xfrm rot="20890520">
                  <a:off x="4758383" y="3975649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2" name="月 451">
                  <a:extLst>
                    <a:ext uri="{FF2B5EF4-FFF2-40B4-BE49-F238E27FC236}">
                      <a16:creationId xmlns:a16="http://schemas.microsoft.com/office/drawing/2014/main" id="{D1D13F5A-7ABA-4E6C-BE41-C166B7F90AC4}"/>
                    </a:ext>
                  </a:extLst>
                </p:cNvPr>
                <p:cNvSpPr/>
                <p:nvPr/>
              </p:nvSpPr>
              <p:spPr>
                <a:xfrm rot="21137002">
                  <a:off x="4723973" y="398486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3" name="月 452">
                  <a:extLst>
                    <a:ext uri="{FF2B5EF4-FFF2-40B4-BE49-F238E27FC236}">
                      <a16:creationId xmlns:a16="http://schemas.microsoft.com/office/drawing/2014/main" id="{C287BC9D-A009-4F39-88B4-53D89AFC3ED2}"/>
                    </a:ext>
                  </a:extLst>
                </p:cNvPr>
                <p:cNvSpPr/>
                <p:nvPr/>
              </p:nvSpPr>
              <p:spPr>
                <a:xfrm rot="21099359">
                  <a:off x="4684181" y="4011408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4" name="月 453">
                  <a:extLst>
                    <a:ext uri="{FF2B5EF4-FFF2-40B4-BE49-F238E27FC236}">
                      <a16:creationId xmlns:a16="http://schemas.microsoft.com/office/drawing/2014/main" id="{49C822C6-911C-4AB5-80C1-36C0DFCB3B1C}"/>
                    </a:ext>
                  </a:extLst>
                </p:cNvPr>
                <p:cNvSpPr/>
                <p:nvPr/>
              </p:nvSpPr>
              <p:spPr>
                <a:xfrm rot="21289879">
                  <a:off x="4646388" y="4016952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55" name="月 454">
                  <a:extLst>
                    <a:ext uri="{FF2B5EF4-FFF2-40B4-BE49-F238E27FC236}">
                      <a16:creationId xmlns:a16="http://schemas.microsoft.com/office/drawing/2014/main" id="{B76C55D2-1815-44D3-BC74-CEFBD0A39702}"/>
                    </a:ext>
                  </a:extLst>
                </p:cNvPr>
                <p:cNvSpPr/>
                <p:nvPr/>
              </p:nvSpPr>
              <p:spPr>
                <a:xfrm rot="21536361">
                  <a:off x="4611141" y="4022120"/>
                  <a:ext cx="134211" cy="516072"/>
                </a:xfrm>
                <a:prstGeom prst="moon">
                  <a:avLst>
                    <a:gd name="adj" fmla="val 37581"/>
                  </a:avLst>
                </a:prstGeom>
                <a:solidFill>
                  <a:srgbClr val="6633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345" name="グループ化 344">
              <a:extLst>
                <a:ext uri="{FF2B5EF4-FFF2-40B4-BE49-F238E27FC236}">
                  <a16:creationId xmlns:a16="http://schemas.microsoft.com/office/drawing/2014/main" id="{72A4A869-0F3B-4E59-9FB0-5634C0FDD23C}"/>
                </a:ext>
              </a:extLst>
            </p:cNvPr>
            <p:cNvGrpSpPr/>
            <p:nvPr/>
          </p:nvGrpSpPr>
          <p:grpSpPr>
            <a:xfrm>
              <a:off x="7214693" y="3033813"/>
              <a:ext cx="575919" cy="446592"/>
              <a:chOff x="5436737" y="2250781"/>
              <a:chExt cx="575919" cy="446592"/>
            </a:xfrm>
          </p:grpSpPr>
          <p:sp>
            <p:nvSpPr>
              <p:cNvPr id="346" name="楕円 345">
                <a:extLst>
                  <a:ext uri="{FF2B5EF4-FFF2-40B4-BE49-F238E27FC236}">
                    <a16:creationId xmlns:a16="http://schemas.microsoft.com/office/drawing/2014/main" id="{E42341FC-1E7C-470F-BE3F-B7DAF39F7688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フリーフォーム: 図形 346">
                <a:extLst>
                  <a:ext uri="{FF2B5EF4-FFF2-40B4-BE49-F238E27FC236}">
                    <a16:creationId xmlns:a16="http://schemas.microsoft.com/office/drawing/2014/main" id="{4B863AC9-CA27-4E6C-AA36-0C0EC02B8AC7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8" name="四角形: 上の 2 つの角を丸める 347">
                <a:extLst>
                  <a:ext uri="{FF2B5EF4-FFF2-40B4-BE49-F238E27FC236}">
                    <a16:creationId xmlns:a16="http://schemas.microsoft.com/office/drawing/2014/main" id="{E5FFED27-58CD-4105-B52E-2388362859CE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40" name="円/楕円 1089">
              <a:extLst>
                <a:ext uri="{FF2B5EF4-FFF2-40B4-BE49-F238E27FC236}">
                  <a16:creationId xmlns:a16="http://schemas.microsoft.com/office/drawing/2014/main" id="{9448917A-E8D1-4E0A-B4C3-5413A1A05D8D}"/>
                </a:ext>
              </a:extLst>
            </p:cNvPr>
            <p:cNvSpPr/>
            <p:nvPr/>
          </p:nvSpPr>
          <p:spPr>
            <a:xfrm>
              <a:off x="7228360" y="2472370"/>
              <a:ext cx="548585" cy="546237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456" name="グループ化 455">
              <a:extLst>
                <a:ext uri="{FF2B5EF4-FFF2-40B4-BE49-F238E27FC236}">
                  <a16:creationId xmlns:a16="http://schemas.microsoft.com/office/drawing/2014/main" id="{101007B6-24F9-438E-88A0-1EBE3D5B087E}"/>
                </a:ext>
              </a:extLst>
            </p:cNvPr>
            <p:cNvGrpSpPr/>
            <p:nvPr/>
          </p:nvGrpSpPr>
          <p:grpSpPr>
            <a:xfrm>
              <a:off x="7203411" y="2538571"/>
              <a:ext cx="598483" cy="542149"/>
              <a:chOff x="4246099" y="3718105"/>
              <a:chExt cx="719603" cy="651868"/>
            </a:xfrm>
          </p:grpSpPr>
          <p:sp>
            <p:nvSpPr>
              <p:cNvPr id="457" name="円/楕円 689">
                <a:extLst>
                  <a:ext uri="{FF2B5EF4-FFF2-40B4-BE49-F238E27FC236}">
                    <a16:creationId xmlns:a16="http://schemas.microsoft.com/office/drawing/2014/main" id="{49AC0878-68BD-4C18-A7C4-6A2D0B83E763}"/>
                  </a:ext>
                </a:extLst>
              </p:cNvPr>
              <p:cNvSpPr/>
              <p:nvPr/>
            </p:nvSpPr>
            <p:spPr>
              <a:xfrm rot="20700000">
                <a:off x="4246099" y="3971672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8" name="円/楕円 690">
                <a:extLst>
                  <a:ext uri="{FF2B5EF4-FFF2-40B4-BE49-F238E27FC236}">
                    <a16:creationId xmlns:a16="http://schemas.microsoft.com/office/drawing/2014/main" id="{F9238F8E-0854-4D68-B4FD-D72D2E4B293C}"/>
                  </a:ext>
                </a:extLst>
              </p:cNvPr>
              <p:cNvSpPr/>
              <p:nvPr/>
            </p:nvSpPr>
            <p:spPr>
              <a:xfrm rot="900000" flipH="1">
                <a:off x="4790767" y="3971673"/>
                <a:ext cx="174935" cy="21431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9" name="円/楕円 691">
                <a:extLst>
                  <a:ext uri="{FF2B5EF4-FFF2-40B4-BE49-F238E27FC236}">
                    <a16:creationId xmlns:a16="http://schemas.microsoft.com/office/drawing/2014/main" id="{997B99F0-5CB3-444D-834D-B98384FF0E0F}"/>
                  </a:ext>
                </a:extLst>
              </p:cNvPr>
              <p:cNvSpPr/>
              <p:nvPr/>
            </p:nvSpPr>
            <p:spPr>
              <a:xfrm>
                <a:off x="4316378" y="3718105"/>
                <a:ext cx="579044" cy="6518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0" name="円/楕円 632">
                <a:extLst>
                  <a:ext uri="{FF2B5EF4-FFF2-40B4-BE49-F238E27FC236}">
                    <a16:creationId xmlns:a16="http://schemas.microsoft.com/office/drawing/2014/main" id="{0FBA65F9-DF27-4A2E-954E-A9546D026C96}"/>
                  </a:ext>
                </a:extLst>
              </p:cNvPr>
              <p:cNvSpPr/>
              <p:nvPr/>
            </p:nvSpPr>
            <p:spPr>
              <a:xfrm>
                <a:off x="4561526" y="4170592"/>
                <a:ext cx="84568" cy="27721"/>
              </a:xfrm>
              <a:custGeom>
                <a:avLst/>
                <a:gdLst>
                  <a:gd name="connsiteX0" fmla="*/ 0 w 84568"/>
                  <a:gd name="connsiteY0" fmla="*/ 22860 h 45719"/>
                  <a:gd name="connsiteX1" fmla="*/ 42284 w 84568"/>
                  <a:gd name="connsiteY1" fmla="*/ 0 h 45719"/>
                  <a:gd name="connsiteX2" fmla="*/ 84568 w 84568"/>
                  <a:gd name="connsiteY2" fmla="*/ 22860 h 45719"/>
                  <a:gd name="connsiteX3" fmla="*/ 42284 w 84568"/>
                  <a:gd name="connsiteY3" fmla="*/ 45720 h 45719"/>
                  <a:gd name="connsiteX4" fmla="*/ 0 w 84568"/>
                  <a:gd name="connsiteY4" fmla="*/ 22860 h 45719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22860 h 45720"/>
                  <a:gd name="connsiteX1" fmla="*/ 42284 w 84568"/>
                  <a:gd name="connsiteY1" fmla="*/ 0 h 45720"/>
                  <a:gd name="connsiteX2" fmla="*/ 84568 w 84568"/>
                  <a:gd name="connsiteY2" fmla="*/ 22860 h 45720"/>
                  <a:gd name="connsiteX3" fmla="*/ 42284 w 84568"/>
                  <a:gd name="connsiteY3" fmla="*/ 45720 h 45720"/>
                  <a:gd name="connsiteX4" fmla="*/ 0 w 84568"/>
                  <a:gd name="connsiteY4" fmla="*/ 22860 h 45720"/>
                  <a:gd name="connsiteX0" fmla="*/ 0 w 84568"/>
                  <a:gd name="connsiteY0" fmla="*/ 4861 h 27721"/>
                  <a:gd name="connsiteX1" fmla="*/ 42284 w 84568"/>
                  <a:gd name="connsiteY1" fmla="*/ 8195 h 27721"/>
                  <a:gd name="connsiteX2" fmla="*/ 84568 w 84568"/>
                  <a:gd name="connsiteY2" fmla="*/ 4861 h 27721"/>
                  <a:gd name="connsiteX3" fmla="*/ 42284 w 84568"/>
                  <a:gd name="connsiteY3" fmla="*/ 27721 h 27721"/>
                  <a:gd name="connsiteX4" fmla="*/ 0 w 84568"/>
                  <a:gd name="connsiteY4" fmla="*/ 4861 h 277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568" h="27721">
                    <a:moveTo>
                      <a:pt x="0" y="4861"/>
                    </a:moveTo>
                    <a:cubicBezTo>
                      <a:pt x="0" y="-7764"/>
                      <a:pt x="18931" y="8195"/>
                      <a:pt x="42284" y="8195"/>
                    </a:cubicBezTo>
                    <a:cubicBezTo>
                      <a:pt x="65637" y="8195"/>
                      <a:pt x="84568" y="-7764"/>
                      <a:pt x="84568" y="4861"/>
                    </a:cubicBezTo>
                    <a:cubicBezTo>
                      <a:pt x="84568" y="17486"/>
                      <a:pt x="65637" y="27721"/>
                      <a:pt x="42284" y="27721"/>
                    </a:cubicBezTo>
                    <a:cubicBezTo>
                      <a:pt x="18931" y="27721"/>
                      <a:pt x="0" y="17486"/>
                      <a:pt x="0" y="4861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1" name="円/楕円 1109">
                <a:extLst>
                  <a:ext uri="{FF2B5EF4-FFF2-40B4-BE49-F238E27FC236}">
                    <a16:creationId xmlns:a16="http://schemas.microsoft.com/office/drawing/2014/main" id="{3FFF23E9-1BC5-4A39-8205-9FB7CB644481}"/>
                  </a:ext>
                </a:extLst>
              </p:cNvPr>
              <p:cNvSpPr/>
              <p:nvPr/>
            </p:nvSpPr>
            <p:spPr>
              <a:xfrm>
                <a:off x="4386337" y="3943111"/>
                <a:ext cx="136141" cy="179470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62" name="円/楕円 1110">
                <a:extLst>
                  <a:ext uri="{FF2B5EF4-FFF2-40B4-BE49-F238E27FC236}">
                    <a16:creationId xmlns:a16="http://schemas.microsoft.com/office/drawing/2014/main" id="{C7E78812-E419-4B0C-BC4E-D8B65713411D}"/>
                  </a:ext>
                </a:extLst>
              </p:cNvPr>
              <p:cNvSpPr/>
              <p:nvPr/>
            </p:nvSpPr>
            <p:spPr>
              <a:xfrm>
                <a:off x="4407098" y="3983491"/>
                <a:ext cx="94621" cy="9736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3" name="フリーフォーム 1111">
                <a:extLst>
                  <a:ext uri="{FF2B5EF4-FFF2-40B4-BE49-F238E27FC236}">
                    <a16:creationId xmlns:a16="http://schemas.microsoft.com/office/drawing/2014/main" id="{60B8D4FE-9B0C-413B-85B3-2813A95B0DEF}"/>
                  </a:ext>
                </a:extLst>
              </p:cNvPr>
              <p:cNvSpPr/>
              <p:nvPr/>
            </p:nvSpPr>
            <p:spPr>
              <a:xfrm>
                <a:off x="4391011" y="3928598"/>
                <a:ext cx="126794" cy="71160"/>
              </a:xfrm>
              <a:custGeom>
                <a:avLst/>
                <a:gdLst>
                  <a:gd name="connsiteX0" fmla="*/ 57760 w 304206"/>
                  <a:gd name="connsiteY0" fmla="*/ 0 h 178653"/>
                  <a:gd name="connsiteX1" fmla="*/ 100474 w 304206"/>
                  <a:gd name="connsiteY1" fmla="*/ 28774 h 178653"/>
                  <a:gd name="connsiteX2" fmla="*/ 103539 w 304206"/>
                  <a:gd name="connsiteY2" fmla="*/ 26543 h 178653"/>
                  <a:gd name="connsiteX3" fmla="*/ 152103 w 304206"/>
                  <a:gd name="connsiteY3" fmla="*/ 15422 h 178653"/>
                  <a:gd name="connsiteX4" fmla="*/ 302586 w 304206"/>
                  <a:gd name="connsiteY4" fmla="*/ 166496 h 178653"/>
                  <a:gd name="connsiteX5" fmla="*/ 304206 w 304206"/>
                  <a:gd name="connsiteY5" fmla="*/ 178653 h 178653"/>
                  <a:gd name="connsiteX6" fmla="*/ 287175 w 304206"/>
                  <a:gd name="connsiteY6" fmla="*/ 145942 h 178653"/>
                  <a:gd name="connsiteX7" fmla="*/ 152103 w 304206"/>
                  <a:gd name="connsiteY7" fmla="*/ 73492 h 178653"/>
                  <a:gd name="connsiteX8" fmla="*/ 17033 w 304206"/>
                  <a:gd name="connsiteY8" fmla="*/ 145942 h 178653"/>
                  <a:gd name="connsiteX9" fmla="*/ 0 w 304206"/>
                  <a:gd name="connsiteY9" fmla="*/ 178653 h 178653"/>
                  <a:gd name="connsiteX10" fmla="*/ 1621 w 304206"/>
                  <a:gd name="connsiteY10" fmla="*/ 166496 h 178653"/>
                  <a:gd name="connsiteX11" fmla="*/ 24842 w 304206"/>
                  <a:gd name="connsiteY11" fmla="*/ 108529 h 178653"/>
                  <a:gd name="connsiteX12" fmla="*/ 8216 w 304206"/>
                  <a:gd name="connsiteY12" fmla="*/ 56904 h 178653"/>
                  <a:gd name="connsiteX13" fmla="*/ 49785 w 304206"/>
                  <a:gd name="connsiteY13" fmla="*/ 72815 h 178653"/>
                  <a:gd name="connsiteX14" fmla="*/ 60792 w 304206"/>
                  <a:gd name="connsiteY14" fmla="*/ 57667 h 178653"/>
                  <a:gd name="connsiteX15" fmla="*/ 61711 w 304206"/>
                  <a:gd name="connsiteY15" fmla="*/ 56998 h 1786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04206" h="178653">
                    <a:moveTo>
                      <a:pt x="57760" y="0"/>
                    </a:moveTo>
                    <a:lnTo>
                      <a:pt x="100474" y="28774"/>
                    </a:lnTo>
                    <a:lnTo>
                      <a:pt x="103539" y="26543"/>
                    </a:lnTo>
                    <a:cubicBezTo>
                      <a:pt x="118880" y="19316"/>
                      <a:pt x="135192" y="15422"/>
                      <a:pt x="152103" y="15422"/>
                    </a:cubicBezTo>
                    <a:cubicBezTo>
                      <a:pt x="219752" y="15422"/>
                      <a:pt x="277794" y="77717"/>
                      <a:pt x="302586" y="166496"/>
                    </a:cubicBezTo>
                    <a:lnTo>
                      <a:pt x="304206" y="178653"/>
                    </a:lnTo>
                    <a:lnTo>
                      <a:pt x="287175" y="145942"/>
                    </a:lnTo>
                    <a:cubicBezTo>
                      <a:pt x="252607" y="101179"/>
                      <a:pt x="204853" y="73492"/>
                      <a:pt x="152103" y="73492"/>
                    </a:cubicBezTo>
                    <a:cubicBezTo>
                      <a:pt x="99355" y="73492"/>
                      <a:pt x="51599" y="101179"/>
                      <a:pt x="17033" y="145942"/>
                    </a:cubicBezTo>
                    <a:lnTo>
                      <a:pt x="0" y="178653"/>
                    </a:lnTo>
                    <a:lnTo>
                      <a:pt x="1621" y="166496"/>
                    </a:lnTo>
                    <a:lnTo>
                      <a:pt x="24842" y="108529"/>
                    </a:lnTo>
                    <a:lnTo>
                      <a:pt x="8216" y="56904"/>
                    </a:lnTo>
                    <a:lnTo>
                      <a:pt x="49785" y="72815"/>
                    </a:lnTo>
                    <a:lnTo>
                      <a:pt x="60792" y="57667"/>
                    </a:lnTo>
                    <a:lnTo>
                      <a:pt x="61711" y="56998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64" name="円/楕円 1112">
                <a:extLst>
                  <a:ext uri="{FF2B5EF4-FFF2-40B4-BE49-F238E27FC236}">
                    <a16:creationId xmlns:a16="http://schemas.microsoft.com/office/drawing/2014/main" id="{6F0C2DBB-9D4C-4A57-B996-E25885EED907}"/>
                  </a:ext>
                </a:extLst>
              </p:cNvPr>
              <p:cNvSpPr/>
              <p:nvPr/>
            </p:nvSpPr>
            <p:spPr>
              <a:xfrm>
                <a:off x="4423251" y="3997703"/>
                <a:ext cx="62314" cy="64118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5" name="円/楕円 1113">
                <a:extLst>
                  <a:ext uri="{FF2B5EF4-FFF2-40B4-BE49-F238E27FC236}">
                    <a16:creationId xmlns:a16="http://schemas.microsoft.com/office/drawing/2014/main" id="{AEDB7660-ECDD-46AF-84B7-1C0B5EE9740F}"/>
                  </a:ext>
                </a:extLst>
              </p:cNvPr>
              <p:cNvSpPr/>
              <p:nvPr/>
            </p:nvSpPr>
            <p:spPr>
              <a:xfrm>
                <a:off x="4431605" y="3990234"/>
                <a:ext cx="44305" cy="4558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6" name="円/楕円 1114">
                <a:extLst>
                  <a:ext uri="{FF2B5EF4-FFF2-40B4-BE49-F238E27FC236}">
                    <a16:creationId xmlns:a16="http://schemas.microsoft.com/office/drawing/2014/main" id="{66A3078C-CEC3-436D-9BC1-9598534A5A79}"/>
                  </a:ext>
                </a:extLst>
              </p:cNvPr>
              <p:cNvSpPr/>
              <p:nvPr/>
            </p:nvSpPr>
            <p:spPr>
              <a:xfrm flipV="1">
                <a:off x="4421950" y="4033783"/>
                <a:ext cx="28572" cy="27305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7" name="円/楕円 1115">
                <a:extLst>
                  <a:ext uri="{FF2B5EF4-FFF2-40B4-BE49-F238E27FC236}">
                    <a16:creationId xmlns:a16="http://schemas.microsoft.com/office/drawing/2014/main" id="{44291EB9-5443-4801-9E8B-16DE1BD22A16}"/>
                  </a:ext>
                </a:extLst>
              </p:cNvPr>
              <p:cNvSpPr/>
              <p:nvPr/>
            </p:nvSpPr>
            <p:spPr>
              <a:xfrm flipH="1">
                <a:off x="4681028" y="3943111"/>
                <a:ext cx="136141" cy="179470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68" name="円/楕円 1116">
                <a:extLst>
                  <a:ext uri="{FF2B5EF4-FFF2-40B4-BE49-F238E27FC236}">
                    <a16:creationId xmlns:a16="http://schemas.microsoft.com/office/drawing/2014/main" id="{61F32C3A-B852-40A5-9DC6-DC614566D4A0}"/>
                  </a:ext>
                </a:extLst>
              </p:cNvPr>
              <p:cNvSpPr/>
              <p:nvPr/>
            </p:nvSpPr>
            <p:spPr>
              <a:xfrm flipH="1">
                <a:off x="4701788" y="3983491"/>
                <a:ext cx="94621" cy="9736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9" name="フリーフォーム 1117">
                <a:extLst>
                  <a:ext uri="{FF2B5EF4-FFF2-40B4-BE49-F238E27FC236}">
                    <a16:creationId xmlns:a16="http://schemas.microsoft.com/office/drawing/2014/main" id="{B2D69D5E-8525-46BE-9786-DCC74C01EC5C}"/>
                  </a:ext>
                </a:extLst>
              </p:cNvPr>
              <p:cNvSpPr/>
              <p:nvPr/>
            </p:nvSpPr>
            <p:spPr>
              <a:xfrm flipH="1">
                <a:off x="4685701" y="3928598"/>
                <a:ext cx="126794" cy="71160"/>
              </a:xfrm>
              <a:custGeom>
                <a:avLst/>
                <a:gdLst>
                  <a:gd name="connsiteX0" fmla="*/ 57760 w 304206"/>
                  <a:gd name="connsiteY0" fmla="*/ 0 h 178653"/>
                  <a:gd name="connsiteX1" fmla="*/ 100474 w 304206"/>
                  <a:gd name="connsiteY1" fmla="*/ 28774 h 178653"/>
                  <a:gd name="connsiteX2" fmla="*/ 103539 w 304206"/>
                  <a:gd name="connsiteY2" fmla="*/ 26543 h 178653"/>
                  <a:gd name="connsiteX3" fmla="*/ 152103 w 304206"/>
                  <a:gd name="connsiteY3" fmla="*/ 15422 h 178653"/>
                  <a:gd name="connsiteX4" fmla="*/ 302586 w 304206"/>
                  <a:gd name="connsiteY4" fmla="*/ 166496 h 178653"/>
                  <a:gd name="connsiteX5" fmla="*/ 304206 w 304206"/>
                  <a:gd name="connsiteY5" fmla="*/ 178653 h 178653"/>
                  <a:gd name="connsiteX6" fmla="*/ 287175 w 304206"/>
                  <a:gd name="connsiteY6" fmla="*/ 145942 h 178653"/>
                  <a:gd name="connsiteX7" fmla="*/ 152103 w 304206"/>
                  <a:gd name="connsiteY7" fmla="*/ 73492 h 178653"/>
                  <a:gd name="connsiteX8" fmla="*/ 17033 w 304206"/>
                  <a:gd name="connsiteY8" fmla="*/ 145942 h 178653"/>
                  <a:gd name="connsiteX9" fmla="*/ 0 w 304206"/>
                  <a:gd name="connsiteY9" fmla="*/ 178653 h 178653"/>
                  <a:gd name="connsiteX10" fmla="*/ 1621 w 304206"/>
                  <a:gd name="connsiteY10" fmla="*/ 166496 h 178653"/>
                  <a:gd name="connsiteX11" fmla="*/ 24842 w 304206"/>
                  <a:gd name="connsiteY11" fmla="*/ 108529 h 178653"/>
                  <a:gd name="connsiteX12" fmla="*/ 8216 w 304206"/>
                  <a:gd name="connsiteY12" fmla="*/ 56904 h 178653"/>
                  <a:gd name="connsiteX13" fmla="*/ 49785 w 304206"/>
                  <a:gd name="connsiteY13" fmla="*/ 72815 h 178653"/>
                  <a:gd name="connsiteX14" fmla="*/ 60792 w 304206"/>
                  <a:gd name="connsiteY14" fmla="*/ 57667 h 178653"/>
                  <a:gd name="connsiteX15" fmla="*/ 61711 w 304206"/>
                  <a:gd name="connsiteY15" fmla="*/ 56998 h 1786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04206" h="178653">
                    <a:moveTo>
                      <a:pt x="57760" y="0"/>
                    </a:moveTo>
                    <a:lnTo>
                      <a:pt x="100474" y="28774"/>
                    </a:lnTo>
                    <a:lnTo>
                      <a:pt x="103539" y="26543"/>
                    </a:lnTo>
                    <a:cubicBezTo>
                      <a:pt x="118880" y="19316"/>
                      <a:pt x="135192" y="15422"/>
                      <a:pt x="152103" y="15422"/>
                    </a:cubicBezTo>
                    <a:cubicBezTo>
                      <a:pt x="219752" y="15422"/>
                      <a:pt x="277794" y="77717"/>
                      <a:pt x="302586" y="166496"/>
                    </a:cubicBezTo>
                    <a:lnTo>
                      <a:pt x="304206" y="178653"/>
                    </a:lnTo>
                    <a:lnTo>
                      <a:pt x="287175" y="145942"/>
                    </a:lnTo>
                    <a:cubicBezTo>
                      <a:pt x="252607" y="101179"/>
                      <a:pt x="204853" y="73492"/>
                      <a:pt x="152103" y="73492"/>
                    </a:cubicBezTo>
                    <a:cubicBezTo>
                      <a:pt x="99355" y="73492"/>
                      <a:pt x="51599" y="101179"/>
                      <a:pt x="17033" y="145942"/>
                    </a:cubicBezTo>
                    <a:lnTo>
                      <a:pt x="0" y="178653"/>
                    </a:lnTo>
                    <a:lnTo>
                      <a:pt x="1621" y="166496"/>
                    </a:lnTo>
                    <a:lnTo>
                      <a:pt x="24842" y="108529"/>
                    </a:lnTo>
                    <a:lnTo>
                      <a:pt x="8216" y="56904"/>
                    </a:lnTo>
                    <a:lnTo>
                      <a:pt x="49785" y="72815"/>
                    </a:lnTo>
                    <a:lnTo>
                      <a:pt x="60792" y="57667"/>
                    </a:lnTo>
                    <a:lnTo>
                      <a:pt x="61711" y="56998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470" name="円/楕円 1118">
                <a:extLst>
                  <a:ext uri="{FF2B5EF4-FFF2-40B4-BE49-F238E27FC236}">
                    <a16:creationId xmlns:a16="http://schemas.microsoft.com/office/drawing/2014/main" id="{520886F0-8447-4E93-BF47-EFAC6F918F4C}"/>
                  </a:ext>
                </a:extLst>
              </p:cNvPr>
              <p:cNvSpPr/>
              <p:nvPr/>
            </p:nvSpPr>
            <p:spPr>
              <a:xfrm flipH="1">
                <a:off x="4717941" y="3997703"/>
                <a:ext cx="62314" cy="64118"/>
              </a:xfrm>
              <a:prstGeom prst="ellipse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1" name="円/楕円 1119">
                <a:extLst>
                  <a:ext uri="{FF2B5EF4-FFF2-40B4-BE49-F238E27FC236}">
                    <a16:creationId xmlns:a16="http://schemas.microsoft.com/office/drawing/2014/main" id="{04C52FCA-FB8B-4DB2-BA5A-C73E7F9BC5B7}"/>
                  </a:ext>
                </a:extLst>
              </p:cNvPr>
              <p:cNvSpPr/>
              <p:nvPr/>
            </p:nvSpPr>
            <p:spPr>
              <a:xfrm flipH="1">
                <a:off x="4727596" y="3990234"/>
                <a:ext cx="44305" cy="45589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2" name="円/楕円 1120">
                <a:extLst>
                  <a:ext uri="{FF2B5EF4-FFF2-40B4-BE49-F238E27FC236}">
                    <a16:creationId xmlns:a16="http://schemas.microsoft.com/office/drawing/2014/main" id="{F0E1BB5D-1FCD-43BF-81CE-4EA01DD84455}"/>
                  </a:ext>
                </a:extLst>
              </p:cNvPr>
              <p:cNvSpPr/>
              <p:nvPr/>
            </p:nvSpPr>
            <p:spPr>
              <a:xfrm flipH="1" flipV="1">
                <a:off x="4752984" y="4033783"/>
                <a:ext cx="28572" cy="27305"/>
              </a:xfrm>
              <a:prstGeom prst="ellipse">
                <a:avLst/>
              </a:pr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3" name="月 316">
                <a:extLst>
                  <a:ext uri="{FF2B5EF4-FFF2-40B4-BE49-F238E27FC236}">
                    <a16:creationId xmlns:a16="http://schemas.microsoft.com/office/drawing/2014/main" id="{362CDE63-2085-4178-ACDF-473463E35D9D}"/>
                  </a:ext>
                </a:extLst>
              </p:cNvPr>
              <p:cNvSpPr/>
              <p:nvPr/>
            </p:nvSpPr>
            <p:spPr>
              <a:xfrm rot="5400000">
                <a:off x="4424474" y="3800184"/>
                <a:ext cx="45719" cy="177146"/>
              </a:xfrm>
              <a:custGeom>
                <a:avLst/>
                <a:gdLst>
                  <a:gd name="connsiteX0" fmla="*/ 45719 w 45719"/>
                  <a:gd name="connsiteY0" fmla="*/ 182762 h 182762"/>
                  <a:gd name="connsiteX1" fmla="*/ 0 w 45719"/>
                  <a:gd name="connsiteY1" fmla="*/ 91381 h 182762"/>
                  <a:gd name="connsiteX2" fmla="*/ 45719 w 45719"/>
                  <a:gd name="connsiteY2" fmla="*/ 0 h 182762"/>
                  <a:gd name="connsiteX3" fmla="*/ 13270 w 45719"/>
                  <a:gd name="connsiteY3" fmla="*/ 91381 h 182762"/>
                  <a:gd name="connsiteX4" fmla="*/ 45719 w 45719"/>
                  <a:gd name="connsiteY4" fmla="*/ 182762 h 182762"/>
                  <a:gd name="connsiteX0" fmla="*/ 45719 w 46081"/>
                  <a:gd name="connsiteY0" fmla="*/ 182762 h 187468"/>
                  <a:gd name="connsiteX1" fmla="*/ 0 w 46081"/>
                  <a:gd name="connsiteY1" fmla="*/ 91381 h 187468"/>
                  <a:gd name="connsiteX2" fmla="*/ 45719 w 46081"/>
                  <a:gd name="connsiteY2" fmla="*/ 0 h 187468"/>
                  <a:gd name="connsiteX3" fmla="*/ 13270 w 46081"/>
                  <a:gd name="connsiteY3" fmla="*/ 91381 h 187468"/>
                  <a:gd name="connsiteX4" fmla="*/ 45719 w 46081"/>
                  <a:gd name="connsiteY4" fmla="*/ 182762 h 187468"/>
                  <a:gd name="connsiteX0" fmla="*/ 45719 w 46362"/>
                  <a:gd name="connsiteY0" fmla="*/ 182762 h 183687"/>
                  <a:gd name="connsiteX1" fmla="*/ 0 w 46362"/>
                  <a:gd name="connsiteY1" fmla="*/ 91381 h 183687"/>
                  <a:gd name="connsiteX2" fmla="*/ 45719 w 46362"/>
                  <a:gd name="connsiteY2" fmla="*/ 0 h 183687"/>
                  <a:gd name="connsiteX3" fmla="*/ 13270 w 46362"/>
                  <a:gd name="connsiteY3" fmla="*/ 91381 h 183687"/>
                  <a:gd name="connsiteX4" fmla="*/ 45719 w 46362"/>
                  <a:gd name="connsiteY4" fmla="*/ 182762 h 183687"/>
                  <a:gd name="connsiteX0" fmla="*/ 45719 w 46391"/>
                  <a:gd name="connsiteY0" fmla="*/ 183470 h 184395"/>
                  <a:gd name="connsiteX1" fmla="*/ 0 w 46391"/>
                  <a:gd name="connsiteY1" fmla="*/ 92089 h 184395"/>
                  <a:gd name="connsiteX2" fmla="*/ 45719 w 46391"/>
                  <a:gd name="connsiteY2" fmla="*/ 708 h 184395"/>
                  <a:gd name="connsiteX3" fmla="*/ 13270 w 46391"/>
                  <a:gd name="connsiteY3" fmla="*/ 92089 h 184395"/>
                  <a:gd name="connsiteX4" fmla="*/ 45719 w 46391"/>
                  <a:gd name="connsiteY4" fmla="*/ 183470 h 184395"/>
                  <a:gd name="connsiteX0" fmla="*/ 45719 w 46441"/>
                  <a:gd name="connsiteY0" fmla="*/ 183470 h 184395"/>
                  <a:gd name="connsiteX1" fmla="*/ 0 w 46441"/>
                  <a:gd name="connsiteY1" fmla="*/ 92089 h 184395"/>
                  <a:gd name="connsiteX2" fmla="*/ 45719 w 46441"/>
                  <a:gd name="connsiteY2" fmla="*/ 708 h 184395"/>
                  <a:gd name="connsiteX3" fmla="*/ 13270 w 46441"/>
                  <a:gd name="connsiteY3" fmla="*/ 92089 h 184395"/>
                  <a:gd name="connsiteX4" fmla="*/ 45719 w 46441"/>
                  <a:gd name="connsiteY4" fmla="*/ 183470 h 184395"/>
                  <a:gd name="connsiteX0" fmla="*/ 45719 w 46441"/>
                  <a:gd name="connsiteY0" fmla="*/ 184037 h 185644"/>
                  <a:gd name="connsiteX1" fmla="*/ 0 w 46441"/>
                  <a:gd name="connsiteY1" fmla="*/ 92656 h 185644"/>
                  <a:gd name="connsiteX2" fmla="*/ 45719 w 46441"/>
                  <a:gd name="connsiteY2" fmla="*/ 1275 h 185644"/>
                  <a:gd name="connsiteX3" fmla="*/ 13270 w 46441"/>
                  <a:gd name="connsiteY3" fmla="*/ 92656 h 185644"/>
                  <a:gd name="connsiteX4" fmla="*/ 45719 w 46441"/>
                  <a:gd name="connsiteY4" fmla="*/ 184037 h 185644"/>
                  <a:gd name="connsiteX0" fmla="*/ 45719 w 46399"/>
                  <a:gd name="connsiteY0" fmla="*/ 184037 h 185644"/>
                  <a:gd name="connsiteX1" fmla="*/ 0 w 46399"/>
                  <a:gd name="connsiteY1" fmla="*/ 92656 h 185644"/>
                  <a:gd name="connsiteX2" fmla="*/ 45719 w 46399"/>
                  <a:gd name="connsiteY2" fmla="*/ 1275 h 185644"/>
                  <a:gd name="connsiteX3" fmla="*/ 13270 w 46399"/>
                  <a:gd name="connsiteY3" fmla="*/ 92656 h 185644"/>
                  <a:gd name="connsiteX4" fmla="*/ 45719 w 46399"/>
                  <a:gd name="connsiteY4" fmla="*/ 184037 h 185644"/>
                  <a:gd name="connsiteX0" fmla="*/ 45719 w 46399"/>
                  <a:gd name="connsiteY0" fmla="*/ 184037 h 184841"/>
                  <a:gd name="connsiteX1" fmla="*/ 0 w 46399"/>
                  <a:gd name="connsiteY1" fmla="*/ 92656 h 184841"/>
                  <a:gd name="connsiteX2" fmla="*/ 45719 w 46399"/>
                  <a:gd name="connsiteY2" fmla="*/ 1275 h 184841"/>
                  <a:gd name="connsiteX3" fmla="*/ 13270 w 46399"/>
                  <a:gd name="connsiteY3" fmla="*/ 92656 h 184841"/>
                  <a:gd name="connsiteX4" fmla="*/ 45719 w 46399"/>
                  <a:gd name="connsiteY4" fmla="*/ 184037 h 184841"/>
                  <a:gd name="connsiteX0" fmla="*/ 45719 w 46053"/>
                  <a:gd name="connsiteY0" fmla="*/ 183466 h 184270"/>
                  <a:gd name="connsiteX1" fmla="*/ 0 w 46053"/>
                  <a:gd name="connsiteY1" fmla="*/ 92085 h 184270"/>
                  <a:gd name="connsiteX2" fmla="*/ 45719 w 46053"/>
                  <a:gd name="connsiteY2" fmla="*/ 704 h 184270"/>
                  <a:gd name="connsiteX3" fmla="*/ 13270 w 46053"/>
                  <a:gd name="connsiteY3" fmla="*/ 92085 h 184270"/>
                  <a:gd name="connsiteX4" fmla="*/ 45719 w 46053"/>
                  <a:gd name="connsiteY4" fmla="*/ 183466 h 1842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6053" h="184270">
                    <a:moveTo>
                      <a:pt x="45719" y="183466"/>
                    </a:moveTo>
                    <a:cubicBezTo>
                      <a:pt x="41497" y="188789"/>
                      <a:pt x="0" y="168747"/>
                      <a:pt x="0" y="92085"/>
                    </a:cubicBezTo>
                    <a:cubicBezTo>
                      <a:pt x="0" y="15423"/>
                      <a:pt x="41772" y="-4190"/>
                      <a:pt x="45719" y="704"/>
                    </a:cubicBezTo>
                    <a:cubicBezTo>
                      <a:pt x="49666" y="5598"/>
                      <a:pt x="13756" y="23769"/>
                      <a:pt x="13270" y="92085"/>
                    </a:cubicBezTo>
                    <a:cubicBezTo>
                      <a:pt x="12784" y="160401"/>
                      <a:pt x="49941" y="178143"/>
                      <a:pt x="45719" y="18346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4" name="月 316">
                <a:extLst>
                  <a:ext uri="{FF2B5EF4-FFF2-40B4-BE49-F238E27FC236}">
                    <a16:creationId xmlns:a16="http://schemas.microsoft.com/office/drawing/2014/main" id="{E46C8D4D-4FB2-4BA4-8F1E-18F2BEB899C4}"/>
                  </a:ext>
                </a:extLst>
              </p:cNvPr>
              <p:cNvSpPr/>
              <p:nvPr/>
            </p:nvSpPr>
            <p:spPr>
              <a:xfrm rot="5400000">
                <a:off x="4731655" y="3800184"/>
                <a:ext cx="45719" cy="177146"/>
              </a:xfrm>
              <a:custGeom>
                <a:avLst/>
                <a:gdLst>
                  <a:gd name="connsiteX0" fmla="*/ 45719 w 45719"/>
                  <a:gd name="connsiteY0" fmla="*/ 182762 h 182762"/>
                  <a:gd name="connsiteX1" fmla="*/ 0 w 45719"/>
                  <a:gd name="connsiteY1" fmla="*/ 91381 h 182762"/>
                  <a:gd name="connsiteX2" fmla="*/ 45719 w 45719"/>
                  <a:gd name="connsiteY2" fmla="*/ 0 h 182762"/>
                  <a:gd name="connsiteX3" fmla="*/ 13270 w 45719"/>
                  <a:gd name="connsiteY3" fmla="*/ 91381 h 182762"/>
                  <a:gd name="connsiteX4" fmla="*/ 45719 w 45719"/>
                  <a:gd name="connsiteY4" fmla="*/ 182762 h 182762"/>
                  <a:gd name="connsiteX0" fmla="*/ 45719 w 46081"/>
                  <a:gd name="connsiteY0" fmla="*/ 182762 h 187468"/>
                  <a:gd name="connsiteX1" fmla="*/ 0 w 46081"/>
                  <a:gd name="connsiteY1" fmla="*/ 91381 h 187468"/>
                  <a:gd name="connsiteX2" fmla="*/ 45719 w 46081"/>
                  <a:gd name="connsiteY2" fmla="*/ 0 h 187468"/>
                  <a:gd name="connsiteX3" fmla="*/ 13270 w 46081"/>
                  <a:gd name="connsiteY3" fmla="*/ 91381 h 187468"/>
                  <a:gd name="connsiteX4" fmla="*/ 45719 w 46081"/>
                  <a:gd name="connsiteY4" fmla="*/ 182762 h 187468"/>
                  <a:gd name="connsiteX0" fmla="*/ 45719 w 46362"/>
                  <a:gd name="connsiteY0" fmla="*/ 182762 h 183687"/>
                  <a:gd name="connsiteX1" fmla="*/ 0 w 46362"/>
                  <a:gd name="connsiteY1" fmla="*/ 91381 h 183687"/>
                  <a:gd name="connsiteX2" fmla="*/ 45719 w 46362"/>
                  <a:gd name="connsiteY2" fmla="*/ 0 h 183687"/>
                  <a:gd name="connsiteX3" fmla="*/ 13270 w 46362"/>
                  <a:gd name="connsiteY3" fmla="*/ 91381 h 183687"/>
                  <a:gd name="connsiteX4" fmla="*/ 45719 w 46362"/>
                  <a:gd name="connsiteY4" fmla="*/ 182762 h 183687"/>
                  <a:gd name="connsiteX0" fmla="*/ 45719 w 46391"/>
                  <a:gd name="connsiteY0" fmla="*/ 183470 h 184395"/>
                  <a:gd name="connsiteX1" fmla="*/ 0 w 46391"/>
                  <a:gd name="connsiteY1" fmla="*/ 92089 h 184395"/>
                  <a:gd name="connsiteX2" fmla="*/ 45719 w 46391"/>
                  <a:gd name="connsiteY2" fmla="*/ 708 h 184395"/>
                  <a:gd name="connsiteX3" fmla="*/ 13270 w 46391"/>
                  <a:gd name="connsiteY3" fmla="*/ 92089 h 184395"/>
                  <a:gd name="connsiteX4" fmla="*/ 45719 w 46391"/>
                  <a:gd name="connsiteY4" fmla="*/ 183470 h 184395"/>
                  <a:gd name="connsiteX0" fmla="*/ 45719 w 46441"/>
                  <a:gd name="connsiteY0" fmla="*/ 183470 h 184395"/>
                  <a:gd name="connsiteX1" fmla="*/ 0 w 46441"/>
                  <a:gd name="connsiteY1" fmla="*/ 92089 h 184395"/>
                  <a:gd name="connsiteX2" fmla="*/ 45719 w 46441"/>
                  <a:gd name="connsiteY2" fmla="*/ 708 h 184395"/>
                  <a:gd name="connsiteX3" fmla="*/ 13270 w 46441"/>
                  <a:gd name="connsiteY3" fmla="*/ 92089 h 184395"/>
                  <a:gd name="connsiteX4" fmla="*/ 45719 w 46441"/>
                  <a:gd name="connsiteY4" fmla="*/ 183470 h 184395"/>
                  <a:gd name="connsiteX0" fmla="*/ 45719 w 46441"/>
                  <a:gd name="connsiteY0" fmla="*/ 184037 h 185644"/>
                  <a:gd name="connsiteX1" fmla="*/ 0 w 46441"/>
                  <a:gd name="connsiteY1" fmla="*/ 92656 h 185644"/>
                  <a:gd name="connsiteX2" fmla="*/ 45719 w 46441"/>
                  <a:gd name="connsiteY2" fmla="*/ 1275 h 185644"/>
                  <a:gd name="connsiteX3" fmla="*/ 13270 w 46441"/>
                  <a:gd name="connsiteY3" fmla="*/ 92656 h 185644"/>
                  <a:gd name="connsiteX4" fmla="*/ 45719 w 46441"/>
                  <a:gd name="connsiteY4" fmla="*/ 184037 h 185644"/>
                  <a:gd name="connsiteX0" fmla="*/ 45719 w 46399"/>
                  <a:gd name="connsiteY0" fmla="*/ 184037 h 185644"/>
                  <a:gd name="connsiteX1" fmla="*/ 0 w 46399"/>
                  <a:gd name="connsiteY1" fmla="*/ 92656 h 185644"/>
                  <a:gd name="connsiteX2" fmla="*/ 45719 w 46399"/>
                  <a:gd name="connsiteY2" fmla="*/ 1275 h 185644"/>
                  <a:gd name="connsiteX3" fmla="*/ 13270 w 46399"/>
                  <a:gd name="connsiteY3" fmla="*/ 92656 h 185644"/>
                  <a:gd name="connsiteX4" fmla="*/ 45719 w 46399"/>
                  <a:gd name="connsiteY4" fmla="*/ 184037 h 185644"/>
                  <a:gd name="connsiteX0" fmla="*/ 45719 w 46399"/>
                  <a:gd name="connsiteY0" fmla="*/ 184037 h 184841"/>
                  <a:gd name="connsiteX1" fmla="*/ 0 w 46399"/>
                  <a:gd name="connsiteY1" fmla="*/ 92656 h 184841"/>
                  <a:gd name="connsiteX2" fmla="*/ 45719 w 46399"/>
                  <a:gd name="connsiteY2" fmla="*/ 1275 h 184841"/>
                  <a:gd name="connsiteX3" fmla="*/ 13270 w 46399"/>
                  <a:gd name="connsiteY3" fmla="*/ 92656 h 184841"/>
                  <a:gd name="connsiteX4" fmla="*/ 45719 w 46399"/>
                  <a:gd name="connsiteY4" fmla="*/ 184037 h 184841"/>
                  <a:gd name="connsiteX0" fmla="*/ 45719 w 46053"/>
                  <a:gd name="connsiteY0" fmla="*/ 183466 h 184270"/>
                  <a:gd name="connsiteX1" fmla="*/ 0 w 46053"/>
                  <a:gd name="connsiteY1" fmla="*/ 92085 h 184270"/>
                  <a:gd name="connsiteX2" fmla="*/ 45719 w 46053"/>
                  <a:gd name="connsiteY2" fmla="*/ 704 h 184270"/>
                  <a:gd name="connsiteX3" fmla="*/ 13270 w 46053"/>
                  <a:gd name="connsiteY3" fmla="*/ 92085 h 184270"/>
                  <a:gd name="connsiteX4" fmla="*/ 45719 w 46053"/>
                  <a:gd name="connsiteY4" fmla="*/ 183466 h 1842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6053" h="184270">
                    <a:moveTo>
                      <a:pt x="45719" y="183466"/>
                    </a:moveTo>
                    <a:cubicBezTo>
                      <a:pt x="41497" y="188789"/>
                      <a:pt x="0" y="168747"/>
                      <a:pt x="0" y="92085"/>
                    </a:cubicBezTo>
                    <a:cubicBezTo>
                      <a:pt x="0" y="15423"/>
                      <a:pt x="41772" y="-4190"/>
                      <a:pt x="45719" y="704"/>
                    </a:cubicBezTo>
                    <a:cubicBezTo>
                      <a:pt x="49666" y="5598"/>
                      <a:pt x="13756" y="23769"/>
                      <a:pt x="13270" y="92085"/>
                    </a:cubicBezTo>
                    <a:cubicBezTo>
                      <a:pt x="12784" y="160401"/>
                      <a:pt x="49941" y="178143"/>
                      <a:pt x="45719" y="183466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5" name="円/楕円 4">
                <a:extLst>
                  <a:ext uri="{FF2B5EF4-FFF2-40B4-BE49-F238E27FC236}">
                    <a16:creationId xmlns:a16="http://schemas.microsoft.com/office/drawing/2014/main" id="{A402B661-C2E1-4580-841F-F7F53C119A14}"/>
                  </a:ext>
                </a:extLst>
              </p:cNvPr>
              <p:cNvSpPr/>
              <p:nvPr/>
            </p:nvSpPr>
            <p:spPr>
              <a:xfrm>
                <a:off x="4529257" y="4229698"/>
                <a:ext cx="162612" cy="54972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26" name="グループ化 525">
              <a:extLst>
                <a:ext uri="{FF2B5EF4-FFF2-40B4-BE49-F238E27FC236}">
                  <a16:creationId xmlns:a16="http://schemas.microsoft.com/office/drawing/2014/main" id="{3FC95E2C-258D-4AC8-9D4F-EF07C09F46F0}"/>
                </a:ext>
              </a:extLst>
            </p:cNvPr>
            <p:cNvGrpSpPr/>
            <p:nvPr/>
          </p:nvGrpSpPr>
          <p:grpSpPr>
            <a:xfrm>
              <a:off x="7101896" y="2368682"/>
              <a:ext cx="801512" cy="273578"/>
              <a:chOff x="849631" y="361615"/>
              <a:chExt cx="1113596" cy="441091"/>
            </a:xfrm>
          </p:grpSpPr>
          <p:sp>
            <p:nvSpPr>
              <p:cNvPr id="527" name="月 526">
                <a:extLst>
                  <a:ext uri="{FF2B5EF4-FFF2-40B4-BE49-F238E27FC236}">
                    <a16:creationId xmlns:a16="http://schemas.microsoft.com/office/drawing/2014/main" id="{EF1087AF-4C50-41E9-B8B4-1533658BE245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28" name="月 527">
                <a:extLst>
                  <a:ext uri="{FF2B5EF4-FFF2-40B4-BE49-F238E27FC236}">
                    <a16:creationId xmlns:a16="http://schemas.microsoft.com/office/drawing/2014/main" id="{EE85957B-1DE8-435E-A80F-B41900FBC92B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29" name="グループ化 528">
                <a:extLst>
                  <a:ext uri="{FF2B5EF4-FFF2-40B4-BE49-F238E27FC236}">
                    <a16:creationId xmlns:a16="http://schemas.microsoft.com/office/drawing/2014/main" id="{853CB660-60B9-4013-B76C-4F0B4921E5D2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33" name="楕円 1888">
                  <a:extLst>
                    <a:ext uri="{FF2B5EF4-FFF2-40B4-BE49-F238E27FC236}">
                      <a16:creationId xmlns:a16="http://schemas.microsoft.com/office/drawing/2014/main" id="{A68DC5C4-D766-4D48-8362-26A36054EB7E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34" name="楕円 1888">
                  <a:extLst>
                    <a:ext uri="{FF2B5EF4-FFF2-40B4-BE49-F238E27FC236}">
                      <a16:creationId xmlns:a16="http://schemas.microsoft.com/office/drawing/2014/main" id="{B97998CF-077D-48D4-8A49-D835BCDBAC37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30" name="フリーフォーム: 図形 529">
                <a:extLst>
                  <a:ext uri="{FF2B5EF4-FFF2-40B4-BE49-F238E27FC236}">
                    <a16:creationId xmlns:a16="http://schemas.microsoft.com/office/drawing/2014/main" id="{F1D0143D-311E-45A8-A162-CB9E5943C4D3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31" name="楕円 1888">
                <a:extLst>
                  <a:ext uri="{FF2B5EF4-FFF2-40B4-BE49-F238E27FC236}">
                    <a16:creationId xmlns:a16="http://schemas.microsoft.com/office/drawing/2014/main" id="{7CB4C106-1C7E-4654-9761-3B690629A0A5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32" name="楕円 1888">
                <a:extLst>
                  <a:ext uri="{FF2B5EF4-FFF2-40B4-BE49-F238E27FC236}">
                    <a16:creationId xmlns:a16="http://schemas.microsoft.com/office/drawing/2014/main" id="{ABFEAFDB-F9E1-4CD4-A4C6-8E9EF162CFE5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53" name="楕円 752">
              <a:extLst>
                <a:ext uri="{FF2B5EF4-FFF2-40B4-BE49-F238E27FC236}">
                  <a16:creationId xmlns:a16="http://schemas.microsoft.com/office/drawing/2014/main" id="{76924897-BE89-42B6-9E7A-3A1FA7A450E6}"/>
                </a:ext>
              </a:extLst>
            </p:cNvPr>
            <p:cNvSpPr/>
            <p:nvPr/>
          </p:nvSpPr>
          <p:spPr bwMode="auto">
            <a:xfrm flipV="1">
              <a:off x="7303436" y="2894943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4" name="楕円 753">
              <a:extLst>
                <a:ext uri="{FF2B5EF4-FFF2-40B4-BE49-F238E27FC236}">
                  <a16:creationId xmlns:a16="http://schemas.microsoft.com/office/drawing/2014/main" id="{3EFB65A5-F316-43F3-8460-477BBA62B237}"/>
                </a:ext>
              </a:extLst>
            </p:cNvPr>
            <p:cNvSpPr/>
            <p:nvPr/>
          </p:nvSpPr>
          <p:spPr bwMode="auto">
            <a:xfrm flipV="1">
              <a:off x="7605855" y="2894943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F38F9135-E3D7-460F-939F-3CCA569B6351}"/>
              </a:ext>
            </a:extLst>
          </p:cNvPr>
          <p:cNvGrpSpPr/>
          <p:nvPr/>
        </p:nvGrpSpPr>
        <p:grpSpPr>
          <a:xfrm>
            <a:off x="7902780" y="2929697"/>
            <a:ext cx="1598070" cy="1333377"/>
            <a:chOff x="8588045" y="2386505"/>
            <a:chExt cx="2065934" cy="1723747"/>
          </a:xfrm>
        </p:grpSpPr>
        <p:grpSp>
          <p:nvGrpSpPr>
            <p:cNvPr id="368" name="グループ化 367">
              <a:extLst>
                <a:ext uri="{FF2B5EF4-FFF2-40B4-BE49-F238E27FC236}">
                  <a16:creationId xmlns:a16="http://schemas.microsoft.com/office/drawing/2014/main" id="{EAFD5191-4AB5-444D-8219-D671EC893EF9}"/>
                </a:ext>
              </a:extLst>
            </p:cNvPr>
            <p:cNvGrpSpPr/>
            <p:nvPr/>
          </p:nvGrpSpPr>
          <p:grpSpPr>
            <a:xfrm>
              <a:off x="8588045" y="3126113"/>
              <a:ext cx="2065934" cy="984139"/>
              <a:chOff x="4719160" y="822325"/>
              <a:chExt cx="3022600" cy="1439862"/>
            </a:xfrm>
          </p:grpSpPr>
          <p:sp>
            <p:nvSpPr>
              <p:cNvPr id="373" name="Freeform 9">
                <a:extLst>
                  <a:ext uri="{FF2B5EF4-FFF2-40B4-BE49-F238E27FC236}">
                    <a16:creationId xmlns:a16="http://schemas.microsoft.com/office/drawing/2014/main" id="{64C088ED-EAFC-4FDB-8856-5C7249F197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9160" y="822325"/>
                <a:ext cx="3022600" cy="865188"/>
              </a:xfrm>
              <a:custGeom>
                <a:avLst/>
                <a:gdLst>
                  <a:gd name="T0" fmla="*/ 1902 w 1904"/>
                  <a:gd name="T1" fmla="*/ 545 h 545"/>
                  <a:gd name="T2" fmla="*/ 1902 w 1904"/>
                  <a:gd name="T3" fmla="*/ 495 h 545"/>
                  <a:gd name="T4" fmla="*/ 1902 w 1904"/>
                  <a:gd name="T5" fmla="*/ 495 h 545"/>
                  <a:gd name="T6" fmla="*/ 1904 w 1904"/>
                  <a:gd name="T7" fmla="*/ 479 h 545"/>
                  <a:gd name="T8" fmla="*/ 1902 w 1904"/>
                  <a:gd name="T9" fmla="*/ 461 h 545"/>
                  <a:gd name="T10" fmla="*/ 1896 w 1904"/>
                  <a:gd name="T11" fmla="*/ 441 h 545"/>
                  <a:gd name="T12" fmla="*/ 1888 w 1904"/>
                  <a:gd name="T13" fmla="*/ 419 h 545"/>
                  <a:gd name="T14" fmla="*/ 1714 w 1904"/>
                  <a:gd name="T15" fmla="*/ 56 h 545"/>
                  <a:gd name="T16" fmla="*/ 1714 w 1904"/>
                  <a:gd name="T17" fmla="*/ 56 h 545"/>
                  <a:gd name="T18" fmla="*/ 1708 w 1904"/>
                  <a:gd name="T19" fmla="*/ 44 h 545"/>
                  <a:gd name="T20" fmla="*/ 1700 w 1904"/>
                  <a:gd name="T21" fmla="*/ 34 h 545"/>
                  <a:gd name="T22" fmla="*/ 1690 w 1904"/>
                  <a:gd name="T23" fmla="*/ 24 h 545"/>
                  <a:gd name="T24" fmla="*/ 1680 w 1904"/>
                  <a:gd name="T25" fmla="*/ 16 h 545"/>
                  <a:gd name="T26" fmla="*/ 1668 w 1904"/>
                  <a:gd name="T27" fmla="*/ 10 h 545"/>
                  <a:gd name="T28" fmla="*/ 1656 w 1904"/>
                  <a:gd name="T29" fmla="*/ 4 h 545"/>
                  <a:gd name="T30" fmla="*/ 1644 w 1904"/>
                  <a:gd name="T31" fmla="*/ 2 h 545"/>
                  <a:gd name="T32" fmla="*/ 1634 w 1904"/>
                  <a:gd name="T33" fmla="*/ 0 h 545"/>
                  <a:gd name="T34" fmla="*/ 272 w 1904"/>
                  <a:gd name="T35" fmla="*/ 0 h 545"/>
                  <a:gd name="T36" fmla="*/ 272 w 1904"/>
                  <a:gd name="T37" fmla="*/ 0 h 545"/>
                  <a:gd name="T38" fmla="*/ 260 w 1904"/>
                  <a:gd name="T39" fmla="*/ 2 h 545"/>
                  <a:gd name="T40" fmla="*/ 250 w 1904"/>
                  <a:gd name="T41" fmla="*/ 4 h 545"/>
                  <a:gd name="T42" fmla="*/ 238 w 1904"/>
                  <a:gd name="T43" fmla="*/ 10 h 545"/>
                  <a:gd name="T44" fmla="*/ 226 w 1904"/>
                  <a:gd name="T45" fmla="*/ 16 h 545"/>
                  <a:gd name="T46" fmla="*/ 216 w 1904"/>
                  <a:gd name="T47" fmla="*/ 24 h 545"/>
                  <a:gd name="T48" fmla="*/ 206 w 1904"/>
                  <a:gd name="T49" fmla="*/ 34 h 545"/>
                  <a:gd name="T50" fmla="*/ 198 w 1904"/>
                  <a:gd name="T51" fmla="*/ 44 h 545"/>
                  <a:gd name="T52" fmla="*/ 192 w 1904"/>
                  <a:gd name="T53" fmla="*/ 56 h 545"/>
                  <a:gd name="T54" fmla="*/ 16 w 1904"/>
                  <a:gd name="T55" fmla="*/ 419 h 545"/>
                  <a:gd name="T56" fmla="*/ 16 w 1904"/>
                  <a:gd name="T57" fmla="*/ 419 h 545"/>
                  <a:gd name="T58" fmla="*/ 6 w 1904"/>
                  <a:gd name="T59" fmla="*/ 441 h 545"/>
                  <a:gd name="T60" fmla="*/ 2 w 1904"/>
                  <a:gd name="T61" fmla="*/ 459 h 545"/>
                  <a:gd name="T62" fmla="*/ 0 w 1904"/>
                  <a:gd name="T63" fmla="*/ 477 h 545"/>
                  <a:gd name="T64" fmla="*/ 0 w 1904"/>
                  <a:gd name="T65" fmla="*/ 493 h 545"/>
                  <a:gd name="T66" fmla="*/ 0 w 1904"/>
                  <a:gd name="T67" fmla="*/ 545 h 545"/>
                  <a:gd name="T68" fmla="*/ 1902 w 1904"/>
                  <a:gd name="T69" fmla="*/ 545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904" h="545">
                    <a:moveTo>
                      <a:pt x="1902" y="545"/>
                    </a:moveTo>
                    <a:lnTo>
                      <a:pt x="1902" y="495"/>
                    </a:lnTo>
                    <a:lnTo>
                      <a:pt x="1902" y="495"/>
                    </a:lnTo>
                    <a:lnTo>
                      <a:pt x="1904" y="479"/>
                    </a:lnTo>
                    <a:lnTo>
                      <a:pt x="1902" y="461"/>
                    </a:lnTo>
                    <a:lnTo>
                      <a:pt x="1896" y="441"/>
                    </a:lnTo>
                    <a:lnTo>
                      <a:pt x="1888" y="419"/>
                    </a:lnTo>
                    <a:lnTo>
                      <a:pt x="1714" y="56"/>
                    </a:lnTo>
                    <a:lnTo>
                      <a:pt x="1714" y="56"/>
                    </a:lnTo>
                    <a:lnTo>
                      <a:pt x="1708" y="44"/>
                    </a:lnTo>
                    <a:lnTo>
                      <a:pt x="1700" y="34"/>
                    </a:lnTo>
                    <a:lnTo>
                      <a:pt x="1690" y="24"/>
                    </a:lnTo>
                    <a:lnTo>
                      <a:pt x="1680" y="16"/>
                    </a:lnTo>
                    <a:lnTo>
                      <a:pt x="1668" y="10"/>
                    </a:lnTo>
                    <a:lnTo>
                      <a:pt x="1656" y="4"/>
                    </a:lnTo>
                    <a:lnTo>
                      <a:pt x="1644" y="2"/>
                    </a:lnTo>
                    <a:lnTo>
                      <a:pt x="1634" y="0"/>
                    </a:lnTo>
                    <a:lnTo>
                      <a:pt x="272" y="0"/>
                    </a:lnTo>
                    <a:lnTo>
                      <a:pt x="272" y="0"/>
                    </a:lnTo>
                    <a:lnTo>
                      <a:pt x="260" y="2"/>
                    </a:lnTo>
                    <a:lnTo>
                      <a:pt x="250" y="4"/>
                    </a:lnTo>
                    <a:lnTo>
                      <a:pt x="238" y="10"/>
                    </a:lnTo>
                    <a:lnTo>
                      <a:pt x="226" y="16"/>
                    </a:lnTo>
                    <a:lnTo>
                      <a:pt x="216" y="24"/>
                    </a:lnTo>
                    <a:lnTo>
                      <a:pt x="206" y="34"/>
                    </a:lnTo>
                    <a:lnTo>
                      <a:pt x="198" y="44"/>
                    </a:lnTo>
                    <a:lnTo>
                      <a:pt x="192" y="56"/>
                    </a:lnTo>
                    <a:lnTo>
                      <a:pt x="16" y="419"/>
                    </a:lnTo>
                    <a:lnTo>
                      <a:pt x="16" y="419"/>
                    </a:lnTo>
                    <a:lnTo>
                      <a:pt x="6" y="441"/>
                    </a:lnTo>
                    <a:lnTo>
                      <a:pt x="2" y="459"/>
                    </a:lnTo>
                    <a:lnTo>
                      <a:pt x="0" y="477"/>
                    </a:lnTo>
                    <a:lnTo>
                      <a:pt x="0" y="493"/>
                    </a:lnTo>
                    <a:lnTo>
                      <a:pt x="0" y="545"/>
                    </a:lnTo>
                    <a:lnTo>
                      <a:pt x="1902" y="545"/>
                    </a:lnTo>
                    <a:close/>
                  </a:path>
                </a:pathLst>
              </a:custGeom>
              <a:solidFill>
                <a:srgbClr val="FFFFCC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74" name="Freeform 10">
                <a:extLst>
                  <a:ext uri="{FF2B5EF4-FFF2-40B4-BE49-F238E27FC236}">
                    <a16:creationId xmlns:a16="http://schemas.microsoft.com/office/drawing/2014/main" id="{019AEE66-C21C-42E3-AC6D-EEEF9798D8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9985" y="876300"/>
                <a:ext cx="2482850" cy="608013"/>
              </a:xfrm>
              <a:custGeom>
                <a:avLst/>
                <a:gdLst>
                  <a:gd name="T0" fmla="*/ 210 w 1564"/>
                  <a:gd name="T1" fmla="*/ 0 h 383"/>
                  <a:gd name="T2" fmla="*/ 1356 w 1564"/>
                  <a:gd name="T3" fmla="*/ 0 h 383"/>
                  <a:gd name="T4" fmla="*/ 1356 w 1564"/>
                  <a:gd name="T5" fmla="*/ 0 h 383"/>
                  <a:gd name="T6" fmla="*/ 1366 w 1564"/>
                  <a:gd name="T7" fmla="*/ 2 h 383"/>
                  <a:gd name="T8" fmla="*/ 1376 w 1564"/>
                  <a:gd name="T9" fmla="*/ 4 h 383"/>
                  <a:gd name="T10" fmla="*/ 1384 w 1564"/>
                  <a:gd name="T11" fmla="*/ 8 h 383"/>
                  <a:gd name="T12" fmla="*/ 1394 w 1564"/>
                  <a:gd name="T13" fmla="*/ 12 h 383"/>
                  <a:gd name="T14" fmla="*/ 1402 w 1564"/>
                  <a:gd name="T15" fmla="*/ 18 h 383"/>
                  <a:gd name="T16" fmla="*/ 1410 w 1564"/>
                  <a:gd name="T17" fmla="*/ 26 h 383"/>
                  <a:gd name="T18" fmla="*/ 1416 w 1564"/>
                  <a:gd name="T19" fmla="*/ 32 h 383"/>
                  <a:gd name="T20" fmla="*/ 1422 w 1564"/>
                  <a:gd name="T21" fmla="*/ 42 h 383"/>
                  <a:gd name="T22" fmla="*/ 1554 w 1564"/>
                  <a:gd name="T23" fmla="*/ 324 h 383"/>
                  <a:gd name="T24" fmla="*/ 1554 w 1564"/>
                  <a:gd name="T25" fmla="*/ 324 h 383"/>
                  <a:gd name="T26" fmla="*/ 1560 w 1564"/>
                  <a:gd name="T27" fmla="*/ 340 h 383"/>
                  <a:gd name="T28" fmla="*/ 1564 w 1564"/>
                  <a:gd name="T29" fmla="*/ 352 h 383"/>
                  <a:gd name="T30" fmla="*/ 1564 w 1564"/>
                  <a:gd name="T31" fmla="*/ 361 h 383"/>
                  <a:gd name="T32" fmla="*/ 1560 w 1564"/>
                  <a:gd name="T33" fmla="*/ 369 h 383"/>
                  <a:gd name="T34" fmla="*/ 1554 w 1564"/>
                  <a:gd name="T35" fmla="*/ 375 h 383"/>
                  <a:gd name="T36" fmla="*/ 1546 w 1564"/>
                  <a:gd name="T37" fmla="*/ 381 h 383"/>
                  <a:gd name="T38" fmla="*/ 1536 w 1564"/>
                  <a:gd name="T39" fmla="*/ 383 h 383"/>
                  <a:gd name="T40" fmla="*/ 1524 w 1564"/>
                  <a:gd name="T41" fmla="*/ 383 h 383"/>
                  <a:gd name="T42" fmla="*/ 40 w 1564"/>
                  <a:gd name="T43" fmla="*/ 383 h 383"/>
                  <a:gd name="T44" fmla="*/ 40 w 1564"/>
                  <a:gd name="T45" fmla="*/ 383 h 383"/>
                  <a:gd name="T46" fmla="*/ 26 w 1564"/>
                  <a:gd name="T47" fmla="*/ 383 h 383"/>
                  <a:gd name="T48" fmla="*/ 16 w 1564"/>
                  <a:gd name="T49" fmla="*/ 379 h 383"/>
                  <a:gd name="T50" fmla="*/ 8 w 1564"/>
                  <a:gd name="T51" fmla="*/ 375 h 383"/>
                  <a:gd name="T52" fmla="*/ 2 w 1564"/>
                  <a:gd name="T53" fmla="*/ 369 h 383"/>
                  <a:gd name="T54" fmla="*/ 0 w 1564"/>
                  <a:gd name="T55" fmla="*/ 361 h 383"/>
                  <a:gd name="T56" fmla="*/ 0 w 1564"/>
                  <a:gd name="T57" fmla="*/ 350 h 383"/>
                  <a:gd name="T58" fmla="*/ 2 w 1564"/>
                  <a:gd name="T59" fmla="*/ 338 h 383"/>
                  <a:gd name="T60" fmla="*/ 10 w 1564"/>
                  <a:gd name="T61" fmla="*/ 324 h 383"/>
                  <a:gd name="T62" fmla="*/ 142 w 1564"/>
                  <a:gd name="T63" fmla="*/ 42 h 383"/>
                  <a:gd name="T64" fmla="*/ 142 w 1564"/>
                  <a:gd name="T65" fmla="*/ 42 h 383"/>
                  <a:gd name="T66" fmla="*/ 148 w 1564"/>
                  <a:gd name="T67" fmla="*/ 32 h 383"/>
                  <a:gd name="T68" fmla="*/ 156 w 1564"/>
                  <a:gd name="T69" fmla="*/ 26 h 383"/>
                  <a:gd name="T70" fmla="*/ 162 w 1564"/>
                  <a:gd name="T71" fmla="*/ 18 h 383"/>
                  <a:gd name="T72" fmla="*/ 172 w 1564"/>
                  <a:gd name="T73" fmla="*/ 12 h 383"/>
                  <a:gd name="T74" fmla="*/ 180 w 1564"/>
                  <a:gd name="T75" fmla="*/ 8 h 383"/>
                  <a:gd name="T76" fmla="*/ 190 w 1564"/>
                  <a:gd name="T77" fmla="*/ 4 h 383"/>
                  <a:gd name="T78" fmla="*/ 200 w 1564"/>
                  <a:gd name="T79" fmla="*/ 2 h 383"/>
                  <a:gd name="T80" fmla="*/ 210 w 1564"/>
                  <a:gd name="T81" fmla="*/ 0 h 383"/>
                  <a:gd name="T82" fmla="*/ 210 w 1564"/>
                  <a:gd name="T83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64" h="383">
                    <a:moveTo>
                      <a:pt x="210" y="0"/>
                    </a:moveTo>
                    <a:lnTo>
                      <a:pt x="1356" y="0"/>
                    </a:lnTo>
                    <a:lnTo>
                      <a:pt x="1356" y="0"/>
                    </a:lnTo>
                    <a:lnTo>
                      <a:pt x="1366" y="2"/>
                    </a:lnTo>
                    <a:lnTo>
                      <a:pt x="1376" y="4"/>
                    </a:lnTo>
                    <a:lnTo>
                      <a:pt x="1384" y="8"/>
                    </a:lnTo>
                    <a:lnTo>
                      <a:pt x="1394" y="12"/>
                    </a:lnTo>
                    <a:lnTo>
                      <a:pt x="1402" y="18"/>
                    </a:lnTo>
                    <a:lnTo>
                      <a:pt x="1410" y="26"/>
                    </a:lnTo>
                    <a:lnTo>
                      <a:pt x="1416" y="32"/>
                    </a:lnTo>
                    <a:lnTo>
                      <a:pt x="1422" y="42"/>
                    </a:lnTo>
                    <a:lnTo>
                      <a:pt x="1554" y="324"/>
                    </a:lnTo>
                    <a:lnTo>
                      <a:pt x="1554" y="324"/>
                    </a:lnTo>
                    <a:lnTo>
                      <a:pt x="1560" y="340"/>
                    </a:lnTo>
                    <a:lnTo>
                      <a:pt x="1564" y="352"/>
                    </a:lnTo>
                    <a:lnTo>
                      <a:pt x="1564" y="361"/>
                    </a:lnTo>
                    <a:lnTo>
                      <a:pt x="1560" y="369"/>
                    </a:lnTo>
                    <a:lnTo>
                      <a:pt x="1554" y="375"/>
                    </a:lnTo>
                    <a:lnTo>
                      <a:pt x="1546" y="381"/>
                    </a:lnTo>
                    <a:lnTo>
                      <a:pt x="1536" y="383"/>
                    </a:lnTo>
                    <a:lnTo>
                      <a:pt x="1524" y="383"/>
                    </a:lnTo>
                    <a:lnTo>
                      <a:pt x="40" y="383"/>
                    </a:lnTo>
                    <a:lnTo>
                      <a:pt x="40" y="383"/>
                    </a:lnTo>
                    <a:lnTo>
                      <a:pt x="26" y="383"/>
                    </a:lnTo>
                    <a:lnTo>
                      <a:pt x="16" y="379"/>
                    </a:lnTo>
                    <a:lnTo>
                      <a:pt x="8" y="375"/>
                    </a:lnTo>
                    <a:lnTo>
                      <a:pt x="2" y="369"/>
                    </a:lnTo>
                    <a:lnTo>
                      <a:pt x="0" y="361"/>
                    </a:lnTo>
                    <a:lnTo>
                      <a:pt x="0" y="350"/>
                    </a:lnTo>
                    <a:lnTo>
                      <a:pt x="2" y="338"/>
                    </a:lnTo>
                    <a:lnTo>
                      <a:pt x="10" y="324"/>
                    </a:lnTo>
                    <a:lnTo>
                      <a:pt x="142" y="42"/>
                    </a:lnTo>
                    <a:lnTo>
                      <a:pt x="142" y="42"/>
                    </a:lnTo>
                    <a:lnTo>
                      <a:pt x="148" y="32"/>
                    </a:lnTo>
                    <a:lnTo>
                      <a:pt x="156" y="26"/>
                    </a:lnTo>
                    <a:lnTo>
                      <a:pt x="162" y="18"/>
                    </a:lnTo>
                    <a:lnTo>
                      <a:pt x="172" y="12"/>
                    </a:lnTo>
                    <a:lnTo>
                      <a:pt x="180" y="8"/>
                    </a:lnTo>
                    <a:lnTo>
                      <a:pt x="190" y="4"/>
                    </a:lnTo>
                    <a:lnTo>
                      <a:pt x="200" y="2"/>
                    </a:lnTo>
                    <a:lnTo>
                      <a:pt x="210" y="0"/>
                    </a:lnTo>
                    <a:lnTo>
                      <a:pt x="210" y="0"/>
                    </a:lnTo>
                    <a:close/>
                  </a:path>
                </a:pathLst>
              </a:custGeom>
              <a:solidFill>
                <a:srgbClr val="FFFF66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75" name="Freeform 11">
                <a:extLst>
                  <a:ext uri="{FF2B5EF4-FFF2-40B4-BE49-F238E27FC236}">
                    <a16:creationId xmlns:a16="http://schemas.microsoft.com/office/drawing/2014/main" id="{3A44F182-D49C-419D-9727-167611E145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43010" y="968375"/>
                <a:ext cx="2333625" cy="515938"/>
              </a:xfrm>
              <a:custGeom>
                <a:avLst/>
                <a:gdLst>
                  <a:gd name="T0" fmla="*/ 0 w 1470"/>
                  <a:gd name="T1" fmla="*/ 325 h 325"/>
                  <a:gd name="T2" fmla="*/ 1470 w 1470"/>
                  <a:gd name="T3" fmla="*/ 325 h 325"/>
                  <a:gd name="T4" fmla="*/ 1350 w 1470"/>
                  <a:gd name="T5" fmla="*/ 40 h 325"/>
                  <a:gd name="T6" fmla="*/ 1350 w 1470"/>
                  <a:gd name="T7" fmla="*/ 40 h 325"/>
                  <a:gd name="T8" fmla="*/ 1340 w 1470"/>
                  <a:gd name="T9" fmla="*/ 24 h 325"/>
                  <a:gd name="T10" fmla="*/ 1328 w 1470"/>
                  <a:gd name="T11" fmla="*/ 12 h 325"/>
                  <a:gd name="T12" fmla="*/ 1322 w 1470"/>
                  <a:gd name="T13" fmla="*/ 6 h 325"/>
                  <a:gd name="T14" fmla="*/ 1316 w 1470"/>
                  <a:gd name="T15" fmla="*/ 2 h 325"/>
                  <a:gd name="T16" fmla="*/ 1308 w 1470"/>
                  <a:gd name="T17" fmla="*/ 0 h 325"/>
                  <a:gd name="T18" fmla="*/ 1298 w 1470"/>
                  <a:gd name="T19" fmla="*/ 0 h 325"/>
                  <a:gd name="T20" fmla="*/ 174 w 1470"/>
                  <a:gd name="T21" fmla="*/ 0 h 325"/>
                  <a:gd name="T22" fmla="*/ 174 w 1470"/>
                  <a:gd name="T23" fmla="*/ 0 h 325"/>
                  <a:gd name="T24" fmla="*/ 166 w 1470"/>
                  <a:gd name="T25" fmla="*/ 0 h 325"/>
                  <a:gd name="T26" fmla="*/ 158 w 1470"/>
                  <a:gd name="T27" fmla="*/ 2 h 325"/>
                  <a:gd name="T28" fmla="*/ 152 w 1470"/>
                  <a:gd name="T29" fmla="*/ 6 h 325"/>
                  <a:gd name="T30" fmla="*/ 144 w 1470"/>
                  <a:gd name="T31" fmla="*/ 12 h 325"/>
                  <a:gd name="T32" fmla="*/ 134 w 1470"/>
                  <a:gd name="T33" fmla="*/ 24 h 325"/>
                  <a:gd name="T34" fmla="*/ 124 w 1470"/>
                  <a:gd name="T35" fmla="*/ 40 h 325"/>
                  <a:gd name="T36" fmla="*/ 0 w 1470"/>
                  <a:gd name="T37" fmla="*/ 325 h 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470" h="325">
                    <a:moveTo>
                      <a:pt x="0" y="325"/>
                    </a:moveTo>
                    <a:lnTo>
                      <a:pt x="1470" y="325"/>
                    </a:lnTo>
                    <a:lnTo>
                      <a:pt x="1350" y="40"/>
                    </a:lnTo>
                    <a:lnTo>
                      <a:pt x="1350" y="40"/>
                    </a:lnTo>
                    <a:lnTo>
                      <a:pt x="1340" y="24"/>
                    </a:lnTo>
                    <a:lnTo>
                      <a:pt x="1328" y="12"/>
                    </a:lnTo>
                    <a:lnTo>
                      <a:pt x="1322" y="6"/>
                    </a:lnTo>
                    <a:lnTo>
                      <a:pt x="1316" y="2"/>
                    </a:lnTo>
                    <a:lnTo>
                      <a:pt x="1308" y="0"/>
                    </a:lnTo>
                    <a:lnTo>
                      <a:pt x="1298" y="0"/>
                    </a:lnTo>
                    <a:lnTo>
                      <a:pt x="174" y="0"/>
                    </a:lnTo>
                    <a:lnTo>
                      <a:pt x="174" y="0"/>
                    </a:lnTo>
                    <a:lnTo>
                      <a:pt x="166" y="0"/>
                    </a:lnTo>
                    <a:lnTo>
                      <a:pt x="158" y="2"/>
                    </a:lnTo>
                    <a:lnTo>
                      <a:pt x="152" y="6"/>
                    </a:lnTo>
                    <a:lnTo>
                      <a:pt x="144" y="12"/>
                    </a:lnTo>
                    <a:lnTo>
                      <a:pt x="134" y="24"/>
                    </a:lnTo>
                    <a:lnTo>
                      <a:pt x="124" y="40"/>
                    </a:lnTo>
                    <a:lnTo>
                      <a:pt x="0" y="325"/>
                    </a:lnTo>
                    <a:close/>
                  </a:path>
                </a:pathLst>
              </a:custGeom>
              <a:solidFill>
                <a:srgbClr val="66FFFF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76" name="Rectangle 12">
                <a:extLst>
                  <a:ext uri="{FF2B5EF4-FFF2-40B4-BE49-F238E27FC236}">
                    <a16:creationId xmlns:a16="http://schemas.microsoft.com/office/drawing/2014/main" id="{5BC5AA46-17B8-4357-86B4-2BF35A4B19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19160" y="1662112"/>
                <a:ext cx="3022600" cy="600075"/>
              </a:xfrm>
              <a:prstGeom prst="rect">
                <a:avLst/>
              </a:prstGeom>
              <a:solidFill>
                <a:srgbClr val="FFFFCC"/>
              </a:solidFill>
              <a:ln w="12700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76" name="フリーフォーム 1125">
              <a:extLst>
                <a:ext uri="{FF2B5EF4-FFF2-40B4-BE49-F238E27FC236}">
                  <a16:creationId xmlns:a16="http://schemas.microsoft.com/office/drawing/2014/main" id="{89274ECB-9E1F-4234-B25C-334937902BA2}"/>
                </a:ext>
              </a:extLst>
            </p:cNvPr>
            <p:cNvSpPr/>
            <p:nvPr/>
          </p:nvSpPr>
          <p:spPr>
            <a:xfrm>
              <a:off x="9297736" y="2461986"/>
              <a:ext cx="646552" cy="714527"/>
            </a:xfrm>
            <a:custGeom>
              <a:avLst/>
              <a:gdLst>
                <a:gd name="connsiteX0" fmla="*/ 388699 w 777399"/>
                <a:gd name="connsiteY0" fmla="*/ 0 h 902898"/>
                <a:gd name="connsiteX1" fmla="*/ 647465 w 777399"/>
                <a:gd name="connsiteY1" fmla="*/ 109540 h 902898"/>
                <a:gd name="connsiteX2" fmla="*/ 647464 w 777399"/>
                <a:gd name="connsiteY2" fmla="*/ 109540 h 902898"/>
                <a:gd name="connsiteX3" fmla="*/ 694357 w 777399"/>
                <a:gd name="connsiteY3" fmla="*/ 579777 h 902898"/>
                <a:gd name="connsiteX4" fmla="*/ 669750 w 777399"/>
                <a:gd name="connsiteY4" fmla="*/ 610564 h 902898"/>
                <a:gd name="connsiteX5" fmla="*/ 676187 w 777399"/>
                <a:gd name="connsiteY5" fmla="*/ 612251 h 902898"/>
                <a:gd name="connsiteX6" fmla="*/ 774010 w 777399"/>
                <a:gd name="connsiteY6" fmla="*/ 609731 h 902898"/>
                <a:gd name="connsiteX7" fmla="*/ 672789 w 777399"/>
                <a:gd name="connsiteY7" fmla="*/ 676818 h 902898"/>
                <a:gd name="connsiteX8" fmla="*/ 614847 w 777399"/>
                <a:gd name="connsiteY8" fmla="*/ 676103 h 902898"/>
                <a:gd name="connsiteX9" fmla="*/ 630982 w 777399"/>
                <a:gd name="connsiteY9" fmla="*/ 688395 h 902898"/>
                <a:gd name="connsiteX10" fmla="*/ 777399 w 777399"/>
                <a:gd name="connsiteY10" fmla="*/ 731780 h 902898"/>
                <a:gd name="connsiteX11" fmla="*/ 656169 w 777399"/>
                <a:gd name="connsiteY11" fmla="*/ 769582 h 902898"/>
                <a:gd name="connsiteX12" fmla="*/ 597307 w 777399"/>
                <a:gd name="connsiteY12" fmla="*/ 754882 h 902898"/>
                <a:gd name="connsiteX13" fmla="*/ 629659 w 777399"/>
                <a:gd name="connsiteY13" fmla="*/ 777146 h 902898"/>
                <a:gd name="connsiteX14" fmla="*/ 727066 w 777399"/>
                <a:gd name="connsiteY14" fmla="*/ 811041 h 902898"/>
                <a:gd name="connsiteX15" fmla="*/ 532253 w 777399"/>
                <a:gd name="connsiteY15" fmla="*/ 804200 h 902898"/>
                <a:gd name="connsiteX16" fmla="*/ 506636 w 777399"/>
                <a:gd name="connsiteY16" fmla="*/ 782369 h 902898"/>
                <a:gd name="connsiteX17" fmla="*/ 388699 w 777399"/>
                <a:gd name="connsiteY17" fmla="*/ 902898 h 902898"/>
                <a:gd name="connsiteX18" fmla="*/ 270763 w 777399"/>
                <a:gd name="connsiteY18" fmla="*/ 782371 h 902898"/>
                <a:gd name="connsiteX19" fmla="*/ 245145 w 777399"/>
                <a:gd name="connsiteY19" fmla="*/ 804202 h 902898"/>
                <a:gd name="connsiteX20" fmla="*/ 50333 w 777399"/>
                <a:gd name="connsiteY20" fmla="*/ 811043 h 902898"/>
                <a:gd name="connsiteX21" fmla="*/ 147740 w 777399"/>
                <a:gd name="connsiteY21" fmla="*/ 777148 h 902898"/>
                <a:gd name="connsiteX22" fmla="*/ 180091 w 777399"/>
                <a:gd name="connsiteY22" fmla="*/ 754884 h 902898"/>
                <a:gd name="connsiteX23" fmla="*/ 121229 w 777399"/>
                <a:gd name="connsiteY23" fmla="*/ 769584 h 902898"/>
                <a:gd name="connsiteX24" fmla="*/ 0 w 777399"/>
                <a:gd name="connsiteY24" fmla="*/ 731782 h 902898"/>
                <a:gd name="connsiteX25" fmla="*/ 146417 w 777399"/>
                <a:gd name="connsiteY25" fmla="*/ 688397 h 902898"/>
                <a:gd name="connsiteX26" fmla="*/ 162551 w 777399"/>
                <a:gd name="connsiteY26" fmla="*/ 676105 h 902898"/>
                <a:gd name="connsiteX27" fmla="*/ 104609 w 777399"/>
                <a:gd name="connsiteY27" fmla="*/ 676820 h 902898"/>
                <a:gd name="connsiteX28" fmla="*/ 3389 w 777399"/>
                <a:gd name="connsiteY28" fmla="*/ 609733 h 902898"/>
                <a:gd name="connsiteX29" fmla="*/ 101212 w 777399"/>
                <a:gd name="connsiteY29" fmla="*/ 612253 h 902898"/>
                <a:gd name="connsiteX30" fmla="*/ 107649 w 777399"/>
                <a:gd name="connsiteY30" fmla="*/ 610565 h 902898"/>
                <a:gd name="connsiteX31" fmla="*/ 83040 w 777399"/>
                <a:gd name="connsiteY31" fmla="*/ 579776 h 902898"/>
                <a:gd name="connsiteX32" fmla="*/ 129933 w 777399"/>
                <a:gd name="connsiteY32" fmla="*/ 109540 h 902898"/>
                <a:gd name="connsiteX33" fmla="*/ 388699 w 777399"/>
                <a:gd name="connsiteY33" fmla="*/ 0 h 902898"/>
                <a:gd name="connsiteX0" fmla="*/ 388699 w 777399"/>
                <a:gd name="connsiteY0" fmla="*/ 0 h 834724"/>
                <a:gd name="connsiteX1" fmla="*/ 647465 w 777399"/>
                <a:gd name="connsiteY1" fmla="*/ 109540 h 834724"/>
                <a:gd name="connsiteX2" fmla="*/ 647464 w 777399"/>
                <a:gd name="connsiteY2" fmla="*/ 109540 h 834724"/>
                <a:gd name="connsiteX3" fmla="*/ 694357 w 777399"/>
                <a:gd name="connsiteY3" fmla="*/ 579777 h 834724"/>
                <a:gd name="connsiteX4" fmla="*/ 669750 w 777399"/>
                <a:gd name="connsiteY4" fmla="*/ 610564 h 834724"/>
                <a:gd name="connsiteX5" fmla="*/ 676187 w 777399"/>
                <a:gd name="connsiteY5" fmla="*/ 612251 h 834724"/>
                <a:gd name="connsiteX6" fmla="*/ 774010 w 777399"/>
                <a:gd name="connsiteY6" fmla="*/ 609731 h 834724"/>
                <a:gd name="connsiteX7" fmla="*/ 672789 w 777399"/>
                <a:gd name="connsiteY7" fmla="*/ 676818 h 834724"/>
                <a:gd name="connsiteX8" fmla="*/ 614847 w 777399"/>
                <a:gd name="connsiteY8" fmla="*/ 676103 h 834724"/>
                <a:gd name="connsiteX9" fmla="*/ 630982 w 777399"/>
                <a:gd name="connsiteY9" fmla="*/ 688395 h 834724"/>
                <a:gd name="connsiteX10" fmla="*/ 777399 w 777399"/>
                <a:gd name="connsiteY10" fmla="*/ 731780 h 834724"/>
                <a:gd name="connsiteX11" fmla="*/ 656169 w 777399"/>
                <a:gd name="connsiteY11" fmla="*/ 769582 h 834724"/>
                <a:gd name="connsiteX12" fmla="*/ 597307 w 777399"/>
                <a:gd name="connsiteY12" fmla="*/ 754882 h 834724"/>
                <a:gd name="connsiteX13" fmla="*/ 629659 w 777399"/>
                <a:gd name="connsiteY13" fmla="*/ 777146 h 834724"/>
                <a:gd name="connsiteX14" fmla="*/ 727066 w 777399"/>
                <a:gd name="connsiteY14" fmla="*/ 811041 h 834724"/>
                <a:gd name="connsiteX15" fmla="*/ 532253 w 777399"/>
                <a:gd name="connsiteY15" fmla="*/ 804200 h 834724"/>
                <a:gd name="connsiteX16" fmla="*/ 506636 w 777399"/>
                <a:gd name="connsiteY16" fmla="*/ 782369 h 834724"/>
                <a:gd name="connsiteX17" fmla="*/ 270763 w 777399"/>
                <a:gd name="connsiteY17" fmla="*/ 782371 h 834724"/>
                <a:gd name="connsiteX18" fmla="*/ 245145 w 777399"/>
                <a:gd name="connsiteY18" fmla="*/ 804202 h 834724"/>
                <a:gd name="connsiteX19" fmla="*/ 50333 w 777399"/>
                <a:gd name="connsiteY19" fmla="*/ 811043 h 834724"/>
                <a:gd name="connsiteX20" fmla="*/ 147740 w 777399"/>
                <a:gd name="connsiteY20" fmla="*/ 777148 h 834724"/>
                <a:gd name="connsiteX21" fmla="*/ 180091 w 777399"/>
                <a:gd name="connsiteY21" fmla="*/ 754884 h 834724"/>
                <a:gd name="connsiteX22" fmla="*/ 121229 w 777399"/>
                <a:gd name="connsiteY22" fmla="*/ 769584 h 834724"/>
                <a:gd name="connsiteX23" fmla="*/ 0 w 777399"/>
                <a:gd name="connsiteY23" fmla="*/ 731782 h 834724"/>
                <a:gd name="connsiteX24" fmla="*/ 146417 w 777399"/>
                <a:gd name="connsiteY24" fmla="*/ 688397 h 834724"/>
                <a:gd name="connsiteX25" fmla="*/ 162551 w 777399"/>
                <a:gd name="connsiteY25" fmla="*/ 676105 h 834724"/>
                <a:gd name="connsiteX26" fmla="*/ 104609 w 777399"/>
                <a:gd name="connsiteY26" fmla="*/ 676820 h 834724"/>
                <a:gd name="connsiteX27" fmla="*/ 3389 w 777399"/>
                <a:gd name="connsiteY27" fmla="*/ 609733 h 834724"/>
                <a:gd name="connsiteX28" fmla="*/ 101212 w 777399"/>
                <a:gd name="connsiteY28" fmla="*/ 612253 h 834724"/>
                <a:gd name="connsiteX29" fmla="*/ 107649 w 777399"/>
                <a:gd name="connsiteY29" fmla="*/ 610565 h 834724"/>
                <a:gd name="connsiteX30" fmla="*/ 83040 w 777399"/>
                <a:gd name="connsiteY30" fmla="*/ 579776 h 834724"/>
                <a:gd name="connsiteX31" fmla="*/ 129933 w 777399"/>
                <a:gd name="connsiteY31" fmla="*/ 109540 h 834724"/>
                <a:gd name="connsiteX32" fmla="*/ 388699 w 777399"/>
                <a:gd name="connsiteY32" fmla="*/ 0 h 834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777399" h="834724">
                  <a:moveTo>
                    <a:pt x="388699" y="0"/>
                  </a:moveTo>
                  <a:cubicBezTo>
                    <a:pt x="482354" y="0"/>
                    <a:pt x="576008" y="36513"/>
                    <a:pt x="647465" y="109540"/>
                  </a:cubicBezTo>
                  <a:lnTo>
                    <a:pt x="647464" y="109540"/>
                  </a:lnTo>
                  <a:cubicBezTo>
                    <a:pt x="772512" y="237336"/>
                    <a:pt x="788143" y="434611"/>
                    <a:pt x="694357" y="579777"/>
                  </a:cubicBezTo>
                  <a:lnTo>
                    <a:pt x="669750" y="610564"/>
                  </a:lnTo>
                  <a:lnTo>
                    <a:pt x="676187" y="612251"/>
                  </a:lnTo>
                  <a:cubicBezTo>
                    <a:pt x="709368" y="617786"/>
                    <a:pt x="742723" y="617071"/>
                    <a:pt x="774010" y="609731"/>
                  </a:cubicBezTo>
                  <a:cubicBezTo>
                    <a:pt x="752783" y="646497"/>
                    <a:pt x="715656" y="669442"/>
                    <a:pt x="672789" y="676818"/>
                  </a:cubicBezTo>
                  <a:lnTo>
                    <a:pt x="614847" y="676103"/>
                  </a:lnTo>
                  <a:lnTo>
                    <a:pt x="630982" y="688395"/>
                  </a:lnTo>
                  <a:cubicBezTo>
                    <a:pt x="675383" y="716234"/>
                    <a:pt x="726756" y="731722"/>
                    <a:pt x="777399" y="731780"/>
                  </a:cubicBezTo>
                  <a:cubicBezTo>
                    <a:pt x="745459" y="760690"/>
                    <a:pt x="701469" y="773020"/>
                    <a:pt x="656169" y="769582"/>
                  </a:cubicBezTo>
                  <a:lnTo>
                    <a:pt x="597307" y="754882"/>
                  </a:lnTo>
                  <a:lnTo>
                    <a:pt x="629659" y="777146"/>
                  </a:lnTo>
                  <a:cubicBezTo>
                    <a:pt x="659834" y="794188"/>
                    <a:pt x="693001" y="805880"/>
                    <a:pt x="727066" y="811041"/>
                  </a:cubicBezTo>
                  <a:cubicBezTo>
                    <a:pt x="671108" y="845963"/>
                    <a:pt x="594094" y="841073"/>
                    <a:pt x="532253" y="804200"/>
                  </a:cubicBezTo>
                  <a:lnTo>
                    <a:pt x="506636" y="782369"/>
                  </a:lnTo>
                  <a:lnTo>
                    <a:pt x="270763" y="782371"/>
                  </a:lnTo>
                  <a:lnTo>
                    <a:pt x="245145" y="804202"/>
                  </a:lnTo>
                  <a:cubicBezTo>
                    <a:pt x="183305" y="841075"/>
                    <a:pt x="106291" y="845965"/>
                    <a:pt x="50333" y="811043"/>
                  </a:cubicBezTo>
                  <a:cubicBezTo>
                    <a:pt x="84398" y="805882"/>
                    <a:pt x="117565" y="794190"/>
                    <a:pt x="147740" y="777148"/>
                  </a:cubicBezTo>
                  <a:lnTo>
                    <a:pt x="180091" y="754884"/>
                  </a:lnTo>
                  <a:lnTo>
                    <a:pt x="121229" y="769584"/>
                  </a:lnTo>
                  <a:cubicBezTo>
                    <a:pt x="75929" y="773022"/>
                    <a:pt x="31940" y="760692"/>
                    <a:pt x="0" y="731782"/>
                  </a:cubicBezTo>
                  <a:cubicBezTo>
                    <a:pt x="50642" y="731724"/>
                    <a:pt x="102015" y="716236"/>
                    <a:pt x="146417" y="688397"/>
                  </a:cubicBezTo>
                  <a:lnTo>
                    <a:pt x="162551" y="676105"/>
                  </a:lnTo>
                  <a:lnTo>
                    <a:pt x="104609" y="676820"/>
                  </a:lnTo>
                  <a:cubicBezTo>
                    <a:pt x="61743" y="669444"/>
                    <a:pt x="24616" y="646499"/>
                    <a:pt x="3389" y="609733"/>
                  </a:cubicBezTo>
                  <a:cubicBezTo>
                    <a:pt x="34676" y="617073"/>
                    <a:pt x="68031" y="617788"/>
                    <a:pt x="101212" y="612253"/>
                  </a:cubicBezTo>
                  <a:lnTo>
                    <a:pt x="107649" y="610565"/>
                  </a:lnTo>
                  <a:lnTo>
                    <a:pt x="83040" y="579776"/>
                  </a:lnTo>
                  <a:cubicBezTo>
                    <a:pt x="-10745" y="434610"/>
                    <a:pt x="4886" y="237336"/>
                    <a:pt x="129933" y="109540"/>
                  </a:cubicBezTo>
                  <a:cubicBezTo>
                    <a:pt x="201389" y="36513"/>
                    <a:pt x="295045" y="0"/>
                    <a:pt x="38869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69" name="グループ化 368">
              <a:extLst>
                <a:ext uri="{FF2B5EF4-FFF2-40B4-BE49-F238E27FC236}">
                  <a16:creationId xmlns:a16="http://schemas.microsoft.com/office/drawing/2014/main" id="{D580DB0E-11D7-4727-9CA7-84AD1543D686}"/>
                </a:ext>
              </a:extLst>
            </p:cNvPr>
            <p:cNvGrpSpPr/>
            <p:nvPr/>
          </p:nvGrpSpPr>
          <p:grpSpPr>
            <a:xfrm>
              <a:off x="9333053" y="3033813"/>
              <a:ext cx="575919" cy="446592"/>
              <a:chOff x="5436737" y="2250781"/>
              <a:chExt cx="575919" cy="446592"/>
            </a:xfrm>
          </p:grpSpPr>
          <p:sp>
            <p:nvSpPr>
              <p:cNvPr id="370" name="楕円 369">
                <a:extLst>
                  <a:ext uri="{FF2B5EF4-FFF2-40B4-BE49-F238E27FC236}">
                    <a16:creationId xmlns:a16="http://schemas.microsoft.com/office/drawing/2014/main" id="{FF18C0CA-17A2-4429-9519-54A264324613}"/>
                  </a:ext>
                </a:extLst>
              </p:cNvPr>
              <p:cNvSpPr/>
              <p:nvPr/>
            </p:nvSpPr>
            <p:spPr bwMode="auto">
              <a:xfrm>
                <a:off x="5436737" y="2609851"/>
                <a:ext cx="575919" cy="87522"/>
              </a:xfrm>
              <a:prstGeom prst="ellipse">
                <a:avLst/>
              </a:pr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フリーフォーム: 図形 370">
                <a:extLst>
                  <a:ext uri="{FF2B5EF4-FFF2-40B4-BE49-F238E27FC236}">
                    <a16:creationId xmlns:a16="http://schemas.microsoft.com/office/drawing/2014/main" id="{3F55EA07-CDBF-4C58-B939-4B97A41F094A}"/>
                  </a:ext>
                </a:extLst>
              </p:cNvPr>
              <p:cNvSpPr/>
              <p:nvPr/>
            </p:nvSpPr>
            <p:spPr bwMode="auto">
              <a:xfrm>
                <a:off x="5473989" y="2250781"/>
                <a:ext cx="502422" cy="387976"/>
              </a:xfrm>
              <a:custGeom>
                <a:avLst/>
                <a:gdLst>
                  <a:gd name="connsiteX0" fmla="*/ 198851 w 502422"/>
                  <a:gd name="connsiteY0" fmla="*/ 0 h 387976"/>
                  <a:gd name="connsiteX1" fmla="*/ 280512 w 502422"/>
                  <a:gd name="connsiteY1" fmla="*/ 0 h 387976"/>
                  <a:gd name="connsiteX2" fmla="*/ 303218 w 502422"/>
                  <a:gd name="connsiteY2" fmla="*/ 90824 h 387976"/>
                  <a:gd name="connsiteX3" fmla="*/ 353846 w 502422"/>
                  <a:gd name="connsiteY3" fmla="*/ 90824 h 387976"/>
                  <a:gd name="connsiteX4" fmla="*/ 502422 w 502422"/>
                  <a:gd name="connsiteY4" fmla="*/ 239400 h 387976"/>
                  <a:gd name="connsiteX5" fmla="*/ 502422 w 502422"/>
                  <a:gd name="connsiteY5" fmla="*/ 387976 h 387976"/>
                  <a:gd name="connsiteX6" fmla="*/ 0 w 502422"/>
                  <a:gd name="connsiteY6" fmla="*/ 387976 h 387976"/>
                  <a:gd name="connsiteX7" fmla="*/ 0 w 502422"/>
                  <a:gd name="connsiteY7" fmla="*/ 239400 h 387976"/>
                  <a:gd name="connsiteX8" fmla="*/ 148576 w 502422"/>
                  <a:gd name="connsiteY8" fmla="*/ 90824 h 387976"/>
                  <a:gd name="connsiteX9" fmla="*/ 176145 w 502422"/>
                  <a:gd name="connsiteY9" fmla="*/ 90824 h 387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02422" h="387976">
                    <a:moveTo>
                      <a:pt x="198851" y="0"/>
                    </a:moveTo>
                    <a:lnTo>
                      <a:pt x="280512" y="0"/>
                    </a:lnTo>
                    <a:lnTo>
                      <a:pt x="303218" y="90824"/>
                    </a:lnTo>
                    <a:lnTo>
                      <a:pt x="353846" y="90824"/>
                    </a:lnTo>
                    <a:cubicBezTo>
                      <a:pt x="435902" y="90824"/>
                      <a:pt x="502422" y="157344"/>
                      <a:pt x="502422" y="239400"/>
                    </a:cubicBezTo>
                    <a:lnTo>
                      <a:pt x="502422" y="387976"/>
                    </a:lnTo>
                    <a:lnTo>
                      <a:pt x="0" y="387976"/>
                    </a:lnTo>
                    <a:lnTo>
                      <a:pt x="0" y="239400"/>
                    </a:lnTo>
                    <a:cubicBezTo>
                      <a:pt x="0" y="157344"/>
                      <a:pt x="66520" y="90824"/>
                      <a:pt x="148576" y="90824"/>
                    </a:cubicBezTo>
                    <a:lnTo>
                      <a:pt x="176145" y="90824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72" name="四角形: 上の 2 つの角を丸める 371">
                <a:extLst>
                  <a:ext uri="{FF2B5EF4-FFF2-40B4-BE49-F238E27FC236}">
                    <a16:creationId xmlns:a16="http://schemas.microsoft.com/office/drawing/2014/main" id="{4FBCD3C7-4DD8-405B-A236-820B59B99C59}"/>
                  </a:ext>
                </a:extLst>
              </p:cNvPr>
              <p:cNvSpPr/>
              <p:nvPr/>
            </p:nvSpPr>
            <p:spPr bwMode="auto">
              <a:xfrm>
                <a:off x="5452827" y="2486173"/>
                <a:ext cx="544748" cy="165284"/>
              </a:xfrm>
              <a:prstGeom prst="round2SameRect">
                <a:avLst>
                  <a:gd name="adj1" fmla="val 19265"/>
                  <a:gd name="adj2" fmla="val 0"/>
                </a:avLst>
              </a:prstGeom>
              <a:solidFill>
                <a:srgbClr val="FF6699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77" name="グループ化 476">
              <a:extLst>
                <a:ext uri="{FF2B5EF4-FFF2-40B4-BE49-F238E27FC236}">
                  <a16:creationId xmlns:a16="http://schemas.microsoft.com/office/drawing/2014/main" id="{FA5CF4AD-2E98-423A-9712-E573729A7A17}"/>
                </a:ext>
              </a:extLst>
            </p:cNvPr>
            <p:cNvGrpSpPr/>
            <p:nvPr/>
          </p:nvGrpSpPr>
          <p:grpSpPr>
            <a:xfrm>
              <a:off x="9380221" y="2590880"/>
              <a:ext cx="481583" cy="489840"/>
              <a:chOff x="5274321" y="3781001"/>
              <a:chExt cx="579044" cy="588972"/>
            </a:xfrm>
          </p:grpSpPr>
          <p:sp>
            <p:nvSpPr>
              <p:cNvPr id="478" name="円/楕円 238">
                <a:extLst>
                  <a:ext uri="{FF2B5EF4-FFF2-40B4-BE49-F238E27FC236}">
                    <a16:creationId xmlns:a16="http://schemas.microsoft.com/office/drawing/2014/main" id="{0B54C1B3-7C28-49F3-85A7-3703C192666B}"/>
                  </a:ext>
                </a:extLst>
              </p:cNvPr>
              <p:cNvSpPr/>
              <p:nvPr/>
            </p:nvSpPr>
            <p:spPr>
              <a:xfrm>
                <a:off x="5274321" y="3862474"/>
                <a:ext cx="579044" cy="507499"/>
              </a:xfrm>
              <a:custGeom>
                <a:avLst/>
                <a:gdLst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0 w 579044"/>
                  <a:gd name="connsiteY0" fmla="*/ 318294 h 636588"/>
                  <a:gd name="connsiteX1" fmla="*/ 289522 w 579044"/>
                  <a:gd name="connsiteY1" fmla="*/ 0 h 636588"/>
                  <a:gd name="connsiteX2" fmla="*/ 579044 w 579044"/>
                  <a:gd name="connsiteY2" fmla="*/ 318294 h 636588"/>
                  <a:gd name="connsiteX3" fmla="*/ 289522 w 579044"/>
                  <a:gd name="connsiteY3" fmla="*/ 636588 h 636588"/>
                  <a:gd name="connsiteX4" fmla="*/ 0 w 579044"/>
                  <a:gd name="connsiteY4" fmla="*/ 318294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80962 w 579044"/>
                  <a:gd name="connsiteY4" fmla="*/ 91440 h 636588"/>
                  <a:gd name="connsiteX0" fmla="*/ 289522 w 579044"/>
                  <a:gd name="connsiteY0" fmla="*/ 0 h 636588"/>
                  <a:gd name="connsiteX1" fmla="*/ 579044 w 579044"/>
                  <a:gd name="connsiteY1" fmla="*/ 318294 h 636588"/>
                  <a:gd name="connsiteX2" fmla="*/ 289522 w 579044"/>
                  <a:gd name="connsiteY2" fmla="*/ 636588 h 636588"/>
                  <a:gd name="connsiteX3" fmla="*/ 0 w 579044"/>
                  <a:gd name="connsiteY3" fmla="*/ 318294 h 636588"/>
                  <a:gd name="connsiteX4" fmla="*/ 342862 w 579044"/>
                  <a:gd name="connsiteY4" fmla="*/ 170815 h 636588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0" fmla="*/ 349847 w 579044"/>
                  <a:gd name="connsiteY0" fmla="*/ 39186 h 507499"/>
                  <a:gd name="connsiteX1" fmla="*/ 579044 w 579044"/>
                  <a:gd name="connsiteY1" fmla="*/ 189205 h 507499"/>
                  <a:gd name="connsiteX2" fmla="*/ 289522 w 579044"/>
                  <a:gd name="connsiteY2" fmla="*/ 507499 h 507499"/>
                  <a:gd name="connsiteX3" fmla="*/ 0 w 579044"/>
                  <a:gd name="connsiteY3" fmla="*/ 189205 h 507499"/>
                  <a:gd name="connsiteX4" fmla="*/ 342862 w 579044"/>
                  <a:gd name="connsiteY4" fmla="*/ 41726 h 507499"/>
                  <a:gd name="connsiteX5" fmla="*/ 349847 w 579044"/>
                  <a:gd name="connsiteY5" fmla="*/ 39186 h 507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79044" h="507499">
                    <a:moveTo>
                      <a:pt x="349847" y="39186"/>
                    </a:moveTo>
                    <a:cubicBezTo>
                      <a:pt x="497046" y="-33839"/>
                      <a:pt x="579044" y="13416"/>
                      <a:pt x="579044" y="189205"/>
                    </a:cubicBezTo>
                    <a:cubicBezTo>
                      <a:pt x="579044" y="364994"/>
                      <a:pt x="449421" y="507499"/>
                      <a:pt x="289522" y="507499"/>
                    </a:cubicBezTo>
                    <a:cubicBezTo>
                      <a:pt x="129623" y="507499"/>
                      <a:pt x="0" y="364994"/>
                      <a:pt x="0" y="189205"/>
                    </a:cubicBezTo>
                    <a:cubicBezTo>
                      <a:pt x="0" y="13416"/>
                      <a:pt x="91523" y="-49714"/>
                      <a:pt x="342862" y="41726"/>
                    </a:cubicBezTo>
                    <a:lnTo>
                      <a:pt x="349847" y="3918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9" name="月 478">
                <a:extLst>
                  <a:ext uri="{FF2B5EF4-FFF2-40B4-BE49-F238E27FC236}">
                    <a16:creationId xmlns:a16="http://schemas.microsoft.com/office/drawing/2014/main" id="{2830EC06-EBEA-477D-BD05-3133D8FD7619}"/>
                  </a:ext>
                </a:extLst>
              </p:cNvPr>
              <p:cNvSpPr/>
              <p:nvPr/>
            </p:nvSpPr>
            <p:spPr>
              <a:xfrm rot="16200000">
                <a:off x="5551144" y="4148065"/>
                <a:ext cx="25398" cy="75418"/>
              </a:xfrm>
              <a:prstGeom prst="moon">
                <a:avLst>
                  <a:gd name="adj" fmla="val 875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0" name="円/楕円 1134">
                <a:extLst>
                  <a:ext uri="{FF2B5EF4-FFF2-40B4-BE49-F238E27FC236}">
                    <a16:creationId xmlns:a16="http://schemas.microsoft.com/office/drawing/2014/main" id="{9E7F68AC-F501-4AD2-A83E-213FC55378D9}"/>
                  </a:ext>
                </a:extLst>
              </p:cNvPr>
              <p:cNvSpPr/>
              <p:nvPr/>
            </p:nvSpPr>
            <p:spPr>
              <a:xfrm>
                <a:off x="5391751" y="4040233"/>
                <a:ext cx="66739" cy="5497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1" name="円/楕円 1136">
                <a:extLst>
                  <a:ext uri="{FF2B5EF4-FFF2-40B4-BE49-F238E27FC236}">
                    <a16:creationId xmlns:a16="http://schemas.microsoft.com/office/drawing/2014/main" id="{7A9DB258-6C94-409F-BDCB-082E0562D1FD}"/>
                  </a:ext>
                </a:extLst>
              </p:cNvPr>
              <p:cNvSpPr/>
              <p:nvPr/>
            </p:nvSpPr>
            <p:spPr>
              <a:xfrm>
                <a:off x="5667977" y="4040233"/>
                <a:ext cx="66739" cy="54973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482" name="グループ化 481">
                <a:extLst>
                  <a:ext uri="{FF2B5EF4-FFF2-40B4-BE49-F238E27FC236}">
                    <a16:creationId xmlns:a16="http://schemas.microsoft.com/office/drawing/2014/main" id="{0B213E9D-B8F3-4684-B291-E8B7EF292837}"/>
                  </a:ext>
                </a:extLst>
              </p:cNvPr>
              <p:cNvGrpSpPr/>
              <p:nvPr/>
            </p:nvGrpSpPr>
            <p:grpSpPr>
              <a:xfrm>
                <a:off x="5308717" y="3781001"/>
                <a:ext cx="254173" cy="182572"/>
                <a:chOff x="8185150" y="3036368"/>
                <a:chExt cx="293635" cy="222935"/>
              </a:xfrm>
            </p:grpSpPr>
            <p:sp>
              <p:nvSpPr>
                <p:cNvPr id="493" name="月 492">
                  <a:extLst>
                    <a:ext uri="{FF2B5EF4-FFF2-40B4-BE49-F238E27FC236}">
                      <a16:creationId xmlns:a16="http://schemas.microsoft.com/office/drawing/2014/main" id="{06940250-CE67-4937-96B7-3A873B8A8A8C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4" name="月 493">
                  <a:extLst>
                    <a:ext uri="{FF2B5EF4-FFF2-40B4-BE49-F238E27FC236}">
                      <a16:creationId xmlns:a16="http://schemas.microsoft.com/office/drawing/2014/main" id="{B72CE9A8-2DBE-4511-893C-00B7BD3A662F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5" name="月 494">
                  <a:extLst>
                    <a:ext uri="{FF2B5EF4-FFF2-40B4-BE49-F238E27FC236}">
                      <a16:creationId xmlns:a16="http://schemas.microsoft.com/office/drawing/2014/main" id="{A0864395-FC6F-44A6-943B-167E043995D5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6" name="月 495">
                  <a:extLst>
                    <a:ext uri="{FF2B5EF4-FFF2-40B4-BE49-F238E27FC236}">
                      <a16:creationId xmlns:a16="http://schemas.microsoft.com/office/drawing/2014/main" id="{8B88951C-8458-4D86-B015-BDD8D648EB56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7" name="月 496">
                  <a:extLst>
                    <a:ext uri="{FF2B5EF4-FFF2-40B4-BE49-F238E27FC236}">
                      <a16:creationId xmlns:a16="http://schemas.microsoft.com/office/drawing/2014/main" id="{B16A146F-4C0C-4B7A-A6D9-1741A5C32D35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8" name="月 497">
                  <a:extLst>
                    <a:ext uri="{FF2B5EF4-FFF2-40B4-BE49-F238E27FC236}">
                      <a16:creationId xmlns:a16="http://schemas.microsoft.com/office/drawing/2014/main" id="{B35A3042-5119-47EB-8D31-053EA5226DC9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483" name="グループ化 482">
                <a:extLst>
                  <a:ext uri="{FF2B5EF4-FFF2-40B4-BE49-F238E27FC236}">
                    <a16:creationId xmlns:a16="http://schemas.microsoft.com/office/drawing/2014/main" id="{D99F69B4-8987-4AC0-A7B1-430DBD052B72}"/>
                  </a:ext>
                </a:extLst>
              </p:cNvPr>
              <p:cNvGrpSpPr/>
              <p:nvPr/>
            </p:nvGrpSpPr>
            <p:grpSpPr>
              <a:xfrm>
                <a:off x="5567058" y="3781001"/>
                <a:ext cx="254173" cy="182572"/>
                <a:chOff x="8185150" y="3036368"/>
                <a:chExt cx="293635" cy="222935"/>
              </a:xfrm>
            </p:grpSpPr>
            <p:sp>
              <p:nvSpPr>
                <p:cNvPr id="487" name="月 486">
                  <a:extLst>
                    <a:ext uri="{FF2B5EF4-FFF2-40B4-BE49-F238E27FC236}">
                      <a16:creationId xmlns:a16="http://schemas.microsoft.com/office/drawing/2014/main" id="{0CE8A187-23A0-439E-803D-676C42B4549C}"/>
                    </a:ext>
                  </a:extLst>
                </p:cNvPr>
                <p:cNvSpPr/>
                <p:nvPr/>
              </p:nvSpPr>
              <p:spPr>
                <a:xfrm>
                  <a:off x="82359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88" name="月 487">
                  <a:extLst>
                    <a:ext uri="{FF2B5EF4-FFF2-40B4-BE49-F238E27FC236}">
                      <a16:creationId xmlns:a16="http://schemas.microsoft.com/office/drawing/2014/main" id="{4782D448-4EDD-4E54-8BF2-7E651992EA49}"/>
                    </a:ext>
                  </a:extLst>
                </p:cNvPr>
                <p:cNvSpPr/>
                <p:nvPr/>
              </p:nvSpPr>
              <p:spPr>
                <a:xfrm>
                  <a:off x="818515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89" name="月 488">
                  <a:extLst>
                    <a:ext uri="{FF2B5EF4-FFF2-40B4-BE49-F238E27FC236}">
                      <a16:creationId xmlns:a16="http://schemas.microsoft.com/office/drawing/2014/main" id="{3D6E6C9E-575B-49BC-9917-4C45A8D86A80}"/>
                    </a:ext>
                  </a:extLst>
                </p:cNvPr>
                <p:cNvSpPr/>
                <p:nvPr/>
              </p:nvSpPr>
              <p:spPr>
                <a:xfrm>
                  <a:off x="83312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0" name="月 489">
                  <a:extLst>
                    <a:ext uri="{FF2B5EF4-FFF2-40B4-BE49-F238E27FC236}">
                      <a16:creationId xmlns:a16="http://schemas.microsoft.com/office/drawing/2014/main" id="{02DCE7A0-A296-4E26-849E-1F8D7132A883}"/>
                    </a:ext>
                  </a:extLst>
                </p:cNvPr>
                <p:cNvSpPr/>
                <p:nvPr/>
              </p:nvSpPr>
              <p:spPr>
                <a:xfrm>
                  <a:off x="8280400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1" name="月 490">
                  <a:extLst>
                    <a:ext uri="{FF2B5EF4-FFF2-40B4-BE49-F238E27FC236}">
                      <a16:creationId xmlns:a16="http://schemas.microsoft.com/office/drawing/2014/main" id="{3817E344-48C7-4269-958F-DCD461CDEAD8}"/>
                    </a:ext>
                  </a:extLst>
                </p:cNvPr>
                <p:cNvSpPr/>
                <p:nvPr/>
              </p:nvSpPr>
              <p:spPr>
                <a:xfrm>
                  <a:off x="84296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492" name="月 491">
                  <a:extLst>
                    <a:ext uri="{FF2B5EF4-FFF2-40B4-BE49-F238E27FC236}">
                      <a16:creationId xmlns:a16="http://schemas.microsoft.com/office/drawing/2014/main" id="{9D675810-9F84-4A3F-B094-EB88CAEDFC49}"/>
                    </a:ext>
                  </a:extLst>
                </p:cNvPr>
                <p:cNvSpPr/>
                <p:nvPr/>
              </p:nvSpPr>
              <p:spPr>
                <a:xfrm>
                  <a:off x="8378825" y="3036368"/>
                  <a:ext cx="49160" cy="222935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sp>
            <p:nvSpPr>
              <p:cNvPr id="484" name="月 483">
                <a:extLst>
                  <a:ext uri="{FF2B5EF4-FFF2-40B4-BE49-F238E27FC236}">
                    <a16:creationId xmlns:a16="http://schemas.microsoft.com/office/drawing/2014/main" id="{C3FD8094-7FEA-422A-8BB0-491FAF7F3105}"/>
                  </a:ext>
                </a:extLst>
              </p:cNvPr>
              <p:cNvSpPr/>
              <p:nvPr/>
            </p:nvSpPr>
            <p:spPr>
              <a:xfrm rot="5400000">
                <a:off x="5393706" y="3829448"/>
                <a:ext cx="45720" cy="18276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5" name="月 484">
                <a:extLst>
                  <a:ext uri="{FF2B5EF4-FFF2-40B4-BE49-F238E27FC236}">
                    <a16:creationId xmlns:a16="http://schemas.microsoft.com/office/drawing/2014/main" id="{E88FFCA0-5CB1-4271-A1D1-A27F08FD9B4C}"/>
                  </a:ext>
                </a:extLst>
              </p:cNvPr>
              <p:cNvSpPr/>
              <p:nvPr/>
            </p:nvSpPr>
            <p:spPr>
              <a:xfrm rot="5400000">
                <a:off x="5684219" y="3829448"/>
                <a:ext cx="45720" cy="182762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6" name="円/楕円 4">
                <a:extLst>
                  <a:ext uri="{FF2B5EF4-FFF2-40B4-BE49-F238E27FC236}">
                    <a16:creationId xmlns:a16="http://schemas.microsoft.com/office/drawing/2014/main" id="{B40C1C04-0EE2-4FF7-82C8-DF49EA633DBA}"/>
                  </a:ext>
                </a:extLst>
              </p:cNvPr>
              <p:cNvSpPr/>
              <p:nvPr/>
            </p:nvSpPr>
            <p:spPr>
              <a:xfrm>
                <a:off x="5489738" y="4262446"/>
                <a:ext cx="148210" cy="54971"/>
              </a:xfrm>
              <a:custGeom>
                <a:avLst/>
                <a:gdLst/>
                <a:ahLst/>
                <a:cxnLst/>
                <a:rect l="l" t="t" r="r" b="b"/>
                <a:pathLst>
                  <a:path w="194934" h="36810">
                    <a:moveTo>
                      <a:pt x="0" y="0"/>
                    </a:moveTo>
                    <a:cubicBezTo>
                      <a:pt x="27202" y="6486"/>
                      <a:pt x="60957" y="9752"/>
                      <a:pt x="97467" y="9752"/>
                    </a:cubicBezTo>
                    <a:cubicBezTo>
                      <a:pt x="133977" y="9752"/>
                      <a:pt x="167732" y="6486"/>
                      <a:pt x="194934" y="0"/>
                    </a:cubicBezTo>
                    <a:cubicBezTo>
                      <a:pt x="186588" y="21408"/>
                      <a:pt x="146006" y="36810"/>
                      <a:pt x="97467" y="36810"/>
                    </a:cubicBezTo>
                    <a:cubicBezTo>
                      <a:pt x="48928" y="36810"/>
                      <a:pt x="8346" y="21408"/>
                      <a:pt x="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rPr>
                  <a:t>　</a:t>
                </a:r>
              </a:p>
            </p:txBody>
          </p:sp>
        </p:grpSp>
        <p:grpSp>
          <p:nvGrpSpPr>
            <p:cNvPr id="535" name="グループ化 534">
              <a:extLst>
                <a:ext uri="{FF2B5EF4-FFF2-40B4-BE49-F238E27FC236}">
                  <a16:creationId xmlns:a16="http://schemas.microsoft.com/office/drawing/2014/main" id="{702B5EB8-9222-4DCB-9BE1-AD0B9132C688}"/>
                </a:ext>
              </a:extLst>
            </p:cNvPr>
            <p:cNvGrpSpPr/>
            <p:nvPr/>
          </p:nvGrpSpPr>
          <p:grpSpPr>
            <a:xfrm>
              <a:off x="9207781" y="2386505"/>
              <a:ext cx="826463" cy="273578"/>
              <a:chOff x="849631" y="361615"/>
              <a:chExt cx="1113596" cy="441091"/>
            </a:xfrm>
          </p:grpSpPr>
          <p:sp>
            <p:nvSpPr>
              <p:cNvPr id="536" name="月 535">
                <a:extLst>
                  <a:ext uri="{FF2B5EF4-FFF2-40B4-BE49-F238E27FC236}">
                    <a16:creationId xmlns:a16="http://schemas.microsoft.com/office/drawing/2014/main" id="{3BA40E9A-A38F-48BD-AFF9-0A9B3F39C565}"/>
                  </a:ext>
                </a:extLst>
              </p:cNvPr>
              <p:cNvSpPr/>
              <p:nvPr/>
            </p:nvSpPr>
            <p:spPr bwMode="auto">
              <a:xfrm rot="7200000">
                <a:off x="1486749" y="229596"/>
                <a:ext cx="240360" cy="622355"/>
              </a:xfrm>
              <a:prstGeom prst="moon">
                <a:avLst>
                  <a:gd name="adj" fmla="val 87500"/>
                </a:avLst>
              </a:prstGeom>
              <a:pattFill prst="sm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37" name="月 536">
                <a:extLst>
                  <a:ext uri="{FF2B5EF4-FFF2-40B4-BE49-F238E27FC236}">
                    <a16:creationId xmlns:a16="http://schemas.microsoft.com/office/drawing/2014/main" id="{120EC415-094E-4FDB-934D-A288D28508E7}"/>
                  </a:ext>
                </a:extLst>
              </p:cNvPr>
              <p:cNvSpPr/>
              <p:nvPr/>
            </p:nvSpPr>
            <p:spPr bwMode="auto">
              <a:xfrm rot="14400000" flipH="1">
                <a:off x="1087815" y="123431"/>
                <a:ext cx="427913" cy="904282"/>
              </a:xfrm>
              <a:prstGeom prst="moon">
                <a:avLst>
                  <a:gd name="adj" fmla="val 87500"/>
                </a:avLst>
              </a:pr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538" name="グループ化 537">
                <a:extLst>
                  <a:ext uri="{FF2B5EF4-FFF2-40B4-BE49-F238E27FC236}">
                    <a16:creationId xmlns:a16="http://schemas.microsoft.com/office/drawing/2014/main" id="{31878A1B-C858-43D1-9BE2-08B5E0798575}"/>
                  </a:ext>
                </a:extLst>
              </p:cNvPr>
              <p:cNvGrpSpPr/>
              <p:nvPr/>
            </p:nvGrpSpPr>
            <p:grpSpPr>
              <a:xfrm flipH="1">
                <a:off x="918759" y="531164"/>
                <a:ext cx="724435" cy="205850"/>
                <a:chOff x="1057822" y="531164"/>
                <a:chExt cx="724435" cy="205850"/>
              </a:xfrm>
            </p:grpSpPr>
            <p:sp>
              <p:nvSpPr>
                <p:cNvPr id="542" name="楕円 1888">
                  <a:extLst>
                    <a:ext uri="{FF2B5EF4-FFF2-40B4-BE49-F238E27FC236}">
                      <a16:creationId xmlns:a16="http://schemas.microsoft.com/office/drawing/2014/main" id="{47B6E32E-9F36-4E28-8656-C2051E0734EB}"/>
                    </a:ext>
                  </a:extLst>
                </p:cNvPr>
                <p:cNvSpPr/>
                <p:nvPr/>
              </p:nvSpPr>
              <p:spPr bwMode="auto">
                <a:xfrm rot="1764616">
                  <a:off x="1057822" y="531164"/>
                  <a:ext cx="724435" cy="79785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3" name="楕円 1888">
                  <a:extLst>
                    <a:ext uri="{FF2B5EF4-FFF2-40B4-BE49-F238E27FC236}">
                      <a16:creationId xmlns:a16="http://schemas.microsoft.com/office/drawing/2014/main" id="{528063CC-13DD-409C-A6B6-40212673F545}"/>
                    </a:ext>
                  </a:extLst>
                </p:cNvPr>
                <p:cNvSpPr/>
                <p:nvPr/>
              </p:nvSpPr>
              <p:spPr bwMode="auto">
                <a:xfrm rot="1764616">
                  <a:off x="1256143" y="683195"/>
                  <a:ext cx="488671" cy="53819"/>
                </a:xfrm>
                <a:custGeom>
                  <a:avLst/>
                  <a:gdLst>
                    <a:gd name="connsiteX0" fmla="*/ 0 w 608141"/>
                    <a:gd name="connsiteY0" fmla="*/ 22860 h 45719"/>
                    <a:gd name="connsiteX1" fmla="*/ 304071 w 608141"/>
                    <a:gd name="connsiteY1" fmla="*/ 0 h 45719"/>
                    <a:gd name="connsiteX2" fmla="*/ 608142 w 608141"/>
                    <a:gd name="connsiteY2" fmla="*/ 22860 h 45719"/>
                    <a:gd name="connsiteX3" fmla="*/ 304071 w 608141"/>
                    <a:gd name="connsiteY3" fmla="*/ 45720 h 45719"/>
                    <a:gd name="connsiteX4" fmla="*/ 0 w 608141"/>
                    <a:gd name="connsiteY4" fmla="*/ 22860 h 45719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22860 h 45720"/>
                    <a:gd name="connsiteX1" fmla="*/ 304071 w 608142"/>
                    <a:gd name="connsiteY1" fmla="*/ 0 h 45720"/>
                    <a:gd name="connsiteX2" fmla="*/ 608142 w 608142"/>
                    <a:gd name="connsiteY2" fmla="*/ 22860 h 45720"/>
                    <a:gd name="connsiteX3" fmla="*/ 304071 w 608142"/>
                    <a:gd name="connsiteY3" fmla="*/ 45720 h 45720"/>
                    <a:gd name="connsiteX4" fmla="*/ 0 w 608142"/>
                    <a:gd name="connsiteY4" fmla="*/ 22860 h 45720"/>
                    <a:gd name="connsiteX0" fmla="*/ 0 w 608142"/>
                    <a:gd name="connsiteY0" fmla="*/ 77628 h 100488"/>
                    <a:gd name="connsiteX1" fmla="*/ 304071 w 608142"/>
                    <a:gd name="connsiteY1" fmla="*/ 0 h 100488"/>
                    <a:gd name="connsiteX2" fmla="*/ 608142 w 608142"/>
                    <a:gd name="connsiteY2" fmla="*/ 77628 h 100488"/>
                    <a:gd name="connsiteX3" fmla="*/ 304071 w 608142"/>
                    <a:gd name="connsiteY3" fmla="*/ 100488 h 100488"/>
                    <a:gd name="connsiteX4" fmla="*/ 0 w 608142"/>
                    <a:gd name="connsiteY4" fmla="*/ 77628 h 100488"/>
                    <a:gd name="connsiteX0" fmla="*/ 0 w 608142"/>
                    <a:gd name="connsiteY0" fmla="*/ 77628 h 79785"/>
                    <a:gd name="connsiteX1" fmla="*/ 304071 w 608142"/>
                    <a:gd name="connsiteY1" fmla="*/ 0 h 79785"/>
                    <a:gd name="connsiteX2" fmla="*/ 608142 w 608142"/>
                    <a:gd name="connsiteY2" fmla="*/ 77628 h 79785"/>
                    <a:gd name="connsiteX3" fmla="*/ 308833 w 608142"/>
                    <a:gd name="connsiteY3" fmla="*/ 43338 h 79785"/>
                    <a:gd name="connsiteX4" fmla="*/ 0 w 608142"/>
                    <a:gd name="connsiteY4" fmla="*/ 77628 h 79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08142" h="79785">
                      <a:moveTo>
                        <a:pt x="0" y="77628"/>
                      </a:moveTo>
                      <a:cubicBezTo>
                        <a:pt x="0" y="65003"/>
                        <a:pt x="136137" y="0"/>
                        <a:pt x="304071" y="0"/>
                      </a:cubicBezTo>
                      <a:cubicBezTo>
                        <a:pt x="472005" y="0"/>
                        <a:pt x="608142" y="65003"/>
                        <a:pt x="608142" y="77628"/>
                      </a:cubicBezTo>
                      <a:cubicBezTo>
                        <a:pt x="608142" y="90253"/>
                        <a:pt x="476767" y="43338"/>
                        <a:pt x="308833" y="43338"/>
                      </a:cubicBezTo>
                      <a:cubicBezTo>
                        <a:pt x="140899" y="43338"/>
                        <a:pt x="0" y="90253"/>
                        <a:pt x="0" y="77628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39" name="フリーフォーム: 図形 538">
                <a:extLst>
                  <a:ext uri="{FF2B5EF4-FFF2-40B4-BE49-F238E27FC236}">
                    <a16:creationId xmlns:a16="http://schemas.microsoft.com/office/drawing/2014/main" id="{F12F43AE-313A-4753-A846-DDBB7D7354D8}"/>
                  </a:ext>
                </a:extLst>
              </p:cNvPr>
              <p:cNvSpPr/>
              <p:nvPr/>
            </p:nvSpPr>
            <p:spPr bwMode="auto">
              <a:xfrm rot="7200000">
                <a:off x="1312034" y="151514"/>
                <a:ext cx="386575" cy="915810"/>
              </a:xfrm>
              <a:custGeom>
                <a:avLst/>
                <a:gdLst>
                  <a:gd name="connsiteX0" fmla="*/ 27621 w 386575"/>
                  <a:gd name="connsiteY0" fmla="*/ 739070 h 915810"/>
                  <a:gd name="connsiteX1" fmla="*/ 10710 w 386575"/>
                  <a:gd name="connsiteY1" fmla="*/ 654971 h 915810"/>
                  <a:gd name="connsiteX2" fmla="*/ 0 w 386575"/>
                  <a:gd name="connsiteY2" fmla="*/ 490965 h 915810"/>
                  <a:gd name="connsiteX3" fmla="*/ 41426 w 386575"/>
                  <a:gd name="connsiteY3" fmla="*/ 174204 h 915810"/>
                  <a:gd name="connsiteX4" fmla="*/ 50125 w 386575"/>
                  <a:gd name="connsiteY4" fmla="*/ 149464 h 915810"/>
                  <a:gd name="connsiteX5" fmla="*/ 62787 w 386575"/>
                  <a:gd name="connsiteY5" fmla="*/ 134117 h 915810"/>
                  <a:gd name="connsiteX6" fmla="*/ 386575 w 386575"/>
                  <a:gd name="connsiteY6" fmla="*/ 0 h 915810"/>
                  <a:gd name="connsiteX7" fmla="*/ 386575 w 386575"/>
                  <a:gd name="connsiteY7" fmla="*/ 915809 h 915810"/>
                  <a:gd name="connsiteX8" fmla="*/ 386575 w 386575"/>
                  <a:gd name="connsiteY8" fmla="*/ 915810 h 915810"/>
                  <a:gd name="connsiteX9" fmla="*/ 62787 w 386575"/>
                  <a:gd name="connsiteY9" fmla="*/ 781692 h 9158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86575" h="915810">
                    <a:moveTo>
                      <a:pt x="27621" y="739070"/>
                    </a:moveTo>
                    <a:lnTo>
                      <a:pt x="10710" y="654971"/>
                    </a:lnTo>
                    <a:cubicBezTo>
                      <a:pt x="3688" y="601995"/>
                      <a:pt x="0" y="547145"/>
                      <a:pt x="0" y="490965"/>
                    </a:cubicBezTo>
                    <a:cubicBezTo>
                      <a:pt x="0" y="378605"/>
                      <a:pt x="14751" y="271563"/>
                      <a:pt x="41426" y="174204"/>
                    </a:cubicBezTo>
                    <a:lnTo>
                      <a:pt x="50125" y="149464"/>
                    </a:lnTo>
                    <a:lnTo>
                      <a:pt x="62787" y="134117"/>
                    </a:lnTo>
                    <a:cubicBezTo>
                      <a:pt x="145652" y="51252"/>
                      <a:pt x="260128" y="0"/>
                      <a:pt x="386575" y="0"/>
                    </a:cubicBezTo>
                    <a:cubicBezTo>
                      <a:pt x="310258" y="300500"/>
                      <a:pt x="310258" y="615309"/>
                      <a:pt x="386575" y="915809"/>
                    </a:cubicBezTo>
                    <a:lnTo>
                      <a:pt x="386575" y="915810"/>
                    </a:lnTo>
                    <a:cubicBezTo>
                      <a:pt x="260128" y="915810"/>
                      <a:pt x="145652" y="864557"/>
                      <a:pt x="62787" y="781692"/>
                    </a:cubicBezTo>
                    <a:close/>
                  </a:path>
                </a:pathLst>
              </a:custGeom>
              <a:pattFill prst="lgConfetti">
                <a:fgClr>
                  <a:schemeClr val="accent5">
                    <a:lumMod val="90000"/>
                  </a:schemeClr>
                </a:fgClr>
                <a:bgClr>
                  <a:schemeClr val="accent1">
                    <a:lumMod val="9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540" name="楕円 1888">
                <a:extLst>
                  <a:ext uri="{FF2B5EF4-FFF2-40B4-BE49-F238E27FC236}">
                    <a16:creationId xmlns:a16="http://schemas.microsoft.com/office/drawing/2014/main" id="{D42D3471-3694-4296-AE64-52092AF854AA}"/>
                  </a:ext>
                </a:extLst>
              </p:cNvPr>
              <p:cNvSpPr/>
              <p:nvPr/>
            </p:nvSpPr>
            <p:spPr bwMode="auto">
              <a:xfrm rot="1764616">
                <a:off x="1140372" y="531164"/>
                <a:ext cx="724435" cy="79785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41" name="楕円 1888">
                <a:extLst>
                  <a:ext uri="{FF2B5EF4-FFF2-40B4-BE49-F238E27FC236}">
                    <a16:creationId xmlns:a16="http://schemas.microsoft.com/office/drawing/2014/main" id="{13897EF2-BFD1-4536-B472-907527CAF908}"/>
                  </a:ext>
                </a:extLst>
              </p:cNvPr>
              <p:cNvSpPr/>
              <p:nvPr/>
            </p:nvSpPr>
            <p:spPr bwMode="auto">
              <a:xfrm rot="1764616">
                <a:off x="1338693" y="683195"/>
                <a:ext cx="488671" cy="53819"/>
              </a:xfrm>
              <a:custGeom>
                <a:avLst/>
                <a:gdLst>
                  <a:gd name="connsiteX0" fmla="*/ 0 w 608141"/>
                  <a:gd name="connsiteY0" fmla="*/ 22860 h 45719"/>
                  <a:gd name="connsiteX1" fmla="*/ 304071 w 608141"/>
                  <a:gd name="connsiteY1" fmla="*/ 0 h 45719"/>
                  <a:gd name="connsiteX2" fmla="*/ 608142 w 608141"/>
                  <a:gd name="connsiteY2" fmla="*/ 22860 h 45719"/>
                  <a:gd name="connsiteX3" fmla="*/ 304071 w 608141"/>
                  <a:gd name="connsiteY3" fmla="*/ 45720 h 45719"/>
                  <a:gd name="connsiteX4" fmla="*/ 0 w 608141"/>
                  <a:gd name="connsiteY4" fmla="*/ 22860 h 45719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22860 h 45720"/>
                  <a:gd name="connsiteX1" fmla="*/ 304071 w 608142"/>
                  <a:gd name="connsiteY1" fmla="*/ 0 h 45720"/>
                  <a:gd name="connsiteX2" fmla="*/ 608142 w 608142"/>
                  <a:gd name="connsiteY2" fmla="*/ 22860 h 45720"/>
                  <a:gd name="connsiteX3" fmla="*/ 304071 w 608142"/>
                  <a:gd name="connsiteY3" fmla="*/ 45720 h 45720"/>
                  <a:gd name="connsiteX4" fmla="*/ 0 w 608142"/>
                  <a:gd name="connsiteY4" fmla="*/ 22860 h 45720"/>
                  <a:gd name="connsiteX0" fmla="*/ 0 w 608142"/>
                  <a:gd name="connsiteY0" fmla="*/ 77628 h 100488"/>
                  <a:gd name="connsiteX1" fmla="*/ 304071 w 608142"/>
                  <a:gd name="connsiteY1" fmla="*/ 0 h 100488"/>
                  <a:gd name="connsiteX2" fmla="*/ 608142 w 608142"/>
                  <a:gd name="connsiteY2" fmla="*/ 77628 h 100488"/>
                  <a:gd name="connsiteX3" fmla="*/ 304071 w 608142"/>
                  <a:gd name="connsiteY3" fmla="*/ 100488 h 100488"/>
                  <a:gd name="connsiteX4" fmla="*/ 0 w 608142"/>
                  <a:gd name="connsiteY4" fmla="*/ 77628 h 100488"/>
                  <a:gd name="connsiteX0" fmla="*/ 0 w 608142"/>
                  <a:gd name="connsiteY0" fmla="*/ 77628 h 79785"/>
                  <a:gd name="connsiteX1" fmla="*/ 304071 w 608142"/>
                  <a:gd name="connsiteY1" fmla="*/ 0 h 79785"/>
                  <a:gd name="connsiteX2" fmla="*/ 608142 w 608142"/>
                  <a:gd name="connsiteY2" fmla="*/ 77628 h 79785"/>
                  <a:gd name="connsiteX3" fmla="*/ 308833 w 608142"/>
                  <a:gd name="connsiteY3" fmla="*/ 43338 h 79785"/>
                  <a:gd name="connsiteX4" fmla="*/ 0 w 608142"/>
                  <a:gd name="connsiteY4" fmla="*/ 77628 h 797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8142" h="79785">
                    <a:moveTo>
                      <a:pt x="0" y="77628"/>
                    </a:moveTo>
                    <a:cubicBezTo>
                      <a:pt x="0" y="65003"/>
                      <a:pt x="136137" y="0"/>
                      <a:pt x="304071" y="0"/>
                    </a:cubicBezTo>
                    <a:cubicBezTo>
                      <a:pt x="472005" y="0"/>
                      <a:pt x="608142" y="65003"/>
                      <a:pt x="608142" y="77628"/>
                    </a:cubicBezTo>
                    <a:cubicBezTo>
                      <a:pt x="608142" y="90253"/>
                      <a:pt x="476767" y="43338"/>
                      <a:pt x="308833" y="43338"/>
                    </a:cubicBezTo>
                    <a:cubicBezTo>
                      <a:pt x="140899" y="43338"/>
                      <a:pt x="0" y="90253"/>
                      <a:pt x="0" y="77628"/>
                    </a:cubicBez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55" name="楕円 754">
              <a:extLst>
                <a:ext uri="{FF2B5EF4-FFF2-40B4-BE49-F238E27FC236}">
                  <a16:creationId xmlns:a16="http://schemas.microsoft.com/office/drawing/2014/main" id="{B5FE1946-0FBC-47BA-8A84-38BF6E8F6BBB}"/>
                </a:ext>
              </a:extLst>
            </p:cNvPr>
            <p:cNvSpPr/>
            <p:nvPr/>
          </p:nvSpPr>
          <p:spPr bwMode="auto">
            <a:xfrm flipV="1">
              <a:off x="9419007" y="2900984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6" name="楕円 755">
              <a:extLst>
                <a:ext uri="{FF2B5EF4-FFF2-40B4-BE49-F238E27FC236}">
                  <a16:creationId xmlns:a16="http://schemas.microsoft.com/office/drawing/2014/main" id="{8489EAB8-90B1-4C47-B361-8C29B8C1345A}"/>
                </a:ext>
              </a:extLst>
            </p:cNvPr>
            <p:cNvSpPr/>
            <p:nvPr/>
          </p:nvSpPr>
          <p:spPr bwMode="auto">
            <a:xfrm flipV="1">
              <a:off x="9721426" y="2900984"/>
              <a:ext cx="100446" cy="45719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1025908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pptx593_お風呂に入る女性のイラスト</dc:title>
  <dc:subject>pptx593_お風呂に入る女性のイラスト</dc:subject>
  <dc:creator>http://www.digipot.net</dc:creator>
  <cp:lastModifiedBy/>
  <cp:revision>1</cp:revision>
  <dcterms:created xsi:type="dcterms:W3CDTF">2014-01-30T05:12:09Z</dcterms:created>
  <dcterms:modified xsi:type="dcterms:W3CDTF">2017-07-08T01:41:09Z</dcterms:modified>
  <cp:category/>
  <cp:version>1</cp:version>
</cp:coreProperties>
</file>