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008000"/>
    <a:srgbClr val="FF0000"/>
    <a:srgbClr val="002060"/>
    <a:srgbClr val="9DC3E6"/>
    <a:srgbClr val="DEEBF7"/>
    <a:srgbClr val="CCECFF"/>
    <a:srgbClr val="FFCC99"/>
    <a:srgbClr val="FF99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 varScale="1">
        <p:scale>
          <a:sx n="112" d="100"/>
          <a:sy n="112" d="100"/>
        </p:scale>
        <p:origin x="1884" y="10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4" name="グループ化 223">
            <a:extLst>
              <a:ext uri="{FF2B5EF4-FFF2-40B4-BE49-F238E27FC236}">
                <a16:creationId xmlns:a16="http://schemas.microsoft.com/office/drawing/2014/main" id="{701F4CA5-354A-45ED-B959-E5C12A768137}"/>
              </a:ext>
            </a:extLst>
          </p:cNvPr>
          <p:cNvGrpSpPr/>
          <p:nvPr/>
        </p:nvGrpSpPr>
        <p:grpSpPr>
          <a:xfrm rot="5400000">
            <a:off x="217196" y="1486606"/>
            <a:ext cx="1836124" cy="303158"/>
            <a:chOff x="5763090" y="4661636"/>
            <a:chExt cx="1603576" cy="264761"/>
          </a:xfrm>
        </p:grpSpPr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44261B67-1B7A-44AA-9623-F93E368C5D58}"/>
                </a:ext>
              </a:extLst>
            </p:cNvPr>
            <p:cNvGrpSpPr/>
            <p:nvPr/>
          </p:nvGrpSpPr>
          <p:grpSpPr>
            <a:xfrm>
              <a:off x="5795966" y="4661636"/>
              <a:ext cx="388611" cy="171859"/>
              <a:chOff x="5800790" y="4683958"/>
              <a:chExt cx="388611" cy="162444"/>
            </a:xfrm>
          </p:grpSpPr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2E4B4E51-7A63-4250-B58A-3FD28950F584}"/>
                  </a:ext>
                </a:extLst>
              </p:cNvPr>
              <p:cNvGrpSpPr/>
              <p:nvPr/>
            </p:nvGrpSpPr>
            <p:grpSpPr>
              <a:xfrm rot="10800000">
                <a:off x="5850796" y="4726821"/>
                <a:ext cx="338605" cy="119581"/>
                <a:chOff x="5345372" y="4920593"/>
                <a:chExt cx="374331" cy="199178"/>
              </a:xfrm>
            </p:grpSpPr>
            <p:sp>
              <p:nvSpPr>
                <p:cNvPr id="243" name="フローチャート: 手作業 242">
                  <a:extLst>
                    <a:ext uri="{FF2B5EF4-FFF2-40B4-BE49-F238E27FC236}">
                      <a16:creationId xmlns:a16="http://schemas.microsoft.com/office/drawing/2014/main" id="{FFAE64DC-E4F4-455A-801E-DF4F2458FFC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44" name="フローチャート: 手作業 243">
                  <a:extLst>
                    <a:ext uri="{FF2B5EF4-FFF2-40B4-BE49-F238E27FC236}">
                      <a16:creationId xmlns:a16="http://schemas.microsoft.com/office/drawing/2014/main" id="{AF1734E0-5A72-40C2-9748-54D3B526045B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5" name="フローチャート: 手作業 244">
                  <a:extLst>
                    <a:ext uri="{FF2B5EF4-FFF2-40B4-BE49-F238E27FC236}">
                      <a16:creationId xmlns:a16="http://schemas.microsoft.com/office/drawing/2014/main" id="{13710B8C-014D-49BB-941D-5E9937BC52B0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フローチャート: 手作業 245">
                  <a:extLst>
                    <a:ext uri="{FF2B5EF4-FFF2-40B4-BE49-F238E27FC236}">
                      <a16:creationId xmlns:a16="http://schemas.microsoft.com/office/drawing/2014/main" id="{7B78A19F-F700-40BE-9376-CD5019126F9A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フローチャート: 手作業 246">
                  <a:extLst>
                    <a:ext uri="{FF2B5EF4-FFF2-40B4-BE49-F238E27FC236}">
                      <a16:creationId xmlns:a16="http://schemas.microsoft.com/office/drawing/2014/main" id="{5CBF0F74-45CA-49E2-BD64-B433418418FB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フローチャート: 手作業 247">
                  <a:extLst>
                    <a:ext uri="{FF2B5EF4-FFF2-40B4-BE49-F238E27FC236}">
                      <a16:creationId xmlns:a16="http://schemas.microsoft.com/office/drawing/2014/main" id="{99CD0D17-5117-43C1-ADC0-97FB024E8D1A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34BC682E-7F9F-4348-84E4-1C9B258112A9}"/>
                  </a:ext>
                </a:extLst>
              </p:cNvPr>
              <p:cNvGrpSpPr/>
              <p:nvPr/>
            </p:nvGrpSpPr>
            <p:grpSpPr>
              <a:xfrm rot="10800000">
                <a:off x="5826984" y="4704574"/>
                <a:ext cx="338605" cy="119581"/>
                <a:chOff x="5345372" y="4920593"/>
                <a:chExt cx="374331" cy="19917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237" name="フローチャート: 手作業 236">
                  <a:extLst>
                    <a:ext uri="{FF2B5EF4-FFF2-40B4-BE49-F238E27FC236}">
                      <a16:creationId xmlns:a16="http://schemas.microsoft.com/office/drawing/2014/main" id="{7F4E5378-0869-4572-8152-25C0A82168E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8" name="フローチャート: 手作業 237">
                  <a:extLst>
                    <a:ext uri="{FF2B5EF4-FFF2-40B4-BE49-F238E27FC236}">
                      <a16:creationId xmlns:a16="http://schemas.microsoft.com/office/drawing/2014/main" id="{A34C0061-D564-476F-8B43-B00B1AABD6C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9" name="フローチャート: 手作業 238">
                  <a:extLst>
                    <a:ext uri="{FF2B5EF4-FFF2-40B4-BE49-F238E27FC236}">
                      <a16:creationId xmlns:a16="http://schemas.microsoft.com/office/drawing/2014/main" id="{731C0AB7-CE0D-4154-93CA-AE21FDF58604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0" name="フローチャート: 手作業 239">
                  <a:extLst>
                    <a:ext uri="{FF2B5EF4-FFF2-40B4-BE49-F238E27FC236}">
                      <a16:creationId xmlns:a16="http://schemas.microsoft.com/office/drawing/2014/main" id="{0F3ADD74-ADF5-48DA-953D-4D0DD9785F6F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1" name="フローチャート: 手作業 240">
                  <a:extLst>
                    <a:ext uri="{FF2B5EF4-FFF2-40B4-BE49-F238E27FC236}">
                      <a16:creationId xmlns:a16="http://schemas.microsoft.com/office/drawing/2014/main" id="{7DDFBA92-BF39-4746-9028-8C9ED15C9726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2" name="フローチャート: 手作業 241">
                  <a:extLst>
                    <a:ext uri="{FF2B5EF4-FFF2-40B4-BE49-F238E27FC236}">
                      <a16:creationId xmlns:a16="http://schemas.microsoft.com/office/drawing/2014/main" id="{6BCC8FE2-78BB-4277-BFBA-436BE5A20D12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40690EDF-A905-4BC8-870A-8D9D441044B0}"/>
                  </a:ext>
                </a:extLst>
              </p:cNvPr>
              <p:cNvGrpSpPr/>
              <p:nvPr/>
            </p:nvGrpSpPr>
            <p:grpSpPr>
              <a:xfrm rot="10800000">
                <a:off x="5800790" y="4683958"/>
                <a:ext cx="338605" cy="119581"/>
                <a:chOff x="5345372" y="4920593"/>
                <a:chExt cx="374331" cy="199178"/>
              </a:xfrm>
            </p:grpSpPr>
            <p:sp>
              <p:nvSpPr>
                <p:cNvPr id="231" name="フローチャート: 手作業 230">
                  <a:extLst>
                    <a:ext uri="{FF2B5EF4-FFF2-40B4-BE49-F238E27FC236}">
                      <a16:creationId xmlns:a16="http://schemas.microsoft.com/office/drawing/2014/main" id="{A4F553C5-4FC2-450A-9E0C-4D2B3C199F57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フローチャート: 手作業 231">
                  <a:extLst>
                    <a:ext uri="{FF2B5EF4-FFF2-40B4-BE49-F238E27FC236}">
                      <a16:creationId xmlns:a16="http://schemas.microsoft.com/office/drawing/2014/main" id="{96A4F6A5-A2DA-4CA2-98F5-28E1931E2ADC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フローチャート: 手作業 232">
                  <a:extLst>
                    <a:ext uri="{FF2B5EF4-FFF2-40B4-BE49-F238E27FC236}">
                      <a16:creationId xmlns:a16="http://schemas.microsoft.com/office/drawing/2014/main" id="{F27AA110-9060-4EB2-972E-943311C8BE90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フローチャート: 手作業 233">
                  <a:extLst>
                    <a:ext uri="{FF2B5EF4-FFF2-40B4-BE49-F238E27FC236}">
                      <a16:creationId xmlns:a16="http://schemas.microsoft.com/office/drawing/2014/main" id="{39AE747B-D1B1-4F54-B7A8-87EE373E23C7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フローチャート: 手作業 234">
                  <a:extLst>
                    <a:ext uri="{FF2B5EF4-FFF2-40B4-BE49-F238E27FC236}">
                      <a16:creationId xmlns:a16="http://schemas.microsoft.com/office/drawing/2014/main" id="{71AC6C34-6231-4B30-AA2B-BABC797A4195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フローチャート: 手作業 235">
                  <a:extLst>
                    <a:ext uri="{FF2B5EF4-FFF2-40B4-BE49-F238E27FC236}">
                      <a16:creationId xmlns:a16="http://schemas.microsoft.com/office/drawing/2014/main" id="{4DEDB566-6040-4D92-AF90-AA5603FDBAD2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6" name="フリーフォーム: 図形 225">
              <a:extLst>
                <a:ext uri="{FF2B5EF4-FFF2-40B4-BE49-F238E27FC236}">
                  <a16:creationId xmlns:a16="http://schemas.microsoft.com/office/drawing/2014/main" id="{DA009C75-6192-4795-B766-1A5396A98C4B}"/>
                </a:ext>
              </a:extLst>
            </p:cNvPr>
            <p:cNvSpPr/>
            <p:nvPr/>
          </p:nvSpPr>
          <p:spPr bwMode="auto">
            <a:xfrm>
              <a:off x="5763090" y="4771549"/>
              <a:ext cx="1603576" cy="123892"/>
            </a:xfrm>
            <a:custGeom>
              <a:avLst/>
              <a:gdLst>
                <a:gd name="connsiteX0" fmla="*/ 40515 w 1603576"/>
                <a:gd name="connsiteY0" fmla="*/ 0 h 123892"/>
                <a:gd name="connsiteX1" fmla="*/ 409535 w 1603576"/>
                <a:gd name="connsiteY1" fmla="*/ 0 h 123892"/>
                <a:gd name="connsiteX2" fmla="*/ 438184 w 1603576"/>
                <a:gd name="connsiteY2" fmla="*/ 11867 h 123892"/>
                <a:gd name="connsiteX3" fmla="*/ 445301 w 1603576"/>
                <a:gd name="connsiteY3" fmla="*/ 29050 h 123892"/>
                <a:gd name="connsiteX4" fmla="*/ 1566292 w 1603576"/>
                <a:gd name="connsiteY4" fmla="*/ 29050 h 123892"/>
                <a:gd name="connsiteX5" fmla="*/ 1603576 w 1603576"/>
                <a:gd name="connsiteY5" fmla="*/ 66334 h 123892"/>
                <a:gd name="connsiteX6" fmla="*/ 1566292 w 1603576"/>
                <a:gd name="connsiteY6" fmla="*/ 103618 h 123892"/>
                <a:gd name="connsiteX7" fmla="*/ 441666 w 1603576"/>
                <a:gd name="connsiteY7" fmla="*/ 103618 h 123892"/>
                <a:gd name="connsiteX8" fmla="*/ 438184 w 1603576"/>
                <a:gd name="connsiteY8" fmla="*/ 112026 h 123892"/>
                <a:gd name="connsiteX9" fmla="*/ 409535 w 1603576"/>
                <a:gd name="connsiteY9" fmla="*/ 123892 h 123892"/>
                <a:gd name="connsiteX10" fmla="*/ 40515 w 1603576"/>
                <a:gd name="connsiteY10" fmla="*/ 123892 h 123892"/>
                <a:gd name="connsiteX11" fmla="*/ 0 w 1603576"/>
                <a:gd name="connsiteY11" fmla="*/ 83377 h 123892"/>
                <a:gd name="connsiteX12" fmla="*/ 0 w 1603576"/>
                <a:gd name="connsiteY12" fmla="*/ 40515 h 123892"/>
                <a:gd name="connsiteX13" fmla="*/ 40515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40515" y="0"/>
                  </a:moveTo>
                  <a:lnTo>
                    <a:pt x="409535" y="0"/>
                  </a:lnTo>
                  <a:cubicBezTo>
                    <a:pt x="420723" y="0"/>
                    <a:pt x="430852" y="4535"/>
                    <a:pt x="438184" y="11867"/>
                  </a:cubicBezTo>
                  <a:lnTo>
                    <a:pt x="445301" y="29050"/>
                  </a:lnTo>
                  <a:lnTo>
                    <a:pt x="1566292" y="29050"/>
                  </a:lnTo>
                  <a:cubicBezTo>
                    <a:pt x="1586883" y="29050"/>
                    <a:pt x="1603576" y="45743"/>
                    <a:pt x="1603576" y="66334"/>
                  </a:cubicBezTo>
                  <a:cubicBezTo>
                    <a:pt x="1603576" y="86925"/>
                    <a:pt x="1586883" y="103618"/>
                    <a:pt x="1566292" y="103618"/>
                  </a:cubicBezTo>
                  <a:lnTo>
                    <a:pt x="441666" y="103618"/>
                  </a:lnTo>
                  <a:lnTo>
                    <a:pt x="438184" y="112026"/>
                  </a:lnTo>
                  <a:cubicBezTo>
                    <a:pt x="430852" y="119358"/>
                    <a:pt x="420723" y="123892"/>
                    <a:pt x="409535" y="123892"/>
                  </a:cubicBezTo>
                  <a:lnTo>
                    <a:pt x="40515" y="123892"/>
                  </a:lnTo>
                  <a:cubicBezTo>
                    <a:pt x="18139" y="123892"/>
                    <a:pt x="0" y="105753"/>
                    <a:pt x="0" y="83377"/>
                  </a:cubicBezTo>
                  <a:lnTo>
                    <a:pt x="0" y="40515"/>
                  </a:lnTo>
                  <a:cubicBezTo>
                    <a:pt x="0" y="18139"/>
                    <a:pt x="18139" y="0"/>
                    <a:pt x="40515" y="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DF6B8037-D89D-4ED8-ACAB-4340021FCBF9}"/>
                </a:ext>
              </a:extLst>
            </p:cNvPr>
            <p:cNvSpPr/>
            <p:nvPr/>
          </p:nvSpPr>
          <p:spPr bwMode="auto">
            <a:xfrm>
              <a:off x="5763090" y="4802505"/>
              <a:ext cx="1603576" cy="123892"/>
            </a:xfrm>
            <a:custGeom>
              <a:avLst/>
              <a:gdLst>
                <a:gd name="connsiteX0" fmla="*/ 34938 w 1603576"/>
                <a:gd name="connsiteY0" fmla="*/ 0 h 123892"/>
                <a:gd name="connsiteX1" fmla="*/ 415112 w 1603576"/>
                <a:gd name="connsiteY1" fmla="*/ 0 h 123892"/>
                <a:gd name="connsiteX2" fmla="*/ 439817 w 1603576"/>
                <a:gd name="connsiteY2" fmla="*/ 10233 h 123892"/>
                <a:gd name="connsiteX3" fmla="*/ 443667 w 1603576"/>
                <a:gd name="connsiteY3" fmla="*/ 19526 h 123892"/>
                <a:gd name="connsiteX4" fmla="*/ 1566292 w 1603576"/>
                <a:gd name="connsiteY4" fmla="*/ 19526 h 123892"/>
                <a:gd name="connsiteX5" fmla="*/ 1603576 w 1603576"/>
                <a:gd name="connsiteY5" fmla="*/ 56810 h 123892"/>
                <a:gd name="connsiteX6" fmla="*/ 1566292 w 1603576"/>
                <a:gd name="connsiteY6" fmla="*/ 94094 h 123892"/>
                <a:gd name="connsiteX7" fmla="*/ 447921 w 1603576"/>
                <a:gd name="connsiteY7" fmla="*/ 94094 h 123892"/>
                <a:gd name="connsiteX8" fmla="*/ 439817 w 1603576"/>
                <a:gd name="connsiteY8" fmla="*/ 113659 h 123892"/>
                <a:gd name="connsiteX9" fmla="*/ 415112 w 1603576"/>
                <a:gd name="connsiteY9" fmla="*/ 123892 h 123892"/>
                <a:gd name="connsiteX10" fmla="*/ 34938 w 1603576"/>
                <a:gd name="connsiteY10" fmla="*/ 123892 h 123892"/>
                <a:gd name="connsiteX11" fmla="*/ 0 w 1603576"/>
                <a:gd name="connsiteY11" fmla="*/ 88954 h 123892"/>
                <a:gd name="connsiteX12" fmla="*/ 0 w 1603576"/>
                <a:gd name="connsiteY12" fmla="*/ 34938 h 123892"/>
                <a:gd name="connsiteX13" fmla="*/ 34938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34938" y="0"/>
                  </a:moveTo>
                  <a:lnTo>
                    <a:pt x="415112" y="0"/>
                  </a:lnTo>
                  <a:cubicBezTo>
                    <a:pt x="424760" y="0"/>
                    <a:pt x="433495" y="3911"/>
                    <a:pt x="439817" y="10233"/>
                  </a:cubicBezTo>
                  <a:lnTo>
                    <a:pt x="443667" y="19526"/>
                  </a:lnTo>
                  <a:lnTo>
                    <a:pt x="1566292" y="19526"/>
                  </a:lnTo>
                  <a:cubicBezTo>
                    <a:pt x="1586883" y="19526"/>
                    <a:pt x="1603576" y="36219"/>
                    <a:pt x="1603576" y="56810"/>
                  </a:cubicBezTo>
                  <a:cubicBezTo>
                    <a:pt x="1603576" y="77401"/>
                    <a:pt x="1586883" y="94094"/>
                    <a:pt x="1566292" y="94094"/>
                  </a:cubicBezTo>
                  <a:lnTo>
                    <a:pt x="447921" y="94094"/>
                  </a:lnTo>
                  <a:lnTo>
                    <a:pt x="439817" y="113659"/>
                  </a:lnTo>
                  <a:cubicBezTo>
                    <a:pt x="433495" y="119982"/>
                    <a:pt x="424760" y="123892"/>
                    <a:pt x="415112" y="123892"/>
                  </a:cubicBezTo>
                  <a:lnTo>
                    <a:pt x="34938" y="123892"/>
                  </a:lnTo>
                  <a:cubicBezTo>
                    <a:pt x="15642" y="123892"/>
                    <a:pt x="0" y="108250"/>
                    <a:pt x="0" y="88954"/>
                  </a:cubicBezTo>
                  <a:lnTo>
                    <a:pt x="0" y="34938"/>
                  </a:lnTo>
                  <a:cubicBezTo>
                    <a:pt x="0" y="15642"/>
                    <a:pt x="15642" y="0"/>
                    <a:pt x="34938" y="0"/>
                  </a:cubicBezTo>
                  <a:close/>
                </a:path>
              </a:pathLst>
            </a:custGeom>
            <a:solidFill>
              <a:srgbClr val="FF33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1" name="グループ化 290">
            <a:extLst>
              <a:ext uri="{FF2B5EF4-FFF2-40B4-BE49-F238E27FC236}">
                <a16:creationId xmlns:a16="http://schemas.microsoft.com/office/drawing/2014/main" id="{3E6F181C-423C-461C-AC04-104AB483DD9B}"/>
              </a:ext>
            </a:extLst>
          </p:cNvPr>
          <p:cNvGrpSpPr/>
          <p:nvPr/>
        </p:nvGrpSpPr>
        <p:grpSpPr>
          <a:xfrm>
            <a:off x="2229000" y="3494454"/>
            <a:ext cx="1691949" cy="343198"/>
            <a:chOff x="3488967" y="3005415"/>
            <a:chExt cx="1967503" cy="399092"/>
          </a:xfrm>
        </p:grpSpPr>
        <p:sp>
          <p:nvSpPr>
            <p:cNvPr id="292" name="フリーフォーム: 図形 291">
              <a:extLst>
                <a:ext uri="{FF2B5EF4-FFF2-40B4-BE49-F238E27FC236}">
                  <a16:creationId xmlns:a16="http://schemas.microsoft.com/office/drawing/2014/main" id="{5FC59160-BCD5-488E-882D-35B5C54F2912}"/>
                </a:ext>
              </a:extLst>
            </p:cNvPr>
            <p:cNvSpPr/>
            <p:nvPr/>
          </p:nvSpPr>
          <p:spPr bwMode="auto">
            <a:xfrm rot="10800000">
              <a:off x="3504479" y="3074534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3" name="フリーフォーム: 図形 292">
              <a:extLst>
                <a:ext uri="{FF2B5EF4-FFF2-40B4-BE49-F238E27FC236}">
                  <a16:creationId xmlns:a16="http://schemas.microsoft.com/office/drawing/2014/main" id="{50A9369F-ABBA-4203-921E-BF17331302A1}"/>
                </a:ext>
              </a:extLst>
            </p:cNvPr>
            <p:cNvSpPr/>
            <p:nvPr/>
          </p:nvSpPr>
          <p:spPr bwMode="auto">
            <a:xfrm rot="10800000">
              <a:off x="3522594" y="3048277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15A6DC42-E65B-4A76-903E-302351FEC586}"/>
                </a:ext>
              </a:extLst>
            </p:cNvPr>
            <p:cNvSpPr/>
            <p:nvPr/>
          </p:nvSpPr>
          <p:spPr bwMode="auto">
            <a:xfrm rot="10800000">
              <a:off x="3544025" y="3005415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5" name="フリーフォーム: 図形 294">
              <a:extLst>
                <a:ext uri="{FF2B5EF4-FFF2-40B4-BE49-F238E27FC236}">
                  <a16:creationId xmlns:a16="http://schemas.microsoft.com/office/drawing/2014/main" id="{45FAE2AE-0714-4B59-A8EE-0CF6E61119E6}"/>
                </a:ext>
              </a:extLst>
            </p:cNvPr>
            <p:cNvSpPr/>
            <p:nvPr/>
          </p:nvSpPr>
          <p:spPr bwMode="auto">
            <a:xfrm>
              <a:off x="3488967" y="3142631"/>
              <a:ext cx="1967503" cy="261876"/>
            </a:xfrm>
            <a:custGeom>
              <a:avLst/>
              <a:gdLst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4113 w 1218461"/>
                <a:gd name="connsiteY4" fmla="*/ 30678 h 162178"/>
                <a:gd name="connsiteX5" fmla="*/ 348880 w 1218461"/>
                <a:gd name="connsiteY5" fmla="*/ 42188 h 162178"/>
                <a:gd name="connsiteX6" fmla="*/ 348880 w 1218461"/>
                <a:gd name="connsiteY6" fmla="*/ 101430 h 162178"/>
                <a:gd name="connsiteX7" fmla="*/ 369590 w 1218461"/>
                <a:gd name="connsiteY7" fmla="*/ 110890 h 162178"/>
                <a:gd name="connsiteX8" fmla="*/ 396911 w 1218461"/>
                <a:gd name="connsiteY8" fmla="*/ 114627 h 162178"/>
                <a:gd name="connsiteX9" fmla="*/ 467100 w 1218461"/>
                <a:gd name="connsiteY9" fmla="*/ 67076 h 162178"/>
                <a:gd name="connsiteX10" fmla="*/ 467509 w 1218461"/>
                <a:gd name="connsiteY10" fmla="*/ 67076 h 162178"/>
                <a:gd name="connsiteX11" fmla="*/ 476685 w 1218461"/>
                <a:gd name="connsiteY11" fmla="*/ 44923 h 162178"/>
                <a:gd name="connsiteX12" fmla="*/ 498839 w 1218461"/>
                <a:gd name="connsiteY12" fmla="*/ 35747 h 162178"/>
                <a:gd name="connsiteX13" fmla="*/ 1187131 w 1218461"/>
                <a:gd name="connsiteY13" fmla="*/ 35747 h 162178"/>
                <a:gd name="connsiteX14" fmla="*/ 1218461 w 1218461"/>
                <a:gd name="connsiteY14" fmla="*/ 67077 h 162178"/>
                <a:gd name="connsiteX15" fmla="*/ 1187131 w 1218461"/>
                <a:gd name="connsiteY15" fmla="*/ 98407 h 162178"/>
                <a:gd name="connsiteX16" fmla="*/ 506819 w 1218461"/>
                <a:gd name="connsiteY16" fmla="*/ 98407 h 162178"/>
                <a:gd name="connsiteX17" fmla="*/ 505397 w 1218461"/>
                <a:gd name="connsiteY17" fmla="*/ 104094 h 162178"/>
                <a:gd name="connsiteX18" fmla="*/ 396910 w 1218461"/>
                <a:gd name="connsiteY18" fmla="*/ 162178 h 162178"/>
                <a:gd name="connsiteX19" fmla="*/ 313655 w 1218461"/>
                <a:gd name="connsiteY19" fmla="*/ 134323 h 162178"/>
                <a:gd name="connsiteX20" fmla="*/ 304682 w 1218461"/>
                <a:gd name="connsiteY20" fmla="*/ 123573 h 162178"/>
                <a:gd name="connsiteX21" fmla="*/ 23421 w 1218461"/>
                <a:gd name="connsiteY21" fmla="*/ 123573 h 162178"/>
                <a:gd name="connsiteX22" fmla="*/ 11911 w 1218461"/>
                <a:gd name="connsiteY22" fmla="*/ 118806 h 162178"/>
                <a:gd name="connsiteX23" fmla="*/ 11257 w 1218461"/>
                <a:gd name="connsiteY23" fmla="*/ 117226 h 162178"/>
                <a:gd name="connsiteX24" fmla="*/ 5902 w 1218461"/>
                <a:gd name="connsiteY24" fmla="*/ 115008 h 162178"/>
                <a:gd name="connsiteX25" fmla="*/ 0 w 1218461"/>
                <a:gd name="connsiteY25" fmla="*/ 100758 h 162178"/>
                <a:gd name="connsiteX26" fmla="*/ 0 w 1218461"/>
                <a:gd name="connsiteY26" fmla="*/ 20152 h 162178"/>
                <a:gd name="connsiteX27" fmla="*/ 20152 w 1218461"/>
                <a:gd name="connsiteY27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8880 w 1218461"/>
                <a:gd name="connsiteY4" fmla="*/ 42188 h 162178"/>
                <a:gd name="connsiteX5" fmla="*/ 348880 w 1218461"/>
                <a:gd name="connsiteY5" fmla="*/ 101430 h 162178"/>
                <a:gd name="connsiteX6" fmla="*/ 369590 w 1218461"/>
                <a:gd name="connsiteY6" fmla="*/ 110890 h 162178"/>
                <a:gd name="connsiteX7" fmla="*/ 396911 w 1218461"/>
                <a:gd name="connsiteY7" fmla="*/ 114627 h 162178"/>
                <a:gd name="connsiteX8" fmla="*/ 467100 w 1218461"/>
                <a:gd name="connsiteY8" fmla="*/ 67076 h 162178"/>
                <a:gd name="connsiteX9" fmla="*/ 467509 w 1218461"/>
                <a:gd name="connsiteY9" fmla="*/ 67076 h 162178"/>
                <a:gd name="connsiteX10" fmla="*/ 476685 w 1218461"/>
                <a:gd name="connsiteY10" fmla="*/ 44923 h 162178"/>
                <a:gd name="connsiteX11" fmla="*/ 498839 w 1218461"/>
                <a:gd name="connsiteY11" fmla="*/ 35747 h 162178"/>
                <a:gd name="connsiteX12" fmla="*/ 1187131 w 1218461"/>
                <a:gd name="connsiteY12" fmla="*/ 35747 h 162178"/>
                <a:gd name="connsiteX13" fmla="*/ 1218461 w 1218461"/>
                <a:gd name="connsiteY13" fmla="*/ 67077 h 162178"/>
                <a:gd name="connsiteX14" fmla="*/ 1187131 w 1218461"/>
                <a:gd name="connsiteY14" fmla="*/ 98407 h 162178"/>
                <a:gd name="connsiteX15" fmla="*/ 506819 w 1218461"/>
                <a:gd name="connsiteY15" fmla="*/ 98407 h 162178"/>
                <a:gd name="connsiteX16" fmla="*/ 505397 w 1218461"/>
                <a:gd name="connsiteY16" fmla="*/ 104094 h 162178"/>
                <a:gd name="connsiteX17" fmla="*/ 396910 w 1218461"/>
                <a:gd name="connsiteY17" fmla="*/ 162178 h 162178"/>
                <a:gd name="connsiteX18" fmla="*/ 313655 w 1218461"/>
                <a:gd name="connsiteY18" fmla="*/ 134323 h 162178"/>
                <a:gd name="connsiteX19" fmla="*/ 304682 w 1218461"/>
                <a:gd name="connsiteY19" fmla="*/ 123573 h 162178"/>
                <a:gd name="connsiteX20" fmla="*/ 23421 w 1218461"/>
                <a:gd name="connsiteY20" fmla="*/ 123573 h 162178"/>
                <a:gd name="connsiteX21" fmla="*/ 11911 w 1218461"/>
                <a:gd name="connsiteY21" fmla="*/ 118806 h 162178"/>
                <a:gd name="connsiteX22" fmla="*/ 11257 w 1218461"/>
                <a:gd name="connsiteY22" fmla="*/ 117226 h 162178"/>
                <a:gd name="connsiteX23" fmla="*/ 5902 w 1218461"/>
                <a:gd name="connsiteY23" fmla="*/ 115008 h 162178"/>
                <a:gd name="connsiteX24" fmla="*/ 0 w 1218461"/>
                <a:gd name="connsiteY24" fmla="*/ 100758 h 162178"/>
                <a:gd name="connsiteX25" fmla="*/ 0 w 1218461"/>
                <a:gd name="connsiteY25" fmla="*/ 20152 h 162178"/>
                <a:gd name="connsiteX26" fmla="*/ 20152 w 1218461"/>
                <a:gd name="connsiteY26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3561 w 1218461"/>
                <a:gd name="connsiteY2" fmla="*/ 18936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18461" h="162178">
                  <a:moveTo>
                    <a:pt x="20152" y="0"/>
                  </a:moveTo>
                  <a:lnTo>
                    <a:pt x="321584" y="0"/>
                  </a:lnTo>
                  <a:cubicBezTo>
                    <a:pt x="332714" y="0"/>
                    <a:pt x="337479" y="5982"/>
                    <a:pt x="343561" y="18936"/>
                  </a:cubicBezTo>
                  <a:lnTo>
                    <a:pt x="348880" y="42188"/>
                  </a:lnTo>
                  <a:lnTo>
                    <a:pt x="348880" y="101430"/>
                  </a:lnTo>
                  <a:lnTo>
                    <a:pt x="369590" y="110890"/>
                  </a:lnTo>
                  <a:cubicBezTo>
                    <a:pt x="377988" y="113296"/>
                    <a:pt x="387220" y="114627"/>
                    <a:pt x="396911" y="114627"/>
                  </a:cubicBezTo>
                  <a:cubicBezTo>
                    <a:pt x="435675" y="114627"/>
                    <a:pt x="467100" y="93338"/>
                    <a:pt x="467100" y="67076"/>
                  </a:cubicBezTo>
                  <a:lnTo>
                    <a:pt x="467509" y="67076"/>
                  </a:lnTo>
                  <a:lnTo>
                    <a:pt x="476685" y="44923"/>
                  </a:lnTo>
                  <a:cubicBezTo>
                    <a:pt x="482355" y="39254"/>
                    <a:pt x="490187" y="35747"/>
                    <a:pt x="498839" y="35747"/>
                  </a:cubicBezTo>
                  <a:lnTo>
                    <a:pt x="1187131" y="35747"/>
                  </a:lnTo>
                  <a:cubicBezTo>
                    <a:pt x="1204434" y="35747"/>
                    <a:pt x="1218461" y="49774"/>
                    <a:pt x="1218461" y="67077"/>
                  </a:cubicBezTo>
                  <a:cubicBezTo>
                    <a:pt x="1218461" y="84380"/>
                    <a:pt x="1204434" y="98407"/>
                    <a:pt x="1187131" y="98407"/>
                  </a:cubicBezTo>
                  <a:lnTo>
                    <a:pt x="506819" y="98407"/>
                  </a:lnTo>
                  <a:lnTo>
                    <a:pt x="505397" y="104094"/>
                  </a:lnTo>
                  <a:cubicBezTo>
                    <a:pt x="487523" y="138227"/>
                    <a:pt x="445679" y="162178"/>
                    <a:pt x="396910" y="162178"/>
                  </a:cubicBezTo>
                  <a:cubicBezTo>
                    <a:pt x="364397" y="162178"/>
                    <a:pt x="334962" y="151533"/>
                    <a:pt x="313655" y="134323"/>
                  </a:cubicBezTo>
                  <a:lnTo>
                    <a:pt x="304682" y="123573"/>
                  </a:lnTo>
                  <a:lnTo>
                    <a:pt x="23421" y="123573"/>
                  </a:lnTo>
                  <a:cubicBezTo>
                    <a:pt x="18926" y="123573"/>
                    <a:pt x="14857" y="121751"/>
                    <a:pt x="11911" y="118806"/>
                  </a:cubicBezTo>
                  <a:lnTo>
                    <a:pt x="11257" y="117226"/>
                  </a:lnTo>
                  <a:lnTo>
                    <a:pt x="5902" y="115008"/>
                  </a:lnTo>
                  <a:cubicBezTo>
                    <a:pt x="2256" y="111361"/>
                    <a:pt x="0" y="106323"/>
                    <a:pt x="0" y="100758"/>
                  </a:cubicBezTo>
                  <a:lnTo>
                    <a:pt x="0" y="20152"/>
                  </a:lnTo>
                  <a:cubicBezTo>
                    <a:pt x="0" y="9022"/>
                    <a:pt x="9022" y="0"/>
                    <a:pt x="20152" y="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6" name="フリーフォーム: 図形 295">
              <a:extLst>
                <a:ext uri="{FF2B5EF4-FFF2-40B4-BE49-F238E27FC236}">
                  <a16:creationId xmlns:a16="http://schemas.microsoft.com/office/drawing/2014/main" id="{3CCB9777-3FAF-4198-A880-83C2D3299F28}"/>
                </a:ext>
              </a:extLst>
            </p:cNvPr>
            <p:cNvSpPr/>
            <p:nvPr/>
          </p:nvSpPr>
          <p:spPr bwMode="auto">
            <a:xfrm>
              <a:off x="3510050" y="3174518"/>
              <a:ext cx="507106" cy="138747"/>
            </a:xfrm>
            <a:custGeom>
              <a:avLst/>
              <a:gdLst>
                <a:gd name="connsiteX0" fmla="*/ 21697 w 537176"/>
                <a:gd name="connsiteY0" fmla="*/ 0 h 146974"/>
                <a:gd name="connsiteX1" fmla="*/ 511923 w 537176"/>
                <a:gd name="connsiteY1" fmla="*/ 0 h 146974"/>
                <a:gd name="connsiteX2" fmla="*/ 537176 w 537176"/>
                <a:gd name="connsiteY2" fmla="*/ 25253 h 146974"/>
                <a:gd name="connsiteX3" fmla="*/ 537176 w 537176"/>
                <a:gd name="connsiteY3" fmla="*/ 126263 h 146974"/>
                <a:gd name="connsiteX4" fmla="*/ 529780 w 537176"/>
                <a:gd name="connsiteY4" fmla="*/ 144120 h 146974"/>
                <a:gd name="connsiteX5" fmla="*/ 522889 w 537176"/>
                <a:gd name="connsiteY5" fmla="*/ 146974 h 146974"/>
                <a:gd name="connsiteX6" fmla="*/ 522889 w 537176"/>
                <a:gd name="connsiteY6" fmla="*/ 32395 h 146974"/>
                <a:gd name="connsiteX7" fmla="*/ 507162 w 537176"/>
                <a:gd name="connsiteY7" fmla="*/ 16668 h 146974"/>
                <a:gd name="connsiteX8" fmla="*/ 0 w 537176"/>
                <a:gd name="connsiteY8" fmla="*/ 16668 h 146974"/>
                <a:gd name="connsiteX9" fmla="*/ 3841 w 537176"/>
                <a:gd name="connsiteY9" fmla="*/ 7397 h 146974"/>
                <a:gd name="connsiteX10" fmla="*/ 21697 w 537176"/>
                <a:gd name="connsiteY10" fmla="*/ 0 h 14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7176" h="146974">
                  <a:moveTo>
                    <a:pt x="21697" y="0"/>
                  </a:moveTo>
                  <a:lnTo>
                    <a:pt x="511923" y="0"/>
                  </a:lnTo>
                  <a:cubicBezTo>
                    <a:pt x="525870" y="0"/>
                    <a:pt x="537176" y="11306"/>
                    <a:pt x="537176" y="25253"/>
                  </a:cubicBezTo>
                  <a:lnTo>
                    <a:pt x="537176" y="126263"/>
                  </a:lnTo>
                  <a:cubicBezTo>
                    <a:pt x="537176" y="133237"/>
                    <a:pt x="534350" y="139550"/>
                    <a:pt x="529780" y="144120"/>
                  </a:cubicBezTo>
                  <a:lnTo>
                    <a:pt x="522889" y="146974"/>
                  </a:lnTo>
                  <a:lnTo>
                    <a:pt x="522889" y="32395"/>
                  </a:lnTo>
                  <a:cubicBezTo>
                    <a:pt x="522889" y="23709"/>
                    <a:pt x="515848" y="16668"/>
                    <a:pt x="507162" y="16668"/>
                  </a:cubicBezTo>
                  <a:lnTo>
                    <a:pt x="0" y="16668"/>
                  </a:lnTo>
                  <a:lnTo>
                    <a:pt x="3841" y="7397"/>
                  </a:lnTo>
                  <a:cubicBezTo>
                    <a:pt x="8410" y="2827"/>
                    <a:pt x="14724" y="0"/>
                    <a:pt x="2169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7" name="フリーフォーム: 図形 296">
              <a:extLst>
                <a:ext uri="{FF2B5EF4-FFF2-40B4-BE49-F238E27FC236}">
                  <a16:creationId xmlns:a16="http://schemas.microsoft.com/office/drawing/2014/main" id="{1FF2E3CC-6E7C-47BE-BB36-37B079CB00F1}"/>
                </a:ext>
              </a:extLst>
            </p:cNvPr>
            <p:cNvSpPr/>
            <p:nvPr/>
          </p:nvSpPr>
          <p:spPr bwMode="auto">
            <a:xfrm>
              <a:off x="4273375" y="3219449"/>
              <a:ext cx="1157571" cy="27869"/>
            </a:xfrm>
            <a:custGeom>
              <a:avLst/>
              <a:gdLst>
                <a:gd name="connsiteX0" fmla="*/ 35577 w 1157571"/>
                <a:gd name="connsiteY0" fmla="*/ 0 h 27869"/>
                <a:gd name="connsiteX1" fmla="*/ 1121993 w 1157571"/>
                <a:gd name="connsiteY1" fmla="*/ 0 h 27869"/>
                <a:gd name="connsiteX2" fmla="*/ 1151004 w 1157571"/>
                <a:gd name="connsiteY2" fmla="*/ 12017 h 27869"/>
                <a:gd name="connsiteX3" fmla="*/ 1157571 w 1157571"/>
                <a:gd name="connsiteY3" fmla="*/ 27869 h 27869"/>
                <a:gd name="connsiteX4" fmla="*/ 1136279 w 1157571"/>
                <a:gd name="connsiteY4" fmla="*/ 19050 h 27869"/>
                <a:gd name="connsiteX5" fmla="*/ 21291 w 1157571"/>
                <a:gd name="connsiteY5" fmla="*/ 19050 h 27869"/>
                <a:gd name="connsiteX6" fmla="*/ 0 w 1157571"/>
                <a:gd name="connsiteY6" fmla="*/ 27869 h 27869"/>
                <a:gd name="connsiteX7" fmla="*/ 6566 w 1157571"/>
                <a:gd name="connsiteY7" fmla="*/ 12017 h 27869"/>
                <a:gd name="connsiteX8" fmla="*/ 35577 w 1157571"/>
                <a:gd name="connsiteY8" fmla="*/ 0 h 2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7571" h="27869">
                  <a:moveTo>
                    <a:pt x="35577" y="0"/>
                  </a:moveTo>
                  <a:lnTo>
                    <a:pt x="1121993" y="0"/>
                  </a:lnTo>
                  <a:cubicBezTo>
                    <a:pt x="1133323" y="0"/>
                    <a:pt x="1143580" y="4592"/>
                    <a:pt x="1151004" y="12017"/>
                  </a:cubicBezTo>
                  <a:lnTo>
                    <a:pt x="1157571" y="27869"/>
                  </a:lnTo>
                  <a:lnTo>
                    <a:pt x="1136279" y="19050"/>
                  </a:lnTo>
                  <a:lnTo>
                    <a:pt x="21291" y="19050"/>
                  </a:lnTo>
                  <a:lnTo>
                    <a:pt x="0" y="27869"/>
                  </a:lnTo>
                  <a:lnTo>
                    <a:pt x="6566" y="12017"/>
                  </a:lnTo>
                  <a:cubicBezTo>
                    <a:pt x="13991" y="4592"/>
                    <a:pt x="24248" y="0"/>
                    <a:pt x="3557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98" name="グループ化 297">
            <a:extLst>
              <a:ext uri="{FF2B5EF4-FFF2-40B4-BE49-F238E27FC236}">
                <a16:creationId xmlns:a16="http://schemas.microsoft.com/office/drawing/2014/main" id="{92D43891-D74A-4664-8510-E7B2046B3FC5}"/>
              </a:ext>
            </a:extLst>
          </p:cNvPr>
          <p:cNvGrpSpPr/>
          <p:nvPr/>
        </p:nvGrpSpPr>
        <p:grpSpPr>
          <a:xfrm rot="1800000">
            <a:off x="8521180" y="4594635"/>
            <a:ext cx="309236" cy="1754184"/>
            <a:chOff x="1935619" y="2522836"/>
            <a:chExt cx="561716" cy="3186413"/>
          </a:xfrm>
        </p:grpSpPr>
        <p:sp>
          <p:nvSpPr>
            <p:cNvPr id="299" name="正方形/長方形 298">
              <a:extLst>
                <a:ext uri="{FF2B5EF4-FFF2-40B4-BE49-F238E27FC236}">
                  <a16:creationId xmlns:a16="http://schemas.microsoft.com/office/drawing/2014/main" id="{4BE502D2-A51D-4185-8D38-07293C246D12}"/>
                </a:ext>
              </a:extLst>
            </p:cNvPr>
            <p:cNvSpPr/>
            <p:nvPr/>
          </p:nvSpPr>
          <p:spPr bwMode="auto">
            <a:xfrm>
              <a:off x="1935619" y="4441330"/>
              <a:ext cx="486958" cy="10980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00" name="グループ化 299">
              <a:extLst>
                <a:ext uri="{FF2B5EF4-FFF2-40B4-BE49-F238E27FC236}">
                  <a16:creationId xmlns:a16="http://schemas.microsoft.com/office/drawing/2014/main" id="{1140038A-D1D6-4615-BF1B-8DC86536F1DB}"/>
                </a:ext>
              </a:extLst>
            </p:cNvPr>
            <p:cNvGrpSpPr/>
            <p:nvPr/>
          </p:nvGrpSpPr>
          <p:grpSpPr>
            <a:xfrm>
              <a:off x="2249728" y="2562878"/>
              <a:ext cx="247607" cy="504468"/>
              <a:chOff x="2579419" y="2883187"/>
              <a:chExt cx="384918" cy="784222"/>
            </a:xfrm>
          </p:grpSpPr>
          <p:sp>
            <p:nvSpPr>
              <p:cNvPr id="308" name="フリーフォーム: 図形 307">
                <a:extLst>
                  <a:ext uri="{FF2B5EF4-FFF2-40B4-BE49-F238E27FC236}">
                    <a16:creationId xmlns:a16="http://schemas.microsoft.com/office/drawing/2014/main" id="{EF98F4DB-8343-470D-8E6F-FF451DAA8B2F}"/>
                  </a:ext>
                </a:extLst>
              </p:cNvPr>
              <p:cNvSpPr/>
              <p:nvPr/>
            </p:nvSpPr>
            <p:spPr bwMode="auto">
              <a:xfrm rot="5400000">
                <a:off x="2449256" y="3087601"/>
                <a:ext cx="635720" cy="375393"/>
              </a:xfrm>
              <a:custGeom>
                <a:avLst/>
                <a:gdLst>
                  <a:gd name="connsiteX0" fmla="*/ 577850 w 635720"/>
                  <a:gd name="connsiteY0" fmla="*/ 0 h 375393"/>
                  <a:gd name="connsiteX1" fmla="*/ 635720 w 635720"/>
                  <a:gd name="connsiteY1" fmla="*/ 0 h 375393"/>
                  <a:gd name="connsiteX2" fmla="*/ 624146 w 635720"/>
                  <a:gd name="connsiteY2" fmla="*/ 375393 h 375393"/>
                  <a:gd name="connsiteX3" fmla="*/ 589424 w 635720"/>
                  <a:gd name="connsiteY3" fmla="*/ 375393 h 375393"/>
                  <a:gd name="connsiteX4" fmla="*/ 460375 w 635720"/>
                  <a:gd name="connsiteY4" fmla="*/ 0 h 375393"/>
                  <a:gd name="connsiteX5" fmla="*/ 518245 w 635720"/>
                  <a:gd name="connsiteY5" fmla="*/ 0 h 375393"/>
                  <a:gd name="connsiteX6" fmla="*/ 506671 w 635720"/>
                  <a:gd name="connsiteY6" fmla="*/ 375393 h 375393"/>
                  <a:gd name="connsiteX7" fmla="*/ 471949 w 635720"/>
                  <a:gd name="connsiteY7" fmla="*/ 375393 h 375393"/>
                  <a:gd name="connsiteX8" fmla="*/ 346075 w 635720"/>
                  <a:gd name="connsiteY8" fmla="*/ 0 h 375393"/>
                  <a:gd name="connsiteX9" fmla="*/ 403945 w 635720"/>
                  <a:gd name="connsiteY9" fmla="*/ 0 h 375393"/>
                  <a:gd name="connsiteX10" fmla="*/ 392371 w 635720"/>
                  <a:gd name="connsiteY10" fmla="*/ 375393 h 375393"/>
                  <a:gd name="connsiteX11" fmla="*/ 357649 w 635720"/>
                  <a:gd name="connsiteY11" fmla="*/ 375393 h 375393"/>
                  <a:gd name="connsiteX12" fmla="*/ 231775 w 635720"/>
                  <a:gd name="connsiteY12" fmla="*/ 0 h 375393"/>
                  <a:gd name="connsiteX13" fmla="*/ 289645 w 635720"/>
                  <a:gd name="connsiteY13" fmla="*/ 0 h 375393"/>
                  <a:gd name="connsiteX14" fmla="*/ 278071 w 635720"/>
                  <a:gd name="connsiteY14" fmla="*/ 375393 h 375393"/>
                  <a:gd name="connsiteX15" fmla="*/ 243349 w 635720"/>
                  <a:gd name="connsiteY15" fmla="*/ 375393 h 375393"/>
                  <a:gd name="connsiteX16" fmla="*/ 117475 w 635720"/>
                  <a:gd name="connsiteY16" fmla="*/ 0 h 375393"/>
                  <a:gd name="connsiteX17" fmla="*/ 175345 w 635720"/>
                  <a:gd name="connsiteY17" fmla="*/ 0 h 375393"/>
                  <a:gd name="connsiteX18" fmla="*/ 163771 w 635720"/>
                  <a:gd name="connsiteY18" fmla="*/ 375393 h 375393"/>
                  <a:gd name="connsiteX19" fmla="*/ 129049 w 635720"/>
                  <a:gd name="connsiteY19" fmla="*/ 375393 h 375393"/>
                  <a:gd name="connsiteX20" fmla="*/ 0 w 635720"/>
                  <a:gd name="connsiteY20" fmla="*/ 0 h 375393"/>
                  <a:gd name="connsiteX21" fmla="*/ 57870 w 635720"/>
                  <a:gd name="connsiteY21" fmla="*/ 0 h 375393"/>
                  <a:gd name="connsiteX22" fmla="*/ 46296 w 635720"/>
                  <a:gd name="connsiteY22" fmla="*/ 375393 h 375393"/>
                  <a:gd name="connsiteX23" fmla="*/ 11574 w 635720"/>
                  <a:gd name="connsiteY23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35720" h="375393">
                    <a:moveTo>
                      <a:pt x="577850" y="0"/>
                    </a:moveTo>
                    <a:lnTo>
                      <a:pt x="635720" y="0"/>
                    </a:lnTo>
                    <a:lnTo>
                      <a:pt x="624146" y="375393"/>
                    </a:lnTo>
                    <a:lnTo>
                      <a:pt x="589424" y="375393"/>
                    </a:lnTo>
                    <a:close/>
                    <a:moveTo>
                      <a:pt x="460375" y="0"/>
                    </a:moveTo>
                    <a:lnTo>
                      <a:pt x="518245" y="0"/>
                    </a:lnTo>
                    <a:lnTo>
                      <a:pt x="506671" y="375393"/>
                    </a:lnTo>
                    <a:lnTo>
                      <a:pt x="471949" y="375393"/>
                    </a:lnTo>
                    <a:close/>
                    <a:moveTo>
                      <a:pt x="346075" y="0"/>
                    </a:moveTo>
                    <a:lnTo>
                      <a:pt x="403945" y="0"/>
                    </a:lnTo>
                    <a:lnTo>
                      <a:pt x="392371" y="375393"/>
                    </a:lnTo>
                    <a:lnTo>
                      <a:pt x="357649" y="375393"/>
                    </a:lnTo>
                    <a:close/>
                    <a:moveTo>
                      <a:pt x="231775" y="0"/>
                    </a:moveTo>
                    <a:lnTo>
                      <a:pt x="289645" y="0"/>
                    </a:lnTo>
                    <a:lnTo>
                      <a:pt x="278071" y="375393"/>
                    </a:lnTo>
                    <a:lnTo>
                      <a:pt x="243349" y="375393"/>
                    </a:lnTo>
                    <a:close/>
                    <a:moveTo>
                      <a:pt x="117475" y="0"/>
                    </a:moveTo>
                    <a:lnTo>
                      <a:pt x="175345" y="0"/>
                    </a:lnTo>
                    <a:lnTo>
                      <a:pt x="163771" y="375393"/>
                    </a:lnTo>
                    <a:lnTo>
                      <a:pt x="129049" y="375393"/>
                    </a:lnTo>
                    <a:close/>
                    <a:moveTo>
                      <a:pt x="0" y="0"/>
                    </a:moveTo>
                    <a:lnTo>
                      <a:pt x="57870" y="0"/>
                    </a:lnTo>
                    <a:lnTo>
                      <a:pt x="46296" y="375393"/>
                    </a:lnTo>
                    <a:lnTo>
                      <a:pt x="11574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9" name="フリーフォーム: 図形 308">
                <a:extLst>
                  <a:ext uri="{FF2B5EF4-FFF2-40B4-BE49-F238E27FC236}">
                    <a16:creationId xmlns:a16="http://schemas.microsoft.com/office/drawing/2014/main" id="{E2A58744-9DE5-4F7C-9FC3-D3DF473BD61F}"/>
                  </a:ext>
                </a:extLst>
              </p:cNvPr>
              <p:cNvSpPr/>
              <p:nvPr/>
            </p:nvSpPr>
            <p:spPr bwMode="auto">
              <a:xfrm rot="5400000">
                <a:off x="2384530" y="3087601"/>
                <a:ext cx="784222" cy="375393"/>
              </a:xfrm>
              <a:custGeom>
                <a:avLst/>
                <a:gdLst>
                  <a:gd name="connsiteX0" fmla="*/ 692150 w 784222"/>
                  <a:gd name="connsiteY0" fmla="*/ 0 h 375393"/>
                  <a:gd name="connsiteX1" fmla="*/ 784222 w 784222"/>
                  <a:gd name="connsiteY1" fmla="*/ 0 h 375393"/>
                  <a:gd name="connsiteX2" fmla="*/ 765808 w 784222"/>
                  <a:gd name="connsiteY2" fmla="*/ 375393 h 375393"/>
                  <a:gd name="connsiteX3" fmla="*/ 710565 w 784222"/>
                  <a:gd name="connsiteY3" fmla="*/ 375393 h 375393"/>
                  <a:gd name="connsiteX4" fmla="*/ 574675 w 784222"/>
                  <a:gd name="connsiteY4" fmla="*/ 0 h 375393"/>
                  <a:gd name="connsiteX5" fmla="*/ 666747 w 784222"/>
                  <a:gd name="connsiteY5" fmla="*/ 0 h 375393"/>
                  <a:gd name="connsiteX6" fmla="*/ 648333 w 784222"/>
                  <a:gd name="connsiteY6" fmla="*/ 375393 h 375393"/>
                  <a:gd name="connsiteX7" fmla="*/ 593090 w 784222"/>
                  <a:gd name="connsiteY7" fmla="*/ 375393 h 375393"/>
                  <a:gd name="connsiteX8" fmla="*/ 460375 w 784222"/>
                  <a:gd name="connsiteY8" fmla="*/ 0 h 375393"/>
                  <a:gd name="connsiteX9" fmla="*/ 552447 w 784222"/>
                  <a:gd name="connsiteY9" fmla="*/ 0 h 375393"/>
                  <a:gd name="connsiteX10" fmla="*/ 534033 w 784222"/>
                  <a:gd name="connsiteY10" fmla="*/ 375393 h 375393"/>
                  <a:gd name="connsiteX11" fmla="*/ 478790 w 784222"/>
                  <a:gd name="connsiteY11" fmla="*/ 375393 h 375393"/>
                  <a:gd name="connsiteX12" fmla="*/ 346075 w 784222"/>
                  <a:gd name="connsiteY12" fmla="*/ 0 h 375393"/>
                  <a:gd name="connsiteX13" fmla="*/ 438147 w 784222"/>
                  <a:gd name="connsiteY13" fmla="*/ 0 h 375393"/>
                  <a:gd name="connsiteX14" fmla="*/ 419733 w 784222"/>
                  <a:gd name="connsiteY14" fmla="*/ 375393 h 375393"/>
                  <a:gd name="connsiteX15" fmla="*/ 364490 w 784222"/>
                  <a:gd name="connsiteY15" fmla="*/ 375393 h 375393"/>
                  <a:gd name="connsiteX16" fmla="*/ 231775 w 784222"/>
                  <a:gd name="connsiteY16" fmla="*/ 0 h 375393"/>
                  <a:gd name="connsiteX17" fmla="*/ 323847 w 784222"/>
                  <a:gd name="connsiteY17" fmla="*/ 0 h 375393"/>
                  <a:gd name="connsiteX18" fmla="*/ 305433 w 784222"/>
                  <a:gd name="connsiteY18" fmla="*/ 375393 h 375393"/>
                  <a:gd name="connsiteX19" fmla="*/ 250190 w 784222"/>
                  <a:gd name="connsiteY19" fmla="*/ 375393 h 375393"/>
                  <a:gd name="connsiteX20" fmla="*/ 114300 w 784222"/>
                  <a:gd name="connsiteY20" fmla="*/ 0 h 375393"/>
                  <a:gd name="connsiteX21" fmla="*/ 206372 w 784222"/>
                  <a:gd name="connsiteY21" fmla="*/ 0 h 375393"/>
                  <a:gd name="connsiteX22" fmla="*/ 187958 w 784222"/>
                  <a:gd name="connsiteY22" fmla="*/ 375393 h 375393"/>
                  <a:gd name="connsiteX23" fmla="*/ 132715 w 784222"/>
                  <a:gd name="connsiteY23" fmla="*/ 375393 h 375393"/>
                  <a:gd name="connsiteX24" fmla="*/ 0 w 784222"/>
                  <a:gd name="connsiteY24" fmla="*/ 0 h 375393"/>
                  <a:gd name="connsiteX25" fmla="*/ 92072 w 784222"/>
                  <a:gd name="connsiteY25" fmla="*/ 0 h 375393"/>
                  <a:gd name="connsiteX26" fmla="*/ 73658 w 784222"/>
                  <a:gd name="connsiteY26" fmla="*/ 375393 h 375393"/>
                  <a:gd name="connsiteX27" fmla="*/ 18415 w 784222"/>
                  <a:gd name="connsiteY27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84222" h="375393">
                    <a:moveTo>
                      <a:pt x="692150" y="0"/>
                    </a:moveTo>
                    <a:lnTo>
                      <a:pt x="784222" y="0"/>
                    </a:lnTo>
                    <a:lnTo>
                      <a:pt x="765808" y="375393"/>
                    </a:lnTo>
                    <a:lnTo>
                      <a:pt x="710565" y="375393"/>
                    </a:lnTo>
                    <a:close/>
                    <a:moveTo>
                      <a:pt x="574675" y="0"/>
                    </a:moveTo>
                    <a:lnTo>
                      <a:pt x="666747" y="0"/>
                    </a:lnTo>
                    <a:lnTo>
                      <a:pt x="648333" y="375393"/>
                    </a:lnTo>
                    <a:lnTo>
                      <a:pt x="593090" y="375393"/>
                    </a:lnTo>
                    <a:close/>
                    <a:moveTo>
                      <a:pt x="460375" y="0"/>
                    </a:moveTo>
                    <a:lnTo>
                      <a:pt x="552447" y="0"/>
                    </a:lnTo>
                    <a:lnTo>
                      <a:pt x="534033" y="375393"/>
                    </a:lnTo>
                    <a:lnTo>
                      <a:pt x="478790" y="375393"/>
                    </a:lnTo>
                    <a:close/>
                    <a:moveTo>
                      <a:pt x="346075" y="0"/>
                    </a:moveTo>
                    <a:lnTo>
                      <a:pt x="438147" y="0"/>
                    </a:lnTo>
                    <a:lnTo>
                      <a:pt x="419733" y="375393"/>
                    </a:lnTo>
                    <a:lnTo>
                      <a:pt x="364490" y="375393"/>
                    </a:lnTo>
                    <a:close/>
                    <a:moveTo>
                      <a:pt x="231775" y="0"/>
                    </a:moveTo>
                    <a:lnTo>
                      <a:pt x="323847" y="0"/>
                    </a:lnTo>
                    <a:lnTo>
                      <a:pt x="305433" y="375393"/>
                    </a:lnTo>
                    <a:lnTo>
                      <a:pt x="250190" y="375393"/>
                    </a:lnTo>
                    <a:close/>
                    <a:moveTo>
                      <a:pt x="114300" y="0"/>
                    </a:moveTo>
                    <a:lnTo>
                      <a:pt x="206372" y="0"/>
                    </a:lnTo>
                    <a:lnTo>
                      <a:pt x="187958" y="375393"/>
                    </a:lnTo>
                    <a:lnTo>
                      <a:pt x="132715" y="375393"/>
                    </a:lnTo>
                    <a:close/>
                    <a:moveTo>
                      <a:pt x="0" y="0"/>
                    </a:moveTo>
                    <a:lnTo>
                      <a:pt x="92072" y="0"/>
                    </a:lnTo>
                    <a:lnTo>
                      <a:pt x="73658" y="375393"/>
                    </a:lnTo>
                    <a:lnTo>
                      <a:pt x="18415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01" name="四角形: 上の 2 つの角を丸める 300">
              <a:extLst>
                <a:ext uri="{FF2B5EF4-FFF2-40B4-BE49-F238E27FC236}">
                  <a16:creationId xmlns:a16="http://schemas.microsoft.com/office/drawing/2014/main" id="{4AF4E1C2-BA61-450D-AB02-8243424B9A20}"/>
                </a:ext>
              </a:extLst>
            </p:cNvPr>
            <p:cNvSpPr/>
            <p:nvPr/>
          </p:nvSpPr>
          <p:spPr bwMode="auto">
            <a:xfrm>
              <a:off x="1935619" y="5541085"/>
              <a:ext cx="486958" cy="168164"/>
            </a:xfrm>
            <a:prstGeom prst="round2SameRect">
              <a:avLst>
                <a:gd name="adj1" fmla="val 0"/>
                <a:gd name="adj2" fmla="val 36817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2" name="正方形/長方形 301">
              <a:extLst>
                <a:ext uri="{FF2B5EF4-FFF2-40B4-BE49-F238E27FC236}">
                  <a16:creationId xmlns:a16="http://schemas.microsoft.com/office/drawing/2014/main" id="{31933BE6-9A8B-449D-9387-A4B693F44D27}"/>
                </a:ext>
              </a:extLst>
            </p:cNvPr>
            <p:cNvSpPr/>
            <p:nvPr/>
          </p:nvSpPr>
          <p:spPr bwMode="auto">
            <a:xfrm>
              <a:off x="2122858" y="4740666"/>
              <a:ext cx="105992" cy="31836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3" name="正方形/長方形 302">
              <a:extLst>
                <a:ext uri="{FF2B5EF4-FFF2-40B4-BE49-F238E27FC236}">
                  <a16:creationId xmlns:a16="http://schemas.microsoft.com/office/drawing/2014/main" id="{50700E20-8019-42E2-ABDE-0393D985CBDD}"/>
                </a:ext>
              </a:extLst>
            </p:cNvPr>
            <p:cNvSpPr/>
            <p:nvPr/>
          </p:nvSpPr>
          <p:spPr bwMode="auto">
            <a:xfrm>
              <a:off x="2129004" y="4854888"/>
              <a:ext cx="93700" cy="73396"/>
            </a:xfrm>
            <a:prstGeom prst="rect">
              <a:avLst/>
            </a:prstGeom>
            <a:pattFill prst="dk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4" name="フリーフォーム: 図形 303">
              <a:extLst>
                <a:ext uri="{FF2B5EF4-FFF2-40B4-BE49-F238E27FC236}">
                  <a16:creationId xmlns:a16="http://schemas.microsoft.com/office/drawing/2014/main" id="{0204FEA6-D792-463E-AC76-B3AAC971B692}"/>
                </a:ext>
              </a:extLst>
            </p:cNvPr>
            <p:cNvSpPr/>
            <p:nvPr/>
          </p:nvSpPr>
          <p:spPr bwMode="auto">
            <a:xfrm rot="16200000">
              <a:off x="1489747" y="3093044"/>
              <a:ext cx="1380749" cy="240334"/>
            </a:xfrm>
            <a:custGeom>
              <a:avLst/>
              <a:gdLst>
                <a:gd name="connsiteX0" fmla="*/ 1380749 w 1380749"/>
                <a:gd name="connsiteY0" fmla="*/ 115900 h 240334"/>
                <a:gd name="connsiteX1" fmla="*/ 1380749 w 1380749"/>
                <a:gd name="connsiteY1" fmla="*/ 167996 h 240334"/>
                <a:gd name="connsiteX2" fmla="*/ 1345421 w 1380749"/>
                <a:gd name="connsiteY2" fmla="*/ 203324 h 240334"/>
                <a:gd name="connsiteX3" fmla="*/ 831523 w 1380749"/>
                <a:gd name="connsiteY3" fmla="*/ 203324 h 240334"/>
                <a:gd name="connsiteX4" fmla="*/ 806542 w 1380749"/>
                <a:gd name="connsiteY4" fmla="*/ 192977 h 240334"/>
                <a:gd name="connsiteX5" fmla="*/ 796837 w 1380749"/>
                <a:gd name="connsiteY5" fmla="*/ 169547 h 240334"/>
                <a:gd name="connsiteX6" fmla="*/ 0 w 1380749"/>
                <a:gd name="connsiteY6" fmla="*/ 240334 h 240334"/>
                <a:gd name="connsiteX7" fmla="*/ 0 w 1380749"/>
                <a:gd name="connsiteY7" fmla="*/ 0 h 240334"/>
                <a:gd name="connsiteX8" fmla="*/ 809764 w 1380749"/>
                <a:gd name="connsiteY8" fmla="*/ 71936 h 240334"/>
                <a:gd name="connsiteX9" fmla="*/ 821801 w 1380749"/>
                <a:gd name="connsiteY9" fmla="*/ 54082 h 240334"/>
                <a:gd name="connsiteX10" fmla="*/ 883619 w 1380749"/>
                <a:gd name="connsiteY10" fmla="*/ 28476 h 240334"/>
                <a:gd name="connsiteX11" fmla="*/ 1293325 w 1380749"/>
                <a:gd name="connsiteY11" fmla="*/ 28476 h 240334"/>
                <a:gd name="connsiteX12" fmla="*/ 1380749 w 1380749"/>
                <a:gd name="connsiteY12" fmla="*/ 115900 h 2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0749" h="240334">
                  <a:moveTo>
                    <a:pt x="1380749" y="115900"/>
                  </a:moveTo>
                  <a:lnTo>
                    <a:pt x="1380749" y="167996"/>
                  </a:lnTo>
                  <a:cubicBezTo>
                    <a:pt x="1380749" y="187507"/>
                    <a:pt x="1364932" y="203324"/>
                    <a:pt x="1345421" y="203324"/>
                  </a:cubicBezTo>
                  <a:lnTo>
                    <a:pt x="831523" y="203324"/>
                  </a:lnTo>
                  <a:cubicBezTo>
                    <a:pt x="821768" y="203324"/>
                    <a:pt x="812936" y="199370"/>
                    <a:pt x="806542" y="192977"/>
                  </a:cubicBezTo>
                  <a:lnTo>
                    <a:pt x="796837" y="169547"/>
                  </a:lnTo>
                  <a:lnTo>
                    <a:pt x="0" y="240334"/>
                  </a:lnTo>
                  <a:lnTo>
                    <a:pt x="0" y="0"/>
                  </a:lnTo>
                  <a:lnTo>
                    <a:pt x="809764" y="71936"/>
                  </a:lnTo>
                  <a:lnTo>
                    <a:pt x="821801" y="54082"/>
                  </a:lnTo>
                  <a:cubicBezTo>
                    <a:pt x="837622" y="38261"/>
                    <a:pt x="859478" y="28476"/>
                    <a:pt x="883619" y="28476"/>
                  </a:cubicBezTo>
                  <a:lnTo>
                    <a:pt x="1293325" y="28476"/>
                  </a:lnTo>
                  <a:cubicBezTo>
                    <a:pt x="1341608" y="28476"/>
                    <a:pt x="1380749" y="67617"/>
                    <a:pt x="1380749" y="11590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5" name="正方形/長方形 304">
              <a:extLst>
                <a:ext uri="{FF2B5EF4-FFF2-40B4-BE49-F238E27FC236}">
                  <a16:creationId xmlns:a16="http://schemas.microsoft.com/office/drawing/2014/main" id="{A743DF7B-7A18-4343-BB14-F2968F8D4F33}"/>
                </a:ext>
              </a:extLst>
            </p:cNvPr>
            <p:cNvSpPr/>
            <p:nvPr/>
          </p:nvSpPr>
          <p:spPr bwMode="auto">
            <a:xfrm>
              <a:off x="1935619" y="5494513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6" name="台形 305">
              <a:extLst>
                <a:ext uri="{FF2B5EF4-FFF2-40B4-BE49-F238E27FC236}">
                  <a16:creationId xmlns:a16="http://schemas.microsoft.com/office/drawing/2014/main" id="{CBE3D515-5633-44AE-8C5A-85C32B67424E}"/>
                </a:ext>
              </a:extLst>
            </p:cNvPr>
            <p:cNvSpPr/>
            <p:nvPr/>
          </p:nvSpPr>
          <p:spPr bwMode="auto">
            <a:xfrm>
              <a:off x="1937665" y="3851629"/>
              <a:ext cx="484912" cy="589701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7" name="正方形/長方形 306">
              <a:extLst>
                <a:ext uri="{FF2B5EF4-FFF2-40B4-BE49-F238E27FC236}">
                  <a16:creationId xmlns:a16="http://schemas.microsoft.com/office/drawing/2014/main" id="{BB2202CA-3A59-4466-B778-233D2218B696}"/>
                </a:ext>
              </a:extLst>
            </p:cNvPr>
            <p:cNvSpPr/>
            <p:nvPr/>
          </p:nvSpPr>
          <p:spPr bwMode="auto">
            <a:xfrm>
              <a:off x="1935619" y="4431497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0" name="グループ化 309">
            <a:extLst>
              <a:ext uri="{FF2B5EF4-FFF2-40B4-BE49-F238E27FC236}">
                <a16:creationId xmlns:a16="http://schemas.microsoft.com/office/drawing/2014/main" id="{9B126C49-F31C-43A5-8893-B8D76B96F6D7}"/>
              </a:ext>
            </a:extLst>
          </p:cNvPr>
          <p:cNvGrpSpPr/>
          <p:nvPr/>
        </p:nvGrpSpPr>
        <p:grpSpPr>
          <a:xfrm>
            <a:off x="6573180" y="4728641"/>
            <a:ext cx="661723" cy="1632347"/>
            <a:chOff x="3906525" y="3873673"/>
            <a:chExt cx="557515" cy="1375285"/>
          </a:xfrm>
        </p:grpSpPr>
        <p:grpSp>
          <p:nvGrpSpPr>
            <p:cNvPr id="311" name="グループ化 310">
              <a:extLst>
                <a:ext uri="{FF2B5EF4-FFF2-40B4-BE49-F238E27FC236}">
                  <a16:creationId xmlns:a16="http://schemas.microsoft.com/office/drawing/2014/main" id="{E4E35626-1843-417F-92BF-CD64DEC259C0}"/>
                </a:ext>
              </a:extLst>
            </p:cNvPr>
            <p:cNvGrpSpPr/>
            <p:nvPr/>
          </p:nvGrpSpPr>
          <p:grpSpPr>
            <a:xfrm rot="1800000">
              <a:off x="3906525" y="3979789"/>
              <a:ext cx="382112" cy="1269169"/>
              <a:chOff x="3906525" y="3979789"/>
              <a:chExt cx="382112" cy="1269169"/>
            </a:xfrm>
            <a:solidFill>
              <a:srgbClr val="0070C0"/>
            </a:solidFill>
          </p:grpSpPr>
          <p:sp>
            <p:nvSpPr>
              <p:cNvPr id="337" name="フリーフォーム: 図形 336">
                <a:extLst>
                  <a:ext uri="{FF2B5EF4-FFF2-40B4-BE49-F238E27FC236}">
                    <a16:creationId xmlns:a16="http://schemas.microsoft.com/office/drawing/2014/main" id="{0F7B3496-52CA-44CB-872E-CFF87DE45F10}"/>
                  </a:ext>
                </a:extLst>
              </p:cNvPr>
              <p:cNvSpPr/>
              <p:nvPr/>
            </p:nvSpPr>
            <p:spPr bwMode="auto">
              <a:xfrm>
                <a:off x="3907044" y="3979789"/>
                <a:ext cx="381593" cy="1269169"/>
              </a:xfrm>
              <a:custGeom>
                <a:avLst/>
                <a:gdLst>
                  <a:gd name="connsiteX0" fmla="*/ 136271 w 381593"/>
                  <a:gd name="connsiteY0" fmla="*/ 0 h 1269169"/>
                  <a:gd name="connsiteX1" fmla="*/ 207222 w 381593"/>
                  <a:gd name="connsiteY1" fmla="*/ 0 h 1269169"/>
                  <a:gd name="connsiteX2" fmla="*/ 303580 w 381593"/>
                  <a:gd name="connsiteY2" fmla="*/ 39913 h 1269169"/>
                  <a:gd name="connsiteX3" fmla="*/ 318922 w 381593"/>
                  <a:gd name="connsiteY3" fmla="*/ 62668 h 1269169"/>
                  <a:gd name="connsiteX4" fmla="*/ 341680 w 381593"/>
                  <a:gd name="connsiteY4" fmla="*/ 78012 h 1269169"/>
                  <a:gd name="connsiteX5" fmla="*/ 381593 w 381593"/>
                  <a:gd name="connsiteY5" fmla="*/ 174370 h 1269169"/>
                  <a:gd name="connsiteX6" fmla="*/ 381593 w 381593"/>
                  <a:gd name="connsiteY6" fmla="*/ 571463 h 1269169"/>
                  <a:gd name="connsiteX7" fmla="*/ 298365 w 381593"/>
                  <a:gd name="connsiteY7" fmla="*/ 697025 h 1269169"/>
                  <a:gd name="connsiteX8" fmla="*/ 288081 w 381593"/>
                  <a:gd name="connsiteY8" fmla="*/ 699101 h 1269169"/>
                  <a:gd name="connsiteX9" fmla="*/ 344920 w 381593"/>
                  <a:gd name="connsiteY9" fmla="*/ 1229603 h 1269169"/>
                  <a:gd name="connsiteX10" fmla="*/ 342648 w 381593"/>
                  <a:gd name="connsiteY10" fmla="*/ 1229603 h 1269169"/>
                  <a:gd name="connsiteX11" fmla="*/ 332939 w 381593"/>
                  <a:gd name="connsiteY11" fmla="*/ 1244227 h 1269169"/>
                  <a:gd name="connsiteX12" fmla="*/ 209191 w 381593"/>
                  <a:gd name="connsiteY12" fmla="*/ 1269169 h 1269169"/>
                  <a:gd name="connsiteX13" fmla="*/ 85443 w 381593"/>
                  <a:gd name="connsiteY13" fmla="*/ 1244227 h 1269169"/>
                  <a:gd name="connsiteX14" fmla="*/ 75734 w 381593"/>
                  <a:gd name="connsiteY14" fmla="*/ 1229603 h 1269169"/>
                  <a:gd name="connsiteX15" fmla="*/ 74890 w 381593"/>
                  <a:gd name="connsiteY15" fmla="*/ 1229603 h 1269169"/>
                  <a:gd name="connsiteX16" fmla="*/ 75007 w 381593"/>
                  <a:gd name="connsiteY16" fmla="*/ 1228508 h 1269169"/>
                  <a:gd name="connsiteX17" fmla="*/ 74889 w 381593"/>
                  <a:gd name="connsiteY17" fmla="*/ 1228330 h 1269169"/>
                  <a:gd name="connsiteX18" fmla="*/ 75053 w 381593"/>
                  <a:gd name="connsiteY18" fmla="*/ 1228083 h 1269169"/>
                  <a:gd name="connsiteX19" fmla="*/ 131728 w 381593"/>
                  <a:gd name="connsiteY19" fmla="*/ 699124 h 1269169"/>
                  <a:gd name="connsiteX20" fmla="*/ 121328 w 381593"/>
                  <a:gd name="connsiteY20" fmla="*/ 697025 h 1269169"/>
                  <a:gd name="connsiteX21" fmla="*/ 61373 w 381593"/>
                  <a:gd name="connsiteY21" fmla="*/ 647654 h 1269169"/>
                  <a:gd name="connsiteX22" fmla="*/ 58911 w 381593"/>
                  <a:gd name="connsiteY22" fmla="*/ 642531 h 1269169"/>
                  <a:gd name="connsiteX23" fmla="*/ 39913 w 381593"/>
                  <a:gd name="connsiteY23" fmla="*/ 629722 h 1269169"/>
                  <a:gd name="connsiteX24" fmla="*/ 0 w 381593"/>
                  <a:gd name="connsiteY24" fmla="*/ 533364 h 1269169"/>
                  <a:gd name="connsiteX25" fmla="*/ 0 w 381593"/>
                  <a:gd name="connsiteY25" fmla="*/ 136271 h 1269169"/>
                  <a:gd name="connsiteX26" fmla="*/ 136271 w 381593"/>
                  <a:gd name="connsiteY26" fmla="*/ 0 h 126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1593" h="1269169">
                    <a:moveTo>
                      <a:pt x="136271" y="0"/>
                    </a:moveTo>
                    <a:lnTo>
                      <a:pt x="207222" y="0"/>
                    </a:lnTo>
                    <a:cubicBezTo>
                      <a:pt x="244852" y="0"/>
                      <a:pt x="278920" y="15253"/>
                      <a:pt x="303580" y="39913"/>
                    </a:cubicBezTo>
                    <a:lnTo>
                      <a:pt x="318922" y="62668"/>
                    </a:lnTo>
                    <a:lnTo>
                      <a:pt x="341680" y="78012"/>
                    </a:lnTo>
                    <a:cubicBezTo>
                      <a:pt x="366340" y="102672"/>
                      <a:pt x="381593" y="136740"/>
                      <a:pt x="381593" y="174370"/>
                    </a:cubicBezTo>
                    <a:lnTo>
                      <a:pt x="381593" y="571463"/>
                    </a:lnTo>
                    <a:cubicBezTo>
                      <a:pt x="381593" y="627908"/>
                      <a:pt x="347275" y="676338"/>
                      <a:pt x="298365" y="697025"/>
                    </a:cubicBezTo>
                    <a:lnTo>
                      <a:pt x="288081" y="699101"/>
                    </a:lnTo>
                    <a:lnTo>
                      <a:pt x="344920" y="1229603"/>
                    </a:lnTo>
                    <a:lnTo>
                      <a:pt x="342648" y="1229603"/>
                    </a:lnTo>
                    <a:lnTo>
                      <a:pt x="332939" y="1244227"/>
                    </a:lnTo>
                    <a:cubicBezTo>
                      <a:pt x="312551" y="1258885"/>
                      <a:pt x="264821" y="1269169"/>
                      <a:pt x="209191" y="1269169"/>
                    </a:cubicBezTo>
                    <a:cubicBezTo>
                      <a:pt x="153561" y="1269169"/>
                      <a:pt x="105831" y="1258885"/>
                      <a:pt x="85443" y="1244227"/>
                    </a:cubicBezTo>
                    <a:lnTo>
                      <a:pt x="75734" y="1229603"/>
                    </a:lnTo>
                    <a:lnTo>
                      <a:pt x="74890" y="1229603"/>
                    </a:lnTo>
                    <a:lnTo>
                      <a:pt x="75007" y="1228508"/>
                    </a:lnTo>
                    <a:lnTo>
                      <a:pt x="74889" y="1228330"/>
                    </a:lnTo>
                    <a:lnTo>
                      <a:pt x="75053" y="1228083"/>
                    </a:lnTo>
                    <a:lnTo>
                      <a:pt x="131728" y="699124"/>
                    </a:lnTo>
                    <a:lnTo>
                      <a:pt x="121328" y="697025"/>
                    </a:lnTo>
                    <a:cubicBezTo>
                      <a:pt x="96874" y="686682"/>
                      <a:pt x="76067" y="669403"/>
                      <a:pt x="61373" y="647654"/>
                    </a:cubicBezTo>
                    <a:lnTo>
                      <a:pt x="58911" y="642531"/>
                    </a:lnTo>
                    <a:lnTo>
                      <a:pt x="39913" y="629722"/>
                    </a:lnTo>
                    <a:cubicBezTo>
                      <a:pt x="15253" y="605062"/>
                      <a:pt x="0" y="570994"/>
                      <a:pt x="0" y="533364"/>
                    </a:cubicBezTo>
                    <a:lnTo>
                      <a:pt x="0" y="136271"/>
                    </a:lnTo>
                    <a:cubicBezTo>
                      <a:pt x="0" y="61011"/>
                      <a:pt x="61011" y="0"/>
                      <a:pt x="13627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8" name="四角形: 角を丸くする 337">
                <a:extLst>
                  <a:ext uri="{FF2B5EF4-FFF2-40B4-BE49-F238E27FC236}">
                    <a16:creationId xmlns:a16="http://schemas.microsoft.com/office/drawing/2014/main" id="{3FEE56A2-3D74-4161-9130-B49C4531C31D}"/>
                  </a:ext>
                </a:extLst>
              </p:cNvPr>
              <p:cNvSpPr/>
              <p:nvPr/>
            </p:nvSpPr>
            <p:spPr bwMode="auto">
              <a:xfrm>
                <a:off x="3906525" y="3979789"/>
                <a:ext cx="343493" cy="669635"/>
              </a:xfrm>
              <a:prstGeom prst="roundRect">
                <a:avLst>
                  <a:gd name="adj" fmla="val 39672"/>
                </a:avLst>
              </a:prstGeom>
              <a:solidFill>
                <a:srgbClr val="00339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312" name="グループ化 311">
              <a:extLst>
                <a:ext uri="{FF2B5EF4-FFF2-40B4-BE49-F238E27FC236}">
                  <a16:creationId xmlns:a16="http://schemas.microsoft.com/office/drawing/2014/main" id="{E05BF6C6-C1C5-412D-934A-BDDECD9EF79F}"/>
                </a:ext>
              </a:extLst>
            </p:cNvPr>
            <p:cNvGrpSpPr/>
            <p:nvPr/>
          </p:nvGrpSpPr>
          <p:grpSpPr>
            <a:xfrm>
              <a:off x="4001378" y="3873673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330" name="フリーフォーム: 図形 329">
                <a:extLst>
                  <a:ext uri="{FF2B5EF4-FFF2-40B4-BE49-F238E27FC236}">
                    <a16:creationId xmlns:a16="http://schemas.microsoft.com/office/drawing/2014/main" id="{EEACA7C3-C669-4A0C-B060-B18A0C1B5420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FFE06805-DAD9-4CDE-AD88-03336C877B8C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フリーフォーム: 図形 331">
                <a:extLst>
                  <a:ext uri="{FF2B5EF4-FFF2-40B4-BE49-F238E27FC236}">
                    <a16:creationId xmlns:a16="http://schemas.microsoft.com/office/drawing/2014/main" id="{E8A8D0E5-C6DB-4361-986E-164A7B39707F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フリーフォーム: 図形 332">
                <a:extLst>
                  <a:ext uri="{FF2B5EF4-FFF2-40B4-BE49-F238E27FC236}">
                    <a16:creationId xmlns:a16="http://schemas.microsoft.com/office/drawing/2014/main" id="{E7263CA4-99C6-48FA-B865-982C0CB87173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フリーフォーム: 図形 333">
                <a:extLst>
                  <a:ext uri="{FF2B5EF4-FFF2-40B4-BE49-F238E27FC236}">
                    <a16:creationId xmlns:a16="http://schemas.microsoft.com/office/drawing/2014/main" id="{E6D36376-9F0B-4326-9974-1035F25AECA4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ABBBD44F-7E0A-48CA-A8F1-8CD890D6350E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フリーフォーム: 図形 335">
                <a:extLst>
                  <a:ext uri="{FF2B5EF4-FFF2-40B4-BE49-F238E27FC236}">
                    <a16:creationId xmlns:a16="http://schemas.microsoft.com/office/drawing/2014/main" id="{5054D22B-8808-48F0-B06C-FF7B8645D948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3" name="グループ化 312">
              <a:extLst>
                <a:ext uri="{FF2B5EF4-FFF2-40B4-BE49-F238E27FC236}">
                  <a16:creationId xmlns:a16="http://schemas.microsoft.com/office/drawing/2014/main" id="{5E35C45D-2255-4F7D-8424-55DBA6F27DF2}"/>
                </a:ext>
              </a:extLst>
            </p:cNvPr>
            <p:cNvGrpSpPr/>
            <p:nvPr/>
          </p:nvGrpSpPr>
          <p:grpSpPr>
            <a:xfrm>
              <a:off x="4081150" y="3920107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323" name="フリーフォーム: 図形 322">
                <a:extLst>
                  <a:ext uri="{FF2B5EF4-FFF2-40B4-BE49-F238E27FC236}">
                    <a16:creationId xmlns:a16="http://schemas.microsoft.com/office/drawing/2014/main" id="{AA7CE316-3D92-4378-92E9-AEEAEA35B343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055CEE8E-3045-45B9-BAD8-8F3518F01F42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9048199C-36C3-4671-A40B-B0898DA52F31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60450827-D005-4644-8824-F0182A8FD681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フリーフォーム: 図形 326">
                <a:extLst>
                  <a:ext uri="{FF2B5EF4-FFF2-40B4-BE49-F238E27FC236}">
                    <a16:creationId xmlns:a16="http://schemas.microsoft.com/office/drawing/2014/main" id="{E060A05A-2F3F-483D-B77B-E4EC672180FF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8" name="フリーフォーム: 図形 327">
                <a:extLst>
                  <a:ext uri="{FF2B5EF4-FFF2-40B4-BE49-F238E27FC236}">
                    <a16:creationId xmlns:a16="http://schemas.microsoft.com/office/drawing/2014/main" id="{D82420D8-DEC6-4F42-B507-9A8DF92DA543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9" name="フリーフォーム: 図形 328">
                <a:extLst>
                  <a:ext uri="{FF2B5EF4-FFF2-40B4-BE49-F238E27FC236}">
                    <a16:creationId xmlns:a16="http://schemas.microsoft.com/office/drawing/2014/main" id="{AC166601-B526-45ED-9BA5-11F1628B2673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14" name="グループ化 313">
              <a:extLst>
                <a:ext uri="{FF2B5EF4-FFF2-40B4-BE49-F238E27FC236}">
                  <a16:creationId xmlns:a16="http://schemas.microsoft.com/office/drawing/2014/main" id="{C1514142-8EF0-4DC7-9515-5D5DE2E5D43B}"/>
                </a:ext>
              </a:extLst>
            </p:cNvPr>
            <p:cNvGrpSpPr/>
            <p:nvPr/>
          </p:nvGrpSpPr>
          <p:grpSpPr>
            <a:xfrm>
              <a:off x="4160921" y="3966542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316" name="フリーフォーム: 図形 315">
                <a:extLst>
                  <a:ext uri="{FF2B5EF4-FFF2-40B4-BE49-F238E27FC236}">
                    <a16:creationId xmlns:a16="http://schemas.microsoft.com/office/drawing/2014/main" id="{1FE19E5E-8425-46AB-8717-F578615C1C97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フリーフォーム: 図形 316">
                <a:extLst>
                  <a:ext uri="{FF2B5EF4-FFF2-40B4-BE49-F238E27FC236}">
                    <a16:creationId xmlns:a16="http://schemas.microsoft.com/office/drawing/2014/main" id="{944D1D3C-BBFE-4CF4-9DE0-96410E72BCA6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AD59C937-0686-4CC0-808E-BE0B242E3569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フリーフォーム: 図形 318">
                <a:extLst>
                  <a:ext uri="{FF2B5EF4-FFF2-40B4-BE49-F238E27FC236}">
                    <a16:creationId xmlns:a16="http://schemas.microsoft.com/office/drawing/2014/main" id="{AB69DAFC-4C86-4303-A9A1-FE4901835723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F6C9C24D-73FB-4668-BB7E-FBB78F84C255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フリーフォーム: 図形 320">
                <a:extLst>
                  <a:ext uri="{FF2B5EF4-FFF2-40B4-BE49-F238E27FC236}">
                    <a16:creationId xmlns:a16="http://schemas.microsoft.com/office/drawing/2014/main" id="{2993B953-5FD3-4267-A662-4384AB4DE423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フリーフォーム: 図形 321">
                <a:extLst>
                  <a:ext uri="{FF2B5EF4-FFF2-40B4-BE49-F238E27FC236}">
                    <a16:creationId xmlns:a16="http://schemas.microsoft.com/office/drawing/2014/main" id="{D6D69988-24C0-461B-8409-9845967B27D4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15" name="フリーフォーム: 図形 314">
              <a:extLst>
                <a:ext uri="{FF2B5EF4-FFF2-40B4-BE49-F238E27FC236}">
                  <a16:creationId xmlns:a16="http://schemas.microsoft.com/office/drawing/2014/main" id="{3757BC33-75FD-4009-9473-F88C80CDD770}"/>
                </a:ext>
              </a:extLst>
            </p:cNvPr>
            <p:cNvSpPr/>
            <p:nvPr/>
          </p:nvSpPr>
          <p:spPr bwMode="auto">
            <a:xfrm rot="1488676">
              <a:off x="3957900" y="4753942"/>
              <a:ext cx="45719" cy="410154"/>
            </a:xfrm>
            <a:custGeom>
              <a:avLst/>
              <a:gdLst>
                <a:gd name="connsiteX0" fmla="*/ 39075 w 78150"/>
                <a:gd name="connsiteY0" fmla="*/ 166815 h 631962"/>
                <a:gd name="connsiteX1" fmla="*/ 78150 w 78150"/>
                <a:gd name="connsiteY1" fmla="*/ 205890 h 631962"/>
                <a:gd name="connsiteX2" fmla="*/ 78150 w 78150"/>
                <a:gd name="connsiteY2" fmla="*/ 592887 h 631962"/>
                <a:gd name="connsiteX3" fmla="*/ 39075 w 78150"/>
                <a:gd name="connsiteY3" fmla="*/ 631962 h 631962"/>
                <a:gd name="connsiteX4" fmla="*/ 0 w 78150"/>
                <a:gd name="connsiteY4" fmla="*/ 592887 h 631962"/>
                <a:gd name="connsiteX5" fmla="*/ 0 w 78150"/>
                <a:gd name="connsiteY5" fmla="*/ 205890 h 631962"/>
                <a:gd name="connsiteX6" fmla="*/ 39075 w 78150"/>
                <a:gd name="connsiteY6" fmla="*/ 166815 h 631962"/>
                <a:gd name="connsiteX7" fmla="*/ 39075 w 78150"/>
                <a:gd name="connsiteY7" fmla="*/ 0 h 631962"/>
                <a:gd name="connsiteX8" fmla="*/ 78150 w 78150"/>
                <a:gd name="connsiteY8" fmla="*/ 39075 h 631962"/>
                <a:gd name="connsiteX9" fmla="*/ 78150 w 78150"/>
                <a:gd name="connsiteY9" fmla="*/ 90370 h 631962"/>
                <a:gd name="connsiteX10" fmla="*/ 39075 w 78150"/>
                <a:gd name="connsiteY10" fmla="*/ 129445 h 631962"/>
                <a:gd name="connsiteX11" fmla="*/ 0 w 78150"/>
                <a:gd name="connsiteY11" fmla="*/ 90370 h 631962"/>
                <a:gd name="connsiteX12" fmla="*/ 0 w 78150"/>
                <a:gd name="connsiteY12" fmla="*/ 39075 h 631962"/>
                <a:gd name="connsiteX13" fmla="*/ 39075 w 78150"/>
                <a:gd name="connsiteY13" fmla="*/ 0 h 63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150" h="631962">
                  <a:moveTo>
                    <a:pt x="39075" y="166815"/>
                  </a:moveTo>
                  <a:cubicBezTo>
                    <a:pt x="60656" y="166815"/>
                    <a:pt x="78150" y="184309"/>
                    <a:pt x="78150" y="205890"/>
                  </a:cubicBezTo>
                  <a:lnTo>
                    <a:pt x="78150" y="592887"/>
                  </a:lnTo>
                  <a:cubicBezTo>
                    <a:pt x="78150" y="614468"/>
                    <a:pt x="60656" y="631962"/>
                    <a:pt x="39075" y="631962"/>
                  </a:cubicBezTo>
                  <a:cubicBezTo>
                    <a:pt x="17494" y="631962"/>
                    <a:pt x="0" y="614468"/>
                    <a:pt x="0" y="592887"/>
                  </a:cubicBezTo>
                  <a:lnTo>
                    <a:pt x="0" y="205890"/>
                  </a:lnTo>
                  <a:cubicBezTo>
                    <a:pt x="0" y="184309"/>
                    <a:pt x="17494" y="166815"/>
                    <a:pt x="39075" y="166815"/>
                  </a:cubicBezTo>
                  <a:close/>
                  <a:moveTo>
                    <a:pt x="39075" y="0"/>
                  </a:moveTo>
                  <a:cubicBezTo>
                    <a:pt x="60656" y="0"/>
                    <a:pt x="78150" y="17494"/>
                    <a:pt x="78150" y="39075"/>
                  </a:cubicBezTo>
                  <a:lnTo>
                    <a:pt x="78150" y="90370"/>
                  </a:lnTo>
                  <a:cubicBezTo>
                    <a:pt x="78150" y="111951"/>
                    <a:pt x="60656" y="129445"/>
                    <a:pt x="39075" y="129445"/>
                  </a:cubicBezTo>
                  <a:cubicBezTo>
                    <a:pt x="17494" y="129445"/>
                    <a:pt x="0" y="111951"/>
                    <a:pt x="0" y="90370"/>
                  </a:cubicBezTo>
                  <a:lnTo>
                    <a:pt x="0" y="39075"/>
                  </a:lnTo>
                  <a:cubicBezTo>
                    <a:pt x="0" y="17494"/>
                    <a:pt x="17494" y="0"/>
                    <a:pt x="3907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07" name="グループ化 406">
            <a:extLst>
              <a:ext uri="{FF2B5EF4-FFF2-40B4-BE49-F238E27FC236}">
                <a16:creationId xmlns:a16="http://schemas.microsoft.com/office/drawing/2014/main" id="{640C8159-AD7A-4599-8ED8-EF54B5B867F5}"/>
              </a:ext>
            </a:extLst>
          </p:cNvPr>
          <p:cNvGrpSpPr/>
          <p:nvPr/>
        </p:nvGrpSpPr>
        <p:grpSpPr>
          <a:xfrm rot="1800000">
            <a:off x="8521181" y="776258"/>
            <a:ext cx="309236" cy="1754184"/>
            <a:chOff x="1935619" y="2522836"/>
            <a:chExt cx="561716" cy="3186413"/>
          </a:xfrm>
        </p:grpSpPr>
        <p:sp>
          <p:nvSpPr>
            <p:cNvPr id="408" name="正方形/長方形 407">
              <a:extLst>
                <a:ext uri="{FF2B5EF4-FFF2-40B4-BE49-F238E27FC236}">
                  <a16:creationId xmlns:a16="http://schemas.microsoft.com/office/drawing/2014/main" id="{1A1785E5-D39E-4D69-BF39-38EABD1F810D}"/>
                </a:ext>
              </a:extLst>
            </p:cNvPr>
            <p:cNvSpPr/>
            <p:nvPr/>
          </p:nvSpPr>
          <p:spPr bwMode="auto">
            <a:xfrm>
              <a:off x="1935619" y="4441330"/>
              <a:ext cx="486958" cy="10980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09" name="グループ化 408">
              <a:extLst>
                <a:ext uri="{FF2B5EF4-FFF2-40B4-BE49-F238E27FC236}">
                  <a16:creationId xmlns:a16="http://schemas.microsoft.com/office/drawing/2014/main" id="{8ACF7BBD-E001-482A-A3BA-6AD2AD5193DC}"/>
                </a:ext>
              </a:extLst>
            </p:cNvPr>
            <p:cNvGrpSpPr/>
            <p:nvPr/>
          </p:nvGrpSpPr>
          <p:grpSpPr>
            <a:xfrm>
              <a:off x="2249728" y="2562878"/>
              <a:ext cx="247607" cy="504468"/>
              <a:chOff x="2579419" y="2883187"/>
              <a:chExt cx="384918" cy="784222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F7EE5068-51F0-4A26-965B-365E6696FCB8}"/>
                  </a:ext>
                </a:extLst>
              </p:cNvPr>
              <p:cNvSpPr/>
              <p:nvPr/>
            </p:nvSpPr>
            <p:spPr bwMode="auto">
              <a:xfrm rot="5400000">
                <a:off x="2449256" y="3087601"/>
                <a:ext cx="635720" cy="375393"/>
              </a:xfrm>
              <a:custGeom>
                <a:avLst/>
                <a:gdLst>
                  <a:gd name="connsiteX0" fmla="*/ 577850 w 635720"/>
                  <a:gd name="connsiteY0" fmla="*/ 0 h 375393"/>
                  <a:gd name="connsiteX1" fmla="*/ 635720 w 635720"/>
                  <a:gd name="connsiteY1" fmla="*/ 0 h 375393"/>
                  <a:gd name="connsiteX2" fmla="*/ 624146 w 635720"/>
                  <a:gd name="connsiteY2" fmla="*/ 375393 h 375393"/>
                  <a:gd name="connsiteX3" fmla="*/ 589424 w 635720"/>
                  <a:gd name="connsiteY3" fmla="*/ 375393 h 375393"/>
                  <a:gd name="connsiteX4" fmla="*/ 460375 w 635720"/>
                  <a:gd name="connsiteY4" fmla="*/ 0 h 375393"/>
                  <a:gd name="connsiteX5" fmla="*/ 518245 w 635720"/>
                  <a:gd name="connsiteY5" fmla="*/ 0 h 375393"/>
                  <a:gd name="connsiteX6" fmla="*/ 506671 w 635720"/>
                  <a:gd name="connsiteY6" fmla="*/ 375393 h 375393"/>
                  <a:gd name="connsiteX7" fmla="*/ 471949 w 635720"/>
                  <a:gd name="connsiteY7" fmla="*/ 375393 h 375393"/>
                  <a:gd name="connsiteX8" fmla="*/ 346075 w 635720"/>
                  <a:gd name="connsiteY8" fmla="*/ 0 h 375393"/>
                  <a:gd name="connsiteX9" fmla="*/ 403945 w 635720"/>
                  <a:gd name="connsiteY9" fmla="*/ 0 h 375393"/>
                  <a:gd name="connsiteX10" fmla="*/ 392371 w 635720"/>
                  <a:gd name="connsiteY10" fmla="*/ 375393 h 375393"/>
                  <a:gd name="connsiteX11" fmla="*/ 357649 w 635720"/>
                  <a:gd name="connsiteY11" fmla="*/ 375393 h 375393"/>
                  <a:gd name="connsiteX12" fmla="*/ 231775 w 635720"/>
                  <a:gd name="connsiteY12" fmla="*/ 0 h 375393"/>
                  <a:gd name="connsiteX13" fmla="*/ 289645 w 635720"/>
                  <a:gd name="connsiteY13" fmla="*/ 0 h 375393"/>
                  <a:gd name="connsiteX14" fmla="*/ 278071 w 635720"/>
                  <a:gd name="connsiteY14" fmla="*/ 375393 h 375393"/>
                  <a:gd name="connsiteX15" fmla="*/ 243349 w 635720"/>
                  <a:gd name="connsiteY15" fmla="*/ 375393 h 375393"/>
                  <a:gd name="connsiteX16" fmla="*/ 117475 w 635720"/>
                  <a:gd name="connsiteY16" fmla="*/ 0 h 375393"/>
                  <a:gd name="connsiteX17" fmla="*/ 175345 w 635720"/>
                  <a:gd name="connsiteY17" fmla="*/ 0 h 375393"/>
                  <a:gd name="connsiteX18" fmla="*/ 163771 w 635720"/>
                  <a:gd name="connsiteY18" fmla="*/ 375393 h 375393"/>
                  <a:gd name="connsiteX19" fmla="*/ 129049 w 635720"/>
                  <a:gd name="connsiteY19" fmla="*/ 375393 h 375393"/>
                  <a:gd name="connsiteX20" fmla="*/ 0 w 635720"/>
                  <a:gd name="connsiteY20" fmla="*/ 0 h 375393"/>
                  <a:gd name="connsiteX21" fmla="*/ 57870 w 635720"/>
                  <a:gd name="connsiteY21" fmla="*/ 0 h 375393"/>
                  <a:gd name="connsiteX22" fmla="*/ 46296 w 635720"/>
                  <a:gd name="connsiteY22" fmla="*/ 375393 h 375393"/>
                  <a:gd name="connsiteX23" fmla="*/ 11574 w 635720"/>
                  <a:gd name="connsiteY23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35720" h="375393">
                    <a:moveTo>
                      <a:pt x="577850" y="0"/>
                    </a:moveTo>
                    <a:lnTo>
                      <a:pt x="635720" y="0"/>
                    </a:lnTo>
                    <a:lnTo>
                      <a:pt x="624146" y="375393"/>
                    </a:lnTo>
                    <a:lnTo>
                      <a:pt x="589424" y="375393"/>
                    </a:lnTo>
                    <a:close/>
                    <a:moveTo>
                      <a:pt x="460375" y="0"/>
                    </a:moveTo>
                    <a:lnTo>
                      <a:pt x="518245" y="0"/>
                    </a:lnTo>
                    <a:lnTo>
                      <a:pt x="506671" y="375393"/>
                    </a:lnTo>
                    <a:lnTo>
                      <a:pt x="471949" y="375393"/>
                    </a:lnTo>
                    <a:close/>
                    <a:moveTo>
                      <a:pt x="346075" y="0"/>
                    </a:moveTo>
                    <a:lnTo>
                      <a:pt x="403945" y="0"/>
                    </a:lnTo>
                    <a:lnTo>
                      <a:pt x="392371" y="375393"/>
                    </a:lnTo>
                    <a:lnTo>
                      <a:pt x="357649" y="375393"/>
                    </a:lnTo>
                    <a:close/>
                    <a:moveTo>
                      <a:pt x="231775" y="0"/>
                    </a:moveTo>
                    <a:lnTo>
                      <a:pt x="289645" y="0"/>
                    </a:lnTo>
                    <a:lnTo>
                      <a:pt x="278071" y="375393"/>
                    </a:lnTo>
                    <a:lnTo>
                      <a:pt x="243349" y="375393"/>
                    </a:lnTo>
                    <a:close/>
                    <a:moveTo>
                      <a:pt x="117475" y="0"/>
                    </a:moveTo>
                    <a:lnTo>
                      <a:pt x="175345" y="0"/>
                    </a:lnTo>
                    <a:lnTo>
                      <a:pt x="163771" y="375393"/>
                    </a:lnTo>
                    <a:lnTo>
                      <a:pt x="129049" y="375393"/>
                    </a:lnTo>
                    <a:close/>
                    <a:moveTo>
                      <a:pt x="0" y="0"/>
                    </a:moveTo>
                    <a:lnTo>
                      <a:pt x="57870" y="0"/>
                    </a:lnTo>
                    <a:lnTo>
                      <a:pt x="46296" y="375393"/>
                    </a:lnTo>
                    <a:lnTo>
                      <a:pt x="11574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8" name="フリーフォーム: 図形 417">
                <a:extLst>
                  <a:ext uri="{FF2B5EF4-FFF2-40B4-BE49-F238E27FC236}">
                    <a16:creationId xmlns:a16="http://schemas.microsoft.com/office/drawing/2014/main" id="{69AB2659-AD30-4D54-91EF-E850634708CD}"/>
                  </a:ext>
                </a:extLst>
              </p:cNvPr>
              <p:cNvSpPr/>
              <p:nvPr/>
            </p:nvSpPr>
            <p:spPr bwMode="auto">
              <a:xfrm rot="5400000">
                <a:off x="2384530" y="3087601"/>
                <a:ext cx="784222" cy="375393"/>
              </a:xfrm>
              <a:custGeom>
                <a:avLst/>
                <a:gdLst>
                  <a:gd name="connsiteX0" fmla="*/ 692150 w 784222"/>
                  <a:gd name="connsiteY0" fmla="*/ 0 h 375393"/>
                  <a:gd name="connsiteX1" fmla="*/ 784222 w 784222"/>
                  <a:gd name="connsiteY1" fmla="*/ 0 h 375393"/>
                  <a:gd name="connsiteX2" fmla="*/ 765808 w 784222"/>
                  <a:gd name="connsiteY2" fmla="*/ 375393 h 375393"/>
                  <a:gd name="connsiteX3" fmla="*/ 710565 w 784222"/>
                  <a:gd name="connsiteY3" fmla="*/ 375393 h 375393"/>
                  <a:gd name="connsiteX4" fmla="*/ 574675 w 784222"/>
                  <a:gd name="connsiteY4" fmla="*/ 0 h 375393"/>
                  <a:gd name="connsiteX5" fmla="*/ 666747 w 784222"/>
                  <a:gd name="connsiteY5" fmla="*/ 0 h 375393"/>
                  <a:gd name="connsiteX6" fmla="*/ 648333 w 784222"/>
                  <a:gd name="connsiteY6" fmla="*/ 375393 h 375393"/>
                  <a:gd name="connsiteX7" fmla="*/ 593090 w 784222"/>
                  <a:gd name="connsiteY7" fmla="*/ 375393 h 375393"/>
                  <a:gd name="connsiteX8" fmla="*/ 460375 w 784222"/>
                  <a:gd name="connsiteY8" fmla="*/ 0 h 375393"/>
                  <a:gd name="connsiteX9" fmla="*/ 552447 w 784222"/>
                  <a:gd name="connsiteY9" fmla="*/ 0 h 375393"/>
                  <a:gd name="connsiteX10" fmla="*/ 534033 w 784222"/>
                  <a:gd name="connsiteY10" fmla="*/ 375393 h 375393"/>
                  <a:gd name="connsiteX11" fmla="*/ 478790 w 784222"/>
                  <a:gd name="connsiteY11" fmla="*/ 375393 h 375393"/>
                  <a:gd name="connsiteX12" fmla="*/ 346075 w 784222"/>
                  <a:gd name="connsiteY12" fmla="*/ 0 h 375393"/>
                  <a:gd name="connsiteX13" fmla="*/ 438147 w 784222"/>
                  <a:gd name="connsiteY13" fmla="*/ 0 h 375393"/>
                  <a:gd name="connsiteX14" fmla="*/ 419733 w 784222"/>
                  <a:gd name="connsiteY14" fmla="*/ 375393 h 375393"/>
                  <a:gd name="connsiteX15" fmla="*/ 364490 w 784222"/>
                  <a:gd name="connsiteY15" fmla="*/ 375393 h 375393"/>
                  <a:gd name="connsiteX16" fmla="*/ 231775 w 784222"/>
                  <a:gd name="connsiteY16" fmla="*/ 0 h 375393"/>
                  <a:gd name="connsiteX17" fmla="*/ 323847 w 784222"/>
                  <a:gd name="connsiteY17" fmla="*/ 0 h 375393"/>
                  <a:gd name="connsiteX18" fmla="*/ 305433 w 784222"/>
                  <a:gd name="connsiteY18" fmla="*/ 375393 h 375393"/>
                  <a:gd name="connsiteX19" fmla="*/ 250190 w 784222"/>
                  <a:gd name="connsiteY19" fmla="*/ 375393 h 375393"/>
                  <a:gd name="connsiteX20" fmla="*/ 114300 w 784222"/>
                  <a:gd name="connsiteY20" fmla="*/ 0 h 375393"/>
                  <a:gd name="connsiteX21" fmla="*/ 206372 w 784222"/>
                  <a:gd name="connsiteY21" fmla="*/ 0 h 375393"/>
                  <a:gd name="connsiteX22" fmla="*/ 187958 w 784222"/>
                  <a:gd name="connsiteY22" fmla="*/ 375393 h 375393"/>
                  <a:gd name="connsiteX23" fmla="*/ 132715 w 784222"/>
                  <a:gd name="connsiteY23" fmla="*/ 375393 h 375393"/>
                  <a:gd name="connsiteX24" fmla="*/ 0 w 784222"/>
                  <a:gd name="connsiteY24" fmla="*/ 0 h 375393"/>
                  <a:gd name="connsiteX25" fmla="*/ 92072 w 784222"/>
                  <a:gd name="connsiteY25" fmla="*/ 0 h 375393"/>
                  <a:gd name="connsiteX26" fmla="*/ 73658 w 784222"/>
                  <a:gd name="connsiteY26" fmla="*/ 375393 h 375393"/>
                  <a:gd name="connsiteX27" fmla="*/ 18415 w 784222"/>
                  <a:gd name="connsiteY27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84222" h="375393">
                    <a:moveTo>
                      <a:pt x="692150" y="0"/>
                    </a:moveTo>
                    <a:lnTo>
                      <a:pt x="784222" y="0"/>
                    </a:lnTo>
                    <a:lnTo>
                      <a:pt x="765808" y="375393"/>
                    </a:lnTo>
                    <a:lnTo>
                      <a:pt x="710565" y="375393"/>
                    </a:lnTo>
                    <a:close/>
                    <a:moveTo>
                      <a:pt x="574675" y="0"/>
                    </a:moveTo>
                    <a:lnTo>
                      <a:pt x="666747" y="0"/>
                    </a:lnTo>
                    <a:lnTo>
                      <a:pt x="648333" y="375393"/>
                    </a:lnTo>
                    <a:lnTo>
                      <a:pt x="593090" y="375393"/>
                    </a:lnTo>
                    <a:close/>
                    <a:moveTo>
                      <a:pt x="460375" y="0"/>
                    </a:moveTo>
                    <a:lnTo>
                      <a:pt x="552447" y="0"/>
                    </a:lnTo>
                    <a:lnTo>
                      <a:pt x="534033" y="375393"/>
                    </a:lnTo>
                    <a:lnTo>
                      <a:pt x="478790" y="375393"/>
                    </a:lnTo>
                    <a:close/>
                    <a:moveTo>
                      <a:pt x="346075" y="0"/>
                    </a:moveTo>
                    <a:lnTo>
                      <a:pt x="438147" y="0"/>
                    </a:lnTo>
                    <a:lnTo>
                      <a:pt x="419733" y="375393"/>
                    </a:lnTo>
                    <a:lnTo>
                      <a:pt x="364490" y="375393"/>
                    </a:lnTo>
                    <a:close/>
                    <a:moveTo>
                      <a:pt x="231775" y="0"/>
                    </a:moveTo>
                    <a:lnTo>
                      <a:pt x="323847" y="0"/>
                    </a:lnTo>
                    <a:lnTo>
                      <a:pt x="305433" y="375393"/>
                    </a:lnTo>
                    <a:lnTo>
                      <a:pt x="250190" y="375393"/>
                    </a:lnTo>
                    <a:close/>
                    <a:moveTo>
                      <a:pt x="114300" y="0"/>
                    </a:moveTo>
                    <a:lnTo>
                      <a:pt x="206372" y="0"/>
                    </a:lnTo>
                    <a:lnTo>
                      <a:pt x="187958" y="375393"/>
                    </a:lnTo>
                    <a:lnTo>
                      <a:pt x="132715" y="375393"/>
                    </a:lnTo>
                    <a:close/>
                    <a:moveTo>
                      <a:pt x="0" y="0"/>
                    </a:moveTo>
                    <a:lnTo>
                      <a:pt x="92072" y="0"/>
                    </a:lnTo>
                    <a:lnTo>
                      <a:pt x="73658" y="375393"/>
                    </a:lnTo>
                    <a:lnTo>
                      <a:pt x="18415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10" name="四角形: 上の 2 つの角を丸める 409">
              <a:extLst>
                <a:ext uri="{FF2B5EF4-FFF2-40B4-BE49-F238E27FC236}">
                  <a16:creationId xmlns:a16="http://schemas.microsoft.com/office/drawing/2014/main" id="{97184087-576E-4BA1-8277-60725D887C07}"/>
                </a:ext>
              </a:extLst>
            </p:cNvPr>
            <p:cNvSpPr/>
            <p:nvPr/>
          </p:nvSpPr>
          <p:spPr bwMode="auto">
            <a:xfrm>
              <a:off x="1935619" y="5541085"/>
              <a:ext cx="486958" cy="168164"/>
            </a:xfrm>
            <a:prstGeom prst="round2SameRect">
              <a:avLst>
                <a:gd name="adj1" fmla="val 0"/>
                <a:gd name="adj2" fmla="val 36817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1" name="正方形/長方形 410">
              <a:extLst>
                <a:ext uri="{FF2B5EF4-FFF2-40B4-BE49-F238E27FC236}">
                  <a16:creationId xmlns:a16="http://schemas.microsoft.com/office/drawing/2014/main" id="{E8BB5029-8F60-4FD5-B5C0-41092CB53790}"/>
                </a:ext>
              </a:extLst>
            </p:cNvPr>
            <p:cNvSpPr/>
            <p:nvPr/>
          </p:nvSpPr>
          <p:spPr bwMode="auto">
            <a:xfrm>
              <a:off x="2122858" y="4740666"/>
              <a:ext cx="105992" cy="31836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2" name="正方形/長方形 411">
              <a:extLst>
                <a:ext uri="{FF2B5EF4-FFF2-40B4-BE49-F238E27FC236}">
                  <a16:creationId xmlns:a16="http://schemas.microsoft.com/office/drawing/2014/main" id="{8DCFA0A3-E192-45BC-BFB4-1ED82BF77185}"/>
                </a:ext>
              </a:extLst>
            </p:cNvPr>
            <p:cNvSpPr/>
            <p:nvPr/>
          </p:nvSpPr>
          <p:spPr bwMode="auto">
            <a:xfrm>
              <a:off x="2129004" y="4854888"/>
              <a:ext cx="93700" cy="73396"/>
            </a:xfrm>
            <a:prstGeom prst="rect">
              <a:avLst/>
            </a:prstGeom>
            <a:pattFill prst="dk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E8292181-26E4-497B-9C18-08791C3CF511}"/>
                </a:ext>
              </a:extLst>
            </p:cNvPr>
            <p:cNvSpPr/>
            <p:nvPr/>
          </p:nvSpPr>
          <p:spPr bwMode="auto">
            <a:xfrm rot="16200000">
              <a:off x="1489747" y="3093044"/>
              <a:ext cx="1380749" cy="240334"/>
            </a:xfrm>
            <a:custGeom>
              <a:avLst/>
              <a:gdLst>
                <a:gd name="connsiteX0" fmla="*/ 1380749 w 1380749"/>
                <a:gd name="connsiteY0" fmla="*/ 115900 h 240334"/>
                <a:gd name="connsiteX1" fmla="*/ 1380749 w 1380749"/>
                <a:gd name="connsiteY1" fmla="*/ 167996 h 240334"/>
                <a:gd name="connsiteX2" fmla="*/ 1345421 w 1380749"/>
                <a:gd name="connsiteY2" fmla="*/ 203324 h 240334"/>
                <a:gd name="connsiteX3" fmla="*/ 831523 w 1380749"/>
                <a:gd name="connsiteY3" fmla="*/ 203324 h 240334"/>
                <a:gd name="connsiteX4" fmla="*/ 806542 w 1380749"/>
                <a:gd name="connsiteY4" fmla="*/ 192977 h 240334"/>
                <a:gd name="connsiteX5" fmla="*/ 796837 w 1380749"/>
                <a:gd name="connsiteY5" fmla="*/ 169547 h 240334"/>
                <a:gd name="connsiteX6" fmla="*/ 0 w 1380749"/>
                <a:gd name="connsiteY6" fmla="*/ 240334 h 240334"/>
                <a:gd name="connsiteX7" fmla="*/ 0 w 1380749"/>
                <a:gd name="connsiteY7" fmla="*/ 0 h 240334"/>
                <a:gd name="connsiteX8" fmla="*/ 809764 w 1380749"/>
                <a:gd name="connsiteY8" fmla="*/ 71936 h 240334"/>
                <a:gd name="connsiteX9" fmla="*/ 821801 w 1380749"/>
                <a:gd name="connsiteY9" fmla="*/ 54082 h 240334"/>
                <a:gd name="connsiteX10" fmla="*/ 883619 w 1380749"/>
                <a:gd name="connsiteY10" fmla="*/ 28476 h 240334"/>
                <a:gd name="connsiteX11" fmla="*/ 1293325 w 1380749"/>
                <a:gd name="connsiteY11" fmla="*/ 28476 h 240334"/>
                <a:gd name="connsiteX12" fmla="*/ 1380749 w 1380749"/>
                <a:gd name="connsiteY12" fmla="*/ 115900 h 2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0749" h="240334">
                  <a:moveTo>
                    <a:pt x="1380749" y="115900"/>
                  </a:moveTo>
                  <a:lnTo>
                    <a:pt x="1380749" y="167996"/>
                  </a:lnTo>
                  <a:cubicBezTo>
                    <a:pt x="1380749" y="187507"/>
                    <a:pt x="1364932" y="203324"/>
                    <a:pt x="1345421" y="203324"/>
                  </a:cubicBezTo>
                  <a:lnTo>
                    <a:pt x="831523" y="203324"/>
                  </a:lnTo>
                  <a:cubicBezTo>
                    <a:pt x="821768" y="203324"/>
                    <a:pt x="812936" y="199370"/>
                    <a:pt x="806542" y="192977"/>
                  </a:cubicBezTo>
                  <a:lnTo>
                    <a:pt x="796837" y="169547"/>
                  </a:lnTo>
                  <a:lnTo>
                    <a:pt x="0" y="240334"/>
                  </a:lnTo>
                  <a:lnTo>
                    <a:pt x="0" y="0"/>
                  </a:lnTo>
                  <a:lnTo>
                    <a:pt x="809764" y="71936"/>
                  </a:lnTo>
                  <a:lnTo>
                    <a:pt x="821801" y="54082"/>
                  </a:lnTo>
                  <a:cubicBezTo>
                    <a:pt x="837622" y="38261"/>
                    <a:pt x="859478" y="28476"/>
                    <a:pt x="883619" y="28476"/>
                  </a:cubicBezTo>
                  <a:lnTo>
                    <a:pt x="1293325" y="28476"/>
                  </a:lnTo>
                  <a:cubicBezTo>
                    <a:pt x="1341608" y="28476"/>
                    <a:pt x="1380749" y="67617"/>
                    <a:pt x="1380749" y="11590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4" name="正方形/長方形 413">
              <a:extLst>
                <a:ext uri="{FF2B5EF4-FFF2-40B4-BE49-F238E27FC236}">
                  <a16:creationId xmlns:a16="http://schemas.microsoft.com/office/drawing/2014/main" id="{B3E84AD2-04A9-46FC-8E7D-3EE0996075D3}"/>
                </a:ext>
              </a:extLst>
            </p:cNvPr>
            <p:cNvSpPr/>
            <p:nvPr/>
          </p:nvSpPr>
          <p:spPr bwMode="auto">
            <a:xfrm>
              <a:off x="1935619" y="5494513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5" name="台形 414">
              <a:extLst>
                <a:ext uri="{FF2B5EF4-FFF2-40B4-BE49-F238E27FC236}">
                  <a16:creationId xmlns:a16="http://schemas.microsoft.com/office/drawing/2014/main" id="{D1168330-77D7-4C8B-B7B6-4191C97EB086}"/>
                </a:ext>
              </a:extLst>
            </p:cNvPr>
            <p:cNvSpPr/>
            <p:nvPr/>
          </p:nvSpPr>
          <p:spPr bwMode="auto">
            <a:xfrm>
              <a:off x="1937665" y="3851629"/>
              <a:ext cx="484912" cy="589701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6" name="正方形/長方形 415">
              <a:extLst>
                <a:ext uri="{FF2B5EF4-FFF2-40B4-BE49-F238E27FC236}">
                  <a16:creationId xmlns:a16="http://schemas.microsoft.com/office/drawing/2014/main" id="{845ABEF2-7D02-4E17-8A97-137A306B2EA5}"/>
                </a:ext>
              </a:extLst>
            </p:cNvPr>
            <p:cNvSpPr/>
            <p:nvPr/>
          </p:nvSpPr>
          <p:spPr bwMode="auto">
            <a:xfrm>
              <a:off x="1935619" y="4431497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9" name="グループ化 418">
            <a:extLst>
              <a:ext uri="{FF2B5EF4-FFF2-40B4-BE49-F238E27FC236}">
                <a16:creationId xmlns:a16="http://schemas.microsoft.com/office/drawing/2014/main" id="{207EADD6-07AC-4BBF-9631-8D13733F447F}"/>
              </a:ext>
            </a:extLst>
          </p:cNvPr>
          <p:cNvGrpSpPr/>
          <p:nvPr/>
        </p:nvGrpSpPr>
        <p:grpSpPr>
          <a:xfrm rot="1800000">
            <a:off x="8521181" y="2698962"/>
            <a:ext cx="309236" cy="1754184"/>
            <a:chOff x="1935619" y="2522836"/>
            <a:chExt cx="561716" cy="3186413"/>
          </a:xfrm>
        </p:grpSpPr>
        <p:sp>
          <p:nvSpPr>
            <p:cNvPr id="420" name="正方形/長方形 419">
              <a:extLst>
                <a:ext uri="{FF2B5EF4-FFF2-40B4-BE49-F238E27FC236}">
                  <a16:creationId xmlns:a16="http://schemas.microsoft.com/office/drawing/2014/main" id="{EFBE6D8C-35FD-4CE8-BD89-A553DF97CE7E}"/>
                </a:ext>
              </a:extLst>
            </p:cNvPr>
            <p:cNvSpPr/>
            <p:nvPr/>
          </p:nvSpPr>
          <p:spPr bwMode="auto">
            <a:xfrm>
              <a:off x="1935619" y="4441330"/>
              <a:ext cx="486958" cy="10980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1" name="グループ化 420">
              <a:extLst>
                <a:ext uri="{FF2B5EF4-FFF2-40B4-BE49-F238E27FC236}">
                  <a16:creationId xmlns:a16="http://schemas.microsoft.com/office/drawing/2014/main" id="{7C47DA23-C316-41DF-A788-79DEC89B13B7}"/>
                </a:ext>
              </a:extLst>
            </p:cNvPr>
            <p:cNvGrpSpPr/>
            <p:nvPr/>
          </p:nvGrpSpPr>
          <p:grpSpPr>
            <a:xfrm>
              <a:off x="2249728" y="2562878"/>
              <a:ext cx="247607" cy="504468"/>
              <a:chOff x="2579419" y="2883187"/>
              <a:chExt cx="384918" cy="784222"/>
            </a:xfrm>
          </p:grpSpPr>
          <p:sp>
            <p:nvSpPr>
              <p:cNvPr id="429" name="フリーフォーム: 図形 428">
                <a:extLst>
                  <a:ext uri="{FF2B5EF4-FFF2-40B4-BE49-F238E27FC236}">
                    <a16:creationId xmlns:a16="http://schemas.microsoft.com/office/drawing/2014/main" id="{F0DFA232-F6D7-43E6-B0F5-7C849ED5F880}"/>
                  </a:ext>
                </a:extLst>
              </p:cNvPr>
              <p:cNvSpPr/>
              <p:nvPr/>
            </p:nvSpPr>
            <p:spPr bwMode="auto">
              <a:xfrm rot="5400000">
                <a:off x="2449256" y="3087601"/>
                <a:ext cx="635720" cy="375393"/>
              </a:xfrm>
              <a:custGeom>
                <a:avLst/>
                <a:gdLst>
                  <a:gd name="connsiteX0" fmla="*/ 577850 w 635720"/>
                  <a:gd name="connsiteY0" fmla="*/ 0 h 375393"/>
                  <a:gd name="connsiteX1" fmla="*/ 635720 w 635720"/>
                  <a:gd name="connsiteY1" fmla="*/ 0 h 375393"/>
                  <a:gd name="connsiteX2" fmla="*/ 624146 w 635720"/>
                  <a:gd name="connsiteY2" fmla="*/ 375393 h 375393"/>
                  <a:gd name="connsiteX3" fmla="*/ 589424 w 635720"/>
                  <a:gd name="connsiteY3" fmla="*/ 375393 h 375393"/>
                  <a:gd name="connsiteX4" fmla="*/ 460375 w 635720"/>
                  <a:gd name="connsiteY4" fmla="*/ 0 h 375393"/>
                  <a:gd name="connsiteX5" fmla="*/ 518245 w 635720"/>
                  <a:gd name="connsiteY5" fmla="*/ 0 h 375393"/>
                  <a:gd name="connsiteX6" fmla="*/ 506671 w 635720"/>
                  <a:gd name="connsiteY6" fmla="*/ 375393 h 375393"/>
                  <a:gd name="connsiteX7" fmla="*/ 471949 w 635720"/>
                  <a:gd name="connsiteY7" fmla="*/ 375393 h 375393"/>
                  <a:gd name="connsiteX8" fmla="*/ 346075 w 635720"/>
                  <a:gd name="connsiteY8" fmla="*/ 0 h 375393"/>
                  <a:gd name="connsiteX9" fmla="*/ 403945 w 635720"/>
                  <a:gd name="connsiteY9" fmla="*/ 0 h 375393"/>
                  <a:gd name="connsiteX10" fmla="*/ 392371 w 635720"/>
                  <a:gd name="connsiteY10" fmla="*/ 375393 h 375393"/>
                  <a:gd name="connsiteX11" fmla="*/ 357649 w 635720"/>
                  <a:gd name="connsiteY11" fmla="*/ 375393 h 375393"/>
                  <a:gd name="connsiteX12" fmla="*/ 231775 w 635720"/>
                  <a:gd name="connsiteY12" fmla="*/ 0 h 375393"/>
                  <a:gd name="connsiteX13" fmla="*/ 289645 w 635720"/>
                  <a:gd name="connsiteY13" fmla="*/ 0 h 375393"/>
                  <a:gd name="connsiteX14" fmla="*/ 278071 w 635720"/>
                  <a:gd name="connsiteY14" fmla="*/ 375393 h 375393"/>
                  <a:gd name="connsiteX15" fmla="*/ 243349 w 635720"/>
                  <a:gd name="connsiteY15" fmla="*/ 375393 h 375393"/>
                  <a:gd name="connsiteX16" fmla="*/ 117475 w 635720"/>
                  <a:gd name="connsiteY16" fmla="*/ 0 h 375393"/>
                  <a:gd name="connsiteX17" fmla="*/ 175345 w 635720"/>
                  <a:gd name="connsiteY17" fmla="*/ 0 h 375393"/>
                  <a:gd name="connsiteX18" fmla="*/ 163771 w 635720"/>
                  <a:gd name="connsiteY18" fmla="*/ 375393 h 375393"/>
                  <a:gd name="connsiteX19" fmla="*/ 129049 w 635720"/>
                  <a:gd name="connsiteY19" fmla="*/ 375393 h 375393"/>
                  <a:gd name="connsiteX20" fmla="*/ 0 w 635720"/>
                  <a:gd name="connsiteY20" fmla="*/ 0 h 375393"/>
                  <a:gd name="connsiteX21" fmla="*/ 57870 w 635720"/>
                  <a:gd name="connsiteY21" fmla="*/ 0 h 375393"/>
                  <a:gd name="connsiteX22" fmla="*/ 46296 w 635720"/>
                  <a:gd name="connsiteY22" fmla="*/ 375393 h 375393"/>
                  <a:gd name="connsiteX23" fmla="*/ 11574 w 635720"/>
                  <a:gd name="connsiteY23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35720" h="375393">
                    <a:moveTo>
                      <a:pt x="577850" y="0"/>
                    </a:moveTo>
                    <a:lnTo>
                      <a:pt x="635720" y="0"/>
                    </a:lnTo>
                    <a:lnTo>
                      <a:pt x="624146" y="375393"/>
                    </a:lnTo>
                    <a:lnTo>
                      <a:pt x="589424" y="375393"/>
                    </a:lnTo>
                    <a:close/>
                    <a:moveTo>
                      <a:pt x="460375" y="0"/>
                    </a:moveTo>
                    <a:lnTo>
                      <a:pt x="518245" y="0"/>
                    </a:lnTo>
                    <a:lnTo>
                      <a:pt x="506671" y="375393"/>
                    </a:lnTo>
                    <a:lnTo>
                      <a:pt x="471949" y="375393"/>
                    </a:lnTo>
                    <a:close/>
                    <a:moveTo>
                      <a:pt x="346075" y="0"/>
                    </a:moveTo>
                    <a:lnTo>
                      <a:pt x="403945" y="0"/>
                    </a:lnTo>
                    <a:lnTo>
                      <a:pt x="392371" y="375393"/>
                    </a:lnTo>
                    <a:lnTo>
                      <a:pt x="357649" y="375393"/>
                    </a:lnTo>
                    <a:close/>
                    <a:moveTo>
                      <a:pt x="231775" y="0"/>
                    </a:moveTo>
                    <a:lnTo>
                      <a:pt x="289645" y="0"/>
                    </a:lnTo>
                    <a:lnTo>
                      <a:pt x="278071" y="375393"/>
                    </a:lnTo>
                    <a:lnTo>
                      <a:pt x="243349" y="375393"/>
                    </a:lnTo>
                    <a:close/>
                    <a:moveTo>
                      <a:pt x="117475" y="0"/>
                    </a:moveTo>
                    <a:lnTo>
                      <a:pt x="175345" y="0"/>
                    </a:lnTo>
                    <a:lnTo>
                      <a:pt x="163771" y="375393"/>
                    </a:lnTo>
                    <a:lnTo>
                      <a:pt x="129049" y="375393"/>
                    </a:lnTo>
                    <a:close/>
                    <a:moveTo>
                      <a:pt x="0" y="0"/>
                    </a:moveTo>
                    <a:lnTo>
                      <a:pt x="57870" y="0"/>
                    </a:lnTo>
                    <a:lnTo>
                      <a:pt x="46296" y="375393"/>
                    </a:lnTo>
                    <a:lnTo>
                      <a:pt x="11574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0" name="フリーフォーム: 図形 429">
                <a:extLst>
                  <a:ext uri="{FF2B5EF4-FFF2-40B4-BE49-F238E27FC236}">
                    <a16:creationId xmlns:a16="http://schemas.microsoft.com/office/drawing/2014/main" id="{A66019AF-C5CB-4F6E-AC73-CE892005F7E6}"/>
                  </a:ext>
                </a:extLst>
              </p:cNvPr>
              <p:cNvSpPr/>
              <p:nvPr/>
            </p:nvSpPr>
            <p:spPr bwMode="auto">
              <a:xfrm rot="5400000">
                <a:off x="2384530" y="3087601"/>
                <a:ext cx="784222" cy="375393"/>
              </a:xfrm>
              <a:custGeom>
                <a:avLst/>
                <a:gdLst>
                  <a:gd name="connsiteX0" fmla="*/ 692150 w 784222"/>
                  <a:gd name="connsiteY0" fmla="*/ 0 h 375393"/>
                  <a:gd name="connsiteX1" fmla="*/ 784222 w 784222"/>
                  <a:gd name="connsiteY1" fmla="*/ 0 h 375393"/>
                  <a:gd name="connsiteX2" fmla="*/ 765808 w 784222"/>
                  <a:gd name="connsiteY2" fmla="*/ 375393 h 375393"/>
                  <a:gd name="connsiteX3" fmla="*/ 710565 w 784222"/>
                  <a:gd name="connsiteY3" fmla="*/ 375393 h 375393"/>
                  <a:gd name="connsiteX4" fmla="*/ 574675 w 784222"/>
                  <a:gd name="connsiteY4" fmla="*/ 0 h 375393"/>
                  <a:gd name="connsiteX5" fmla="*/ 666747 w 784222"/>
                  <a:gd name="connsiteY5" fmla="*/ 0 h 375393"/>
                  <a:gd name="connsiteX6" fmla="*/ 648333 w 784222"/>
                  <a:gd name="connsiteY6" fmla="*/ 375393 h 375393"/>
                  <a:gd name="connsiteX7" fmla="*/ 593090 w 784222"/>
                  <a:gd name="connsiteY7" fmla="*/ 375393 h 375393"/>
                  <a:gd name="connsiteX8" fmla="*/ 460375 w 784222"/>
                  <a:gd name="connsiteY8" fmla="*/ 0 h 375393"/>
                  <a:gd name="connsiteX9" fmla="*/ 552447 w 784222"/>
                  <a:gd name="connsiteY9" fmla="*/ 0 h 375393"/>
                  <a:gd name="connsiteX10" fmla="*/ 534033 w 784222"/>
                  <a:gd name="connsiteY10" fmla="*/ 375393 h 375393"/>
                  <a:gd name="connsiteX11" fmla="*/ 478790 w 784222"/>
                  <a:gd name="connsiteY11" fmla="*/ 375393 h 375393"/>
                  <a:gd name="connsiteX12" fmla="*/ 346075 w 784222"/>
                  <a:gd name="connsiteY12" fmla="*/ 0 h 375393"/>
                  <a:gd name="connsiteX13" fmla="*/ 438147 w 784222"/>
                  <a:gd name="connsiteY13" fmla="*/ 0 h 375393"/>
                  <a:gd name="connsiteX14" fmla="*/ 419733 w 784222"/>
                  <a:gd name="connsiteY14" fmla="*/ 375393 h 375393"/>
                  <a:gd name="connsiteX15" fmla="*/ 364490 w 784222"/>
                  <a:gd name="connsiteY15" fmla="*/ 375393 h 375393"/>
                  <a:gd name="connsiteX16" fmla="*/ 231775 w 784222"/>
                  <a:gd name="connsiteY16" fmla="*/ 0 h 375393"/>
                  <a:gd name="connsiteX17" fmla="*/ 323847 w 784222"/>
                  <a:gd name="connsiteY17" fmla="*/ 0 h 375393"/>
                  <a:gd name="connsiteX18" fmla="*/ 305433 w 784222"/>
                  <a:gd name="connsiteY18" fmla="*/ 375393 h 375393"/>
                  <a:gd name="connsiteX19" fmla="*/ 250190 w 784222"/>
                  <a:gd name="connsiteY19" fmla="*/ 375393 h 375393"/>
                  <a:gd name="connsiteX20" fmla="*/ 114300 w 784222"/>
                  <a:gd name="connsiteY20" fmla="*/ 0 h 375393"/>
                  <a:gd name="connsiteX21" fmla="*/ 206372 w 784222"/>
                  <a:gd name="connsiteY21" fmla="*/ 0 h 375393"/>
                  <a:gd name="connsiteX22" fmla="*/ 187958 w 784222"/>
                  <a:gd name="connsiteY22" fmla="*/ 375393 h 375393"/>
                  <a:gd name="connsiteX23" fmla="*/ 132715 w 784222"/>
                  <a:gd name="connsiteY23" fmla="*/ 375393 h 375393"/>
                  <a:gd name="connsiteX24" fmla="*/ 0 w 784222"/>
                  <a:gd name="connsiteY24" fmla="*/ 0 h 375393"/>
                  <a:gd name="connsiteX25" fmla="*/ 92072 w 784222"/>
                  <a:gd name="connsiteY25" fmla="*/ 0 h 375393"/>
                  <a:gd name="connsiteX26" fmla="*/ 73658 w 784222"/>
                  <a:gd name="connsiteY26" fmla="*/ 375393 h 375393"/>
                  <a:gd name="connsiteX27" fmla="*/ 18415 w 784222"/>
                  <a:gd name="connsiteY27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84222" h="375393">
                    <a:moveTo>
                      <a:pt x="692150" y="0"/>
                    </a:moveTo>
                    <a:lnTo>
                      <a:pt x="784222" y="0"/>
                    </a:lnTo>
                    <a:lnTo>
                      <a:pt x="765808" y="375393"/>
                    </a:lnTo>
                    <a:lnTo>
                      <a:pt x="710565" y="375393"/>
                    </a:lnTo>
                    <a:close/>
                    <a:moveTo>
                      <a:pt x="574675" y="0"/>
                    </a:moveTo>
                    <a:lnTo>
                      <a:pt x="666747" y="0"/>
                    </a:lnTo>
                    <a:lnTo>
                      <a:pt x="648333" y="375393"/>
                    </a:lnTo>
                    <a:lnTo>
                      <a:pt x="593090" y="375393"/>
                    </a:lnTo>
                    <a:close/>
                    <a:moveTo>
                      <a:pt x="460375" y="0"/>
                    </a:moveTo>
                    <a:lnTo>
                      <a:pt x="552447" y="0"/>
                    </a:lnTo>
                    <a:lnTo>
                      <a:pt x="534033" y="375393"/>
                    </a:lnTo>
                    <a:lnTo>
                      <a:pt x="478790" y="375393"/>
                    </a:lnTo>
                    <a:close/>
                    <a:moveTo>
                      <a:pt x="346075" y="0"/>
                    </a:moveTo>
                    <a:lnTo>
                      <a:pt x="438147" y="0"/>
                    </a:lnTo>
                    <a:lnTo>
                      <a:pt x="419733" y="375393"/>
                    </a:lnTo>
                    <a:lnTo>
                      <a:pt x="364490" y="375393"/>
                    </a:lnTo>
                    <a:close/>
                    <a:moveTo>
                      <a:pt x="231775" y="0"/>
                    </a:moveTo>
                    <a:lnTo>
                      <a:pt x="323847" y="0"/>
                    </a:lnTo>
                    <a:lnTo>
                      <a:pt x="305433" y="375393"/>
                    </a:lnTo>
                    <a:lnTo>
                      <a:pt x="250190" y="375393"/>
                    </a:lnTo>
                    <a:close/>
                    <a:moveTo>
                      <a:pt x="114300" y="0"/>
                    </a:moveTo>
                    <a:lnTo>
                      <a:pt x="206372" y="0"/>
                    </a:lnTo>
                    <a:lnTo>
                      <a:pt x="187958" y="375393"/>
                    </a:lnTo>
                    <a:lnTo>
                      <a:pt x="132715" y="375393"/>
                    </a:lnTo>
                    <a:close/>
                    <a:moveTo>
                      <a:pt x="0" y="0"/>
                    </a:moveTo>
                    <a:lnTo>
                      <a:pt x="92072" y="0"/>
                    </a:lnTo>
                    <a:lnTo>
                      <a:pt x="73658" y="375393"/>
                    </a:lnTo>
                    <a:lnTo>
                      <a:pt x="18415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22" name="四角形: 上の 2 つの角を丸める 421">
              <a:extLst>
                <a:ext uri="{FF2B5EF4-FFF2-40B4-BE49-F238E27FC236}">
                  <a16:creationId xmlns:a16="http://schemas.microsoft.com/office/drawing/2014/main" id="{33EC348C-2F99-40EF-8F48-8964556ECB17}"/>
                </a:ext>
              </a:extLst>
            </p:cNvPr>
            <p:cNvSpPr/>
            <p:nvPr/>
          </p:nvSpPr>
          <p:spPr bwMode="auto">
            <a:xfrm>
              <a:off x="1935619" y="5541085"/>
              <a:ext cx="486958" cy="168164"/>
            </a:xfrm>
            <a:prstGeom prst="round2SameRect">
              <a:avLst>
                <a:gd name="adj1" fmla="val 0"/>
                <a:gd name="adj2" fmla="val 36817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3" name="正方形/長方形 422">
              <a:extLst>
                <a:ext uri="{FF2B5EF4-FFF2-40B4-BE49-F238E27FC236}">
                  <a16:creationId xmlns:a16="http://schemas.microsoft.com/office/drawing/2014/main" id="{D89F89E5-306A-4CC5-B822-F6E6ADA8AA05}"/>
                </a:ext>
              </a:extLst>
            </p:cNvPr>
            <p:cNvSpPr/>
            <p:nvPr/>
          </p:nvSpPr>
          <p:spPr bwMode="auto">
            <a:xfrm>
              <a:off x="2122858" y="4740666"/>
              <a:ext cx="105992" cy="31836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4" name="正方形/長方形 423">
              <a:extLst>
                <a:ext uri="{FF2B5EF4-FFF2-40B4-BE49-F238E27FC236}">
                  <a16:creationId xmlns:a16="http://schemas.microsoft.com/office/drawing/2014/main" id="{64DEBC9C-5C43-4FEB-94AA-A47BF819D4AD}"/>
                </a:ext>
              </a:extLst>
            </p:cNvPr>
            <p:cNvSpPr/>
            <p:nvPr/>
          </p:nvSpPr>
          <p:spPr bwMode="auto">
            <a:xfrm>
              <a:off x="2129004" y="4854888"/>
              <a:ext cx="93700" cy="73396"/>
            </a:xfrm>
            <a:prstGeom prst="rect">
              <a:avLst/>
            </a:prstGeom>
            <a:pattFill prst="dk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5" name="フリーフォーム: 図形 424">
              <a:extLst>
                <a:ext uri="{FF2B5EF4-FFF2-40B4-BE49-F238E27FC236}">
                  <a16:creationId xmlns:a16="http://schemas.microsoft.com/office/drawing/2014/main" id="{87B4C550-FAFE-4334-8A2B-C8DA481A86A7}"/>
                </a:ext>
              </a:extLst>
            </p:cNvPr>
            <p:cNvSpPr/>
            <p:nvPr/>
          </p:nvSpPr>
          <p:spPr bwMode="auto">
            <a:xfrm rot="16200000">
              <a:off x="1489747" y="3093044"/>
              <a:ext cx="1380749" cy="240334"/>
            </a:xfrm>
            <a:custGeom>
              <a:avLst/>
              <a:gdLst>
                <a:gd name="connsiteX0" fmla="*/ 1380749 w 1380749"/>
                <a:gd name="connsiteY0" fmla="*/ 115900 h 240334"/>
                <a:gd name="connsiteX1" fmla="*/ 1380749 w 1380749"/>
                <a:gd name="connsiteY1" fmla="*/ 167996 h 240334"/>
                <a:gd name="connsiteX2" fmla="*/ 1345421 w 1380749"/>
                <a:gd name="connsiteY2" fmla="*/ 203324 h 240334"/>
                <a:gd name="connsiteX3" fmla="*/ 831523 w 1380749"/>
                <a:gd name="connsiteY3" fmla="*/ 203324 h 240334"/>
                <a:gd name="connsiteX4" fmla="*/ 806542 w 1380749"/>
                <a:gd name="connsiteY4" fmla="*/ 192977 h 240334"/>
                <a:gd name="connsiteX5" fmla="*/ 796837 w 1380749"/>
                <a:gd name="connsiteY5" fmla="*/ 169547 h 240334"/>
                <a:gd name="connsiteX6" fmla="*/ 0 w 1380749"/>
                <a:gd name="connsiteY6" fmla="*/ 240334 h 240334"/>
                <a:gd name="connsiteX7" fmla="*/ 0 w 1380749"/>
                <a:gd name="connsiteY7" fmla="*/ 0 h 240334"/>
                <a:gd name="connsiteX8" fmla="*/ 809764 w 1380749"/>
                <a:gd name="connsiteY8" fmla="*/ 71936 h 240334"/>
                <a:gd name="connsiteX9" fmla="*/ 821801 w 1380749"/>
                <a:gd name="connsiteY9" fmla="*/ 54082 h 240334"/>
                <a:gd name="connsiteX10" fmla="*/ 883619 w 1380749"/>
                <a:gd name="connsiteY10" fmla="*/ 28476 h 240334"/>
                <a:gd name="connsiteX11" fmla="*/ 1293325 w 1380749"/>
                <a:gd name="connsiteY11" fmla="*/ 28476 h 240334"/>
                <a:gd name="connsiteX12" fmla="*/ 1380749 w 1380749"/>
                <a:gd name="connsiteY12" fmla="*/ 115900 h 2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0749" h="240334">
                  <a:moveTo>
                    <a:pt x="1380749" y="115900"/>
                  </a:moveTo>
                  <a:lnTo>
                    <a:pt x="1380749" y="167996"/>
                  </a:lnTo>
                  <a:cubicBezTo>
                    <a:pt x="1380749" y="187507"/>
                    <a:pt x="1364932" y="203324"/>
                    <a:pt x="1345421" y="203324"/>
                  </a:cubicBezTo>
                  <a:lnTo>
                    <a:pt x="831523" y="203324"/>
                  </a:lnTo>
                  <a:cubicBezTo>
                    <a:pt x="821768" y="203324"/>
                    <a:pt x="812936" y="199370"/>
                    <a:pt x="806542" y="192977"/>
                  </a:cubicBezTo>
                  <a:lnTo>
                    <a:pt x="796837" y="169547"/>
                  </a:lnTo>
                  <a:lnTo>
                    <a:pt x="0" y="240334"/>
                  </a:lnTo>
                  <a:lnTo>
                    <a:pt x="0" y="0"/>
                  </a:lnTo>
                  <a:lnTo>
                    <a:pt x="809764" y="71936"/>
                  </a:lnTo>
                  <a:lnTo>
                    <a:pt x="821801" y="54082"/>
                  </a:lnTo>
                  <a:cubicBezTo>
                    <a:pt x="837622" y="38261"/>
                    <a:pt x="859478" y="28476"/>
                    <a:pt x="883619" y="28476"/>
                  </a:cubicBezTo>
                  <a:lnTo>
                    <a:pt x="1293325" y="28476"/>
                  </a:lnTo>
                  <a:cubicBezTo>
                    <a:pt x="1341608" y="28476"/>
                    <a:pt x="1380749" y="67617"/>
                    <a:pt x="1380749" y="11590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6" name="正方形/長方形 425">
              <a:extLst>
                <a:ext uri="{FF2B5EF4-FFF2-40B4-BE49-F238E27FC236}">
                  <a16:creationId xmlns:a16="http://schemas.microsoft.com/office/drawing/2014/main" id="{1BF6E498-0D04-4E57-9752-13A1C5476CE1}"/>
                </a:ext>
              </a:extLst>
            </p:cNvPr>
            <p:cNvSpPr/>
            <p:nvPr/>
          </p:nvSpPr>
          <p:spPr bwMode="auto">
            <a:xfrm>
              <a:off x="1935619" y="5494513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7" name="台形 426">
              <a:extLst>
                <a:ext uri="{FF2B5EF4-FFF2-40B4-BE49-F238E27FC236}">
                  <a16:creationId xmlns:a16="http://schemas.microsoft.com/office/drawing/2014/main" id="{F16E6F4A-9CBC-4B44-A484-4BC549600A75}"/>
                </a:ext>
              </a:extLst>
            </p:cNvPr>
            <p:cNvSpPr/>
            <p:nvPr/>
          </p:nvSpPr>
          <p:spPr bwMode="auto">
            <a:xfrm>
              <a:off x="1937665" y="3851629"/>
              <a:ext cx="484912" cy="589701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28" name="正方形/長方形 427">
              <a:extLst>
                <a:ext uri="{FF2B5EF4-FFF2-40B4-BE49-F238E27FC236}">
                  <a16:creationId xmlns:a16="http://schemas.microsoft.com/office/drawing/2014/main" id="{D92B3387-A36B-4021-BFBC-F7D209C1549E}"/>
                </a:ext>
              </a:extLst>
            </p:cNvPr>
            <p:cNvSpPr/>
            <p:nvPr/>
          </p:nvSpPr>
          <p:spPr bwMode="auto">
            <a:xfrm>
              <a:off x="1935619" y="4431497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31" name="グループ化 430">
            <a:extLst>
              <a:ext uri="{FF2B5EF4-FFF2-40B4-BE49-F238E27FC236}">
                <a16:creationId xmlns:a16="http://schemas.microsoft.com/office/drawing/2014/main" id="{AC05A8AC-994F-43F3-906B-A4C159390FD2}"/>
              </a:ext>
            </a:extLst>
          </p:cNvPr>
          <p:cNvGrpSpPr/>
          <p:nvPr/>
        </p:nvGrpSpPr>
        <p:grpSpPr>
          <a:xfrm rot="5400000">
            <a:off x="217196" y="3467125"/>
            <a:ext cx="1836124" cy="303158"/>
            <a:chOff x="5763090" y="4661636"/>
            <a:chExt cx="1603576" cy="264761"/>
          </a:xfrm>
        </p:grpSpPr>
        <p:grpSp>
          <p:nvGrpSpPr>
            <p:cNvPr id="432" name="グループ化 431">
              <a:extLst>
                <a:ext uri="{FF2B5EF4-FFF2-40B4-BE49-F238E27FC236}">
                  <a16:creationId xmlns:a16="http://schemas.microsoft.com/office/drawing/2014/main" id="{D83FD00F-A47C-4A17-AD32-E5CC839CD85F}"/>
                </a:ext>
              </a:extLst>
            </p:cNvPr>
            <p:cNvGrpSpPr/>
            <p:nvPr/>
          </p:nvGrpSpPr>
          <p:grpSpPr>
            <a:xfrm>
              <a:off x="5795966" y="4661636"/>
              <a:ext cx="388611" cy="171859"/>
              <a:chOff x="5800790" y="4683958"/>
              <a:chExt cx="388611" cy="162444"/>
            </a:xfrm>
          </p:grpSpPr>
          <p:grpSp>
            <p:nvGrpSpPr>
              <p:cNvPr id="435" name="グループ化 434">
                <a:extLst>
                  <a:ext uri="{FF2B5EF4-FFF2-40B4-BE49-F238E27FC236}">
                    <a16:creationId xmlns:a16="http://schemas.microsoft.com/office/drawing/2014/main" id="{7426E145-F76D-4B53-A56C-8A4494356E5C}"/>
                  </a:ext>
                </a:extLst>
              </p:cNvPr>
              <p:cNvGrpSpPr/>
              <p:nvPr/>
            </p:nvGrpSpPr>
            <p:grpSpPr>
              <a:xfrm rot="10800000">
                <a:off x="5850796" y="4726821"/>
                <a:ext cx="338605" cy="119581"/>
                <a:chOff x="5345372" y="4920593"/>
                <a:chExt cx="374331" cy="199178"/>
              </a:xfrm>
            </p:grpSpPr>
            <p:sp>
              <p:nvSpPr>
                <p:cNvPr id="450" name="フローチャート: 手作業 449">
                  <a:extLst>
                    <a:ext uri="{FF2B5EF4-FFF2-40B4-BE49-F238E27FC236}">
                      <a16:creationId xmlns:a16="http://schemas.microsoft.com/office/drawing/2014/main" id="{CAC1A6BC-6AE6-4BF1-B4E5-5D4F2634FBDE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51" name="フローチャート: 手作業 450">
                  <a:extLst>
                    <a:ext uri="{FF2B5EF4-FFF2-40B4-BE49-F238E27FC236}">
                      <a16:creationId xmlns:a16="http://schemas.microsoft.com/office/drawing/2014/main" id="{A43264DD-519B-4CD8-B77B-C65FEA66E276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2" name="フローチャート: 手作業 451">
                  <a:extLst>
                    <a:ext uri="{FF2B5EF4-FFF2-40B4-BE49-F238E27FC236}">
                      <a16:creationId xmlns:a16="http://schemas.microsoft.com/office/drawing/2014/main" id="{89D838D5-A0D3-4762-9601-A3E4CF8FF36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3" name="フローチャート: 手作業 452">
                  <a:extLst>
                    <a:ext uri="{FF2B5EF4-FFF2-40B4-BE49-F238E27FC236}">
                      <a16:creationId xmlns:a16="http://schemas.microsoft.com/office/drawing/2014/main" id="{80C780D6-F49B-44FA-A37E-D5428DED4906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4" name="フローチャート: 手作業 453">
                  <a:extLst>
                    <a:ext uri="{FF2B5EF4-FFF2-40B4-BE49-F238E27FC236}">
                      <a16:creationId xmlns:a16="http://schemas.microsoft.com/office/drawing/2014/main" id="{DA534845-CF9A-4D8B-B806-EE24DD869D8F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5" name="フローチャート: 手作業 454">
                  <a:extLst>
                    <a:ext uri="{FF2B5EF4-FFF2-40B4-BE49-F238E27FC236}">
                      <a16:creationId xmlns:a16="http://schemas.microsoft.com/office/drawing/2014/main" id="{28E1AAA6-3BEC-412D-AF01-6C65471DDE27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6" name="グループ化 435">
                <a:extLst>
                  <a:ext uri="{FF2B5EF4-FFF2-40B4-BE49-F238E27FC236}">
                    <a16:creationId xmlns:a16="http://schemas.microsoft.com/office/drawing/2014/main" id="{2ADEA85B-679D-4FA7-A0BB-ABA94D59EB1F}"/>
                  </a:ext>
                </a:extLst>
              </p:cNvPr>
              <p:cNvGrpSpPr/>
              <p:nvPr/>
            </p:nvGrpSpPr>
            <p:grpSpPr>
              <a:xfrm rot="10800000">
                <a:off x="5826984" y="4704574"/>
                <a:ext cx="338605" cy="119581"/>
                <a:chOff x="5345372" y="4920593"/>
                <a:chExt cx="374331" cy="19917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44" name="フローチャート: 手作業 443">
                  <a:extLst>
                    <a:ext uri="{FF2B5EF4-FFF2-40B4-BE49-F238E27FC236}">
                      <a16:creationId xmlns:a16="http://schemas.microsoft.com/office/drawing/2014/main" id="{6DE4923A-B8FC-4E72-BA34-2DF27DEDD31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5" name="フローチャート: 手作業 444">
                  <a:extLst>
                    <a:ext uri="{FF2B5EF4-FFF2-40B4-BE49-F238E27FC236}">
                      <a16:creationId xmlns:a16="http://schemas.microsoft.com/office/drawing/2014/main" id="{A78CD441-58DA-46DF-91F8-F6EDC5D474CB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6" name="フローチャート: 手作業 445">
                  <a:extLst>
                    <a:ext uri="{FF2B5EF4-FFF2-40B4-BE49-F238E27FC236}">
                      <a16:creationId xmlns:a16="http://schemas.microsoft.com/office/drawing/2014/main" id="{C81DAA6F-33B0-4DB3-A6A0-3F5A3AA0E4D5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7" name="フローチャート: 手作業 446">
                  <a:extLst>
                    <a:ext uri="{FF2B5EF4-FFF2-40B4-BE49-F238E27FC236}">
                      <a16:creationId xmlns:a16="http://schemas.microsoft.com/office/drawing/2014/main" id="{8220AE6B-3975-4C9E-8A97-305E856C45E8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8" name="フローチャート: 手作業 447">
                  <a:extLst>
                    <a:ext uri="{FF2B5EF4-FFF2-40B4-BE49-F238E27FC236}">
                      <a16:creationId xmlns:a16="http://schemas.microsoft.com/office/drawing/2014/main" id="{670C85A9-884D-45B5-983B-271C6E4EBCA9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9" name="フローチャート: 手作業 448">
                  <a:extLst>
                    <a:ext uri="{FF2B5EF4-FFF2-40B4-BE49-F238E27FC236}">
                      <a16:creationId xmlns:a16="http://schemas.microsoft.com/office/drawing/2014/main" id="{E7D3BADA-9038-4E15-AF2E-331CCD10B671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37" name="グループ化 436">
                <a:extLst>
                  <a:ext uri="{FF2B5EF4-FFF2-40B4-BE49-F238E27FC236}">
                    <a16:creationId xmlns:a16="http://schemas.microsoft.com/office/drawing/2014/main" id="{2EC74F10-9925-49DA-93FA-45B40CFBD5F8}"/>
                  </a:ext>
                </a:extLst>
              </p:cNvPr>
              <p:cNvGrpSpPr/>
              <p:nvPr/>
            </p:nvGrpSpPr>
            <p:grpSpPr>
              <a:xfrm rot="10800000">
                <a:off x="5800790" y="4683958"/>
                <a:ext cx="338605" cy="119581"/>
                <a:chOff x="5345372" y="4920593"/>
                <a:chExt cx="374331" cy="199178"/>
              </a:xfrm>
            </p:grpSpPr>
            <p:sp>
              <p:nvSpPr>
                <p:cNvPr id="438" name="フローチャート: 手作業 437">
                  <a:extLst>
                    <a:ext uri="{FF2B5EF4-FFF2-40B4-BE49-F238E27FC236}">
                      <a16:creationId xmlns:a16="http://schemas.microsoft.com/office/drawing/2014/main" id="{9E2F0B8C-AE68-4214-A129-388CACACA5B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フローチャート: 手作業 438">
                  <a:extLst>
                    <a:ext uri="{FF2B5EF4-FFF2-40B4-BE49-F238E27FC236}">
                      <a16:creationId xmlns:a16="http://schemas.microsoft.com/office/drawing/2014/main" id="{238E1B2E-97E5-4273-BD6E-DF54AB75D5F5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0" name="フローチャート: 手作業 439">
                  <a:extLst>
                    <a:ext uri="{FF2B5EF4-FFF2-40B4-BE49-F238E27FC236}">
                      <a16:creationId xmlns:a16="http://schemas.microsoft.com/office/drawing/2014/main" id="{39BFF31F-DED2-4BF7-9C27-E281AEB351F2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1" name="フローチャート: 手作業 440">
                  <a:extLst>
                    <a:ext uri="{FF2B5EF4-FFF2-40B4-BE49-F238E27FC236}">
                      <a16:creationId xmlns:a16="http://schemas.microsoft.com/office/drawing/2014/main" id="{49164CA1-2115-493E-8819-AEB2120C9F6E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2" name="フローチャート: 手作業 441">
                  <a:extLst>
                    <a:ext uri="{FF2B5EF4-FFF2-40B4-BE49-F238E27FC236}">
                      <a16:creationId xmlns:a16="http://schemas.microsoft.com/office/drawing/2014/main" id="{8A9ADEAC-8472-4528-9500-13EADBF3F108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3" name="フローチャート: 手作業 442">
                  <a:extLst>
                    <a:ext uri="{FF2B5EF4-FFF2-40B4-BE49-F238E27FC236}">
                      <a16:creationId xmlns:a16="http://schemas.microsoft.com/office/drawing/2014/main" id="{E8FD93FE-1708-4884-89B1-F6B8317503C4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33" name="フリーフォーム: 図形 432">
              <a:extLst>
                <a:ext uri="{FF2B5EF4-FFF2-40B4-BE49-F238E27FC236}">
                  <a16:creationId xmlns:a16="http://schemas.microsoft.com/office/drawing/2014/main" id="{C444AFDB-0F81-481B-850A-86F7F284F20D}"/>
                </a:ext>
              </a:extLst>
            </p:cNvPr>
            <p:cNvSpPr/>
            <p:nvPr/>
          </p:nvSpPr>
          <p:spPr bwMode="auto">
            <a:xfrm>
              <a:off x="5763090" y="4771549"/>
              <a:ext cx="1603576" cy="123892"/>
            </a:xfrm>
            <a:custGeom>
              <a:avLst/>
              <a:gdLst>
                <a:gd name="connsiteX0" fmla="*/ 40515 w 1603576"/>
                <a:gd name="connsiteY0" fmla="*/ 0 h 123892"/>
                <a:gd name="connsiteX1" fmla="*/ 409535 w 1603576"/>
                <a:gd name="connsiteY1" fmla="*/ 0 h 123892"/>
                <a:gd name="connsiteX2" fmla="*/ 438184 w 1603576"/>
                <a:gd name="connsiteY2" fmla="*/ 11867 h 123892"/>
                <a:gd name="connsiteX3" fmla="*/ 445301 w 1603576"/>
                <a:gd name="connsiteY3" fmla="*/ 29050 h 123892"/>
                <a:gd name="connsiteX4" fmla="*/ 1566292 w 1603576"/>
                <a:gd name="connsiteY4" fmla="*/ 29050 h 123892"/>
                <a:gd name="connsiteX5" fmla="*/ 1603576 w 1603576"/>
                <a:gd name="connsiteY5" fmla="*/ 66334 h 123892"/>
                <a:gd name="connsiteX6" fmla="*/ 1566292 w 1603576"/>
                <a:gd name="connsiteY6" fmla="*/ 103618 h 123892"/>
                <a:gd name="connsiteX7" fmla="*/ 441666 w 1603576"/>
                <a:gd name="connsiteY7" fmla="*/ 103618 h 123892"/>
                <a:gd name="connsiteX8" fmla="*/ 438184 w 1603576"/>
                <a:gd name="connsiteY8" fmla="*/ 112026 h 123892"/>
                <a:gd name="connsiteX9" fmla="*/ 409535 w 1603576"/>
                <a:gd name="connsiteY9" fmla="*/ 123892 h 123892"/>
                <a:gd name="connsiteX10" fmla="*/ 40515 w 1603576"/>
                <a:gd name="connsiteY10" fmla="*/ 123892 h 123892"/>
                <a:gd name="connsiteX11" fmla="*/ 0 w 1603576"/>
                <a:gd name="connsiteY11" fmla="*/ 83377 h 123892"/>
                <a:gd name="connsiteX12" fmla="*/ 0 w 1603576"/>
                <a:gd name="connsiteY12" fmla="*/ 40515 h 123892"/>
                <a:gd name="connsiteX13" fmla="*/ 40515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40515" y="0"/>
                  </a:moveTo>
                  <a:lnTo>
                    <a:pt x="409535" y="0"/>
                  </a:lnTo>
                  <a:cubicBezTo>
                    <a:pt x="420723" y="0"/>
                    <a:pt x="430852" y="4535"/>
                    <a:pt x="438184" y="11867"/>
                  </a:cubicBezTo>
                  <a:lnTo>
                    <a:pt x="445301" y="29050"/>
                  </a:lnTo>
                  <a:lnTo>
                    <a:pt x="1566292" y="29050"/>
                  </a:lnTo>
                  <a:cubicBezTo>
                    <a:pt x="1586883" y="29050"/>
                    <a:pt x="1603576" y="45743"/>
                    <a:pt x="1603576" y="66334"/>
                  </a:cubicBezTo>
                  <a:cubicBezTo>
                    <a:pt x="1603576" y="86925"/>
                    <a:pt x="1586883" y="103618"/>
                    <a:pt x="1566292" y="103618"/>
                  </a:cubicBezTo>
                  <a:lnTo>
                    <a:pt x="441666" y="103618"/>
                  </a:lnTo>
                  <a:lnTo>
                    <a:pt x="438184" y="112026"/>
                  </a:lnTo>
                  <a:cubicBezTo>
                    <a:pt x="430852" y="119358"/>
                    <a:pt x="420723" y="123892"/>
                    <a:pt x="409535" y="123892"/>
                  </a:cubicBezTo>
                  <a:lnTo>
                    <a:pt x="40515" y="123892"/>
                  </a:lnTo>
                  <a:cubicBezTo>
                    <a:pt x="18139" y="123892"/>
                    <a:pt x="0" y="105753"/>
                    <a:pt x="0" y="83377"/>
                  </a:cubicBezTo>
                  <a:lnTo>
                    <a:pt x="0" y="40515"/>
                  </a:lnTo>
                  <a:cubicBezTo>
                    <a:pt x="0" y="18139"/>
                    <a:pt x="18139" y="0"/>
                    <a:pt x="40515" y="0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4" name="フリーフォーム: 図形 433">
              <a:extLst>
                <a:ext uri="{FF2B5EF4-FFF2-40B4-BE49-F238E27FC236}">
                  <a16:creationId xmlns:a16="http://schemas.microsoft.com/office/drawing/2014/main" id="{1DFD8CF5-155B-421A-86AD-CA972C946958}"/>
                </a:ext>
              </a:extLst>
            </p:cNvPr>
            <p:cNvSpPr/>
            <p:nvPr/>
          </p:nvSpPr>
          <p:spPr bwMode="auto">
            <a:xfrm>
              <a:off x="5763090" y="4802505"/>
              <a:ext cx="1603576" cy="123892"/>
            </a:xfrm>
            <a:custGeom>
              <a:avLst/>
              <a:gdLst>
                <a:gd name="connsiteX0" fmla="*/ 34938 w 1603576"/>
                <a:gd name="connsiteY0" fmla="*/ 0 h 123892"/>
                <a:gd name="connsiteX1" fmla="*/ 415112 w 1603576"/>
                <a:gd name="connsiteY1" fmla="*/ 0 h 123892"/>
                <a:gd name="connsiteX2" fmla="*/ 439817 w 1603576"/>
                <a:gd name="connsiteY2" fmla="*/ 10233 h 123892"/>
                <a:gd name="connsiteX3" fmla="*/ 443667 w 1603576"/>
                <a:gd name="connsiteY3" fmla="*/ 19526 h 123892"/>
                <a:gd name="connsiteX4" fmla="*/ 1566292 w 1603576"/>
                <a:gd name="connsiteY4" fmla="*/ 19526 h 123892"/>
                <a:gd name="connsiteX5" fmla="*/ 1603576 w 1603576"/>
                <a:gd name="connsiteY5" fmla="*/ 56810 h 123892"/>
                <a:gd name="connsiteX6" fmla="*/ 1566292 w 1603576"/>
                <a:gd name="connsiteY6" fmla="*/ 94094 h 123892"/>
                <a:gd name="connsiteX7" fmla="*/ 447921 w 1603576"/>
                <a:gd name="connsiteY7" fmla="*/ 94094 h 123892"/>
                <a:gd name="connsiteX8" fmla="*/ 439817 w 1603576"/>
                <a:gd name="connsiteY8" fmla="*/ 113659 h 123892"/>
                <a:gd name="connsiteX9" fmla="*/ 415112 w 1603576"/>
                <a:gd name="connsiteY9" fmla="*/ 123892 h 123892"/>
                <a:gd name="connsiteX10" fmla="*/ 34938 w 1603576"/>
                <a:gd name="connsiteY10" fmla="*/ 123892 h 123892"/>
                <a:gd name="connsiteX11" fmla="*/ 0 w 1603576"/>
                <a:gd name="connsiteY11" fmla="*/ 88954 h 123892"/>
                <a:gd name="connsiteX12" fmla="*/ 0 w 1603576"/>
                <a:gd name="connsiteY12" fmla="*/ 34938 h 123892"/>
                <a:gd name="connsiteX13" fmla="*/ 34938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34938" y="0"/>
                  </a:moveTo>
                  <a:lnTo>
                    <a:pt x="415112" y="0"/>
                  </a:lnTo>
                  <a:cubicBezTo>
                    <a:pt x="424760" y="0"/>
                    <a:pt x="433495" y="3911"/>
                    <a:pt x="439817" y="10233"/>
                  </a:cubicBezTo>
                  <a:lnTo>
                    <a:pt x="443667" y="19526"/>
                  </a:lnTo>
                  <a:lnTo>
                    <a:pt x="1566292" y="19526"/>
                  </a:lnTo>
                  <a:cubicBezTo>
                    <a:pt x="1586883" y="19526"/>
                    <a:pt x="1603576" y="36219"/>
                    <a:pt x="1603576" y="56810"/>
                  </a:cubicBezTo>
                  <a:cubicBezTo>
                    <a:pt x="1603576" y="77401"/>
                    <a:pt x="1586883" y="94094"/>
                    <a:pt x="1566292" y="94094"/>
                  </a:cubicBezTo>
                  <a:lnTo>
                    <a:pt x="447921" y="94094"/>
                  </a:lnTo>
                  <a:lnTo>
                    <a:pt x="439817" y="113659"/>
                  </a:lnTo>
                  <a:cubicBezTo>
                    <a:pt x="433495" y="119982"/>
                    <a:pt x="424760" y="123892"/>
                    <a:pt x="415112" y="123892"/>
                  </a:cubicBezTo>
                  <a:lnTo>
                    <a:pt x="34938" y="123892"/>
                  </a:lnTo>
                  <a:cubicBezTo>
                    <a:pt x="15642" y="123892"/>
                    <a:pt x="0" y="108250"/>
                    <a:pt x="0" y="88954"/>
                  </a:cubicBezTo>
                  <a:lnTo>
                    <a:pt x="0" y="34938"/>
                  </a:lnTo>
                  <a:cubicBezTo>
                    <a:pt x="0" y="15642"/>
                    <a:pt x="15642" y="0"/>
                    <a:pt x="34938" y="0"/>
                  </a:cubicBez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56" name="グループ化 455">
            <a:extLst>
              <a:ext uri="{FF2B5EF4-FFF2-40B4-BE49-F238E27FC236}">
                <a16:creationId xmlns:a16="http://schemas.microsoft.com/office/drawing/2014/main" id="{2A9BEFA9-3A92-4F7E-85C5-C344B470A9CD}"/>
              </a:ext>
            </a:extLst>
          </p:cNvPr>
          <p:cNvGrpSpPr/>
          <p:nvPr/>
        </p:nvGrpSpPr>
        <p:grpSpPr>
          <a:xfrm rot="5400000">
            <a:off x="217196" y="5405463"/>
            <a:ext cx="1836124" cy="303158"/>
            <a:chOff x="5763090" y="4661636"/>
            <a:chExt cx="1603576" cy="264761"/>
          </a:xfrm>
        </p:grpSpPr>
        <p:grpSp>
          <p:nvGrpSpPr>
            <p:cNvPr id="457" name="グループ化 456">
              <a:extLst>
                <a:ext uri="{FF2B5EF4-FFF2-40B4-BE49-F238E27FC236}">
                  <a16:creationId xmlns:a16="http://schemas.microsoft.com/office/drawing/2014/main" id="{BDEDFF6B-542D-458B-8648-2424FBEFC91A}"/>
                </a:ext>
              </a:extLst>
            </p:cNvPr>
            <p:cNvGrpSpPr/>
            <p:nvPr/>
          </p:nvGrpSpPr>
          <p:grpSpPr>
            <a:xfrm>
              <a:off x="5795966" y="4661636"/>
              <a:ext cx="388611" cy="171859"/>
              <a:chOff x="5800790" y="4683958"/>
              <a:chExt cx="388611" cy="162444"/>
            </a:xfrm>
          </p:grpSpPr>
          <p:grpSp>
            <p:nvGrpSpPr>
              <p:cNvPr id="460" name="グループ化 459">
                <a:extLst>
                  <a:ext uri="{FF2B5EF4-FFF2-40B4-BE49-F238E27FC236}">
                    <a16:creationId xmlns:a16="http://schemas.microsoft.com/office/drawing/2014/main" id="{F11BD850-6CDB-4882-8352-7CA7812B58AA}"/>
                  </a:ext>
                </a:extLst>
              </p:cNvPr>
              <p:cNvGrpSpPr/>
              <p:nvPr/>
            </p:nvGrpSpPr>
            <p:grpSpPr>
              <a:xfrm rot="10800000">
                <a:off x="5850796" y="4726821"/>
                <a:ext cx="338605" cy="119581"/>
                <a:chOff x="5345372" y="4920593"/>
                <a:chExt cx="374331" cy="199178"/>
              </a:xfrm>
            </p:grpSpPr>
            <p:sp>
              <p:nvSpPr>
                <p:cNvPr id="475" name="フローチャート: 手作業 474">
                  <a:extLst>
                    <a:ext uri="{FF2B5EF4-FFF2-40B4-BE49-F238E27FC236}">
                      <a16:creationId xmlns:a16="http://schemas.microsoft.com/office/drawing/2014/main" id="{1425BE26-E843-4D49-8C87-95908254AAB9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76" name="フローチャート: 手作業 475">
                  <a:extLst>
                    <a:ext uri="{FF2B5EF4-FFF2-40B4-BE49-F238E27FC236}">
                      <a16:creationId xmlns:a16="http://schemas.microsoft.com/office/drawing/2014/main" id="{8F8398D9-31A7-4B03-8239-BD97D734A953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7" name="フローチャート: 手作業 476">
                  <a:extLst>
                    <a:ext uri="{FF2B5EF4-FFF2-40B4-BE49-F238E27FC236}">
                      <a16:creationId xmlns:a16="http://schemas.microsoft.com/office/drawing/2014/main" id="{D5859172-0BFB-4C49-804B-836E34B9DD0A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8" name="フローチャート: 手作業 477">
                  <a:extLst>
                    <a:ext uri="{FF2B5EF4-FFF2-40B4-BE49-F238E27FC236}">
                      <a16:creationId xmlns:a16="http://schemas.microsoft.com/office/drawing/2014/main" id="{D23B020F-1E6A-4786-B5D9-4834912DEE2B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9" name="フローチャート: 手作業 478">
                  <a:extLst>
                    <a:ext uri="{FF2B5EF4-FFF2-40B4-BE49-F238E27FC236}">
                      <a16:creationId xmlns:a16="http://schemas.microsoft.com/office/drawing/2014/main" id="{818398FB-32DE-46D1-A173-21C59B3843EA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80" name="フローチャート: 手作業 479">
                  <a:extLst>
                    <a:ext uri="{FF2B5EF4-FFF2-40B4-BE49-F238E27FC236}">
                      <a16:creationId xmlns:a16="http://schemas.microsoft.com/office/drawing/2014/main" id="{AFDEC845-23B7-46C6-A7CA-62AA4A7E4A24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1" name="グループ化 460">
                <a:extLst>
                  <a:ext uri="{FF2B5EF4-FFF2-40B4-BE49-F238E27FC236}">
                    <a16:creationId xmlns:a16="http://schemas.microsoft.com/office/drawing/2014/main" id="{E2DCD5A7-8A0D-4D42-86A2-D3E21076E018}"/>
                  </a:ext>
                </a:extLst>
              </p:cNvPr>
              <p:cNvGrpSpPr/>
              <p:nvPr/>
            </p:nvGrpSpPr>
            <p:grpSpPr>
              <a:xfrm rot="10800000">
                <a:off x="5826984" y="4704574"/>
                <a:ext cx="338605" cy="119581"/>
                <a:chOff x="5345372" y="4920593"/>
                <a:chExt cx="374331" cy="19917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469" name="フローチャート: 手作業 468">
                  <a:extLst>
                    <a:ext uri="{FF2B5EF4-FFF2-40B4-BE49-F238E27FC236}">
                      <a16:creationId xmlns:a16="http://schemas.microsoft.com/office/drawing/2014/main" id="{A44EF310-6823-4B72-B861-A32EDD6D77C6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0" name="フローチャート: 手作業 469">
                  <a:extLst>
                    <a:ext uri="{FF2B5EF4-FFF2-40B4-BE49-F238E27FC236}">
                      <a16:creationId xmlns:a16="http://schemas.microsoft.com/office/drawing/2014/main" id="{9E415D26-AD16-4E38-ADBC-B3D2913257F8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ローチャート: 手作業 470">
                  <a:extLst>
                    <a:ext uri="{FF2B5EF4-FFF2-40B4-BE49-F238E27FC236}">
                      <a16:creationId xmlns:a16="http://schemas.microsoft.com/office/drawing/2014/main" id="{2A4DC7CE-C73B-4428-8C26-2A3658FAF6C9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フローチャート: 手作業 471">
                  <a:extLst>
                    <a:ext uri="{FF2B5EF4-FFF2-40B4-BE49-F238E27FC236}">
                      <a16:creationId xmlns:a16="http://schemas.microsoft.com/office/drawing/2014/main" id="{FB4DE9EF-5FE8-48BE-B366-6F1E20B28BFE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3" name="フローチャート: 手作業 472">
                  <a:extLst>
                    <a:ext uri="{FF2B5EF4-FFF2-40B4-BE49-F238E27FC236}">
                      <a16:creationId xmlns:a16="http://schemas.microsoft.com/office/drawing/2014/main" id="{39B0DAFF-CEDA-4344-B0DD-05E79BDD6A3B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ローチャート: 手作業 473">
                  <a:extLst>
                    <a:ext uri="{FF2B5EF4-FFF2-40B4-BE49-F238E27FC236}">
                      <a16:creationId xmlns:a16="http://schemas.microsoft.com/office/drawing/2014/main" id="{0855CD80-72FB-4992-873F-5AF2AAC3FED8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62" name="グループ化 461">
                <a:extLst>
                  <a:ext uri="{FF2B5EF4-FFF2-40B4-BE49-F238E27FC236}">
                    <a16:creationId xmlns:a16="http://schemas.microsoft.com/office/drawing/2014/main" id="{1BE1B24F-79E1-4792-B9C8-D7382AE9D5CE}"/>
                  </a:ext>
                </a:extLst>
              </p:cNvPr>
              <p:cNvGrpSpPr/>
              <p:nvPr/>
            </p:nvGrpSpPr>
            <p:grpSpPr>
              <a:xfrm rot="10800000">
                <a:off x="5800790" y="4683958"/>
                <a:ext cx="338605" cy="119581"/>
                <a:chOff x="5345372" y="4920593"/>
                <a:chExt cx="374331" cy="199178"/>
              </a:xfrm>
            </p:grpSpPr>
            <p:sp>
              <p:nvSpPr>
                <p:cNvPr id="463" name="フローチャート: 手作業 462">
                  <a:extLst>
                    <a:ext uri="{FF2B5EF4-FFF2-40B4-BE49-F238E27FC236}">
                      <a16:creationId xmlns:a16="http://schemas.microsoft.com/office/drawing/2014/main" id="{52DC97AA-CE51-49BC-83FE-006281AE247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4" name="フローチャート: 手作業 463">
                  <a:extLst>
                    <a:ext uri="{FF2B5EF4-FFF2-40B4-BE49-F238E27FC236}">
                      <a16:creationId xmlns:a16="http://schemas.microsoft.com/office/drawing/2014/main" id="{7CCE4409-40EA-4CF1-A3FC-88E819B6F487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5" name="フローチャート: 手作業 464">
                  <a:extLst>
                    <a:ext uri="{FF2B5EF4-FFF2-40B4-BE49-F238E27FC236}">
                      <a16:creationId xmlns:a16="http://schemas.microsoft.com/office/drawing/2014/main" id="{B7D1A13B-5453-46B1-B6D6-A8BF2791E07A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6" name="フローチャート: 手作業 465">
                  <a:extLst>
                    <a:ext uri="{FF2B5EF4-FFF2-40B4-BE49-F238E27FC236}">
                      <a16:creationId xmlns:a16="http://schemas.microsoft.com/office/drawing/2014/main" id="{8BD280B5-0EA3-4924-863B-BE31CD9E6F2F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7" name="フローチャート: 手作業 466">
                  <a:extLst>
                    <a:ext uri="{FF2B5EF4-FFF2-40B4-BE49-F238E27FC236}">
                      <a16:creationId xmlns:a16="http://schemas.microsoft.com/office/drawing/2014/main" id="{1A0F3064-6E1F-4B0E-A941-02142CB63F55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8" name="フローチャート: 手作業 467">
                  <a:extLst>
                    <a:ext uri="{FF2B5EF4-FFF2-40B4-BE49-F238E27FC236}">
                      <a16:creationId xmlns:a16="http://schemas.microsoft.com/office/drawing/2014/main" id="{562381AE-5E35-4045-B303-E3923C0DE396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58" name="フリーフォーム: 図形 457">
              <a:extLst>
                <a:ext uri="{FF2B5EF4-FFF2-40B4-BE49-F238E27FC236}">
                  <a16:creationId xmlns:a16="http://schemas.microsoft.com/office/drawing/2014/main" id="{D910E43F-7B11-45EB-A95D-3D0CA294A77F}"/>
                </a:ext>
              </a:extLst>
            </p:cNvPr>
            <p:cNvSpPr/>
            <p:nvPr/>
          </p:nvSpPr>
          <p:spPr bwMode="auto">
            <a:xfrm>
              <a:off x="5763090" y="4771549"/>
              <a:ext cx="1603576" cy="123892"/>
            </a:xfrm>
            <a:custGeom>
              <a:avLst/>
              <a:gdLst>
                <a:gd name="connsiteX0" fmla="*/ 40515 w 1603576"/>
                <a:gd name="connsiteY0" fmla="*/ 0 h 123892"/>
                <a:gd name="connsiteX1" fmla="*/ 409535 w 1603576"/>
                <a:gd name="connsiteY1" fmla="*/ 0 h 123892"/>
                <a:gd name="connsiteX2" fmla="*/ 438184 w 1603576"/>
                <a:gd name="connsiteY2" fmla="*/ 11867 h 123892"/>
                <a:gd name="connsiteX3" fmla="*/ 445301 w 1603576"/>
                <a:gd name="connsiteY3" fmla="*/ 29050 h 123892"/>
                <a:gd name="connsiteX4" fmla="*/ 1566292 w 1603576"/>
                <a:gd name="connsiteY4" fmla="*/ 29050 h 123892"/>
                <a:gd name="connsiteX5" fmla="*/ 1603576 w 1603576"/>
                <a:gd name="connsiteY5" fmla="*/ 66334 h 123892"/>
                <a:gd name="connsiteX6" fmla="*/ 1566292 w 1603576"/>
                <a:gd name="connsiteY6" fmla="*/ 103618 h 123892"/>
                <a:gd name="connsiteX7" fmla="*/ 441666 w 1603576"/>
                <a:gd name="connsiteY7" fmla="*/ 103618 h 123892"/>
                <a:gd name="connsiteX8" fmla="*/ 438184 w 1603576"/>
                <a:gd name="connsiteY8" fmla="*/ 112026 h 123892"/>
                <a:gd name="connsiteX9" fmla="*/ 409535 w 1603576"/>
                <a:gd name="connsiteY9" fmla="*/ 123892 h 123892"/>
                <a:gd name="connsiteX10" fmla="*/ 40515 w 1603576"/>
                <a:gd name="connsiteY10" fmla="*/ 123892 h 123892"/>
                <a:gd name="connsiteX11" fmla="*/ 0 w 1603576"/>
                <a:gd name="connsiteY11" fmla="*/ 83377 h 123892"/>
                <a:gd name="connsiteX12" fmla="*/ 0 w 1603576"/>
                <a:gd name="connsiteY12" fmla="*/ 40515 h 123892"/>
                <a:gd name="connsiteX13" fmla="*/ 40515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40515" y="0"/>
                  </a:moveTo>
                  <a:lnTo>
                    <a:pt x="409535" y="0"/>
                  </a:lnTo>
                  <a:cubicBezTo>
                    <a:pt x="420723" y="0"/>
                    <a:pt x="430852" y="4535"/>
                    <a:pt x="438184" y="11867"/>
                  </a:cubicBezTo>
                  <a:lnTo>
                    <a:pt x="445301" y="29050"/>
                  </a:lnTo>
                  <a:lnTo>
                    <a:pt x="1566292" y="29050"/>
                  </a:lnTo>
                  <a:cubicBezTo>
                    <a:pt x="1586883" y="29050"/>
                    <a:pt x="1603576" y="45743"/>
                    <a:pt x="1603576" y="66334"/>
                  </a:cubicBezTo>
                  <a:cubicBezTo>
                    <a:pt x="1603576" y="86925"/>
                    <a:pt x="1586883" y="103618"/>
                    <a:pt x="1566292" y="103618"/>
                  </a:cubicBezTo>
                  <a:lnTo>
                    <a:pt x="441666" y="103618"/>
                  </a:lnTo>
                  <a:lnTo>
                    <a:pt x="438184" y="112026"/>
                  </a:lnTo>
                  <a:cubicBezTo>
                    <a:pt x="430852" y="119358"/>
                    <a:pt x="420723" y="123892"/>
                    <a:pt x="409535" y="123892"/>
                  </a:cubicBezTo>
                  <a:lnTo>
                    <a:pt x="40515" y="123892"/>
                  </a:lnTo>
                  <a:cubicBezTo>
                    <a:pt x="18139" y="123892"/>
                    <a:pt x="0" y="105753"/>
                    <a:pt x="0" y="83377"/>
                  </a:cubicBezTo>
                  <a:lnTo>
                    <a:pt x="0" y="40515"/>
                  </a:lnTo>
                  <a:cubicBezTo>
                    <a:pt x="0" y="18139"/>
                    <a:pt x="18139" y="0"/>
                    <a:pt x="40515" y="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9" name="フリーフォーム: 図形 458">
              <a:extLst>
                <a:ext uri="{FF2B5EF4-FFF2-40B4-BE49-F238E27FC236}">
                  <a16:creationId xmlns:a16="http://schemas.microsoft.com/office/drawing/2014/main" id="{CA779D0B-5988-432C-9680-F1050E6F6AF5}"/>
                </a:ext>
              </a:extLst>
            </p:cNvPr>
            <p:cNvSpPr/>
            <p:nvPr/>
          </p:nvSpPr>
          <p:spPr bwMode="auto">
            <a:xfrm>
              <a:off x="5763090" y="4802505"/>
              <a:ext cx="1603576" cy="123892"/>
            </a:xfrm>
            <a:custGeom>
              <a:avLst/>
              <a:gdLst>
                <a:gd name="connsiteX0" fmla="*/ 34938 w 1603576"/>
                <a:gd name="connsiteY0" fmla="*/ 0 h 123892"/>
                <a:gd name="connsiteX1" fmla="*/ 415112 w 1603576"/>
                <a:gd name="connsiteY1" fmla="*/ 0 h 123892"/>
                <a:gd name="connsiteX2" fmla="*/ 439817 w 1603576"/>
                <a:gd name="connsiteY2" fmla="*/ 10233 h 123892"/>
                <a:gd name="connsiteX3" fmla="*/ 443667 w 1603576"/>
                <a:gd name="connsiteY3" fmla="*/ 19526 h 123892"/>
                <a:gd name="connsiteX4" fmla="*/ 1566292 w 1603576"/>
                <a:gd name="connsiteY4" fmla="*/ 19526 h 123892"/>
                <a:gd name="connsiteX5" fmla="*/ 1603576 w 1603576"/>
                <a:gd name="connsiteY5" fmla="*/ 56810 h 123892"/>
                <a:gd name="connsiteX6" fmla="*/ 1566292 w 1603576"/>
                <a:gd name="connsiteY6" fmla="*/ 94094 h 123892"/>
                <a:gd name="connsiteX7" fmla="*/ 447921 w 1603576"/>
                <a:gd name="connsiteY7" fmla="*/ 94094 h 123892"/>
                <a:gd name="connsiteX8" fmla="*/ 439817 w 1603576"/>
                <a:gd name="connsiteY8" fmla="*/ 113659 h 123892"/>
                <a:gd name="connsiteX9" fmla="*/ 415112 w 1603576"/>
                <a:gd name="connsiteY9" fmla="*/ 123892 h 123892"/>
                <a:gd name="connsiteX10" fmla="*/ 34938 w 1603576"/>
                <a:gd name="connsiteY10" fmla="*/ 123892 h 123892"/>
                <a:gd name="connsiteX11" fmla="*/ 0 w 1603576"/>
                <a:gd name="connsiteY11" fmla="*/ 88954 h 123892"/>
                <a:gd name="connsiteX12" fmla="*/ 0 w 1603576"/>
                <a:gd name="connsiteY12" fmla="*/ 34938 h 123892"/>
                <a:gd name="connsiteX13" fmla="*/ 34938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34938" y="0"/>
                  </a:moveTo>
                  <a:lnTo>
                    <a:pt x="415112" y="0"/>
                  </a:lnTo>
                  <a:cubicBezTo>
                    <a:pt x="424760" y="0"/>
                    <a:pt x="433495" y="3911"/>
                    <a:pt x="439817" y="10233"/>
                  </a:cubicBezTo>
                  <a:lnTo>
                    <a:pt x="443667" y="19526"/>
                  </a:lnTo>
                  <a:lnTo>
                    <a:pt x="1566292" y="19526"/>
                  </a:lnTo>
                  <a:cubicBezTo>
                    <a:pt x="1586883" y="19526"/>
                    <a:pt x="1603576" y="36219"/>
                    <a:pt x="1603576" y="56810"/>
                  </a:cubicBezTo>
                  <a:cubicBezTo>
                    <a:pt x="1603576" y="77401"/>
                    <a:pt x="1586883" y="94094"/>
                    <a:pt x="1566292" y="94094"/>
                  </a:cubicBezTo>
                  <a:lnTo>
                    <a:pt x="447921" y="94094"/>
                  </a:lnTo>
                  <a:lnTo>
                    <a:pt x="439817" y="113659"/>
                  </a:lnTo>
                  <a:cubicBezTo>
                    <a:pt x="433495" y="119982"/>
                    <a:pt x="424760" y="123892"/>
                    <a:pt x="415112" y="123892"/>
                  </a:cubicBezTo>
                  <a:lnTo>
                    <a:pt x="34938" y="123892"/>
                  </a:lnTo>
                  <a:cubicBezTo>
                    <a:pt x="15642" y="123892"/>
                    <a:pt x="0" y="108250"/>
                    <a:pt x="0" y="88954"/>
                  </a:cubicBezTo>
                  <a:lnTo>
                    <a:pt x="0" y="34938"/>
                  </a:lnTo>
                  <a:cubicBezTo>
                    <a:pt x="0" y="15642"/>
                    <a:pt x="15642" y="0"/>
                    <a:pt x="3493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81" name="グループ化 480">
            <a:extLst>
              <a:ext uri="{FF2B5EF4-FFF2-40B4-BE49-F238E27FC236}">
                <a16:creationId xmlns:a16="http://schemas.microsoft.com/office/drawing/2014/main" id="{84122743-8ABF-479E-950A-7FFF66C5614B}"/>
              </a:ext>
            </a:extLst>
          </p:cNvPr>
          <p:cNvGrpSpPr/>
          <p:nvPr/>
        </p:nvGrpSpPr>
        <p:grpSpPr>
          <a:xfrm>
            <a:off x="2229000" y="1417297"/>
            <a:ext cx="1691949" cy="343198"/>
            <a:chOff x="3488967" y="3005415"/>
            <a:chExt cx="1967503" cy="399092"/>
          </a:xfrm>
        </p:grpSpPr>
        <p:sp>
          <p:nvSpPr>
            <p:cNvPr id="482" name="フリーフォーム: 図形 481">
              <a:extLst>
                <a:ext uri="{FF2B5EF4-FFF2-40B4-BE49-F238E27FC236}">
                  <a16:creationId xmlns:a16="http://schemas.microsoft.com/office/drawing/2014/main" id="{7A0754BD-5FD7-4CC8-857C-99D1DF11943A}"/>
                </a:ext>
              </a:extLst>
            </p:cNvPr>
            <p:cNvSpPr/>
            <p:nvPr/>
          </p:nvSpPr>
          <p:spPr bwMode="auto">
            <a:xfrm rot="10800000">
              <a:off x="3504479" y="3074534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D5263244-8D97-4EA2-AFBB-D3EDD4B9B371}"/>
                </a:ext>
              </a:extLst>
            </p:cNvPr>
            <p:cNvSpPr/>
            <p:nvPr/>
          </p:nvSpPr>
          <p:spPr bwMode="auto">
            <a:xfrm rot="10800000">
              <a:off x="3522594" y="3048277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85092202-974C-4731-944D-1461D9946413}"/>
                </a:ext>
              </a:extLst>
            </p:cNvPr>
            <p:cNvSpPr/>
            <p:nvPr/>
          </p:nvSpPr>
          <p:spPr bwMode="auto">
            <a:xfrm rot="10800000">
              <a:off x="3544025" y="3005415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012855E1-65B8-4B75-B508-017CB34BB103}"/>
                </a:ext>
              </a:extLst>
            </p:cNvPr>
            <p:cNvSpPr/>
            <p:nvPr/>
          </p:nvSpPr>
          <p:spPr bwMode="auto">
            <a:xfrm>
              <a:off x="3488967" y="3142631"/>
              <a:ext cx="1967503" cy="261876"/>
            </a:xfrm>
            <a:custGeom>
              <a:avLst/>
              <a:gdLst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4113 w 1218461"/>
                <a:gd name="connsiteY4" fmla="*/ 30678 h 162178"/>
                <a:gd name="connsiteX5" fmla="*/ 348880 w 1218461"/>
                <a:gd name="connsiteY5" fmla="*/ 42188 h 162178"/>
                <a:gd name="connsiteX6" fmla="*/ 348880 w 1218461"/>
                <a:gd name="connsiteY6" fmla="*/ 101430 h 162178"/>
                <a:gd name="connsiteX7" fmla="*/ 369590 w 1218461"/>
                <a:gd name="connsiteY7" fmla="*/ 110890 h 162178"/>
                <a:gd name="connsiteX8" fmla="*/ 396911 w 1218461"/>
                <a:gd name="connsiteY8" fmla="*/ 114627 h 162178"/>
                <a:gd name="connsiteX9" fmla="*/ 467100 w 1218461"/>
                <a:gd name="connsiteY9" fmla="*/ 67076 h 162178"/>
                <a:gd name="connsiteX10" fmla="*/ 467509 w 1218461"/>
                <a:gd name="connsiteY10" fmla="*/ 67076 h 162178"/>
                <a:gd name="connsiteX11" fmla="*/ 476685 w 1218461"/>
                <a:gd name="connsiteY11" fmla="*/ 44923 h 162178"/>
                <a:gd name="connsiteX12" fmla="*/ 498839 w 1218461"/>
                <a:gd name="connsiteY12" fmla="*/ 35747 h 162178"/>
                <a:gd name="connsiteX13" fmla="*/ 1187131 w 1218461"/>
                <a:gd name="connsiteY13" fmla="*/ 35747 h 162178"/>
                <a:gd name="connsiteX14" fmla="*/ 1218461 w 1218461"/>
                <a:gd name="connsiteY14" fmla="*/ 67077 h 162178"/>
                <a:gd name="connsiteX15" fmla="*/ 1187131 w 1218461"/>
                <a:gd name="connsiteY15" fmla="*/ 98407 h 162178"/>
                <a:gd name="connsiteX16" fmla="*/ 506819 w 1218461"/>
                <a:gd name="connsiteY16" fmla="*/ 98407 h 162178"/>
                <a:gd name="connsiteX17" fmla="*/ 505397 w 1218461"/>
                <a:gd name="connsiteY17" fmla="*/ 104094 h 162178"/>
                <a:gd name="connsiteX18" fmla="*/ 396910 w 1218461"/>
                <a:gd name="connsiteY18" fmla="*/ 162178 h 162178"/>
                <a:gd name="connsiteX19" fmla="*/ 313655 w 1218461"/>
                <a:gd name="connsiteY19" fmla="*/ 134323 h 162178"/>
                <a:gd name="connsiteX20" fmla="*/ 304682 w 1218461"/>
                <a:gd name="connsiteY20" fmla="*/ 123573 h 162178"/>
                <a:gd name="connsiteX21" fmla="*/ 23421 w 1218461"/>
                <a:gd name="connsiteY21" fmla="*/ 123573 h 162178"/>
                <a:gd name="connsiteX22" fmla="*/ 11911 w 1218461"/>
                <a:gd name="connsiteY22" fmla="*/ 118806 h 162178"/>
                <a:gd name="connsiteX23" fmla="*/ 11257 w 1218461"/>
                <a:gd name="connsiteY23" fmla="*/ 117226 h 162178"/>
                <a:gd name="connsiteX24" fmla="*/ 5902 w 1218461"/>
                <a:gd name="connsiteY24" fmla="*/ 115008 h 162178"/>
                <a:gd name="connsiteX25" fmla="*/ 0 w 1218461"/>
                <a:gd name="connsiteY25" fmla="*/ 100758 h 162178"/>
                <a:gd name="connsiteX26" fmla="*/ 0 w 1218461"/>
                <a:gd name="connsiteY26" fmla="*/ 20152 h 162178"/>
                <a:gd name="connsiteX27" fmla="*/ 20152 w 1218461"/>
                <a:gd name="connsiteY27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8880 w 1218461"/>
                <a:gd name="connsiteY4" fmla="*/ 42188 h 162178"/>
                <a:gd name="connsiteX5" fmla="*/ 348880 w 1218461"/>
                <a:gd name="connsiteY5" fmla="*/ 101430 h 162178"/>
                <a:gd name="connsiteX6" fmla="*/ 369590 w 1218461"/>
                <a:gd name="connsiteY6" fmla="*/ 110890 h 162178"/>
                <a:gd name="connsiteX7" fmla="*/ 396911 w 1218461"/>
                <a:gd name="connsiteY7" fmla="*/ 114627 h 162178"/>
                <a:gd name="connsiteX8" fmla="*/ 467100 w 1218461"/>
                <a:gd name="connsiteY8" fmla="*/ 67076 h 162178"/>
                <a:gd name="connsiteX9" fmla="*/ 467509 w 1218461"/>
                <a:gd name="connsiteY9" fmla="*/ 67076 h 162178"/>
                <a:gd name="connsiteX10" fmla="*/ 476685 w 1218461"/>
                <a:gd name="connsiteY10" fmla="*/ 44923 h 162178"/>
                <a:gd name="connsiteX11" fmla="*/ 498839 w 1218461"/>
                <a:gd name="connsiteY11" fmla="*/ 35747 h 162178"/>
                <a:gd name="connsiteX12" fmla="*/ 1187131 w 1218461"/>
                <a:gd name="connsiteY12" fmla="*/ 35747 h 162178"/>
                <a:gd name="connsiteX13" fmla="*/ 1218461 w 1218461"/>
                <a:gd name="connsiteY13" fmla="*/ 67077 h 162178"/>
                <a:gd name="connsiteX14" fmla="*/ 1187131 w 1218461"/>
                <a:gd name="connsiteY14" fmla="*/ 98407 h 162178"/>
                <a:gd name="connsiteX15" fmla="*/ 506819 w 1218461"/>
                <a:gd name="connsiteY15" fmla="*/ 98407 h 162178"/>
                <a:gd name="connsiteX16" fmla="*/ 505397 w 1218461"/>
                <a:gd name="connsiteY16" fmla="*/ 104094 h 162178"/>
                <a:gd name="connsiteX17" fmla="*/ 396910 w 1218461"/>
                <a:gd name="connsiteY17" fmla="*/ 162178 h 162178"/>
                <a:gd name="connsiteX18" fmla="*/ 313655 w 1218461"/>
                <a:gd name="connsiteY18" fmla="*/ 134323 h 162178"/>
                <a:gd name="connsiteX19" fmla="*/ 304682 w 1218461"/>
                <a:gd name="connsiteY19" fmla="*/ 123573 h 162178"/>
                <a:gd name="connsiteX20" fmla="*/ 23421 w 1218461"/>
                <a:gd name="connsiteY20" fmla="*/ 123573 h 162178"/>
                <a:gd name="connsiteX21" fmla="*/ 11911 w 1218461"/>
                <a:gd name="connsiteY21" fmla="*/ 118806 h 162178"/>
                <a:gd name="connsiteX22" fmla="*/ 11257 w 1218461"/>
                <a:gd name="connsiteY22" fmla="*/ 117226 h 162178"/>
                <a:gd name="connsiteX23" fmla="*/ 5902 w 1218461"/>
                <a:gd name="connsiteY23" fmla="*/ 115008 h 162178"/>
                <a:gd name="connsiteX24" fmla="*/ 0 w 1218461"/>
                <a:gd name="connsiteY24" fmla="*/ 100758 h 162178"/>
                <a:gd name="connsiteX25" fmla="*/ 0 w 1218461"/>
                <a:gd name="connsiteY25" fmla="*/ 20152 h 162178"/>
                <a:gd name="connsiteX26" fmla="*/ 20152 w 1218461"/>
                <a:gd name="connsiteY26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3561 w 1218461"/>
                <a:gd name="connsiteY2" fmla="*/ 18936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18461" h="162178">
                  <a:moveTo>
                    <a:pt x="20152" y="0"/>
                  </a:moveTo>
                  <a:lnTo>
                    <a:pt x="321584" y="0"/>
                  </a:lnTo>
                  <a:cubicBezTo>
                    <a:pt x="332714" y="0"/>
                    <a:pt x="337479" y="5982"/>
                    <a:pt x="343561" y="18936"/>
                  </a:cubicBezTo>
                  <a:lnTo>
                    <a:pt x="348880" y="42188"/>
                  </a:lnTo>
                  <a:lnTo>
                    <a:pt x="348880" y="101430"/>
                  </a:lnTo>
                  <a:lnTo>
                    <a:pt x="369590" y="110890"/>
                  </a:lnTo>
                  <a:cubicBezTo>
                    <a:pt x="377988" y="113296"/>
                    <a:pt x="387220" y="114627"/>
                    <a:pt x="396911" y="114627"/>
                  </a:cubicBezTo>
                  <a:cubicBezTo>
                    <a:pt x="435675" y="114627"/>
                    <a:pt x="467100" y="93338"/>
                    <a:pt x="467100" y="67076"/>
                  </a:cubicBezTo>
                  <a:lnTo>
                    <a:pt x="467509" y="67076"/>
                  </a:lnTo>
                  <a:lnTo>
                    <a:pt x="476685" y="44923"/>
                  </a:lnTo>
                  <a:cubicBezTo>
                    <a:pt x="482355" y="39254"/>
                    <a:pt x="490187" y="35747"/>
                    <a:pt x="498839" y="35747"/>
                  </a:cubicBezTo>
                  <a:lnTo>
                    <a:pt x="1187131" y="35747"/>
                  </a:lnTo>
                  <a:cubicBezTo>
                    <a:pt x="1204434" y="35747"/>
                    <a:pt x="1218461" y="49774"/>
                    <a:pt x="1218461" y="67077"/>
                  </a:cubicBezTo>
                  <a:cubicBezTo>
                    <a:pt x="1218461" y="84380"/>
                    <a:pt x="1204434" y="98407"/>
                    <a:pt x="1187131" y="98407"/>
                  </a:cubicBezTo>
                  <a:lnTo>
                    <a:pt x="506819" y="98407"/>
                  </a:lnTo>
                  <a:lnTo>
                    <a:pt x="505397" y="104094"/>
                  </a:lnTo>
                  <a:cubicBezTo>
                    <a:pt x="487523" y="138227"/>
                    <a:pt x="445679" y="162178"/>
                    <a:pt x="396910" y="162178"/>
                  </a:cubicBezTo>
                  <a:cubicBezTo>
                    <a:pt x="364397" y="162178"/>
                    <a:pt x="334962" y="151533"/>
                    <a:pt x="313655" y="134323"/>
                  </a:cubicBezTo>
                  <a:lnTo>
                    <a:pt x="304682" y="123573"/>
                  </a:lnTo>
                  <a:lnTo>
                    <a:pt x="23421" y="123573"/>
                  </a:lnTo>
                  <a:cubicBezTo>
                    <a:pt x="18926" y="123573"/>
                    <a:pt x="14857" y="121751"/>
                    <a:pt x="11911" y="118806"/>
                  </a:cubicBezTo>
                  <a:lnTo>
                    <a:pt x="11257" y="117226"/>
                  </a:lnTo>
                  <a:lnTo>
                    <a:pt x="5902" y="115008"/>
                  </a:lnTo>
                  <a:cubicBezTo>
                    <a:pt x="2256" y="111361"/>
                    <a:pt x="0" y="106323"/>
                    <a:pt x="0" y="100758"/>
                  </a:cubicBezTo>
                  <a:lnTo>
                    <a:pt x="0" y="20152"/>
                  </a:lnTo>
                  <a:cubicBezTo>
                    <a:pt x="0" y="9022"/>
                    <a:pt x="9022" y="0"/>
                    <a:pt x="20152" y="0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674667FB-F039-4136-AD93-5642D77ADF9C}"/>
                </a:ext>
              </a:extLst>
            </p:cNvPr>
            <p:cNvSpPr/>
            <p:nvPr/>
          </p:nvSpPr>
          <p:spPr bwMode="auto">
            <a:xfrm>
              <a:off x="3510050" y="3174518"/>
              <a:ext cx="507106" cy="138747"/>
            </a:xfrm>
            <a:custGeom>
              <a:avLst/>
              <a:gdLst>
                <a:gd name="connsiteX0" fmla="*/ 21697 w 537176"/>
                <a:gd name="connsiteY0" fmla="*/ 0 h 146974"/>
                <a:gd name="connsiteX1" fmla="*/ 511923 w 537176"/>
                <a:gd name="connsiteY1" fmla="*/ 0 h 146974"/>
                <a:gd name="connsiteX2" fmla="*/ 537176 w 537176"/>
                <a:gd name="connsiteY2" fmla="*/ 25253 h 146974"/>
                <a:gd name="connsiteX3" fmla="*/ 537176 w 537176"/>
                <a:gd name="connsiteY3" fmla="*/ 126263 h 146974"/>
                <a:gd name="connsiteX4" fmla="*/ 529780 w 537176"/>
                <a:gd name="connsiteY4" fmla="*/ 144120 h 146974"/>
                <a:gd name="connsiteX5" fmla="*/ 522889 w 537176"/>
                <a:gd name="connsiteY5" fmla="*/ 146974 h 146974"/>
                <a:gd name="connsiteX6" fmla="*/ 522889 w 537176"/>
                <a:gd name="connsiteY6" fmla="*/ 32395 h 146974"/>
                <a:gd name="connsiteX7" fmla="*/ 507162 w 537176"/>
                <a:gd name="connsiteY7" fmla="*/ 16668 h 146974"/>
                <a:gd name="connsiteX8" fmla="*/ 0 w 537176"/>
                <a:gd name="connsiteY8" fmla="*/ 16668 h 146974"/>
                <a:gd name="connsiteX9" fmla="*/ 3841 w 537176"/>
                <a:gd name="connsiteY9" fmla="*/ 7397 h 146974"/>
                <a:gd name="connsiteX10" fmla="*/ 21697 w 537176"/>
                <a:gd name="connsiteY10" fmla="*/ 0 h 14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7176" h="146974">
                  <a:moveTo>
                    <a:pt x="21697" y="0"/>
                  </a:moveTo>
                  <a:lnTo>
                    <a:pt x="511923" y="0"/>
                  </a:lnTo>
                  <a:cubicBezTo>
                    <a:pt x="525870" y="0"/>
                    <a:pt x="537176" y="11306"/>
                    <a:pt x="537176" y="25253"/>
                  </a:cubicBezTo>
                  <a:lnTo>
                    <a:pt x="537176" y="126263"/>
                  </a:lnTo>
                  <a:cubicBezTo>
                    <a:pt x="537176" y="133237"/>
                    <a:pt x="534350" y="139550"/>
                    <a:pt x="529780" y="144120"/>
                  </a:cubicBezTo>
                  <a:lnTo>
                    <a:pt x="522889" y="146974"/>
                  </a:lnTo>
                  <a:lnTo>
                    <a:pt x="522889" y="32395"/>
                  </a:lnTo>
                  <a:cubicBezTo>
                    <a:pt x="522889" y="23709"/>
                    <a:pt x="515848" y="16668"/>
                    <a:pt x="507162" y="16668"/>
                  </a:cubicBezTo>
                  <a:lnTo>
                    <a:pt x="0" y="16668"/>
                  </a:lnTo>
                  <a:lnTo>
                    <a:pt x="3841" y="7397"/>
                  </a:lnTo>
                  <a:cubicBezTo>
                    <a:pt x="8410" y="2827"/>
                    <a:pt x="14724" y="0"/>
                    <a:pt x="2169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フリーフォーム: 図形 486">
              <a:extLst>
                <a:ext uri="{FF2B5EF4-FFF2-40B4-BE49-F238E27FC236}">
                  <a16:creationId xmlns:a16="http://schemas.microsoft.com/office/drawing/2014/main" id="{807037F5-E03B-4117-B77E-3CD81D29F173}"/>
                </a:ext>
              </a:extLst>
            </p:cNvPr>
            <p:cNvSpPr/>
            <p:nvPr/>
          </p:nvSpPr>
          <p:spPr bwMode="auto">
            <a:xfrm>
              <a:off x="4273375" y="3219449"/>
              <a:ext cx="1157571" cy="27869"/>
            </a:xfrm>
            <a:custGeom>
              <a:avLst/>
              <a:gdLst>
                <a:gd name="connsiteX0" fmla="*/ 35577 w 1157571"/>
                <a:gd name="connsiteY0" fmla="*/ 0 h 27869"/>
                <a:gd name="connsiteX1" fmla="*/ 1121993 w 1157571"/>
                <a:gd name="connsiteY1" fmla="*/ 0 h 27869"/>
                <a:gd name="connsiteX2" fmla="*/ 1151004 w 1157571"/>
                <a:gd name="connsiteY2" fmla="*/ 12017 h 27869"/>
                <a:gd name="connsiteX3" fmla="*/ 1157571 w 1157571"/>
                <a:gd name="connsiteY3" fmla="*/ 27869 h 27869"/>
                <a:gd name="connsiteX4" fmla="*/ 1136279 w 1157571"/>
                <a:gd name="connsiteY4" fmla="*/ 19050 h 27869"/>
                <a:gd name="connsiteX5" fmla="*/ 21291 w 1157571"/>
                <a:gd name="connsiteY5" fmla="*/ 19050 h 27869"/>
                <a:gd name="connsiteX6" fmla="*/ 0 w 1157571"/>
                <a:gd name="connsiteY6" fmla="*/ 27869 h 27869"/>
                <a:gd name="connsiteX7" fmla="*/ 6566 w 1157571"/>
                <a:gd name="connsiteY7" fmla="*/ 12017 h 27869"/>
                <a:gd name="connsiteX8" fmla="*/ 35577 w 1157571"/>
                <a:gd name="connsiteY8" fmla="*/ 0 h 2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7571" h="27869">
                  <a:moveTo>
                    <a:pt x="35577" y="0"/>
                  </a:moveTo>
                  <a:lnTo>
                    <a:pt x="1121993" y="0"/>
                  </a:lnTo>
                  <a:cubicBezTo>
                    <a:pt x="1133323" y="0"/>
                    <a:pt x="1143580" y="4592"/>
                    <a:pt x="1151004" y="12017"/>
                  </a:cubicBezTo>
                  <a:lnTo>
                    <a:pt x="1157571" y="27869"/>
                  </a:lnTo>
                  <a:lnTo>
                    <a:pt x="1136279" y="19050"/>
                  </a:lnTo>
                  <a:lnTo>
                    <a:pt x="21291" y="19050"/>
                  </a:lnTo>
                  <a:lnTo>
                    <a:pt x="0" y="27869"/>
                  </a:lnTo>
                  <a:lnTo>
                    <a:pt x="6566" y="12017"/>
                  </a:lnTo>
                  <a:cubicBezTo>
                    <a:pt x="13991" y="4592"/>
                    <a:pt x="24248" y="0"/>
                    <a:pt x="3557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488" name="グループ化 487">
            <a:extLst>
              <a:ext uri="{FF2B5EF4-FFF2-40B4-BE49-F238E27FC236}">
                <a16:creationId xmlns:a16="http://schemas.microsoft.com/office/drawing/2014/main" id="{A7E56986-E1E2-4963-8F82-8E41053C85B3}"/>
              </a:ext>
            </a:extLst>
          </p:cNvPr>
          <p:cNvGrpSpPr/>
          <p:nvPr/>
        </p:nvGrpSpPr>
        <p:grpSpPr>
          <a:xfrm>
            <a:off x="2229000" y="5418210"/>
            <a:ext cx="1691949" cy="343198"/>
            <a:chOff x="3488967" y="3005415"/>
            <a:chExt cx="1967503" cy="399092"/>
          </a:xfrm>
        </p:grpSpPr>
        <p:sp>
          <p:nvSpPr>
            <p:cNvPr id="489" name="フリーフォーム: 図形 488">
              <a:extLst>
                <a:ext uri="{FF2B5EF4-FFF2-40B4-BE49-F238E27FC236}">
                  <a16:creationId xmlns:a16="http://schemas.microsoft.com/office/drawing/2014/main" id="{0201F1E7-4991-47D2-89DC-3741C646319B}"/>
                </a:ext>
              </a:extLst>
            </p:cNvPr>
            <p:cNvSpPr/>
            <p:nvPr/>
          </p:nvSpPr>
          <p:spPr bwMode="auto">
            <a:xfrm rot="10800000">
              <a:off x="3504479" y="3074534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0" name="フリーフォーム: 図形 489">
              <a:extLst>
                <a:ext uri="{FF2B5EF4-FFF2-40B4-BE49-F238E27FC236}">
                  <a16:creationId xmlns:a16="http://schemas.microsoft.com/office/drawing/2014/main" id="{52F56828-D700-4022-8AE4-1E155BDEF55C}"/>
                </a:ext>
              </a:extLst>
            </p:cNvPr>
            <p:cNvSpPr/>
            <p:nvPr/>
          </p:nvSpPr>
          <p:spPr bwMode="auto">
            <a:xfrm rot="10800000">
              <a:off x="3522594" y="3048277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1" name="フリーフォーム: 図形 490">
              <a:extLst>
                <a:ext uri="{FF2B5EF4-FFF2-40B4-BE49-F238E27FC236}">
                  <a16:creationId xmlns:a16="http://schemas.microsoft.com/office/drawing/2014/main" id="{20A60B64-0650-42F9-890B-1660ED89C18C}"/>
                </a:ext>
              </a:extLst>
            </p:cNvPr>
            <p:cNvSpPr/>
            <p:nvPr/>
          </p:nvSpPr>
          <p:spPr bwMode="auto">
            <a:xfrm rot="10800000">
              <a:off x="3544025" y="3005415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2" name="フリーフォーム: 図形 491">
              <a:extLst>
                <a:ext uri="{FF2B5EF4-FFF2-40B4-BE49-F238E27FC236}">
                  <a16:creationId xmlns:a16="http://schemas.microsoft.com/office/drawing/2014/main" id="{DABD1275-8075-4CED-8831-6A4191507C56}"/>
                </a:ext>
              </a:extLst>
            </p:cNvPr>
            <p:cNvSpPr/>
            <p:nvPr/>
          </p:nvSpPr>
          <p:spPr bwMode="auto">
            <a:xfrm>
              <a:off x="3488967" y="3142631"/>
              <a:ext cx="1967503" cy="261876"/>
            </a:xfrm>
            <a:custGeom>
              <a:avLst/>
              <a:gdLst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4113 w 1218461"/>
                <a:gd name="connsiteY4" fmla="*/ 30678 h 162178"/>
                <a:gd name="connsiteX5" fmla="*/ 348880 w 1218461"/>
                <a:gd name="connsiteY5" fmla="*/ 42188 h 162178"/>
                <a:gd name="connsiteX6" fmla="*/ 348880 w 1218461"/>
                <a:gd name="connsiteY6" fmla="*/ 101430 h 162178"/>
                <a:gd name="connsiteX7" fmla="*/ 369590 w 1218461"/>
                <a:gd name="connsiteY7" fmla="*/ 110890 h 162178"/>
                <a:gd name="connsiteX8" fmla="*/ 396911 w 1218461"/>
                <a:gd name="connsiteY8" fmla="*/ 114627 h 162178"/>
                <a:gd name="connsiteX9" fmla="*/ 467100 w 1218461"/>
                <a:gd name="connsiteY9" fmla="*/ 67076 h 162178"/>
                <a:gd name="connsiteX10" fmla="*/ 467509 w 1218461"/>
                <a:gd name="connsiteY10" fmla="*/ 67076 h 162178"/>
                <a:gd name="connsiteX11" fmla="*/ 476685 w 1218461"/>
                <a:gd name="connsiteY11" fmla="*/ 44923 h 162178"/>
                <a:gd name="connsiteX12" fmla="*/ 498839 w 1218461"/>
                <a:gd name="connsiteY12" fmla="*/ 35747 h 162178"/>
                <a:gd name="connsiteX13" fmla="*/ 1187131 w 1218461"/>
                <a:gd name="connsiteY13" fmla="*/ 35747 h 162178"/>
                <a:gd name="connsiteX14" fmla="*/ 1218461 w 1218461"/>
                <a:gd name="connsiteY14" fmla="*/ 67077 h 162178"/>
                <a:gd name="connsiteX15" fmla="*/ 1187131 w 1218461"/>
                <a:gd name="connsiteY15" fmla="*/ 98407 h 162178"/>
                <a:gd name="connsiteX16" fmla="*/ 506819 w 1218461"/>
                <a:gd name="connsiteY16" fmla="*/ 98407 h 162178"/>
                <a:gd name="connsiteX17" fmla="*/ 505397 w 1218461"/>
                <a:gd name="connsiteY17" fmla="*/ 104094 h 162178"/>
                <a:gd name="connsiteX18" fmla="*/ 396910 w 1218461"/>
                <a:gd name="connsiteY18" fmla="*/ 162178 h 162178"/>
                <a:gd name="connsiteX19" fmla="*/ 313655 w 1218461"/>
                <a:gd name="connsiteY19" fmla="*/ 134323 h 162178"/>
                <a:gd name="connsiteX20" fmla="*/ 304682 w 1218461"/>
                <a:gd name="connsiteY20" fmla="*/ 123573 h 162178"/>
                <a:gd name="connsiteX21" fmla="*/ 23421 w 1218461"/>
                <a:gd name="connsiteY21" fmla="*/ 123573 h 162178"/>
                <a:gd name="connsiteX22" fmla="*/ 11911 w 1218461"/>
                <a:gd name="connsiteY22" fmla="*/ 118806 h 162178"/>
                <a:gd name="connsiteX23" fmla="*/ 11257 w 1218461"/>
                <a:gd name="connsiteY23" fmla="*/ 117226 h 162178"/>
                <a:gd name="connsiteX24" fmla="*/ 5902 w 1218461"/>
                <a:gd name="connsiteY24" fmla="*/ 115008 h 162178"/>
                <a:gd name="connsiteX25" fmla="*/ 0 w 1218461"/>
                <a:gd name="connsiteY25" fmla="*/ 100758 h 162178"/>
                <a:gd name="connsiteX26" fmla="*/ 0 w 1218461"/>
                <a:gd name="connsiteY26" fmla="*/ 20152 h 162178"/>
                <a:gd name="connsiteX27" fmla="*/ 20152 w 1218461"/>
                <a:gd name="connsiteY27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8880 w 1218461"/>
                <a:gd name="connsiteY4" fmla="*/ 42188 h 162178"/>
                <a:gd name="connsiteX5" fmla="*/ 348880 w 1218461"/>
                <a:gd name="connsiteY5" fmla="*/ 101430 h 162178"/>
                <a:gd name="connsiteX6" fmla="*/ 369590 w 1218461"/>
                <a:gd name="connsiteY6" fmla="*/ 110890 h 162178"/>
                <a:gd name="connsiteX7" fmla="*/ 396911 w 1218461"/>
                <a:gd name="connsiteY7" fmla="*/ 114627 h 162178"/>
                <a:gd name="connsiteX8" fmla="*/ 467100 w 1218461"/>
                <a:gd name="connsiteY8" fmla="*/ 67076 h 162178"/>
                <a:gd name="connsiteX9" fmla="*/ 467509 w 1218461"/>
                <a:gd name="connsiteY9" fmla="*/ 67076 h 162178"/>
                <a:gd name="connsiteX10" fmla="*/ 476685 w 1218461"/>
                <a:gd name="connsiteY10" fmla="*/ 44923 h 162178"/>
                <a:gd name="connsiteX11" fmla="*/ 498839 w 1218461"/>
                <a:gd name="connsiteY11" fmla="*/ 35747 h 162178"/>
                <a:gd name="connsiteX12" fmla="*/ 1187131 w 1218461"/>
                <a:gd name="connsiteY12" fmla="*/ 35747 h 162178"/>
                <a:gd name="connsiteX13" fmla="*/ 1218461 w 1218461"/>
                <a:gd name="connsiteY13" fmla="*/ 67077 h 162178"/>
                <a:gd name="connsiteX14" fmla="*/ 1187131 w 1218461"/>
                <a:gd name="connsiteY14" fmla="*/ 98407 h 162178"/>
                <a:gd name="connsiteX15" fmla="*/ 506819 w 1218461"/>
                <a:gd name="connsiteY15" fmla="*/ 98407 h 162178"/>
                <a:gd name="connsiteX16" fmla="*/ 505397 w 1218461"/>
                <a:gd name="connsiteY16" fmla="*/ 104094 h 162178"/>
                <a:gd name="connsiteX17" fmla="*/ 396910 w 1218461"/>
                <a:gd name="connsiteY17" fmla="*/ 162178 h 162178"/>
                <a:gd name="connsiteX18" fmla="*/ 313655 w 1218461"/>
                <a:gd name="connsiteY18" fmla="*/ 134323 h 162178"/>
                <a:gd name="connsiteX19" fmla="*/ 304682 w 1218461"/>
                <a:gd name="connsiteY19" fmla="*/ 123573 h 162178"/>
                <a:gd name="connsiteX20" fmla="*/ 23421 w 1218461"/>
                <a:gd name="connsiteY20" fmla="*/ 123573 h 162178"/>
                <a:gd name="connsiteX21" fmla="*/ 11911 w 1218461"/>
                <a:gd name="connsiteY21" fmla="*/ 118806 h 162178"/>
                <a:gd name="connsiteX22" fmla="*/ 11257 w 1218461"/>
                <a:gd name="connsiteY22" fmla="*/ 117226 h 162178"/>
                <a:gd name="connsiteX23" fmla="*/ 5902 w 1218461"/>
                <a:gd name="connsiteY23" fmla="*/ 115008 h 162178"/>
                <a:gd name="connsiteX24" fmla="*/ 0 w 1218461"/>
                <a:gd name="connsiteY24" fmla="*/ 100758 h 162178"/>
                <a:gd name="connsiteX25" fmla="*/ 0 w 1218461"/>
                <a:gd name="connsiteY25" fmla="*/ 20152 h 162178"/>
                <a:gd name="connsiteX26" fmla="*/ 20152 w 1218461"/>
                <a:gd name="connsiteY26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3561 w 1218461"/>
                <a:gd name="connsiteY2" fmla="*/ 18936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18461" h="162178">
                  <a:moveTo>
                    <a:pt x="20152" y="0"/>
                  </a:moveTo>
                  <a:lnTo>
                    <a:pt x="321584" y="0"/>
                  </a:lnTo>
                  <a:cubicBezTo>
                    <a:pt x="332714" y="0"/>
                    <a:pt x="337479" y="5982"/>
                    <a:pt x="343561" y="18936"/>
                  </a:cubicBezTo>
                  <a:lnTo>
                    <a:pt x="348880" y="42188"/>
                  </a:lnTo>
                  <a:lnTo>
                    <a:pt x="348880" y="101430"/>
                  </a:lnTo>
                  <a:lnTo>
                    <a:pt x="369590" y="110890"/>
                  </a:lnTo>
                  <a:cubicBezTo>
                    <a:pt x="377988" y="113296"/>
                    <a:pt x="387220" y="114627"/>
                    <a:pt x="396911" y="114627"/>
                  </a:cubicBezTo>
                  <a:cubicBezTo>
                    <a:pt x="435675" y="114627"/>
                    <a:pt x="467100" y="93338"/>
                    <a:pt x="467100" y="67076"/>
                  </a:cubicBezTo>
                  <a:lnTo>
                    <a:pt x="467509" y="67076"/>
                  </a:lnTo>
                  <a:lnTo>
                    <a:pt x="476685" y="44923"/>
                  </a:lnTo>
                  <a:cubicBezTo>
                    <a:pt x="482355" y="39254"/>
                    <a:pt x="490187" y="35747"/>
                    <a:pt x="498839" y="35747"/>
                  </a:cubicBezTo>
                  <a:lnTo>
                    <a:pt x="1187131" y="35747"/>
                  </a:lnTo>
                  <a:cubicBezTo>
                    <a:pt x="1204434" y="35747"/>
                    <a:pt x="1218461" y="49774"/>
                    <a:pt x="1218461" y="67077"/>
                  </a:cubicBezTo>
                  <a:cubicBezTo>
                    <a:pt x="1218461" y="84380"/>
                    <a:pt x="1204434" y="98407"/>
                    <a:pt x="1187131" y="98407"/>
                  </a:cubicBezTo>
                  <a:lnTo>
                    <a:pt x="506819" y="98407"/>
                  </a:lnTo>
                  <a:lnTo>
                    <a:pt x="505397" y="104094"/>
                  </a:lnTo>
                  <a:cubicBezTo>
                    <a:pt x="487523" y="138227"/>
                    <a:pt x="445679" y="162178"/>
                    <a:pt x="396910" y="162178"/>
                  </a:cubicBezTo>
                  <a:cubicBezTo>
                    <a:pt x="364397" y="162178"/>
                    <a:pt x="334962" y="151533"/>
                    <a:pt x="313655" y="134323"/>
                  </a:cubicBezTo>
                  <a:lnTo>
                    <a:pt x="304682" y="123573"/>
                  </a:lnTo>
                  <a:lnTo>
                    <a:pt x="23421" y="123573"/>
                  </a:lnTo>
                  <a:cubicBezTo>
                    <a:pt x="18926" y="123573"/>
                    <a:pt x="14857" y="121751"/>
                    <a:pt x="11911" y="118806"/>
                  </a:cubicBezTo>
                  <a:lnTo>
                    <a:pt x="11257" y="117226"/>
                  </a:lnTo>
                  <a:lnTo>
                    <a:pt x="5902" y="115008"/>
                  </a:lnTo>
                  <a:cubicBezTo>
                    <a:pt x="2256" y="111361"/>
                    <a:pt x="0" y="106323"/>
                    <a:pt x="0" y="100758"/>
                  </a:cubicBezTo>
                  <a:lnTo>
                    <a:pt x="0" y="20152"/>
                  </a:lnTo>
                  <a:cubicBezTo>
                    <a:pt x="0" y="9022"/>
                    <a:pt x="9022" y="0"/>
                    <a:pt x="20152" y="0"/>
                  </a:cubicBezTo>
                  <a:close/>
                </a:path>
              </a:pathLst>
            </a:custGeom>
            <a:solidFill>
              <a:srgbClr val="0066FF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93" name="フリーフォーム: 図形 492">
              <a:extLst>
                <a:ext uri="{FF2B5EF4-FFF2-40B4-BE49-F238E27FC236}">
                  <a16:creationId xmlns:a16="http://schemas.microsoft.com/office/drawing/2014/main" id="{9EF5EB6D-0CEF-47AA-9B69-9200562F40B4}"/>
                </a:ext>
              </a:extLst>
            </p:cNvPr>
            <p:cNvSpPr/>
            <p:nvPr/>
          </p:nvSpPr>
          <p:spPr bwMode="auto">
            <a:xfrm>
              <a:off x="3510050" y="3174518"/>
              <a:ext cx="507106" cy="138747"/>
            </a:xfrm>
            <a:custGeom>
              <a:avLst/>
              <a:gdLst>
                <a:gd name="connsiteX0" fmla="*/ 21697 w 537176"/>
                <a:gd name="connsiteY0" fmla="*/ 0 h 146974"/>
                <a:gd name="connsiteX1" fmla="*/ 511923 w 537176"/>
                <a:gd name="connsiteY1" fmla="*/ 0 h 146974"/>
                <a:gd name="connsiteX2" fmla="*/ 537176 w 537176"/>
                <a:gd name="connsiteY2" fmla="*/ 25253 h 146974"/>
                <a:gd name="connsiteX3" fmla="*/ 537176 w 537176"/>
                <a:gd name="connsiteY3" fmla="*/ 126263 h 146974"/>
                <a:gd name="connsiteX4" fmla="*/ 529780 w 537176"/>
                <a:gd name="connsiteY4" fmla="*/ 144120 h 146974"/>
                <a:gd name="connsiteX5" fmla="*/ 522889 w 537176"/>
                <a:gd name="connsiteY5" fmla="*/ 146974 h 146974"/>
                <a:gd name="connsiteX6" fmla="*/ 522889 w 537176"/>
                <a:gd name="connsiteY6" fmla="*/ 32395 h 146974"/>
                <a:gd name="connsiteX7" fmla="*/ 507162 w 537176"/>
                <a:gd name="connsiteY7" fmla="*/ 16668 h 146974"/>
                <a:gd name="connsiteX8" fmla="*/ 0 w 537176"/>
                <a:gd name="connsiteY8" fmla="*/ 16668 h 146974"/>
                <a:gd name="connsiteX9" fmla="*/ 3841 w 537176"/>
                <a:gd name="connsiteY9" fmla="*/ 7397 h 146974"/>
                <a:gd name="connsiteX10" fmla="*/ 21697 w 537176"/>
                <a:gd name="connsiteY10" fmla="*/ 0 h 14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7176" h="146974">
                  <a:moveTo>
                    <a:pt x="21697" y="0"/>
                  </a:moveTo>
                  <a:lnTo>
                    <a:pt x="511923" y="0"/>
                  </a:lnTo>
                  <a:cubicBezTo>
                    <a:pt x="525870" y="0"/>
                    <a:pt x="537176" y="11306"/>
                    <a:pt x="537176" y="25253"/>
                  </a:cubicBezTo>
                  <a:lnTo>
                    <a:pt x="537176" y="126263"/>
                  </a:lnTo>
                  <a:cubicBezTo>
                    <a:pt x="537176" y="133237"/>
                    <a:pt x="534350" y="139550"/>
                    <a:pt x="529780" y="144120"/>
                  </a:cubicBezTo>
                  <a:lnTo>
                    <a:pt x="522889" y="146974"/>
                  </a:lnTo>
                  <a:lnTo>
                    <a:pt x="522889" y="32395"/>
                  </a:lnTo>
                  <a:cubicBezTo>
                    <a:pt x="522889" y="23709"/>
                    <a:pt x="515848" y="16668"/>
                    <a:pt x="507162" y="16668"/>
                  </a:cubicBezTo>
                  <a:lnTo>
                    <a:pt x="0" y="16668"/>
                  </a:lnTo>
                  <a:lnTo>
                    <a:pt x="3841" y="7397"/>
                  </a:lnTo>
                  <a:cubicBezTo>
                    <a:pt x="8410" y="2827"/>
                    <a:pt x="14724" y="0"/>
                    <a:pt x="2169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4" name="フリーフォーム: 図形 493">
              <a:extLst>
                <a:ext uri="{FF2B5EF4-FFF2-40B4-BE49-F238E27FC236}">
                  <a16:creationId xmlns:a16="http://schemas.microsoft.com/office/drawing/2014/main" id="{ADA0CE34-6221-479C-A514-65B8D5D7FC15}"/>
                </a:ext>
              </a:extLst>
            </p:cNvPr>
            <p:cNvSpPr/>
            <p:nvPr/>
          </p:nvSpPr>
          <p:spPr bwMode="auto">
            <a:xfrm>
              <a:off x="4273375" y="3219449"/>
              <a:ext cx="1157571" cy="27869"/>
            </a:xfrm>
            <a:custGeom>
              <a:avLst/>
              <a:gdLst>
                <a:gd name="connsiteX0" fmla="*/ 35577 w 1157571"/>
                <a:gd name="connsiteY0" fmla="*/ 0 h 27869"/>
                <a:gd name="connsiteX1" fmla="*/ 1121993 w 1157571"/>
                <a:gd name="connsiteY1" fmla="*/ 0 h 27869"/>
                <a:gd name="connsiteX2" fmla="*/ 1151004 w 1157571"/>
                <a:gd name="connsiteY2" fmla="*/ 12017 h 27869"/>
                <a:gd name="connsiteX3" fmla="*/ 1157571 w 1157571"/>
                <a:gd name="connsiteY3" fmla="*/ 27869 h 27869"/>
                <a:gd name="connsiteX4" fmla="*/ 1136279 w 1157571"/>
                <a:gd name="connsiteY4" fmla="*/ 19050 h 27869"/>
                <a:gd name="connsiteX5" fmla="*/ 21291 w 1157571"/>
                <a:gd name="connsiteY5" fmla="*/ 19050 h 27869"/>
                <a:gd name="connsiteX6" fmla="*/ 0 w 1157571"/>
                <a:gd name="connsiteY6" fmla="*/ 27869 h 27869"/>
                <a:gd name="connsiteX7" fmla="*/ 6566 w 1157571"/>
                <a:gd name="connsiteY7" fmla="*/ 12017 h 27869"/>
                <a:gd name="connsiteX8" fmla="*/ 35577 w 1157571"/>
                <a:gd name="connsiteY8" fmla="*/ 0 h 2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7571" h="27869">
                  <a:moveTo>
                    <a:pt x="35577" y="0"/>
                  </a:moveTo>
                  <a:lnTo>
                    <a:pt x="1121993" y="0"/>
                  </a:lnTo>
                  <a:cubicBezTo>
                    <a:pt x="1133323" y="0"/>
                    <a:pt x="1143580" y="4592"/>
                    <a:pt x="1151004" y="12017"/>
                  </a:cubicBezTo>
                  <a:lnTo>
                    <a:pt x="1157571" y="27869"/>
                  </a:lnTo>
                  <a:lnTo>
                    <a:pt x="1136279" y="19050"/>
                  </a:lnTo>
                  <a:lnTo>
                    <a:pt x="21291" y="19050"/>
                  </a:lnTo>
                  <a:lnTo>
                    <a:pt x="0" y="27869"/>
                  </a:lnTo>
                  <a:lnTo>
                    <a:pt x="6566" y="12017"/>
                  </a:lnTo>
                  <a:cubicBezTo>
                    <a:pt x="13991" y="4592"/>
                    <a:pt x="24248" y="0"/>
                    <a:pt x="3557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500" name="グループ化 499">
            <a:extLst>
              <a:ext uri="{FF2B5EF4-FFF2-40B4-BE49-F238E27FC236}">
                <a16:creationId xmlns:a16="http://schemas.microsoft.com/office/drawing/2014/main" id="{27CA89C5-D7BC-449A-BE23-9387B0429A6B}"/>
              </a:ext>
            </a:extLst>
          </p:cNvPr>
          <p:cNvGrpSpPr/>
          <p:nvPr/>
        </p:nvGrpSpPr>
        <p:grpSpPr>
          <a:xfrm rot="2700000">
            <a:off x="3994093" y="1508072"/>
            <a:ext cx="1986223" cy="271510"/>
            <a:chOff x="3077104" y="700213"/>
            <a:chExt cx="4112795" cy="562205"/>
          </a:xfrm>
        </p:grpSpPr>
        <p:sp>
          <p:nvSpPr>
            <p:cNvPr id="496" name="フリーフォーム: 図形 495">
              <a:extLst>
                <a:ext uri="{FF2B5EF4-FFF2-40B4-BE49-F238E27FC236}">
                  <a16:creationId xmlns:a16="http://schemas.microsoft.com/office/drawing/2014/main" id="{D09C73DA-DA77-4D9F-BDC3-723E04DBFDF5}"/>
                </a:ext>
              </a:extLst>
            </p:cNvPr>
            <p:cNvSpPr/>
            <p:nvPr/>
          </p:nvSpPr>
          <p:spPr bwMode="auto">
            <a:xfrm>
              <a:off x="3217143" y="709738"/>
              <a:ext cx="635720" cy="375393"/>
            </a:xfrm>
            <a:custGeom>
              <a:avLst/>
              <a:gdLst>
                <a:gd name="connsiteX0" fmla="*/ 577850 w 635720"/>
                <a:gd name="connsiteY0" fmla="*/ 0 h 375393"/>
                <a:gd name="connsiteX1" fmla="*/ 635720 w 635720"/>
                <a:gd name="connsiteY1" fmla="*/ 0 h 375393"/>
                <a:gd name="connsiteX2" fmla="*/ 624146 w 635720"/>
                <a:gd name="connsiteY2" fmla="*/ 375393 h 375393"/>
                <a:gd name="connsiteX3" fmla="*/ 589424 w 635720"/>
                <a:gd name="connsiteY3" fmla="*/ 375393 h 375393"/>
                <a:gd name="connsiteX4" fmla="*/ 460375 w 635720"/>
                <a:gd name="connsiteY4" fmla="*/ 0 h 375393"/>
                <a:gd name="connsiteX5" fmla="*/ 518245 w 635720"/>
                <a:gd name="connsiteY5" fmla="*/ 0 h 375393"/>
                <a:gd name="connsiteX6" fmla="*/ 506671 w 635720"/>
                <a:gd name="connsiteY6" fmla="*/ 375393 h 375393"/>
                <a:gd name="connsiteX7" fmla="*/ 471949 w 635720"/>
                <a:gd name="connsiteY7" fmla="*/ 375393 h 375393"/>
                <a:gd name="connsiteX8" fmla="*/ 346075 w 635720"/>
                <a:gd name="connsiteY8" fmla="*/ 0 h 375393"/>
                <a:gd name="connsiteX9" fmla="*/ 403945 w 635720"/>
                <a:gd name="connsiteY9" fmla="*/ 0 h 375393"/>
                <a:gd name="connsiteX10" fmla="*/ 392371 w 635720"/>
                <a:gd name="connsiteY10" fmla="*/ 375393 h 375393"/>
                <a:gd name="connsiteX11" fmla="*/ 357649 w 635720"/>
                <a:gd name="connsiteY11" fmla="*/ 375393 h 375393"/>
                <a:gd name="connsiteX12" fmla="*/ 231775 w 635720"/>
                <a:gd name="connsiteY12" fmla="*/ 0 h 375393"/>
                <a:gd name="connsiteX13" fmla="*/ 289645 w 635720"/>
                <a:gd name="connsiteY13" fmla="*/ 0 h 375393"/>
                <a:gd name="connsiteX14" fmla="*/ 278071 w 635720"/>
                <a:gd name="connsiteY14" fmla="*/ 375393 h 375393"/>
                <a:gd name="connsiteX15" fmla="*/ 243349 w 635720"/>
                <a:gd name="connsiteY15" fmla="*/ 375393 h 375393"/>
                <a:gd name="connsiteX16" fmla="*/ 117475 w 635720"/>
                <a:gd name="connsiteY16" fmla="*/ 0 h 375393"/>
                <a:gd name="connsiteX17" fmla="*/ 175345 w 635720"/>
                <a:gd name="connsiteY17" fmla="*/ 0 h 375393"/>
                <a:gd name="connsiteX18" fmla="*/ 163771 w 635720"/>
                <a:gd name="connsiteY18" fmla="*/ 375393 h 375393"/>
                <a:gd name="connsiteX19" fmla="*/ 129049 w 635720"/>
                <a:gd name="connsiteY19" fmla="*/ 375393 h 375393"/>
                <a:gd name="connsiteX20" fmla="*/ 0 w 635720"/>
                <a:gd name="connsiteY20" fmla="*/ 0 h 375393"/>
                <a:gd name="connsiteX21" fmla="*/ 57870 w 635720"/>
                <a:gd name="connsiteY21" fmla="*/ 0 h 375393"/>
                <a:gd name="connsiteX22" fmla="*/ 46296 w 635720"/>
                <a:gd name="connsiteY22" fmla="*/ 375393 h 375393"/>
                <a:gd name="connsiteX23" fmla="*/ 11574 w 635720"/>
                <a:gd name="connsiteY23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35720" h="375393">
                  <a:moveTo>
                    <a:pt x="577850" y="0"/>
                  </a:moveTo>
                  <a:lnTo>
                    <a:pt x="635720" y="0"/>
                  </a:lnTo>
                  <a:lnTo>
                    <a:pt x="624146" y="375393"/>
                  </a:lnTo>
                  <a:lnTo>
                    <a:pt x="589424" y="375393"/>
                  </a:lnTo>
                  <a:close/>
                  <a:moveTo>
                    <a:pt x="460375" y="0"/>
                  </a:moveTo>
                  <a:lnTo>
                    <a:pt x="518245" y="0"/>
                  </a:lnTo>
                  <a:lnTo>
                    <a:pt x="506671" y="375393"/>
                  </a:lnTo>
                  <a:lnTo>
                    <a:pt x="471949" y="375393"/>
                  </a:lnTo>
                  <a:close/>
                  <a:moveTo>
                    <a:pt x="346075" y="0"/>
                  </a:moveTo>
                  <a:lnTo>
                    <a:pt x="403945" y="0"/>
                  </a:lnTo>
                  <a:lnTo>
                    <a:pt x="392371" y="375393"/>
                  </a:lnTo>
                  <a:lnTo>
                    <a:pt x="357649" y="375393"/>
                  </a:lnTo>
                  <a:close/>
                  <a:moveTo>
                    <a:pt x="231775" y="0"/>
                  </a:moveTo>
                  <a:lnTo>
                    <a:pt x="289645" y="0"/>
                  </a:lnTo>
                  <a:lnTo>
                    <a:pt x="278071" y="375393"/>
                  </a:lnTo>
                  <a:lnTo>
                    <a:pt x="243349" y="375393"/>
                  </a:lnTo>
                  <a:close/>
                  <a:moveTo>
                    <a:pt x="117475" y="0"/>
                  </a:moveTo>
                  <a:lnTo>
                    <a:pt x="175345" y="0"/>
                  </a:lnTo>
                  <a:lnTo>
                    <a:pt x="163771" y="375393"/>
                  </a:lnTo>
                  <a:lnTo>
                    <a:pt x="129049" y="375393"/>
                  </a:lnTo>
                  <a:close/>
                  <a:moveTo>
                    <a:pt x="0" y="0"/>
                  </a:moveTo>
                  <a:lnTo>
                    <a:pt x="57870" y="0"/>
                  </a:lnTo>
                  <a:lnTo>
                    <a:pt x="46296" y="375393"/>
                  </a:lnTo>
                  <a:lnTo>
                    <a:pt x="11574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7" name="フリーフォーム: 図形 496">
              <a:extLst>
                <a:ext uri="{FF2B5EF4-FFF2-40B4-BE49-F238E27FC236}">
                  <a16:creationId xmlns:a16="http://schemas.microsoft.com/office/drawing/2014/main" id="{EDFD7B8E-1F4A-4C35-AA54-CFB647170EB9}"/>
                </a:ext>
              </a:extLst>
            </p:cNvPr>
            <p:cNvSpPr/>
            <p:nvPr/>
          </p:nvSpPr>
          <p:spPr bwMode="auto">
            <a:xfrm>
              <a:off x="3142892" y="700213"/>
              <a:ext cx="784222" cy="375393"/>
            </a:xfrm>
            <a:custGeom>
              <a:avLst/>
              <a:gdLst>
                <a:gd name="connsiteX0" fmla="*/ 692150 w 784222"/>
                <a:gd name="connsiteY0" fmla="*/ 0 h 375393"/>
                <a:gd name="connsiteX1" fmla="*/ 784222 w 784222"/>
                <a:gd name="connsiteY1" fmla="*/ 0 h 375393"/>
                <a:gd name="connsiteX2" fmla="*/ 765808 w 784222"/>
                <a:gd name="connsiteY2" fmla="*/ 375393 h 375393"/>
                <a:gd name="connsiteX3" fmla="*/ 710565 w 784222"/>
                <a:gd name="connsiteY3" fmla="*/ 375393 h 375393"/>
                <a:gd name="connsiteX4" fmla="*/ 574675 w 784222"/>
                <a:gd name="connsiteY4" fmla="*/ 0 h 375393"/>
                <a:gd name="connsiteX5" fmla="*/ 666747 w 784222"/>
                <a:gd name="connsiteY5" fmla="*/ 0 h 375393"/>
                <a:gd name="connsiteX6" fmla="*/ 648333 w 784222"/>
                <a:gd name="connsiteY6" fmla="*/ 375393 h 375393"/>
                <a:gd name="connsiteX7" fmla="*/ 593090 w 784222"/>
                <a:gd name="connsiteY7" fmla="*/ 375393 h 375393"/>
                <a:gd name="connsiteX8" fmla="*/ 460375 w 784222"/>
                <a:gd name="connsiteY8" fmla="*/ 0 h 375393"/>
                <a:gd name="connsiteX9" fmla="*/ 552447 w 784222"/>
                <a:gd name="connsiteY9" fmla="*/ 0 h 375393"/>
                <a:gd name="connsiteX10" fmla="*/ 534033 w 784222"/>
                <a:gd name="connsiteY10" fmla="*/ 375393 h 375393"/>
                <a:gd name="connsiteX11" fmla="*/ 478790 w 784222"/>
                <a:gd name="connsiteY11" fmla="*/ 375393 h 375393"/>
                <a:gd name="connsiteX12" fmla="*/ 346075 w 784222"/>
                <a:gd name="connsiteY12" fmla="*/ 0 h 375393"/>
                <a:gd name="connsiteX13" fmla="*/ 438147 w 784222"/>
                <a:gd name="connsiteY13" fmla="*/ 0 h 375393"/>
                <a:gd name="connsiteX14" fmla="*/ 419733 w 784222"/>
                <a:gd name="connsiteY14" fmla="*/ 375393 h 375393"/>
                <a:gd name="connsiteX15" fmla="*/ 364490 w 784222"/>
                <a:gd name="connsiteY15" fmla="*/ 375393 h 375393"/>
                <a:gd name="connsiteX16" fmla="*/ 231775 w 784222"/>
                <a:gd name="connsiteY16" fmla="*/ 0 h 375393"/>
                <a:gd name="connsiteX17" fmla="*/ 323847 w 784222"/>
                <a:gd name="connsiteY17" fmla="*/ 0 h 375393"/>
                <a:gd name="connsiteX18" fmla="*/ 305433 w 784222"/>
                <a:gd name="connsiteY18" fmla="*/ 375393 h 375393"/>
                <a:gd name="connsiteX19" fmla="*/ 250190 w 784222"/>
                <a:gd name="connsiteY19" fmla="*/ 375393 h 375393"/>
                <a:gd name="connsiteX20" fmla="*/ 114300 w 784222"/>
                <a:gd name="connsiteY20" fmla="*/ 0 h 375393"/>
                <a:gd name="connsiteX21" fmla="*/ 206372 w 784222"/>
                <a:gd name="connsiteY21" fmla="*/ 0 h 375393"/>
                <a:gd name="connsiteX22" fmla="*/ 187958 w 784222"/>
                <a:gd name="connsiteY22" fmla="*/ 375393 h 375393"/>
                <a:gd name="connsiteX23" fmla="*/ 132715 w 784222"/>
                <a:gd name="connsiteY23" fmla="*/ 375393 h 375393"/>
                <a:gd name="connsiteX24" fmla="*/ 0 w 784222"/>
                <a:gd name="connsiteY24" fmla="*/ 0 h 375393"/>
                <a:gd name="connsiteX25" fmla="*/ 92072 w 784222"/>
                <a:gd name="connsiteY25" fmla="*/ 0 h 375393"/>
                <a:gd name="connsiteX26" fmla="*/ 73658 w 784222"/>
                <a:gd name="connsiteY26" fmla="*/ 375393 h 375393"/>
                <a:gd name="connsiteX27" fmla="*/ 18415 w 784222"/>
                <a:gd name="connsiteY27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84222" h="375393">
                  <a:moveTo>
                    <a:pt x="692150" y="0"/>
                  </a:moveTo>
                  <a:lnTo>
                    <a:pt x="784222" y="0"/>
                  </a:lnTo>
                  <a:lnTo>
                    <a:pt x="765808" y="375393"/>
                  </a:lnTo>
                  <a:lnTo>
                    <a:pt x="710565" y="375393"/>
                  </a:lnTo>
                  <a:close/>
                  <a:moveTo>
                    <a:pt x="574675" y="0"/>
                  </a:moveTo>
                  <a:lnTo>
                    <a:pt x="666747" y="0"/>
                  </a:lnTo>
                  <a:lnTo>
                    <a:pt x="648333" y="375393"/>
                  </a:lnTo>
                  <a:lnTo>
                    <a:pt x="593090" y="375393"/>
                  </a:lnTo>
                  <a:close/>
                  <a:moveTo>
                    <a:pt x="460375" y="0"/>
                  </a:moveTo>
                  <a:lnTo>
                    <a:pt x="552447" y="0"/>
                  </a:lnTo>
                  <a:lnTo>
                    <a:pt x="534033" y="375393"/>
                  </a:lnTo>
                  <a:lnTo>
                    <a:pt x="478790" y="375393"/>
                  </a:lnTo>
                  <a:close/>
                  <a:moveTo>
                    <a:pt x="346075" y="0"/>
                  </a:moveTo>
                  <a:lnTo>
                    <a:pt x="438147" y="0"/>
                  </a:lnTo>
                  <a:lnTo>
                    <a:pt x="419733" y="375393"/>
                  </a:lnTo>
                  <a:lnTo>
                    <a:pt x="364490" y="375393"/>
                  </a:lnTo>
                  <a:close/>
                  <a:moveTo>
                    <a:pt x="231775" y="0"/>
                  </a:moveTo>
                  <a:lnTo>
                    <a:pt x="323847" y="0"/>
                  </a:lnTo>
                  <a:lnTo>
                    <a:pt x="305433" y="375393"/>
                  </a:lnTo>
                  <a:lnTo>
                    <a:pt x="250190" y="375393"/>
                  </a:lnTo>
                  <a:close/>
                  <a:moveTo>
                    <a:pt x="114300" y="0"/>
                  </a:moveTo>
                  <a:lnTo>
                    <a:pt x="206372" y="0"/>
                  </a:lnTo>
                  <a:lnTo>
                    <a:pt x="187958" y="375393"/>
                  </a:lnTo>
                  <a:lnTo>
                    <a:pt x="132715" y="375393"/>
                  </a:lnTo>
                  <a:close/>
                  <a:moveTo>
                    <a:pt x="0" y="0"/>
                  </a:moveTo>
                  <a:lnTo>
                    <a:pt x="92072" y="0"/>
                  </a:lnTo>
                  <a:lnTo>
                    <a:pt x="73658" y="375393"/>
                  </a:lnTo>
                  <a:lnTo>
                    <a:pt x="18415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8" name="フリーフォーム: 図形 497">
              <a:extLst>
                <a:ext uri="{FF2B5EF4-FFF2-40B4-BE49-F238E27FC236}">
                  <a16:creationId xmlns:a16="http://schemas.microsoft.com/office/drawing/2014/main" id="{76C79E94-579D-4446-8E2A-0D348FF39172}"/>
                </a:ext>
              </a:extLst>
            </p:cNvPr>
            <p:cNvSpPr/>
            <p:nvPr/>
          </p:nvSpPr>
          <p:spPr bwMode="auto">
            <a:xfrm rot="16200000">
              <a:off x="4997535" y="-929946"/>
              <a:ext cx="271933" cy="4112795"/>
            </a:xfrm>
            <a:custGeom>
              <a:avLst/>
              <a:gdLst>
                <a:gd name="connsiteX0" fmla="*/ 271933 w 271933"/>
                <a:gd name="connsiteY0" fmla="*/ 2306487 h 4112795"/>
                <a:gd name="connsiteX1" fmla="*/ 271932 w 271933"/>
                <a:gd name="connsiteY1" fmla="*/ 3976829 h 4112795"/>
                <a:gd name="connsiteX2" fmla="*/ 135966 w 271933"/>
                <a:gd name="connsiteY2" fmla="*/ 4112795 h 4112795"/>
                <a:gd name="connsiteX3" fmla="*/ 0 w 271933"/>
                <a:gd name="connsiteY3" fmla="*/ 3976829 h 4112795"/>
                <a:gd name="connsiteX4" fmla="*/ 0 w 271933"/>
                <a:gd name="connsiteY4" fmla="*/ 2306487 h 4112795"/>
                <a:gd name="connsiteX5" fmla="*/ 39824 w 271933"/>
                <a:gd name="connsiteY5" fmla="*/ 2210344 h 4112795"/>
                <a:gd name="connsiteX6" fmla="*/ 45076 w 271933"/>
                <a:gd name="connsiteY6" fmla="*/ 2206803 h 4112795"/>
                <a:gd name="connsiteX7" fmla="*/ 91100 w 271933"/>
                <a:gd name="connsiteY7" fmla="*/ 918428 h 4112795"/>
                <a:gd name="connsiteX8" fmla="*/ 77113 w 271933"/>
                <a:gd name="connsiteY8" fmla="*/ 912634 h 4112795"/>
                <a:gd name="connsiteX9" fmla="*/ 59415 w 271933"/>
                <a:gd name="connsiteY9" fmla="*/ 869906 h 4112795"/>
                <a:gd name="connsiteX10" fmla="*/ 59415 w 271933"/>
                <a:gd name="connsiteY10" fmla="*/ 60426 h 4112795"/>
                <a:gd name="connsiteX11" fmla="*/ 119841 w 271933"/>
                <a:gd name="connsiteY11" fmla="*/ 0 h 4112795"/>
                <a:gd name="connsiteX12" fmla="*/ 183066 w 271933"/>
                <a:gd name="connsiteY12" fmla="*/ 0 h 4112795"/>
                <a:gd name="connsiteX13" fmla="*/ 212519 w 271933"/>
                <a:gd name="connsiteY13" fmla="*/ 29453 h 4112795"/>
                <a:gd name="connsiteX14" fmla="*/ 212519 w 271933"/>
                <a:gd name="connsiteY14" fmla="*/ 900880 h 4112795"/>
                <a:gd name="connsiteX15" fmla="*/ 183066 w 271933"/>
                <a:gd name="connsiteY15" fmla="*/ 930333 h 4112795"/>
                <a:gd name="connsiteX16" fmla="*/ 181259 w 271933"/>
                <a:gd name="connsiteY16" fmla="*/ 930333 h 4112795"/>
                <a:gd name="connsiteX17" fmla="*/ 226858 w 271933"/>
                <a:gd name="connsiteY17" fmla="*/ 2206804 h 4112795"/>
                <a:gd name="connsiteX18" fmla="*/ 232109 w 271933"/>
                <a:gd name="connsiteY18" fmla="*/ 2210344 h 4112795"/>
                <a:gd name="connsiteX19" fmla="*/ 271933 w 271933"/>
                <a:gd name="connsiteY19" fmla="*/ 2306487 h 411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1933" h="4112795">
                  <a:moveTo>
                    <a:pt x="271933" y="2306487"/>
                  </a:moveTo>
                  <a:lnTo>
                    <a:pt x="271932" y="3976829"/>
                  </a:lnTo>
                  <a:cubicBezTo>
                    <a:pt x="271932" y="4051921"/>
                    <a:pt x="211058" y="4112795"/>
                    <a:pt x="135966" y="4112795"/>
                  </a:cubicBezTo>
                  <a:cubicBezTo>
                    <a:pt x="60874" y="4112795"/>
                    <a:pt x="0" y="4051921"/>
                    <a:pt x="0" y="3976829"/>
                  </a:cubicBezTo>
                  <a:lnTo>
                    <a:pt x="0" y="2306487"/>
                  </a:lnTo>
                  <a:cubicBezTo>
                    <a:pt x="0" y="2268941"/>
                    <a:pt x="15219" y="2234949"/>
                    <a:pt x="39824" y="2210344"/>
                  </a:cubicBezTo>
                  <a:lnTo>
                    <a:pt x="45076" y="2206803"/>
                  </a:lnTo>
                  <a:lnTo>
                    <a:pt x="91100" y="918428"/>
                  </a:lnTo>
                  <a:lnTo>
                    <a:pt x="77113" y="912634"/>
                  </a:lnTo>
                  <a:cubicBezTo>
                    <a:pt x="66178" y="901699"/>
                    <a:pt x="59415" y="886593"/>
                    <a:pt x="59415" y="869906"/>
                  </a:cubicBezTo>
                  <a:lnTo>
                    <a:pt x="59415" y="60426"/>
                  </a:lnTo>
                  <a:cubicBezTo>
                    <a:pt x="59415" y="27054"/>
                    <a:pt x="86469" y="0"/>
                    <a:pt x="119841" y="0"/>
                  </a:cubicBezTo>
                  <a:lnTo>
                    <a:pt x="183066" y="0"/>
                  </a:lnTo>
                  <a:cubicBezTo>
                    <a:pt x="199332" y="0"/>
                    <a:pt x="212519" y="13187"/>
                    <a:pt x="212519" y="29453"/>
                  </a:cubicBezTo>
                  <a:lnTo>
                    <a:pt x="212519" y="900880"/>
                  </a:lnTo>
                  <a:cubicBezTo>
                    <a:pt x="212519" y="917146"/>
                    <a:pt x="199332" y="930333"/>
                    <a:pt x="183066" y="930333"/>
                  </a:cubicBezTo>
                  <a:lnTo>
                    <a:pt x="181259" y="930333"/>
                  </a:lnTo>
                  <a:lnTo>
                    <a:pt x="226858" y="2206804"/>
                  </a:lnTo>
                  <a:lnTo>
                    <a:pt x="232109" y="2210344"/>
                  </a:lnTo>
                  <a:cubicBezTo>
                    <a:pt x="256714" y="2234949"/>
                    <a:pt x="271933" y="2268941"/>
                    <a:pt x="271933" y="2306487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9" name="フリーフォーム: 図形 498">
              <a:extLst>
                <a:ext uri="{FF2B5EF4-FFF2-40B4-BE49-F238E27FC236}">
                  <a16:creationId xmlns:a16="http://schemas.microsoft.com/office/drawing/2014/main" id="{78B518B0-6F7D-47F1-BF2E-318626A39147}"/>
                </a:ext>
              </a:extLst>
            </p:cNvPr>
            <p:cNvSpPr/>
            <p:nvPr/>
          </p:nvSpPr>
          <p:spPr bwMode="auto">
            <a:xfrm>
              <a:off x="5383401" y="1021794"/>
              <a:ext cx="710437" cy="46971"/>
            </a:xfrm>
            <a:custGeom>
              <a:avLst/>
              <a:gdLst>
                <a:gd name="connsiteX0" fmla="*/ 939142 w 2806820"/>
                <a:gd name="connsiteY0" fmla="*/ 0 h 290784"/>
                <a:gd name="connsiteX1" fmla="*/ 2661428 w 2806820"/>
                <a:gd name="connsiteY1" fmla="*/ 0 h 290784"/>
                <a:gd name="connsiteX2" fmla="*/ 2806820 w 2806820"/>
                <a:gd name="connsiteY2" fmla="*/ 145392 h 290784"/>
                <a:gd name="connsiteX3" fmla="*/ 2661428 w 2806820"/>
                <a:gd name="connsiteY3" fmla="*/ 290784 h 290784"/>
                <a:gd name="connsiteX4" fmla="*/ 939142 w 2806820"/>
                <a:gd name="connsiteY4" fmla="*/ 290784 h 290784"/>
                <a:gd name="connsiteX5" fmla="*/ 793750 w 2806820"/>
                <a:gd name="connsiteY5" fmla="*/ 145392 h 290784"/>
                <a:gd name="connsiteX6" fmla="*/ 939142 w 2806820"/>
                <a:gd name="connsiteY6" fmla="*/ 0 h 290784"/>
                <a:gd name="connsiteX7" fmla="*/ 145392 w 2806820"/>
                <a:gd name="connsiteY7" fmla="*/ 0 h 290784"/>
                <a:gd name="connsiteX8" fmla="*/ 561342 w 2806820"/>
                <a:gd name="connsiteY8" fmla="*/ 0 h 290784"/>
                <a:gd name="connsiteX9" fmla="*/ 706734 w 2806820"/>
                <a:gd name="connsiteY9" fmla="*/ 145392 h 290784"/>
                <a:gd name="connsiteX10" fmla="*/ 561342 w 2806820"/>
                <a:gd name="connsiteY10" fmla="*/ 290784 h 290784"/>
                <a:gd name="connsiteX11" fmla="*/ 145392 w 2806820"/>
                <a:gd name="connsiteY11" fmla="*/ 290784 h 290784"/>
                <a:gd name="connsiteX12" fmla="*/ 0 w 2806820"/>
                <a:gd name="connsiteY12" fmla="*/ 145392 h 290784"/>
                <a:gd name="connsiteX13" fmla="*/ 145392 w 2806820"/>
                <a:gd name="connsiteY13" fmla="*/ 0 h 29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06820" h="290784">
                  <a:moveTo>
                    <a:pt x="939142" y="0"/>
                  </a:moveTo>
                  <a:lnTo>
                    <a:pt x="2661428" y="0"/>
                  </a:lnTo>
                  <a:cubicBezTo>
                    <a:pt x="2741726" y="0"/>
                    <a:pt x="2806820" y="65094"/>
                    <a:pt x="2806820" y="145392"/>
                  </a:cubicBezTo>
                  <a:cubicBezTo>
                    <a:pt x="2806820" y="225690"/>
                    <a:pt x="2741726" y="290784"/>
                    <a:pt x="2661428" y="290784"/>
                  </a:cubicBezTo>
                  <a:lnTo>
                    <a:pt x="939142" y="290784"/>
                  </a:lnTo>
                  <a:cubicBezTo>
                    <a:pt x="858844" y="290784"/>
                    <a:pt x="793750" y="225690"/>
                    <a:pt x="793750" y="145392"/>
                  </a:cubicBezTo>
                  <a:cubicBezTo>
                    <a:pt x="793750" y="65094"/>
                    <a:pt x="858844" y="0"/>
                    <a:pt x="939142" y="0"/>
                  </a:cubicBezTo>
                  <a:close/>
                  <a:moveTo>
                    <a:pt x="145392" y="0"/>
                  </a:moveTo>
                  <a:lnTo>
                    <a:pt x="561342" y="0"/>
                  </a:lnTo>
                  <a:cubicBezTo>
                    <a:pt x="641640" y="0"/>
                    <a:pt x="706734" y="65094"/>
                    <a:pt x="706734" y="145392"/>
                  </a:cubicBezTo>
                  <a:cubicBezTo>
                    <a:pt x="706734" y="225690"/>
                    <a:pt x="641640" y="290784"/>
                    <a:pt x="561342" y="290784"/>
                  </a:cubicBezTo>
                  <a:lnTo>
                    <a:pt x="145392" y="290784"/>
                  </a:lnTo>
                  <a:cubicBezTo>
                    <a:pt x="65094" y="290784"/>
                    <a:pt x="0" y="225690"/>
                    <a:pt x="0" y="145392"/>
                  </a:cubicBezTo>
                  <a:cubicBezTo>
                    <a:pt x="0" y="65094"/>
                    <a:pt x="65094" y="0"/>
                    <a:pt x="145392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5" name="グループ化 504">
            <a:extLst>
              <a:ext uri="{FF2B5EF4-FFF2-40B4-BE49-F238E27FC236}">
                <a16:creationId xmlns:a16="http://schemas.microsoft.com/office/drawing/2014/main" id="{19588C95-46B5-4B37-93DD-10391616E1AF}"/>
              </a:ext>
            </a:extLst>
          </p:cNvPr>
          <p:cNvGrpSpPr/>
          <p:nvPr/>
        </p:nvGrpSpPr>
        <p:grpSpPr>
          <a:xfrm>
            <a:off x="6573180" y="2790303"/>
            <a:ext cx="661723" cy="1632347"/>
            <a:chOff x="3906525" y="3873673"/>
            <a:chExt cx="557515" cy="1375285"/>
          </a:xfrm>
        </p:grpSpPr>
        <p:grpSp>
          <p:nvGrpSpPr>
            <p:cNvPr id="506" name="グループ化 505">
              <a:extLst>
                <a:ext uri="{FF2B5EF4-FFF2-40B4-BE49-F238E27FC236}">
                  <a16:creationId xmlns:a16="http://schemas.microsoft.com/office/drawing/2014/main" id="{250B405B-A459-42D7-A531-CF1EB4F3DDB8}"/>
                </a:ext>
              </a:extLst>
            </p:cNvPr>
            <p:cNvGrpSpPr/>
            <p:nvPr/>
          </p:nvGrpSpPr>
          <p:grpSpPr>
            <a:xfrm rot="1800000">
              <a:off x="3906525" y="3979789"/>
              <a:ext cx="382112" cy="1269169"/>
              <a:chOff x="3906525" y="3979789"/>
              <a:chExt cx="382112" cy="1269169"/>
            </a:xfrm>
            <a:solidFill>
              <a:srgbClr val="0070C0"/>
            </a:solidFill>
          </p:grpSpPr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1555A261-93FC-4342-BBF7-3FBC6D1F7111}"/>
                  </a:ext>
                </a:extLst>
              </p:cNvPr>
              <p:cNvSpPr/>
              <p:nvPr/>
            </p:nvSpPr>
            <p:spPr bwMode="auto">
              <a:xfrm>
                <a:off x="3907044" y="3979789"/>
                <a:ext cx="381593" cy="1269169"/>
              </a:xfrm>
              <a:custGeom>
                <a:avLst/>
                <a:gdLst>
                  <a:gd name="connsiteX0" fmla="*/ 136271 w 381593"/>
                  <a:gd name="connsiteY0" fmla="*/ 0 h 1269169"/>
                  <a:gd name="connsiteX1" fmla="*/ 207222 w 381593"/>
                  <a:gd name="connsiteY1" fmla="*/ 0 h 1269169"/>
                  <a:gd name="connsiteX2" fmla="*/ 303580 w 381593"/>
                  <a:gd name="connsiteY2" fmla="*/ 39913 h 1269169"/>
                  <a:gd name="connsiteX3" fmla="*/ 318922 w 381593"/>
                  <a:gd name="connsiteY3" fmla="*/ 62668 h 1269169"/>
                  <a:gd name="connsiteX4" fmla="*/ 341680 w 381593"/>
                  <a:gd name="connsiteY4" fmla="*/ 78012 h 1269169"/>
                  <a:gd name="connsiteX5" fmla="*/ 381593 w 381593"/>
                  <a:gd name="connsiteY5" fmla="*/ 174370 h 1269169"/>
                  <a:gd name="connsiteX6" fmla="*/ 381593 w 381593"/>
                  <a:gd name="connsiteY6" fmla="*/ 571463 h 1269169"/>
                  <a:gd name="connsiteX7" fmla="*/ 298365 w 381593"/>
                  <a:gd name="connsiteY7" fmla="*/ 697025 h 1269169"/>
                  <a:gd name="connsiteX8" fmla="*/ 288081 w 381593"/>
                  <a:gd name="connsiteY8" fmla="*/ 699101 h 1269169"/>
                  <a:gd name="connsiteX9" fmla="*/ 344920 w 381593"/>
                  <a:gd name="connsiteY9" fmla="*/ 1229603 h 1269169"/>
                  <a:gd name="connsiteX10" fmla="*/ 342648 w 381593"/>
                  <a:gd name="connsiteY10" fmla="*/ 1229603 h 1269169"/>
                  <a:gd name="connsiteX11" fmla="*/ 332939 w 381593"/>
                  <a:gd name="connsiteY11" fmla="*/ 1244227 h 1269169"/>
                  <a:gd name="connsiteX12" fmla="*/ 209191 w 381593"/>
                  <a:gd name="connsiteY12" fmla="*/ 1269169 h 1269169"/>
                  <a:gd name="connsiteX13" fmla="*/ 85443 w 381593"/>
                  <a:gd name="connsiteY13" fmla="*/ 1244227 h 1269169"/>
                  <a:gd name="connsiteX14" fmla="*/ 75734 w 381593"/>
                  <a:gd name="connsiteY14" fmla="*/ 1229603 h 1269169"/>
                  <a:gd name="connsiteX15" fmla="*/ 74890 w 381593"/>
                  <a:gd name="connsiteY15" fmla="*/ 1229603 h 1269169"/>
                  <a:gd name="connsiteX16" fmla="*/ 75007 w 381593"/>
                  <a:gd name="connsiteY16" fmla="*/ 1228508 h 1269169"/>
                  <a:gd name="connsiteX17" fmla="*/ 74889 w 381593"/>
                  <a:gd name="connsiteY17" fmla="*/ 1228330 h 1269169"/>
                  <a:gd name="connsiteX18" fmla="*/ 75053 w 381593"/>
                  <a:gd name="connsiteY18" fmla="*/ 1228083 h 1269169"/>
                  <a:gd name="connsiteX19" fmla="*/ 131728 w 381593"/>
                  <a:gd name="connsiteY19" fmla="*/ 699124 h 1269169"/>
                  <a:gd name="connsiteX20" fmla="*/ 121328 w 381593"/>
                  <a:gd name="connsiteY20" fmla="*/ 697025 h 1269169"/>
                  <a:gd name="connsiteX21" fmla="*/ 61373 w 381593"/>
                  <a:gd name="connsiteY21" fmla="*/ 647654 h 1269169"/>
                  <a:gd name="connsiteX22" fmla="*/ 58911 w 381593"/>
                  <a:gd name="connsiteY22" fmla="*/ 642531 h 1269169"/>
                  <a:gd name="connsiteX23" fmla="*/ 39913 w 381593"/>
                  <a:gd name="connsiteY23" fmla="*/ 629722 h 1269169"/>
                  <a:gd name="connsiteX24" fmla="*/ 0 w 381593"/>
                  <a:gd name="connsiteY24" fmla="*/ 533364 h 1269169"/>
                  <a:gd name="connsiteX25" fmla="*/ 0 w 381593"/>
                  <a:gd name="connsiteY25" fmla="*/ 136271 h 1269169"/>
                  <a:gd name="connsiteX26" fmla="*/ 136271 w 381593"/>
                  <a:gd name="connsiteY26" fmla="*/ 0 h 126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1593" h="1269169">
                    <a:moveTo>
                      <a:pt x="136271" y="0"/>
                    </a:moveTo>
                    <a:lnTo>
                      <a:pt x="207222" y="0"/>
                    </a:lnTo>
                    <a:cubicBezTo>
                      <a:pt x="244852" y="0"/>
                      <a:pt x="278920" y="15253"/>
                      <a:pt x="303580" y="39913"/>
                    </a:cubicBezTo>
                    <a:lnTo>
                      <a:pt x="318922" y="62668"/>
                    </a:lnTo>
                    <a:lnTo>
                      <a:pt x="341680" y="78012"/>
                    </a:lnTo>
                    <a:cubicBezTo>
                      <a:pt x="366340" y="102672"/>
                      <a:pt x="381593" y="136740"/>
                      <a:pt x="381593" y="174370"/>
                    </a:cubicBezTo>
                    <a:lnTo>
                      <a:pt x="381593" y="571463"/>
                    </a:lnTo>
                    <a:cubicBezTo>
                      <a:pt x="381593" y="627908"/>
                      <a:pt x="347275" y="676338"/>
                      <a:pt x="298365" y="697025"/>
                    </a:cubicBezTo>
                    <a:lnTo>
                      <a:pt x="288081" y="699101"/>
                    </a:lnTo>
                    <a:lnTo>
                      <a:pt x="344920" y="1229603"/>
                    </a:lnTo>
                    <a:lnTo>
                      <a:pt x="342648" y="1229603"/>
                    </a:lnTo>
                    <a:lnTo>
                      <a:pt x="332939" y="1244227"/>
                    </a:lnTo>
                    <a:cubicBezTo>
                      <a:pt x="312551" y="1258885"/>
                      <a:pt x="264821" y="1269169"/>
                      <a:pt x="209191" y="1269169"/>
                    </a:cubicBezTo>
                    <a:cubicBezTo>
                      <a:pt x="153561" y="1269169"/>
                      <a:pt x="105831" y="1258885"/>
                      <a:pt x="85443" y="1244227"/>
                    </a:cubicBezTo>
                    <a:lnTo>
                      <a:pt x="75734" y="1229603"/>
                    </a:lnTo>
                    <a:lnTo>
                      <a:pt x="74890" y="1229603"/>
                    </a:lnTo>
                    <a:lnTo>
                      <a:pt x="75007" y="1228508"/>
                    </a:lnTo>
                    <a:lnTo>
                      <a:pt x="74889" y="1228330"/>
                    </a:lnTo>
                    <a:lnTo>
                      <a:pt x="75053" y="1228083"/>
                    </a:lnTo>
                    <a:lnTo>
                      <a:pt x="131728" y="699124"/>
                    </a:lnTo>
                    <a:lnTo>
                      <a:pt x="121328" y="697025"/>
                    </a:lnTo>
                    <a:cubicBezTo>
                      <a:pt x="96874" y="686682"/>
                      <a:pt x="76067" y="669403"/>
                      <a:pt x="61373" y="647654"/>
                    </a:cubicBezTo>
                    <a:lnTo>
                      <a:pt x="58911" y="642531"/>
                    </a:lnTo>
                    <a:lnTo>
                      <a:pt x="39913" y="629722"/>
                    </a:lnTo>
                    <a:cubicBezTo>
                      <a:pt x="15253" y="605062"/>
                      <a:pt x="0" y="570994"/>
                      <a:pt x="0" y="533364"/>
                    </a:cubicBezTo>
                    <a:lnTo>
                      <a:pt x="0" y="136271"/>
                    </a:lnTo>
                    <a:cubicBezTo>
                      <a:pt x="0" y="61011"/>
                      <a:pt x="61011" y="0"/>
                      <a:pt x="136271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3" name="四角形: 角を丸くする 532">
                <a:extLst>
                  <a:ext uri="{FF2B5EF4-FFF2-40B4-BE49-F238E27FC236}">
                    <a16:creationId xmlns:a16="http://schemas.microsoft.com/office/drawing/2014/main" id="{DBD34DF6-2B16-48D9-B093-D98C01268EF0}"/>
                  </a:ext>
                </a:extLst>
              </p:cNvPr>
              <p:cNvSpPr/>
              <p:nvPr/>
            </p:nvSpPr>
            <p:spPr bwMode="auto">
              <a:xfrm>
                <a:off x="3906525" y="3979789"/>
                <a:ext cx="343493" cy="669635"/>
              </a:xfrm>
              <a:prstGeom prst="roundRect">
                <a:avLst>
                  <a:gd name="adj" fmla="val 39672"/>
                </a:avLst>
              </a:prstGeom>
              <a:solidFill>
                <a:srgbClr val="008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07" name="グループ化 506">
              <a:extLst>
                <a:ext uri="{FF2B5EF4-FFF2-40B4-BE49-F238E27FC236}">
                  <a16:creationId xmlns:a16="http://schemas.microsoft.com/office/drawing/2014/main" id="{168275D9-837D-4C21-8D2D-2C8A43A2A43B}"/>
                </a:ext>
              </a:extLst>
            </p:cNvPr>
            <p:cNvGrpSpPr/>
            <p:nvPr/>
          </p:nvGrpSpPr>
          <p:grpSpPr>
            <a:xfrm>
              <a:off x="4001378" y="3873673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525" name="フリーフォーム: 図形 524">
                <a:extLst>
                  <a:ext uri="{FF2B5EF4-FFF2-40B4-BE49-F238E27FC236}">
                    <a16:creationId xmlns:a16="http://schemas.microsoft.com/office/drawing/2014/main" id="{DF002F27-D530-4680-A02C-280C3294C32C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6" name="フリーフォーム: 図形 525">
                <a:extLst>
                  <a:ext uri="{FF2B5EF4-FFF2-40B4-BE49-F238E27FC236}">
                    <a16:creationId xmlns:a16="http://schemas.microsoft.com/office/drawing/2014/main" id="{74302C7D-FABE-4596-BB5B-6B38F5109FF9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フリーフォーム: 図形 526">
                <a:extLst>
                  <a:ext uri="{FF2B5EF4-FFF2-40B4-BE49-F238E27FC236}">
                    <a16:creationId xmlns:a16="http://schemas.microsoft.com/office/drawing/2014/main" id="{71365734-5A13-45FA-89BF-00D8F4476964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8" name="フリーフォーム: 図形 527">
                <a:extLst>
                  <a:ext uri="{FF2B5EF4-FFF2-40B4-BE49-F238E27FC236}">
                    <a16:creationId xmlns:a16="http://schemas.microsoft.com/office/drawing/2014/main" id="{4ECC5D0A-DE72-45DA-A135-940670ED42E2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9" name="フリーフォーム: 図形 528">
                <a:extLst>
                  <a:ext uri="{FF2B5EF4-FFF2-40B4-BE49-F238E27FC236}">
                    <a16:creationId xmlns:a16="http://schemas.microsoft.com/office/drawing/2014/main" id="{4CCABF11-42F0-4CED-B1B9-BB2366AD6218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CBB50E88-EAA5-4E76-B8E1-AD585AA73AD2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1C0A7FA2-DE6E-4D04-8D41-E1CC5EA71A24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8" name="グループ化 507">
              <a:extLst>
                <a:ext uri="{FF2B5EF4-FFF2-40B4-BE49-F238E27FC236}">
                  <a16:creationId xmlns:a16="http://schemas.microsoft.com/office/drawing/2014/main" id="{F1ADCC03-96B8-4644-8A4C-B7E1BCDE6699}"/>
                </a:ext>
              </a:extLst>
            </p:cNvPr>
            <p:cNvGrpSpPr/>
            <p:nvPr/>
          </p:nvGrpSpPr>
          <p:grpSpPr>
            <a:xfrm>
              <a:off x="4081150" y="3920107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2A5B3732-CDE3-4298-A9A8-6184CDE272DF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フリーフォーム: 図形 518">
                <a:extLst>
                  <a:ext uri="{FF2B5EF4-FFF2-40B4-BE49-F238E27FC236}">
                    <a16:creationId xmlns:a16="http://schemas.microsoft.com/office/drawing/2014/main" id="{A45EFA86-30BB-4319-A408-34876493D91B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フリーフォーム: 図形 519">
                <a:extLst>
                  <a:ext uri="{FF2B5EF4-FFF2-40B4-BE49-F238E27FC236}">
                    <a16:creationId xmlns:a16="http://schemas.microsoft.com/office/drawing/2014/main" id="{635DCAC9-A52C-40DE-9FA2-FF7DBB7A7022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フリーフォーム: 図形 520">
                <a:extLst>
                  <a:ext uri="{FF2B5EF4-FFF2-40B4-BE49-F238E27FC236}">
                    <a16:creationId xmlns:a16="http://schemas.microsoft.com/office/drawing/2014/main" id="{8F635556-27F6-4841-A79F-753272CBF26A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フリーフォーム: 図形 521">
                <a:extLst>
                  <a:ext uri="{FF2B5EF4-FFF2-40B4-BE49-F238E27FC236}">
                    <a16:creationId xmlns:a16="http://schemas.microsoft.com/office/drawing/2014/main" id="{2AB68BEC-D7BB-4AEB-8998-30E818E072C9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3" name="フリーフォーム: 図形 522">
                <a:extLst>
                  <a:ext uri="{FF2B5EF4-FFF2-40B4-BE49-F238E27FC236}">
                    <a16:creationId xmlns:a16="http://schemas.microsoft.com/office/drawing/2014/main" id="{4C7710E1-CE90-420E-A1C3-A4B16452B0DD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4" name="フリーフォーム: 図形 523">
                <a:extLst>
                  <a:ext uri="{FF2B5EF4-FFF2-40B4-BE49-F238E27FC236}">
                    <a16:creationId xmlns:a16="http://schemas.microsoft.com/office/drawing/2014/main" id="{0A94E494-7A06-40C6-A15B-185FE52C2307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9" name="グループ化 508">
              <a:extLst>
                <a:ext uri="{FF2B5EF4-FFF2-40B4-BE49-F238E27FC236}">
                  <a16:creationId xmlns:a16="http://schemas.microsoft.com/office/drawing/2014/main" id="{C059DDF1-5C1A-4AF3-82E6-8D6EFAA37B60}"/>
                </a:ext>
              </a:extLst>
            </p:cNvPr>
            <p:cNvGrpSpPr/>
            <p:nvPr/>
          </p:nvGrpSpPr>
          <p:grpSpPr>
            <a:xfrm>
              <a:off x="4160921" y="3966542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511" name="フリーフォーム: 図形 510">
                <a:extLst>
                  <a:ext uri="{FF2B5EF4-FFF2-40B4-BE49-F238E27FC236}">
                    <a16:creationId xmlns:a16="http://schemas.microsoft.com/office/drawing/2014/main" id="{7AF84170-4A52-495A-AEBB-CFA3D467F647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0E7A3408-6917-4BF0-AC95-9D27DB2E4558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フリーフォーム: 図形 512">
                <a:extLst>
                  <a:ext uri="{FF2B5EF4-FFF2-40B4-BE49-F238E27FC236}">
                    <a16:creationId xmlns:a16="http://schemas.microsoft.com/office/drawing/2014/main" id="{DC7BF797-4E73-40A9-B532-67A0EFFF1DB8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E90040C6-9543-4F2D-88E9-ABE1B05929F0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フリーフォーム: 図形 514">
                <a:extLst>
                  <a:ext uri="{FF2B5EF4-FFF2-40B4-BE49-F238E27FC236}">
                    <a16:creationId xmlns:a16="http://schemas.microsoft.com/office/drawing/2014/main" id="{8C2CE555-76AC-4B83-AE95-F1FAED2BE082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9A0E3908-FF3C-42F4-94AE-54518D1CDC08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フリーフォーム: 図形 516">
                <a:extLst>
                  <a:ext uri="{FF2B5EF4-FFF2-40B4-BE49-F238E27FC236}">
                    <a16:creationId xmlns:a16="http://schemas.microsoft.com/office/drawing/2014/main" id="{A06DABF6-41D2-4944-9DF8-8401DEC490FA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0" name="フリーフォーム: 図形 509">
              <a:extLst>
                <a:ext uri="{FF2B5EF4-FFF2-40B4-BE49-F238E27FC236}">
                  <a16:creationId xmlns:a16="http://schemas.microsoft.com/office/drawing/2014/main" id="{DBA6E73D-3FB3-489F-BE67-16A75F3B245D}"/>
                </a:ext>
              </a:extLst>
            </p:cNvPr>
            <p:cNvSpPr/>
            <p:nvPr/>
          </p:nvSpPr>
          <p:spPr bwMode="auto">
            <a:xfrm rot="1488676">
              <a:off x="3957900" y="4753942"/>
              <a:ext cx="45719" cy="410154"/>
            </a:xfrm>
            <a:custGeom>
              <a:avLst/>
              <a:gdLst>
                <a:gd name="connsiteX0" fmla="*/ 39075 w 78150"/>
                <a:gd name="connsiteY0" fmla="*/ 166815 h 631962"/>
                <a:gd name="connsiteX1" fmla="*/ 78150 w 78150"/>
                <a:gd name="connsiteY1" fmla="*/ 205890 h 631962"/>
                <a:gd name="connsiteX2" fmla="*/ 78150 w 78150"/>
                <a:gd name="connsiteY2" fmla="*/ 592887 h 631962"/>
                <a:gd name="connsiteX3" fmla="*/ 39075 w 78150"/>
                <a:gd name="connsiteY3" fmla="*/ 631962 h 631962"/>
                <a:gd name="connsiteX4" fmla="*/ 0 w 78150"/>
                <a:gd name="connsiteY4" fmla="*/ 592887 h 631962"/>
                <a:gd name="connsiteX5" fmla="*/ 0 w 78150"/>
                <a:gd name="connsiteY5" fmla="*/ 205890 h 631962"/>
                <a:gd name="connsiteX6" fmla="*/ 39075 w 78150"/>
                <a:gd name="connsiteY6" fmla="*/ 166815 h 631962"/>
                <a:gd name="connsiteX7" fmla="*/ 39075 w 78150"/>
                <a:gd name="connsiteY7" fmla="*/ 0 h 631962"/>
                <a:gd name="connsiteX8" fmla="*/ 78150 w 78150"/>
                <a:gd name="connsiteY8" fmla="*/ 39075 h 631962"/>
                <a:gd name="connsiteX9" fmla="*/ 78150 w 78150"/>
                <a:gd name="connsiteY9" fmla="*/ 90370 h 631962"/>
                <a:gd name="connsiteX10" fmla="*/ 39075 w 78150"/>
                <a:gd name="connsiteY10" fmla="*/ 129445 h 631962"/>
                <a:gd name="connsiteX11" fmla="*/ 0 w 78150"/>
                <a:gd name="connsiteY11" fmla="*/ 90370 h 631962"/>
                <a:gd name="connsiteX12" fmla="*/ 0 w 78150"/>
                <a:gd name="connsiteY12" fmla="*/ 39075 h 631962"/>
                <a:gd name="connsiteX13" fmla="*/ 39075 w 78150"/>
                <a:gd name="connsiteY13" fmla="*/ 0 h 63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150" h="631962">
                  <a:moveTo>
                    <a:pt x="39075" y="166815"/>
                  </a:moveTo>
                  <a:cubicBezTo>
                    <a:pt x="60656" y="166815"/>
                    <a:pt x="78150" y="184309"/>
                    <a:pt x="78150" y="205890"/>
                  </a:cubicBezTo>
                  <a:lnTo>
                    <a:pt x="78150" y="592887"/>
                  </a:lnTo>
                  <a:cubicBezTo>
                    <a:pt x="78150" y="614468"/>
                    <a:pt x="60656" y="631962"/>
                    <a:pt x="39075" y="631962"/>
                  </a:cubicBezTo>
                  <a:cubicBezTo>
                    <a:pt x="17494" y="631962"/>
                    <a:pt x="0" y="614468"/>
                    <a:pt x="0" y="592887"/>
                  </a:cubicBezTo>
                  <a:lnTo>
                    <a:pt x="0" y="205890"/>
                  </a:lnTo>
                  <a:cubicBezTo>
                    <a:pt x="0" y="184309"/>
                    <a:pt x="17494" y="166815"/>
                    <a:pt x="39075" y="166815"/>
                  </a:cubicBezTo>
                  <a:close/>
                  <a:moveTo>
                    <a:pt x="39075" y="0"/>
                  </a:moveTo>
                  <a:cubicBezTo>
                    <a:pt x="60656" y="0"/>
                    <a:pt x="78150" y="17494"/>
                    <a:pt x="78150" y="39075"/>
                  </a:cubicBezTo>
                  <a:lnTo>
                    <a:pt x="78150" y="90370"/>
                  </a:lnTo>
                  <a:cubicBezTo>
                    <a:pt x="78150" y="111951"/>
                    <a:pt x="60656" y="129445"/>
                    <a:pt x="39075" y="129445"/>
                  </a:cubicBezTo>
                  <a:cubicBezTo>
                    <a:pt x="17494" y="129445"/>
                    <a:pt x="0" y="111951"/>
                    <a:pt x="0" y="90370"/>
                  </a:cubicBezTo>
                  <a:lnTo>
                    <a:pt x="0" y="39075"/>
                  </a:lnTo>
                  <a:cubicBezTo>
                    <a:pt x="0" y="17494"/>
                    <a:pt x="17494" y="0"/>
                    <a:pt x="3907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34" name="グループ化 533">
            <a:extLst>
              <a:ext uri="{FF2B5EF4-FFF2-40B4-BE49-F238E27FC236}">
                <a16:creationId xmlns:a16="http://schemas.microsoft.com/office/drawing/2014/main" id="{14F9FB95-2B4F-4571-B0FA-A414CD81EF82}"/>
              </a:ext>
            </a:extLst>
          </p:cNvPr>
          <p:cNvGrpSpPr/>
          <p:nvPr/>
        </p:nvGrpSpPr>
        <p:grpSpPr>
          <a:xfrm>
            <a:off x="6573180" y="839583"/>
            <a:ext cx="661723" cy="1632347"/>
            <a:chOff x="3906525" y="3873673"/>
            <a:chExt cx="557515" cy="1375285"/>
          </a:xfrm>
        </p:grpSpPr>
        <p:grpSp>
          <p:nvGrpSpPr>
            <p:cNvPr id="535" name="グループ化 534">
              <a:extLst>
                <a:ext uri="{FF2B5EF4-FFF2-40B4-BE49-F238E27FC236}">
                  <a16:creationId xmlns:a16="http://schemas.microsoft.com/office/drawing/2014/main" id="{C93C8AB4-50C3-45F7-B783-F6DF3627F52A}"/>
                </a:ext>
              </a:extLst>
            </p:cNvPr>
            <p:cNvGrpSpPr/>
            <p:nvPr/>
          </p:nvGrpSpPr>
          <p:grpSpPr>
            <a:xfrm rot="1800000">
              <a:off x="3906525" y="3979789"/>
              <a:ext cx="382112" cy="1269169"/>
              <a:chOff x="3906525" y="3979789"/>
              <a:chExt cx="382112" cy="1269169"/>
            </a:xfrm>
            <a:solidFill>
              <a:srgbClr val="0070C0"/>
            </a:solidFill>
          </p:grpSpPr>
          <p:sp>
            <p:nvSpPr>
              <p:cNvPr id="561" name="フリーフォーム: 図形 560">
                <a:extLst>
                  <a:ext uri="{FF2B5EF4-FFF2-40B4-BE49-F238E27FC236}">
                    <a16:creationId xmlns:a16="http://schemas.microsoft.com/office/drawing/2014/main" id="{E22EC132-EF1A-4C30-A616-235C762F9F1A}"/>
                  </a:ext>
                </a:extLst>
              </p:cNvPr>
              <p:cNvSpPr/>
              <p:nvPr/>
            </p:nvSpPr>
            <p:spPr bwMode="auto">
              <a:xfrm>
                <a:off x="3907044" y="3979789"/>
                <a:ext cx="381593" cy="1269169"/>
              </a:xfrm>
              <a:custGeom>
                <a:avLst/>
                <a:gdLst>
                  <a:gd name="connsiteX0" fmla="*/ 136271 w 381593"/>
                  <a:gd name="connsiteY0" fmla="*/ 0 h 1269169"/>
                  <a:gd name="connsiteX1" fmla="*/ 207222 w 381593"/>
                  <a:gd name="connsiteY1" fmla="*/ 0 h 1269169"/>
                  <a:gd name="connsiteX2" fmla="*/ 303580 w 381593"/>
                  <a:gd name="connsiteY2" fmla="*/ 39913 h 1269169"/>
                  <a:gd name="connsiteX3" fmla="*/ 318922 w 381593"/>
                  <a:gd name="connsiteY3" fmla="*/ 62668 h 1269169"/>
                  <a:gd name="connsiteX4" fmla="*/ 341680 w 381593"/>
                  <a:gd name="connsiteY4" fmla="*/ 78012 h 1269169"/>
                  <a:gd name="connsiteX5" fmla="*/ 381593 w 381593"/>
                  <a:gd name="connsiteY5" fmla="*/ 174370 h 1269169"/>
                  <a:gd name="connsiteX6" fmla="*/ 381593 w 381593"/>
                  <a:gd name="connsiteY6" fmla="*/ 571463 h 1269169"/>
                  <a:gd name="connsiteX7" fmla="*/ 298365 w 381593"/>
                  <a:gd name="connsiteY7" fmla="*/ 697025 h 1269169"/>
                  <a:gd name="connsiteX8" fmla="*/ 288081 w 381593"/>
                  <a:gd name="connsiteY8" fmla="*/ 699101 h 1269169"/>
                  <a:gd name="connsiteX9" fmla="*/ 344920 w 381593"/>
                  <a:gd name="connsiteY9" fmla="*/ 1229603 h 1269169"/>
                  <a:gd name="connsiteX10" fmla="*/ 342648 w 381593"/>
                  <a:gd name="connsiteY10" fmla="*/ 1229603 h 1269169"/>
                  <a:gd name="connsiteX11" fmla="*/ 332939 w 381593"/>
                  <a:gd name="connsiteY11" fmla="*/ 1244227 h 1269169"/>
                  <a:gd name="connsiteX12" fmla="*/ 209191 w 381593"/>
                  <a:gd name="connsiteY12" fmla="*/ 1269169 h 1269169"/>
                  <a:gd name="connsiteX13" fmla="*/ 85443 w 381593"/>
                  <a:gd name="connsiteY13" fmla="*/ 1244227 h 1269169"/>
                  <a:gd name="connsiteX14" fmla="*/ 75734 w 381593"/>
                  <a:gd name="connsiteY14" fmla="*/ 1229603 h 1269169"/>
                  <a:gd name="connsiteX15" fmla="*/ 74890 w 381593"/>
                  <a:gd name="connsiteY15" fmla="*/ 1229603 h 1269169"/>
                  <a:gd name="connsiteX16" fmla="*/ 75007 w 381593"/>
                  <a:gd name="connsiteY16" fmla="*/ 1228508 h 1269169"/>
                  <a:gd name="connsiteX17" fmla="*/ 74889 w 381593"/>
                  <a:gd name="connsiteY17" fmla="*/ 1228330 h 1269169"/>
                  <a:gd name="connsiteX18" fmla="*/ 75053 w 381593"/>
                  <a:gd name="connsiteY18" fmla="*/ 1228083 h 1269169"/>
                  <a:gd name="connsiteX19" fmla="*/ 131728 w 381593"/>
                  <a:gd name="connsiteY19" fmla="*/ 699124 h 1269169"/>
                  <a:gd name="connsiteX20" fmla="*/ 121328 w 381593"/>
                  <a:gd name="connsiteY20" fmla="*/ 697025 h 1269169"/>
                  <a:gd name="connsiteX21" fmla="*/ 61373 w 381593"/>
                  <a:gd name="connsiteY21" fmla="*/ 647654 h 1269169"/>
                  <a:gd name="connsiteX22" fmla="*/ 58911 w 381593"/>
                  <a:gd name="connsiteY22" fmla="*/ 642531 h 1269169"/>
                  <a:gd name="connsiteX23" fmla="*/ 39913 w 381593"/>
                  <a:gd name="connsiteY23" fmla="*/ 629722 h 1269169"/>
                  <a:gd name="connsiteX24" fmla="*/ 0 w 381593"/>
                  <a:gd name="connsiteY24" fmla="*/ 533364 h 1269169"/>
                  <a:gd name="connsiteX25" fmla="*/ 0 w 381593"/>
                  <a:gd name="connsiteY25" fmla="*/ 136271 h 1269169"/>
                  <a:gd name="connsiteX26" fmla="*/ 136271 w 381593"/>
                  <a:gd name="connsiteY26" fmla="*/ 0 h 126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1593" h="1269169">
                    <a:moveTo>
                      <a:pt x="136271" y="0"/>
                    </a:moveTo>
                    <a:lnTo>
                      <a:pt x="207222" y="0"/>
                    </a:lnTo>
                    <a:cubicBezTo>
                      <a:pt x="244852" y="0"/>
                      <a:pt x="278920" y="15253"/>
                      <a:pt x="303580" y="39913"/>
                    </a:cubicBezTo>
                    <a:lnTo>
                      <a:pt x="318922" y="62668"/>
                    </a:lnTo>
                    <a:lnTo>
                      <a:pt x="341680" y="78012"/>
                    </a:lnTo>
                    <a:cubicBezTo>
                      <a:pt x="366340" y="102672"/>
                      <a:pt x="381593" y="136740"/>
                      <a:pt x="381593" y="174370"/>
                    </a:cubicBezTo>
                    <a:lnTo>
                      <a:pt x="381593" y="571463"/>
                    </a:lnTo>
                    <a:cubicBezTo>
                      <a:pt x="381593" y="627908"/>
                      <a:pt x="347275" y="676338"/>
                      <a:pt x="298365" y="697025"/>
                    </a:cubicBezTo>
                    <a:lnTo>
                      <a:pt x="288081" y="699101"/>
                    </a:lnTo>
                    <a:lnTo>
                      <a:pt x="344920" y="1229603"/>
                    </a:lnTo>
                    <a:lnTo>
                      <a:pt x="342648" y="1229603"/>
                    </a:lnTo>
                    <a:lnTo>
                      <a:pt x="332939" y="1244227"/>
                    </a:lnTo>
                    <a:cubicBezTo>
                      <a:pt x="312551" y="1258885"/>
                      <a:pt x="264821" y="1269169"/>
                      <a:pt x="209191" y="1269169"/>
                    </a:cubicBezTo>
                    <a:cubicBezTo>
                      <a:pt x="153561" y="1269169"/>
                      <a:pt x="105831" y="1258885"/>
                      <a:pt x="85443" y="1244227"/>
                    </a:cubicBezTo>
                    <a:lnTo>
                      <a:pt x="75734" y="1229603"/>
                    </a:lnTo>
                    <a:lnTo>
                      <a:pt x="74890" y="1229603"/>
                    </a:lnTo>
                    <a:lnTo>
                      <a:pt x="75007" y="1228508"/>
                    </a:lnTo>
                    <a:lnTo>
                      <a:pt x="74889" y="1228330"/>
                    </a:lnTo>
                    <a:lnTo>
                      <a:pt x="75053" y="1228083"/>
                    </a:lnTo>
                    <a:lnTo>
                      <a:pt x="131728" y="699124"/>
                    </a:lnTo>
                    <a:lnTo>
                      <a:pt x="121328" y="697025"/>
                    </a:lnTo>
                    <a:cubicBezTo>
                      <a:pt x="96874" y="686682"/>
                      <a:pt x="76067" y="669403"/>
                      <a:pt x="61373" y="647654"/>
                    </a:cubicBezTo>
                    <a:lnTo>
                      <a:pt x="58911" y="642531"/>
                    </a:lnTo>
                    <a:lnTo>
                      <a:pt x="39913" y="629722"/>
                    </a:lnTo>
                    <a:cubicBezTo>
                      <a:pt x="15253" y="605062"/>
                      <a:pt x="0" y="570994"/>
                      <a:pt x="0" y="533364"/>
                    </a:cubicBezTo>
                    <a:lnTo>
                      <a:pt x="0" y="136271"/>
                    </a:lnTo>
                    <a:cubicBezTo>
                      <a:pt x="0" y="61011"/>
                      <a:pt x="61011" y="0"/>
                      <a:pt x="13627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CFECCC13-82DB-42F8-9E69-4066A388042B}"/>
                  </a:ext>
                </a:extLst>
              </p:cNvPr>
              <p:cNvSpPr/>
              <p:nvPr/>
            </p:nvSpPr>
            <p:spPr bwMode="auto">
              <a:xfrm>
                <a:off x="3906525" y="3979789"/>
                <a:ext cx="343493" cy="669635"/>
              </a:xfrm>
              <a:prstGeom prst="roundRect">
                <a:avLst>
                  <a:gd name="adj" fmla="val 39672"/>
                </a:avLst>
              </a:prstGeom>
              <a:solidFill>
                <a:srgbClr val="FF0000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536" name="グループ化 535">
              <a:extLst>
                <a:ext uri="{FF2B5EF4-FFF2-40B4-BE49-F238E27FC236}">
                  <a16:creationId xmlns:a16="http://schemas.microsoft.com/office/drawing/2014/main" id="{468C8C64-B424-4692-881C-51481B15BA3B}"/>
                </a:ext>
              </a:extLst>
            </p:cNvPr>
            <p:cNvGrpSpPr/>
            <p:nvPr/>
          </p:nvGrpSpPr>
          <p:grpSpPr>
            <a:xfrm>
              <a:off x="4001378" y="3873673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554" name="フリーフォーム: 図形 553">
                <a:extLst>
                  <a:ext uri="{FF2B5EF4-FFF2-40B4-BE49-F238E27FC236}">
                    <a16:creationId xmlns:a16="http://schemas.microsoft.com/office/drawing/2014/main" id="{0E891B6D-4FD4-409D-B65C-8F5D12D78EDE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7F546ABA-11A4-4760-8E85-9B8CF33415BE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B0F69C59-C913-42A5-B9B7-F3E0423C3D4A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6691FE2C-D8D0-4C6A-98A2-43E68A4FC971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フリーフォーム: 図形 557">
                <a:extLst>
                  <a:ext uri="{FF2B5EF4-FFF2-40B4-BE49-F238E27FC236}">
                    <a16:creationId xmlns:a16="http://schemas.microsoft.com/office/drawing/2014/main" id="{1053E07D-1285-4178-BA50-BE6A55556C5B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フリーフォーム: 図形 558">
                <a:extLst>
                  <a:ext uri="{FF2B5EF4-FFF2-40B4-BE49-F238E27FC236}">
                    <a16:creationId xmlns:a16="http://schemas.microsoft.com/office/drawing/2014/main" id="{97E33A33-057A-4A43-A6E0-DB46F4FB20D4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22F8EE54-A8A1-48B2-AE58-C0E39676D49B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7" name="グループ化 536">
              <a:extLst>
                <a:ext uri="{FF2B5EF4-FFF2-40B4-BE49-F238E27FC236}">
                  <a16:creationId xmlns:a16="http://schemas.microsoft.com/office/drawing/2014/main" id="{A33C8827-79A2-47E1-8F60-698FBA6FA10D}"/>
                </a:ext>
              </a:extLst>
            </p:cNvPr>
            <p:cNvGrpSpPr/>
            <p:nvPr/>
          </p:nvGrpSpPr>
          <p:grpSpPr>
            <a:xfrm>
              <a:off x="4081150" y="3920107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547" name="フリーフォーム: 図形 546">
                <a:extLst>
                  <a:ext uri="{FF2B5EF4-FFF2-40B4-BE49-F238E27FC236}">
                    <a16:creationId xmlns:a16="http://schemas.microsoft.com/office/drawing/2014/main" id="{079AEAC9-DF18-45E7-A477-38ACB428B9C1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8" name="フリーフォーム: 図形 547">
                <a:extLst>
                  <a:ext uri="{FF2B5EF4-FFF2-40B4-BE49-F238E27FC236}">
                    <a16:creationId xmlns:a16="http://schemas.microsoft.com/office/drawing/2014/main" id="{04BC5E7E-89FF-48CC-AA2A-9DBAD0E4B64B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9" name="フリーフォーム: 図形 548">
                <a:extLst>
                  <a:ext uri="{FF2B5EF4-FFF2-40B4-BE49-F238E27FC236}">
                    <a16:creationId xmlns:a16="http://schemas.microsoft.com/office/drawing/2014/main" id="{C90E7C82-B5D0-41C8-9449-74001224DB60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0" name="フリーフォーム: 図形 549">
                <a:extLst>
                  <a:ext uri="{FF2B5EF4-FFF2-40B4-BE49-F238E27FC236}">
                    <a16:creationId xmlns:a16="http://schemas.microsoft.com/office/drawing/2014/main" id="{DA279E3F-F22F-425A-837A-1DE12B2E29F6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1" name="フリーフォーム: 図形 550">
                <a:extLst>
                  <a:ext uri="{FF2B5EF4-FFF2-40B4-BE49-F238E27FC236}">
                    <a16:creationId xmlns:a16="http://schemas.microsoft.com/office/drawing/2014/main" id="{92534FD7-BD56-4FD3-A286-CAB480C75038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2" name="フリーフォーム: 図形 551">
                <a:extLst>
                  <a:ext uri="{FF2B5EF4-FFF2-40B4-BE49-F238E27FC236}">
                    <a16:creationId xmlns:a16="http://schemas.microsoft.com/office/drawing/2014/main" id="{DF58DCA7-4329-48A8-B3B6-128BE8761963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3" name="フリーフォーム: 図形 552">
                <a:extLst>
                  <a:ext uri="{FF2B5EF4-FFF2-40B4-BE49-F238E27FC236}">
                    <a16:creationId xmlns:a16="http://schemas.microsoft.com/office/drawing/2014/main" id="{484C3611-C051-4938-80B6-E3525ABD9AB3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38" name="グループ化 537">
              <a:extLst>
                <a:ext uri="{FF2B5EF4-FFF2-40B4-BE49-F238E27FC236}">
                  <a16:creationId xmlns:a16="http://schemas.microsoft.com/office/drawing/2014/main" id="{14EF13EF-D749-42A6-875A-BA1C8F7448B5}"/>
                </a:ext>
              </a:extLst>
            </p:cNvPr>
            <p:cNvGrpSpPr/>
            <p:nvPr/>
          </p:nvGrpSpPr>
          <p:grpSpPr>
            <a:xfrm>
              <a:off x="4160921" y="3966542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540" name="フリーフォーム: 図形 539">
                <a:extLst>
                  <a:ext uri="{FF2B5EF4-FFF2-40B4-BE49-F238E27FC236}">
                    <a16:creationId xmlns:a16="http://schemas.microsoft.com/office/drawing/2014/main" id="{4FF18D8E-942B-4383-9A5F-C16FB148E92E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1" name="フリーフォーム: 図形 540">
                <a:extLst>
                  <a:ext uri="{FF2B5EF4-FFF2-40B4-BE49-F238E27FC236}">
                    <a16:creationId xmlns:a16="http://schemas.microsoft.com/office/drawing/2014/main" id="{8D2A0AC5-BC8D-400F-8491-5A9C84B5A7C3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2" name="フリーフォーム: 図形 541">
                <a:extLst>
                  <a:ext uri="{FF2B5EF4-FFF2-40B4-BE49-F238E27FC236}">
                    <a16:creationId xmlns:a16="http://schemas.microsoft.com/office/drawing/2014/main" id="{50F333F1-4695-455D-8CAE-973F7EDB9304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3" name="フリーフォーム: 図形 542">
                <a:extLst>
                  <a:ext uri="{FF2B5EF4-FFF2-40B4-BE49-F238E27FC236}">
                    <a16:creationId xmlns:a16="http://schemas.microsoft.com/office/drawing/2014/main" id="{EE014EAA-3AC3-4204-B9C6-939505CD8B7C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4" name="フリーフォーム: 図形 543">
                <a:extLst>
                  <a:ext uri="{FF2B5EF4-FFF2-40B4-BE49-F238E27FC236}">
                    <a16:creationId xmlns:a16="http://schemas.microsoft.com/office/drawing/2014/main" id="{6BF86092-BC55-4F90-ADB1-3FE8528B4C68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5" name="フリーフォーム: 図形 544">
                <a:extLst>
                  <a:ext uri="{FF2B5EF4-FFF2-40B4-BE49-F238E27FC236}">
                    <a16:creationId xmlns:a16="http://schemas.microsoft.com/office/drawing/2014/main" id="{25988C36-1E1B-4A7E-B7D5-7F02657DE38B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6" name="フリーフォーム: 図形 545">
                <a:extLst>
                  <a:ext uri="{FF2B5EF4-FFF2-40B4-BE49-F238E27FC236}">
                    <a16:creationId xmlns:a16="http://schemas.microsoft.com/office/drawing/2014/main" id="{E80DE601-82AE-4DBB-B85B-F8E8E5E50B57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39" name="フリーフォーム: 図形 538">
              <a:extLst>
                <a:ext uri="{FF2B5EF4-FFF2-40B4-BE49-F238E27FC236}">
                  <a16:creationId xmlns:a16="http://schemas.microsoft.com/office/drawing/2014/main" id="{114221F2-3A4F-4913-9153-65850F99B903}"/>
                </a:ext>
              </a:extLst>
            </p:cNvPr>
            <p:cNvSpPr/>
            <p:nvPr/>
          </p:nvSpPr>
          <p:spPr bwMode="auto">
            <a:xfrm rot="1488676">
              <a:off x="3957900" y="4753942"/>
              <a:ext cx="45719" cy="410154"/>
            </a:xfrm>
            <a:custGeom>
              <a:avLst/>
              <a:gdLst>
                <a:gd name="connsiteX0" fmla="*/ 39075 w 78150"/>
                <a:gd name="connsiteY0" fmla="*/ 166815 h 631962"/>
                <a:gd name="connsiteX1" fmla="*/ 78150 w 78150"/>
                <a:gd name="connsiteY1" fmla="*/ 205890 h 631962"/>
                <a:gd name="connsiteX2" fmla="*/ 78150 w 78150"/>
                <a:gd name="connsiteY2" fmla="*/ 592887 h 631962"/>
                <a:gd name="connsiteX3" fmla="*/ 39075 w 78150"/>
                <a:gd name="connsiteY3" fmla="*/ 631962 h 631962"/>
                <a:gd name="connsiteX4" fmla="*/ 0 w 78150"/>
                <a:gd name="connsiteY4" fmla="*/ 592887 h 631962"/>
                <a:gd name="connsiteX5" fmla="*/ 0 w 78150"/>
                <a:gd name="connsiteY5" fmla="*/ 205890 h 631962"/>
                <a:gd name="connsiteX6" fmla="*/ 39075 w 78150"/>
                <a:gd name="connsiteY6" fmla="*/ 166815 h 631962"/>
                <a:gd name="connsiteX7" fmla="*/ 39075 w 78150"/>
                <a:gd name="connsiteY7" fmla="*/ 0 h 631962"/>
                <a:gd name="connsiteX8" fmla="*/ 78150 w 78150"/>
                <a:gd name="connsiteY8" fmla="*/ 39075 h 631962"/>
                <a:gd name="connsiteX9" fmla="*/ 78150 w 78150"/>
                <a:gd name="connsiteY9" fmla="*/ 90370 h 631962"/>
                <a:gd name="connsiteX10" fmla="*/ 39075 w 78150"/>
                <a:gd name="connsiteY10" fmla="*/ 129445 h 631962"/>
                <a:gd name="connsiteX11" fmla="*/ 0 w 78150"/>
                <a:gd name="connsiteY11" fmla="*/ 90370 h 631962"/>
                <a:gd name="connsiteX12" fmla="*/ 0 w 78150"/>
                <a:gd name="connsiteY12" fmla="*/ 39075 h 631962"/>
                <a:gd name="connsiteX13" fmla="*/ 39075 w 78150"/>
                <a:gd name="connsiteY13" fmla="*/ 0 h 63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150" h="631962">
                  <a:moveTo>
                    <a:pt x="39075" y="166815"/>
                  </a:moveTo>
                  <a:cubicBezTo>
                    <a:pt x="60656" y="166815"/>
                    <a:pt x="78150" y="184309"/>
                    <a:pt x="78150" y="205890"/>
                  </a:cubicBezTo>
                  <a:lnTo>
                    <a:pt x="78150" y="592887"/>
                  </a:lnTo>
                  <a:cubicBezTo>
                    <a:pt x="78150" y="614468"/>
                    <a:pt x="60656" y="631962"/>
                    <a:pt x="39075" y="631962"/>
                  </a:cubicBezTo>
                  <a:cubicBezTo>
                    <a:pt x="17494" y="631962"/>
                    <a:pt x="0" y="614468"/>
                    <a:pt x="0" y="592887"/>
                  </a:cubicBezTo>
                  <a:lnTo>
                    <a:pt x="0" y="205890"/>
                  </a:lnTo>
                  <a:cubicBezTo>
                    <a:pt x="0" y="184309"/>
                    <a:pt x="17494" y="166815"/>
                    <a:pt x="39075" y="166815"/>
                  </a:cubicBezTo>
                  <a:close/>
                  <a:moveTo>
                    <a:pt x="39075" y="0"/>
                  </a:moveTo>
                  <a:cubicBezTo>
                    <a:pt x="60656" y="0"/>
                    <a:pt x="78150" y="17494"/>
                    <a:pt x="78150" y="39075"/>
                  </a:cubicBezTo>
                  <a:lnTo>
                    <a:pt x="78150" y="90370"/>
                  </a:lnTo>
                  <a:cubicBezTo>
                    <a:pt x="78150" y="111951"/>
                    <a:pt x="60656" y="129445"/>
                    <a:pt x="39075" y="129445"/>
                  </a:cubicBezTo>
                  <a:cubicBezTo>
                    <a:pt x="17494" y="129445"/>
                    <a:pt x="0" y="111951"/>
                    <a:pt x="0" y="90370"/>
                  </a:cubicBezTo>
                  <a:lnTo>
                    <a:pt x="0" y="39075"/>
                  </a:lnTo>
                  <a:cubicBezTo>
                    <a:pt x="0" y="17494"/>
                    <a:pt x="17494" y="0"/>
                    <a:pt x="3907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3" name="グループ化 562">
            <a:extLst>
              <a:ext uri="{FF2B5EF4-FFF2-40B4-BE49-F238E27FC236}">
                <a16:creationId xmlns:a16="http://schemas.microsoft.com/office/drawing/2014/main" id="{04AB96FB-40D7-4ACC-8391-ED00C7052BC1}"/>
              </a:ext>
            </a:extLst>
          </p:cNvPr>
          <p:cNvGrpSpPr/>
          <p:nvPr/>
        </p:nvGrpSpPr>
        <p:grpSpPr>
          <a:xfrm rot="2700000">
            <a:off x="3994093" y="3451172"/>
            <a:ext cx="1986223" cy="271510"/>
            <a:chOff x="3077104" y="700213"/>
            <a:chExt cx="4112795" cy="562205"/>
          </a:xfrm>
        </p:grpSpPr>
        <p:sp>
          <p:nvSpPr>
            <p:cNvPr id="564" name="フリーフォーム: 図形 563">
              <a:extLst>
                <a:ext uri="{FF2B5EF4-FFF2-40B4-BE49-F238E27FC236}">
                  <a16:creationId xmlns:a16="http://schemas.microsoft.com/office/drawing/2014/main" id="{AD58606A-F358-4745-AD8A-D34A58EB8879}"/>
                </a:ext>
              </a:extLst>
            </p:cNvPr>
            <p:cNvSpPr/>
            <p:nvPr/>
          </p:nvSpPr>
          <p:spPr bwMode="auto">
            <a:xfrm>
              <a:off x="3217143" y="709738"/>
              <a:ext cx="635720" cy="375393"/>
            </a:xfrm>
            <a:custGeom>
              <a:avLst/>
              <a:gdLst>
                <a:gd name="connsiteX0" fmla="*/ 577850 w 635720"/>
                <a:gd name="connsiteY0" fmla="*/ 0 h 375393"/>
                <a:gd name="connsiteX1" fmla="*/ 635720 w 635720"/>
                <a:gd name="connsiteY1" fmla="*/ 0 h 375393"/>
                <a:gd name="connsiteX2" fmla="*/ 624146 w 635720"/>
                <a:gd name="connsiteY2" fmla="*/ 375393 h 375393"/>
                <a:gd name="connsiteX3" fmla="*/ 589424 w 635720"/>
                <a:gd name="connsiteY3" fmla="*/ 375393 h 375393"/>
                <a:gd name="connsiteX4" fmla="*/ 460375 w 635720"/>
                <a:gd name="connsiteY4" fmla="*/ 0 h 375393"/>
                <a:gd name="connsiteX5" fmla="*/ 518245 w 635720"/>
                <a:gd name="connsiteY5" fmla="*/ 0 h 375393"/>
                <a:gd name="connsiteX6" fmla="*/ 506671 w 635720"/>
                <a:gd name="connsiteY6" fmla="*/ 375393 h 375393"/>
                <a:gd name="connsiteX7" fmla="*/ 471949 w 635720"/>
                <a:gd name="connsiteY7" fmla="*/ 375393 h 375393"/>
                <a:gd name="connsiteX8" fmla="*/ 346075 w 635720"/>
                <a:gd name="connsiteY8" fmla="*/ 0 h 375393"/>
                <a:gd name="connsiteX9" fmla="*/ 403945 w 635720"/>
                <a:gd name="connsiteY9" fmla="*/ 0 h 375393"/>
                <a:gd name="connsiteX10" fmla="*/ 392371 w 635720"/>
                <a:gd name="connsiteY10" fmla="*/ 375393 h 375393"/>
                <a:gd name="connsiteX11" fmla="*/ 357649 w 635720"/>
                <a:gd name="connsiteY11" fmla="*/ 375393 h 375393"/>
                <a:gd name="connsiteX12" fmla="*/ 231775 w 635720"/>
                <a:gd name="connsiteY12" fmla="*/ 0 h 375393"/>
                <a:gd name="connsiteX13" fmla="*/ 289645 w 635720"/>
                <a:gd name="connsiteY13" fmla="*/ 0 h 375393"/>
                <a:gd name="connsiteX14" fmla="*/ 278071 w 635720"/>
                <a:gd name="connsiteY14" fmla="*/ 375393 h 375393"/>
                <a:gd name="connsiteX15" fmla="*/ 243349 w 635720"/>
                <a:gd name="connsiteY15" fmla="*/ 375393 h 375393"/>
                <a:gd name="connsiteX16" fmla="*/ 117475 w 635720"/>
                <a:gd name="connsiteY16" fmla="*/ 0 h 375393"/>
                <a:gd name="connsiteX17" fmla="*/ 175345 w 635720"/>
                <a:gd name="connsiteY17" fmla="*/ 0 h 375393"/>
                <a:gd name="connsiteX18" fmla="*/ 163771 w 635720"/>
                <a:gd name="connsiteY18" fmla="*/ 375393 h 375393"/>
                <a:gd name="connsiteX19" fmla="*/ 129049 w 635720"/>
                <a:gd name="connsiteY19" fmla="*/ 375393 h 375393"/>
                <a:gd name="connsiteX20" fmla="*/ 0 w 635720"/>
                <a:gd name="connsiteY20" fmla="*/ 0 h 375393"/>
                <a:gd name="connsiteX21" fmla="*/ 57870 w 635720"/>
                <a:gd name="connsiteY21" fmla="*/ 0 h 375393"/>
                <a:gd name="connsiteX22" fmla="*/ 46296 w 635720"/>
                <a:gd name="connsiteY22" fmla="*/ 375393 h 375393"/>
                <a:gd name="connsiteX23" fmla="*/ 11574 w 635720"/>
                <a:gd name="connsiteY23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35720" h="375393">
                  <a:moveTo>
                    <a:pt x="577850" y="0"/>
                  </a:moveTo>
                  <a:lnTo>
                    <a:pt x="635720" y="0"/>
                  </a:lnTo>
                  <a:lnTo>
                    <a:pt x="624146" y="375393"/>
                  </a:lnTo>
                  <a:lnTo>
                    <a:pt x="589424" y="375393"/>
                  </a:lnTo>
                  <a:close/>
                  <a:moveTo>
                    <a:pt x="460375" y="0"/>
                  </a:moveTo>
                  <a:lnTo>
                    <a:pt x="518245" y="0"/>
                  </a:lnTo>
                  <a:lnTo>
                    <a:pt x="506671" y="375393"/>
                  </a:lnTo>
                  <a:lnTo>
                    <a:pt x="471949" y="375393"/>
                  </a:lnTo>
                  <a:close/>
                  <a:moveTo>
                    <a:pt x="346075" y="0"/>
                  </a:moveTo>
                  <a:lnTo>
                    <a:pt x="403945" y="0"/>
                  </a:lnTo>
                  <a:lnTo>
                    <a:pt x="392371" y="375393"/>
                  </a:lnTo>
                  <a:lnTo>
                    <a:pt x="357649" y="375393"/>
                  </a:lnTo>
                  <a:close/>
                  <a:moveTo>
                    <a:pt x="231775" y="0"/>
                  </a:moveTo>
                  <a:lnTo>
                    <a:pt x="289645" y="0"/>
                  </a:lnTo>
                  <a:lnTo>
                    <a:pt x="278071" y="375393"/>
                  </a:lnTo>
                  <a:lnTo>
                    <a:pt x="243349" y="375393"/>
                  </a:lnTo>
                  <a:close/>
                  <a:moveTo>
                    <a:pt x="117475" y="0"/>
                  </a:moveTo>
                  <a:lnTo>
                    <a:pt x="175345" y="0"/>
                  </a:lnTo>
                  <a:lnTo>
                    <a:pt x="163771" y="375393"/>
                  </a:lnTo>
                  <a:lnTo>
                    <a:pt x="129049" y="375393"/>
                  </a:lnTo>
                  <a:close/>
                  <a:moveTo>
                    <a:pt x="0" y="0"/>
                  </a:moveTo>
                  <a:lnTo>
                    <a:pt x="57870" y="0"/>
                  </a:lnTo>
                  <a:lnTo>
                    <a:pt x="46296" y="375393"/>
                  </a:lnTo>
                  <a:lnTo>
                    <a:pt x="11574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5" name="フリーフォーム: 図形 564">
              <a:extLst>
                <a:ext uri="{FF2B5EF4-FFF2-40B4-BE49-F238E27FC236}">
                  <a16:creationId xmlns:a16="http://schemas.microsoft.com/office/drawing/2014/main" id="{24E4D47B-A019-4527-B648-6ABF37D59F69}"/>
                </a:ext>
              </a:extLst>
            </p:cNvPr>
            <p:cNvSpPr/>
            <p:nvPr/>
          </p:nvSpPr>
          <p:spPr bwMode="auto">
            <a:xfrm>
              <a:off x="3142892" y="700213"/>
              <a:ext cx="784222" cy="375393"/>
            </a:xfrm>
            <a:custGeom>
              <a:avLst/>
              <a:gdLst>
                <a:gd name="connsiteX0" fmla="*/ 692150 w 784222"/>
                <a:gd name="connsiteY0" fmla="*/ 0 h 375393"/>
                <a:gd name="connsiteX1" fmla="*/ 784222 w 784222"/>
                <a:gd name="connsiteY1" fmla="*/ 0 h 375393"/>
                <a:gd name="connsiteX2" fmla="*/ 765808 w 784222"/>
                <a:gd name="connsiteY2" fmla="*/ 375393 h 375393"/>
                <a:gd name="connsiteX3" fmla="*/ 710565 w 784222"/>
                <a:gd name="connsiteY3" fmla="*/ 375393 h 375393"/>
                <a:gd name="connsiteX4" fmla="*/ 574675 w 784222"/>
                <a:gd name="connsiteY4" fmla="*/ 0 h 375393"/>
                <a:gd name="connsiteX5" fmla="*/ 666747 w 784222"/>
                <a:gd name="connsiteY5" fmla="*/ 0 h 375393"/>
                <a:gd name="connsiteX6" fmla="*/ 648333 w 784222"/>
                <a:gd name="connsiteY6" fmla="*/ 375393 h 375393"/>
                <a:gd name="connsiteX7" fmla="*/ 593090 w 784222"/>
                <a:gd name="connsiteY7" fmla="*/ 375393 h 375393"/>
                <a:gd name="connsiteX8" fmla="*/ 460375 w 784222"/>
                <a:gd name="connsiteY8" fmla="*/ 0 h 375393"/>
                <a:gd name="connsiteX9" fmla="*/ 552447 w 784222"/>
                <a:gd name="connsiteY9" fmla="*/ 0 h 375393"/>
                <a:gd name="connsiteX10" fmla="*/ 534033 w 784222"/>
                <a:gd name="connsiteY10" fmla="*/ 375393 h 375393"/>
                <a:gd name="connsiteX11" fmla="*/ 478790 w 784222"/>
                <a:gd name="connsiteY11" fmla="*/ 375393 h 375393"/>
                <a:gd name="connsiteX12" fmla="*/ 346075 w 784222"/>
                <a:gd name="connsiteY12" fmla="*/ 0 h 375393"/>
                <a:gd name="connsiteX13" fmla="*/ 438147 w 784222"/>
                <a:gd name="connsiteY13" fmla="*/ 0 h 375393"/>
                <a:gd name="connsiteX14" fmla="*/ 419733 w 784222"/>
                <a:gd name="connsiteY14" fmla="*/ 375393 h 375393"/>
                <a:gd name="connsiteX15" fmla="*/ 364490 w 784222"/>
                <a:gd name="connsiteY15" fmla="*/ 375393 h 375393"/>
                <a:gd name="connsiteX16" fmla="*/ 231775 w 784222"/>
                <a:gd name="connsiteY16" fmla="*/ 0 h 375393"/>
                <a:gd name="connsiteX17" fmla="*/ 323847 w 784222"/>
                <a:gd name="connsiteY17" fmla="*/ 0 h 375393"/>
                <a:gd name="connsiteX18" fmla="*/ 305433 w 784222"/>
                <a:gd name="connsiteY18" fmla="*/ 375393 h 375393"/>
                <a:gd name="connsiteX19" fmla="*/ 250190 w 784222"/>
                <a:gd name="connsiteY19" fmla="*/ 375393 h 375393"/>
                <a:gd name="connsiteX20" fmla="*/ 114300 w 784222"/>
                <a:gd name="connsiteY20" fmla="*/ 0 h 375393"/>
                <a:gd name="connsiteX21" fmla="*/ 206372 w 784222"/>
                <a:gd name="connsiteY21" fmla="*/ 0 h 375393"/>
                <a:gd name="connsiteX22" fmla="*/ 187958 w 784222"/>
                <a:gd name="connsiteY22" fmla="*/ 375393 h 375393"/>
                <a:gd name="connsiteX23" fmla="*/ 132715 w 784222"/>
                <a:gd name="connsiteY23" fmla="*/ 375393 h 375393"/>
                <a:gd name="connsiteX24" fmla="*/ 0 w 784222"/>
                <a:gd name="connsiteY24" fmla="*/ 0 h 375393"/>
                <a:gd name="connsiteX25" fmla="*/ 92072 w 784222"/>
                <a:gd name="connsiteY25" fmla="*/ 0 h 375393"/>
                <a:gd name="connsiteX26" fmla="*/ 73658 w 784222"/>
                <a:gd name="connsiteY26" fmla="*/ 375393 h 375393"/>
                <a:gd name="connsiteX27" fmla="*/ 18415 w 784222"/>
                <a:gd name="connsiteY27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84222" h="375393">
                  <a:moveTo>
                    <a:pt x="692150" y="0"/>
                  </a:moveTo>
                  <a:lnTo>
                    <a:pt x="784222" y="0"/>
                  </a:lnTo>
                  <a:lnTo>
                    <a:pt x="765808" y="375393"/>
                  </a:lnTo>
                  <a:lnTo>
                    <a:pt x="710565" y="375393"/>
                  </a:lnTo>
                  <a:close/>
                  <a:moveTo>
                    <a:pt x="574675" y="0"/>
                  </a:moveTo>
                  <a:lnTo>
                    <a:pt x="666747" y="0"/>
                  </a:lnTo>
                  <a:lnTo>
                    <a:pt x="648333" y="375393"/>
                  </a:lnTo>
                  <a:lnTo>
                    <a:pt x="593090" y="375393"/>
                  </a:lnTo>
                  <a:close/>
                  <a:moveTo>
                    <a:pt x="460375" y="0"/>
                  </a:moveTo>
                  <a:lnTo>
                    <a:pt x="552447" y="0"/>
                  </a:lnTo>
                  <a:lnTo>
                    <a:pt x="534033" y="375393"/>
                  </a:lnTo>
                  <a:lnTo>
                    <a:pt x="478790" y="375393"/>
                  </a:lnTo>
                  <a:close/>
                  <a:moveTo>
                    <a:pt x="346075" y="0"/>
                  </a:moveTo>
                  <a:lnTo>
                    <a:pt x="438147" y="0"/>
                  </a:lnTo>
                  <a:lnTo>
                    <a:pt x="419733" y="375393"/>
                  </a:lnTo>
                  <a:lnTo>
                    <a:pt x="364490" y="375393"/>
                  </a:lnTo>
                  <a:close/>
                  <a:moveTo>
                    <a:pt x="231775" y="0"/>
                  </a:moveTo>
                  <a:lnTo>
                    <a:pt x="323847" y="0"/>
                  </a:lnTo>
                  <a:lnTo>
                    <a:pt x="305433" y="375393"/>
                  </a:lnTo>
                  <a:lnTo>
                    <a:pt x="250190" y="375393"/>
                  </a:lnTo>
                  <a:close/>
                  <a:moveTo>
                    <a:pt x="114300" y="0"/>
                  </a:moveTo>
                  <a:lnTo>
                    <a:pt x="206372" y="0"/>
                  </a:lnTo>
                  <a:lnTo>
                    <a:pt x="187958" y="375393"/>
                  </a:lnTo>
                  <a:lnTo>
                    <a:pt x="132715" y="375393"/>
                  </a:lnTo>
                  <a:close/>
                  <a:moveTo>
                    <a:pt x="0" y="0"/>
                  </a:moveTo>
                  <a:lnTo>
                    <a:pt x="92072" y="0"/>
                  </a:lnTo>
                  <a:lnTo>
                    <a:pt x="73658" y="375393"/>
                  </a:lnTo>
                  <a:lnTo>
                    <a:pt x="18415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6" name="フリーフォーム: 図形 565">
              <a:extLst>
                <a:ext uri="{FF2B5EF4-FFF2-40B4-BE49-F238E27FC236}">
                  <a16:creationId xmlns:a16="http://schemas.microsoft.com/office/drawing/2014/main" id="{82307605-009B-4536-9AD9-F0CE839295B0}"/>
                </a:ext>
              </a:extLst>
            </p:cNvPr>
            <p:cNvSpPr/>
            <p:nvPr/>
          </p:nvSpPr>
          <p:spPr bwMode="auto">
            <a:xfrm rot="16200000">
              <a:off x="4997535" y="-929946"/>
              <a:ext cx="271933" cy="4112795"/>
            </a:xfrm>
            <a:custGeom>
              <a:avLst/>
              <a:gdLst>
                <a:gd name="connsiteX0" fmla="*/ 271933 w 271933"/>
                <a:gd name="connsiteY0" fmla="*/ 2306487 h 4112795"/>
                <a:gd name="connsiteX1" fmla="*/ 271932 w 271933"/>
                <a:gd name="connsiteY1" fmla="*/ 3976829 h 4112795"/>
                <a:gd name="connsiteX2" fmla="*/ 135966 w 271933"/>
                <a:gd name="connsiteY2" fmla="*/ 4112795 h 4112795"/>
                <a:gd name="connsiteX3" fmla="*/ 0 w 271933"/>
                <a:gd name="connsiteY3" fmla="*/ 3976829 h 4112795"/>
                <a:gd name="connsiteX4" fmla="*/ 0 w 271933"/>
                <a:gd name="connsiteY4" fmla="*/ 2306487 h 4112795"/>
                <a:gd name="connsiteX5" fmla="*/ 39824 w 271933"/>
                <a:gd name="connsiteY5" fmla="*/ 2210344 h 4112795"/>
                <a:gd name="connsiteX6" fmla="*/ 45076 w 271933"/>
                <a:gd name="connsiteY6" fmla="*/ 2206803 h 4112795"/>
                <a:gd name="connsiteX7" fmla="*/ 91100 w 271933"/>
                <a:gd name="connsiteY7" fmla="*/ 918428 h 4112795"/>
                <a:gd name="connsiteX8" fmla="*/ 77113 w 271933"/>
                <a:gd name="connsiteY8" fmla="*/ 912634 h 4112795"/>
                <a:gd name="connsiteX9" fmla="*/ 59415 w 271933"/>
                <a:gd name="connsiteY9" fmla="*/ 869906 h 4112795"/>
                <a:gd name="connsiteX10" fmla="*/ 59415 w 271933"/>
                <a:gd name="connsiteY10" fmla="*/ 60426 h 4112795"/>
                <a:gd name="connsiteX11" fmla="*/ 119841 w 271933"/>
                <a:gd name="connsiteY11" fmla="*/ 0 h 4112795"/>
                <a:gd name="connsiteX12" fmla="*/ 183066 w 271933"/>
                <a:gd name="connsiteY12" fmla="*/ 0 h 4112795"/>
                <a:gd name="connsiteX13" fmla="*/ 212519 w 271933"/>
                <a:gd name="connsiteY13" fmla="*/ 29453 h 4112795"/>
                <a:gd name="connsiteX14" fmla="*/ 212519 w 271933"/>
                <a:gd name="connsiteY14" fmla="*/ 900880 h 4112795"/>
                <a:gd name="connsiteX15" fmla="*/ 183066 w 271933"/>
                <a:gd name="connsiteY15" fmla="*/ 930333 h 4112795"/>
                <a:gd name="connsiteX16" fmla="*/ 181259 w 271933"/>
                <a:gd name="connsiteY16" fmla="*/ 930333 h 4112795"/>
                <a:gd name="connsiteX17" fmla="*/ 226858 w 271933"/>
                <a:gd name="connsiteY17" fmla="*/ 2206804 h 4112795"/>
                <a:gd name="connsiteX18" fmla="*/ 232109 w 271933"/>
                <a:gd name="connsiteY18" fmla="*/ 2210344 h 4112795"/>
                <a:gd name="connsiteX19" fmla="*/ 271933 w 271933"/>
                <a:gd name="connsiteY19" fmla="*/ 2306487 h 411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1933" h="4112795">
                  <a:moveTo>
                    <a:pt x="271933" y="2306487"/>
                  </a:moveTo>
                  <a:lnTo>
                    <a:pt x="271932" y="3976829"/>
                  </a:lnTo>
                  <a:cubicBezTo>
                    <a:pt x="271932" y="4051921"/>
                    <a:pt x="211058" y="4112795"/>
                    <a:pt x="135966" y="4112795"/>
                  </a:cubicBezTo>
                  <a:cubicBezTo>
                    <a:pt x="60874" y="4112795"/>
                    <a:pt x="0" y="4051921"/>
                    <a:pt x="0" y="3976829"/>
                  </a:cubicBezTo>
                  <a:lnTo>
                    <a:pt x="0" y="2306487"/>
                  </a:lnTo>
                  <a:cubicBezTo>
                    <a:pt x="0" y="2268941"/>
                    <a:pt x="15219" y="2234949"/>
                    <a:pt x="39824" y="2210344"/>
                  </a:cubicBezTo>
                  <a:lnTo>
                    <a:pt x="45076" y="2206803"/>
                  </a:lnTo>
                  <a:lnTo>
                    <a:pt x="91100" y="918428"/>
                  </a:lnTo>
                  <a:lnTo>
                    <a:pt x="77113" y="912634"/>
                  </a:lnTo>
                  <a:cubicBezTo>
                    <a:pt x="66178" y="901699"/>
                    <a:pt x="59415" y="886593"/>
                    <a:pt x="59415" y="869906"/>
                  </a:cubicBezTo>
                  <a:lnTo>
                    <a:pt x="59415" y="60426"/>
                  </a:lnTo>
                  <a:cubicBezTo>
                    <a:pt x="59415" y="27054"/>
                    <a:pt x="86469" y="0"/>
                    <a:pt x="119841" y="0"/>
                  </a:cubicBezTo>
                  <a:lnTo>
                    <a:pt x="183066" y="0"/>
                  </a:lnTo>
                  <a:cubicBezTo>
                    <a:pt x="199332" y="0"/>
                    <a:pt x="212519" y="13187"/>
                    <a:pt x="212519" y="29453"/>
                  </a:cubicBezTo>
                  <a:lnTo>
                    <a:pt x="212519" y="900880"/>
                  </a:lnTo>
                  <a:cubicBezTo>
                    <a:pt x="212519" y="917146"/>
                    <a:pt x="199332" y="930333"/>
                    <a:pt x="183066" y="930333"/>
                  </a:cubicBezTo>
                  <a:lnTo>
                    <a:pt x="181259" y="930333"/>
                  </a:lnTo>
                  <a:lnTo>
                    <a:pt x="226858" y="2206804"/>
                  </a:lnTo>
                  <a:lnTo>
                    <a:pt x="232109" y="2210344"/>
                  </a:lnTo>
                  <a:cubicBezTo>
                    <a:pt x="256714" y="2234949"/>
                    <a:pt x="271933" y="2268941"/>
                    <a:pt x="271933" y="2306487"/>
                  </a:cubicBezTo>
                  <a:close/>
                </a:path>
              </a:pathLst>
            </a:cu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7" name="フリーフォーム: 図形 566">
              <a:extLst>
                <a:ext uri="{FF2B5EF4-FFF2-40B4-BE49-F238E27FC236}">
                  <a16:creationId xmlns:a16="http://schemas.microsoft.com/office/drawing/2014/main" id="{6DB6AB6D-F920-4258-B6CA-D7A5AF1E1F41}"/>
                </a:ext>
              </a:extLst>
            </p:cNvPr>
            <p:cNvSpPr/>
            <p:nvPr/>
          </p:nvSpPr>
          <p:spPr bwMode="auto">
            <a:xfrm>
              <a:off x="5383401" y="1021794"/>
              <a:ext cx="710437" cy="46971"/>
            </a:xfrm>
            <a:custGeom>
              <a:avLst/>
              <a:gdLst>
                <a:gd name="connsiteX0" fmla="*/ 939142 w 2806820"/>
                <a:gd name="connsiteY0" fmla="*/ 0 h 290784"/>
                <a:gd name="connsiteX1" fmla="*/ 2661428 w 2806820"/>
                <a:gd name="connsiteY1" fmla="*/ 0 h 290784"/>
                <a:gd name="connsiteX2" fmla="*/ 2806820 w 2806820"/>
                <a:gd name="connsiteY2" fmla="*/ 145392 h 290784"/>
                <a:gd name="connsiteX3" fmla="*/ 2661428 w 2806820"/>
                <a:gd name="connsiteY3" fmla="*/ 290784 h 290784"/>
                <a:gd name="connsiteX4" fmla="*/ 939142 w 2806820"/>
                <a:gd name="connsiteY4" fmla="*/ 290784 h 290784"/>
                <a:gd name="connsiteX5" fmla="*/ 793750 w 2806820"/>
                <a:gd name="connsiteY5" fmla="*/ 145392 h 290784"/>
                <a:gd name="connsiteX6" fmla="*/ 939142 w 2806820"/>
                <a:gd name="connsiteY6" fmla="*/ 0 h 290784"/>
                <a:gd name="connsiteX7" fmla="*/ 145392 w 2806820"/>
                <a:gd name="connsiteY7" fmla="*/ 0 h 290784"/>
                <a:gd name="connsiteX8" fmla="*/ 561342 w 2806820"/>
                <a:gd name="connsiteY8" fmla="*/ 0 h 290784"/>
                <a:gd name="connsiteX9" fmla="*/ 706734 w 2806820"/>
                <a:gd name="connsiteY9" fmla="*/ 145392 h 290784"/>
                <a:gd name="connsiteX10" fmla="*/ 561342 w 2806820"/>
                <a:gd name="connsiteY10" fmla="*/ 290784 h 290784"/>
                <a:gd name="connsiteX11" fmla="*/ 145392 w 2806820"/>
                <a:gd name="connsiteY11" fmla="*/ 290784 h 290784"/>
                <a:gd name="connsiteX12" fmla="*/ 0 w 2806820"/>
                <a:gd name="connsiteY12" fmla="*/ 145392 h 290784"/>
                <a:gd name="connsiteX13" fmla="*/ 145392 w 2806820"/>
                <a:gd name="connsiteY13" fmla="*/ 0 h 29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06820" h="290784">
                  <a:moveTo>
                    <a:pt x="939142" y="0"/>
                  </a:moveTo>
                  <a:lnTo>
                    <a:pt x="2661428" y="0"/>
                  </a:lnTo>
                  <a:cubicBezTo>
                    <a:pt x="2741726" y="0"/>
                    <a:pt x="2806820" y="65094"/>
                    <a:pt x="2806820" y="145392"/>
                  </a:cubicBezTo>
                  <a:cubicBezTo>
                    <a:pt x="2806820" y="225690"/>
                    <a:pt x="2741726" y="290784"/>
                    <a:pt x="2661428" y="290784"/>
                  </a:cubicBezTo>
                  <a:lnTo>
                    <a:pt x="939142" y="290784"/>
                  </a:lnTo>
                  <a:cubicBezTo>
                    <a:pt x="858844" y="290784"/>
                    <a:pt x="793750" y="225690"/>
                    <a:pt x="793750" y="145392"/>
                  </a:cubicBezTo>
                  <a:cubicBezTo>
                    <a:pt x="793750" y="65094"/>
                    <a:pt x="858844" y="0"/>
                    <a:pt x="939142" y="0"/>
                  </a:cubicBezTo>
                  <a:close/>
                  <a:moveTo>
                    <a:pt x="145392" y="0"/>
                  </a:moveTo>
                  <a:lnTo>
                    <a:pt x="561342" y="0"/>
                  </a:lnTo>
                  <a:cubicBezTo>
                    <a:pt x="641640" y="0"/>
                    <a:pt x="706734" y="65094"/>
                    <a:pt x="706734" y="145392"/>
                  </a:cubicBezTo>
                  <a:cubicBezTo>
                    <a:pt x="706734" y="225690"/>
                    <a:pt x="641640" y="290784"/>
                    <a:pt x="561342" y="290784"/>
                  </a:cubicBezTo>
                  <a:lnTo>
                    <a:pt x="145392" y="290784"/>
                  </a:lnTo>
                  <a:cubicBezTo>
                    <a:pt x="65094" y="290784"/>
                    <a:pt x="0" y="225690"/>
                    <a:pt x="0" y="145392"/>
                  </a:cubicBezTo>
                  <a:cubicBezTo>
                    <a:pt x="0" y="65094"/>
                    <a:pt x="65094" y="0"/>
                    <a:pt x="145392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68" name="グループ化 567">
            <a:extLst>
              <a:ext uri="{FF2B5EF4-FFF2-40B4-BE49-F238E27FC236}">
                <a16:creationId xmlns:a16="http://schemas.microsoft.com/office/drawing/2014/main" id="{E0236E09-6DC9-404F-BE9B-19ED33C2A84F}"/>
              </a:ext>
            </a:extLst>
          </p:cNvPr>
          <p:cNvGrpSpPr/>
          <p:nvPr/>
        </p:nvGrpSpPr>
        <p:grpSpPr>
          <a:xfrm rot="2700000">
            <a:off x="3994093" y="5432372"/>
            <a:ext cx="1986223" cy="271510"/>
            <a:chOff x="3077104" y="700213"/>
            <a:chExt cx="4112795" cy="562205"/>
          </a:xfrm>
        </p:grpSpPr>
        <p:sp>
          <p:nvSpPr>
            <p:cNvPr id="569" name="フリーフォーム: 図形 568">
              <a:extLst>
                <a:ext uri="{FF2B5EF4-FFF2-40B4-BE49-F238E27FC236}">
                  <a16:creationId xmlns:a16="http://schemas.microsoft.com/office/drawing/2014/main" id="{906130AB-312C-46D3-BAED-3AEB8DEB929B}"/>
                </a:ext>
              </a:extLst>
            </p:cNvPr>
            <p:cNvSpPr/>
            <p:nvPr/>
          </p:nvSpPr>
          <p:spPr bwMode="auto">
            <a:xfrm>
              <a:off x="3217143" y="709738"/>
              <a:ext cx="635720" cy="375393"/>
            </a:xfrm>
            <a:custGeom>
              <a:avLst/>
              <a:gdLst>
                <a:gd name="connsiteX0" fmla="*/ 577850 w 635720"/>
                <a:gd name="connsiteY0" fmla="*/ 0 h 375393"/>
                <a:gd name="connsiteX1" fmla="*/ 635720 w 635720"/>
                <a:gd name="connsiteY1" fmla="*/ 0 h 375393"/>
                <a:gd name="connsiteX2" fmla="*/ 624146 w 635720"/>
                <a:gd name="connsiteY2" fmla="*/ 375393 h 375393"/>
                <a:gd name="connsiteX3" fmla="*/ 589424 w 635720"/>
                <a:gd name="connsiteY3" fmla="*/ 375393 h 375393"/>
                <a:gd name="connsiteX4" fmla="*/ 460375 w 635720"/>
                <a:gd name="connsiteY4" fmla="*/ 0 h 375393"/>
                <a:gd name="connsiteX5" fmla="*/ 518245 w 635720"/>
                <a:gd name="connsiteY5" fmla="*/ 0 h 375393"/>
                <a:gd name="connsiteX6" fmla="*/ 506671 w 635720"/>
                <a:gd name="connsiteY6" fmla="*/ 375393 h 375393"/>
                <a:gd name="connsiteX7" fmla="*/ 471949 w 635720"/>
                <a:gd name="connsiteY7" fmla="*/ 375393 h 375393"/>
                <a:gd name="connsiteX8" fmla="*/ 346075 w 635720"/>
                <a:gd name="connsiteY8" fmla="*/ 0 h 375393"/>
                <a:gd name="connsiteX9" fmla="*/ 403945 w 635720"/>
                <a:gd name="connsiteY9" fmla="*/ 0 h 375393"/>
                <a:gd name="connsiteX10" fmla="*/ 392371 w 635720"/>
                <a:gd name="connsiteY10" fmla="*/ 375393 h 375393"/>
                <a:gd name="connsiteX11" fmla="*/ 357649 w 635720"/>
                <a:gd name="connsiteY11" fmla="*/ 375393 h 375393"/>
                <a:gd name="connsiteX12" fmla="*/ 231775 w 635720"/>
                <a:gd name="connsiteY12" fmla="*/ 0 h 375393"/>
                <a:gd name="connsiteX13" fmla="*/ 289645 w 635720"/>
                <a:gd name="connsiteY13" fmla="*/ 0 h 375393"/>
                <a:gd name="connsiteX14" fmla="*/ 278071 w 635720"/>
                <a:gd name="connsiteY14" fmla="*/ 375393 h 375393"/>
                <a:gd name="connsiteX15" fmla="*/ 243349 w 635720"/>
                <a:gd name="connsiteY15" fmla="*/ 375393 h 375393"/>
                <a:gd name="connsiteX16" fmla="*/ 117475 w 635720"/>
                <a:gd name="connsiteY16" fmla="*/ 0 h 375393"/>
                <a:gd name="connsiteX17" fmla="*/ 175345 w 635720"/>
                <a:gd name="connsiteY17" fmla="*/ 0 h 375393"/>
                <a:gd name="connsiteX18" fmla="*/ 163771 w 635720"/>
                <a:gd name="connsiteY18" fmla="*/ 375393 h 375393"/>
                <a:gd name="connsiteX19" fmla="*/ 129049 w 635720"/>
                <a:gd name="connsiteY19" fmla="*/ 375393 h 375393"/>
                <a:gd name="connsiteX20" fmla="*/ 0 w 635720"/>
                <a:gd name="connsiteY20" fmla="*/ 0 h 375393"/>
                <a:gd name="connsiteX21" fmla="*/ 57870 w 635720"/>
                <a:gd name="connsiteY21" fmla="*/ 0 h 375393"/>
                <a:gd name="connsiteX22" fmla="*/ 46296 w 635720"/>
                <a:gd name="connsiteY22" fmla="*/ 375393 h 375393"/>
                <a:gd name="connsiteX23" fmla="*/ 11574 w 635720"/>
                <a:gd name="connsiteY23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35720" h="375393">
                  <a:moveTo>
                    <a:pt x="577850" y="0"/>
                  </a:moveTo>
                  <a:lnTo>
                    <a:pt x="635720" y="0"/>
                  </a:lnTo>
                  <a:lnTo>
                    <a:pt x="624146" y="375393"/>
                  </a:lnTo>
                  <a:lnTo>
                    <a:pt x="589424" y="375393"/>
                  </a:lnTo>
                  <a:close/>
                  <a:moveTo>
                    <a:pt x="460375" y="0"/>
                  </a:moveTo>
                  <a:lnTo>
                    <a:pt x="518245" y="0"/>
                  </a:lnTo>
                  <a:lnTo>
                    <a:pt x="506671" y="375393"/>
                  </a:lnTo>
                  <a:lnTo>
                    <a:pt x="471949" y="375393"/>
                  </a:lnTo>
                  <a:close/>
                  <a:moveTo>
                    <a:pt x="346075" y="0"/>
                  </a:moveTo>
                  <a:lnTo>
                    <a:pt x="403945" y="0"/>
                  </a:lnTo>
                  <a:lnTo>
                    <a:pt x="392371" y="375393"/>
                  </a:lnTo>
                  <a:lnTo>
                    <a:pt x="357649" y="375393"/>
                  </a:lnTo>
                  <a:close/>
                  <a:moveTo>
                    <a:pt x="231775" y="0"/>
                  </a:moveTo>
                  <a:lnTo>
                    <a:pt x="289645" y="0"/>
                  </a:lnTo>
                  <a:lnTo>
                    <a:pt x="278071" y="375393"/>
                  </a:lnTo>
                  <a:lnTo>
                    <a:pt x="243349" y="375393"/>
                  </a:lnTo>
                  <a:close/>
                  <a:moveTo>
                    <a:pt x="117475" y="0"/>
                  </a:moveTo>
                  <a:lnTo>
                    <a:pt x="175345" y="0"/>
                  </a:lnTo>
                  <a:lnTo>
                    <a:pt x="163771" y="375393"/>
                  </a:lnTo>
                  <a:lnTo>
                    <a:pt x="129049" y="375393"/>
                  </a:lnTo>
                  <a:close/>
                  <a:moveTo>
                    <a:pt x="0" y="0"/>
                  </a:moveTo>
                  <a:lnTo>
                    <a:pt x="57870" y="0"/>
                  </a:lnTo>
                  <a:lnTo>
                    <a:pt x="46296" y="375393"/>
                  </a:lnTo>
                  <a:lnTo>
                    <a:pt x="11574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0" name="フリーフォーム: 図形 569">
              <a:extLst>
                <a:ext uri="{FF2B5EF4-FFF2-40B4-BE49-F238E27FC236}">
                  <a16:creationId xmlns:a16="http://schemas.microsoft.com/office/drawing/2014/main" id="{F992F653-710C-4BDF-88F2-57FFD1394464}"/>
                </a:ext>
              </a:extLst>
            </p:cNvPr>
            <p:cNvSpPr/>
            <p:nvPr/>
          </p:nvSpPr>
          <p:spPr bwMode="auto">
            <a:xfrm>
              <a:off x="3142892" y="700213"/>
              <a:ext cx="784222" cy="375393"/>
            </a:xfrm>
            <a:custGeom>
              <a:avLst/>
              <a:gdLst>
                <a:gd name="connsiteX0" fmla="*/ 692150 w 784222"/>
                <a:gd name="connsiteY0" fmla="*/ 0 h 375393"/>
                <a:gd name="connsiteX1" fmla="*/ 784222 w 784222"/>
                <a:gd name="connsiteY1" fmla="*/ 0 h 375393"/>
                <a:gd name="connsiteX2" fmla="*/ 765808 w 784222"/>
                <a:gd name="connsiteY2" fmla="*/ 375393 h 375393"/>
                <a:gd name="connsiteX3" fmla="*/ 710565 w 784222"/>
                <a:gd name="connsiteY3" fmla="*/ 375393 h 375393"/>
                <a:gd name="connsiteX4" fmla="*/ 574675 w 784222"/>
                <a:gd name="connsiteY4" fmla="*/ 0 h 375393"/>
                <a:gd name="connsiteX5" fmla="*/ 666747 w 784222"/>
                <a:gd name="connsiteY5" fmla="*/ 0 h 375393"/>
                <a:gd name="connsiteX6" fmla="*/ 648333 w 784222"/>
                <a:gd name="connsiteY6" fmla="*/ 375393 h 375393"/>
                <a:gd name="connsiteX7" fmla="*/ 593090 w 784222"/>
                <a:gd name="connsiteY7" fmla="*/ 375393 h 375393"/>
                <a:gd name="connsiteX8" fmla="*/ 460375 w 784222"/>
                <a:gd name="connsiteY8" fmla="*/ 0 h 375393"/>
                <a:gd name="connsiteX9" fmla="*/ 552447 w 784222"/>
                <a:gd name="connsiteY9" fmla="*/ 0 h 375393"/>
                <a:gd name="connsiteX10" fmla="*/ 534033 w 784222"/>
                <a:gd name="connsiteY10" fmla="*/ 375393 h 375393"/>
                <a:gd name="connsiteX11" fmla="*/ 478790 w 784222"/>
                <a:gd name="connsiteY11" fmla="*/ 375393 h 375393"/>
                <a:gd name="connsiteX12" fmla="*/ 346075 w 784222"/>
                <a:gd name="connsiteY12" fmla="*/ 0 h 375393"/>
                <a:gd name="connsiteX13" fmla="*/ 438147 w 784222"/>
                <a:gd name="connsiteY13" fmla="*/ 0 h 375393"/>
                <a:gd name="connsiteX14" fmla="*/ 419733 w 784222"/>
                <a:gd name="connsiteY14" fmla="*/ 375393 h 375393"/>
                <a:gd name="connsiteX15" fmla="*/ 364490 w 784222"/>
                <a:gd name="connsiteY15" fmla="*/ 375393 h 375393"/>
                <a:gd name="connsiteX16" fmla="*/ 231775 w 784222"/>
                <a:gd name="connsiteY16" fmla="*/ 0 h 375393"/>
                <a:gd name="connsiteX17" fmla="*/ 323847 w 784222"/>
                <a:gd name="connsiteY17" fmla="*/ 0 h 375393"/>
                <a:gd name="connsiteX18" fmla="*/ 305433 w 784222"/>
                <a:gd name="connsiteY18" fmla="*/ 375393 h 375393"/>
                <a:gd name="connsiteX19" fmla="*/ 250190 w 784222"/>
                <a:gd name="connsiteY19" fmla="*/ 375393 h 375393"/>
                <a:gd name="connsiteX20" fmla="*/ 114300 w 784222"/>
                <a:gd name="connsiteY20" fmla="*/ 0 h 375393"/>
                <a:gd name="connsiteX21" fmla="*/ 206372 w 784222"/>
                <a:gd name="connsiteY21" fmla="*/ 0 h 375393"/>
                <a:gd name="connsiteX22" fmla="*/ 187958 w 784222"/>
                <a:gd name="connsiteY22" fmla="*/ 375393 h 375393"/>
                <a:gd name="connsiteX23" fmla="*/ 132715 w 784222"/>
                <a:gd name="connsiteY23" fmla="*/ 375393 h 375393"/>
                <a:gd name="connsiteX24" fmla="*/ 0 w 784222"/>
                <a:gd name="connsiteY24" fmla="*/ 0 h 375393"/>
                <a:gd name="connsiteX25" fmla="*/ 92072 w 784222"/>
                <a:gd name="connsiteY25" fmla="*/ 0 h 375393"/>
                <a:gd name="connsiteX26" fmla="*/ 73658 w 784222"/>
                <a:gd name="connsiteY26" fmla="*/ 375393 h 375393"/>
                <a:gd name="connsiteX27" fmla="*/ 18415 w 784222"/>
                <a:gd name="connsiteY27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84222" h="375393">
                  <a:moveTo>
                    <a:pt x="692150" y="0"/>
                  </a:moveTo>
                  <a:lnTo>
                    <a:pt x="784222" y="0"/>
                  </a:lnTo>
                  <a:lnTo>
                    <a:pt x="765808" y="375393"/>
                  </a:lnTo>
                  <a:lnTo>
                    <a:pt x="710565" y="375393"/>
                  </a:lnTo>
                  <a:close/>
                  <a:moveTo>
                    <a:pt x="574675" y="0"/>
                  </a:moveTo>
                  <a:lnTo>
                    <a:pt x="666747" y="0"/>
                  </a:lnTo>
                  <a:lnTo>
                    <a:pt x="648333" y="375393"/>
                  </a:lnTo>
                  <a:lnTo>
                    <a:pt x="593090" y="375393"/>
                  </a:lnTo>
                  <a:close/>
                  <a:moveTo>
                    <a:pt x="460375" y="0"/>
                  </a:moveTo>
                  <a:lnTo>
                    <a:pt x="552447" y="0"/>
                  </a:lnTo>
                  <a:lnTo>
                    <a:pt x="534033" y="375393"/>
                  </a:lnTo>
                  <a:lnTo>
                    <a:pt x="478790" y="375393"/>
                  </a:lnTo>
                  <a:close/>
                  <a:moveTo>
                    <a:pt x="346075" y="0"/>
                  </a:moveTo>
                  <a:lnTo>
                    <a:pt x="438147" y="0"/>
                  </a:lnTo>
                  <a:lnTo>
                    <a:pt x="419733" y="375393"/>
                  </a:lnTo>
                  <a:lnTo>
                    <a:pt x="364490" y="375393"/>
                  </a:lnTo>
                  <a:close/>
                  <a:moveTo>
                    <a:pt x="231775" y="0"/>
                  </a:moveTo>
                  <a:lnTo>
                    <a:pt x="323847" y="0"/>
                  </a:lnTo>
                  <a:lnTo>
                    <a:pt x="305433" y="375393"/>
                  </a:lnTo>
                  <a:lnTo>
                    <a:pt x="250190" y="375393"/>
                  </a:lnTo>
                  <a:close/>
                  <a:moveTo>
                    <a:pt x="114300" y="0"/>
                  </a:moveTo>
                  <a:lnTo>
                    <a:pt x="206372" y="0"/>
                  </a:lnTo>
                  <a:lnTo>
                    <a:pt x="187958" y="375393"/>
                  </a:lnTo>
                  <a:lnTo>
                    <a:pt x="132715" y="375393"/>
                  </a:lnTo>
                  <a:close/>
                  <a:moveTo>
                    <a:pt x="0" y="0"/>
                  </a:moveTo>
                  <a:lnTo>
                    <a:pt x="92072" y="0"/>
                  </a:lnTo>
                  <a:lnTo>
                    <a:pt x="73658" y="375393"/>
                  </a:lnTo>
                  <a:lnTo>
                    <a:pt x="18415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1" name="フリーフォーム: 図形 570">
              <a:extLst>
                <a:ext uri="{FF2B5EF4-FFF2-40B4-BE49-F238E27FC236}">
                  <a16:creationId xmlns:a16="http://schemas.microsoft.com/office/drawing/2014/main" id="{7E26683D-EC7D-484A-989B-60E1C5E697AB}"/>
                </a:ext>
              </a:extLst>
            </p:cNvPr>
            <p:cNvSpPr/>
            <p:nvPr/>
          </p:nvSpPr>
          <p:spPr bwMode="auto">
            <a:xfrm rot="16200000">
              <a:off x="4997535" y="-929946"/>
              <a:ext cx="271933" cy="4112795"/>
            </a:xfrm>
            <a:custGeom>
              <a:avLst/>
              <a:gdLst>
                <a:gd name="connsiteX0" fmla="*/ 271933 w 271933"/>
                <a:gd name="connsiteY0" fmla="*/ 2306487 h 4112795"/>
                <a:gd name="connsiteX1" fmla="*/ 271932 w 271933"/>
                <a:gd name="connsiteY1" fmla="*/ 3976829 h 4112795"/>
                <a:gd name="connsiteX2" fmla="*/ 135966 w 271933"/>
                <a:gd name="connsiteY2" fmla="*/ 4112795 h 4112795"/>
                <a:gd name="connsiteX3" fmla="*/ 0 w 271933"/>
                <a:gd name="connsiteY3" fmla="*/ 3976829 h 4112795"/>
                <a:gd name="connsiteX4" fmla="*/ 0 w 271933"/>
                <a:gd name="connsiteY4" fmla="*/ 2306487 h 4112795"/>
                <a:gd name="connsiteX5" fmla="*/ 39824 w 271933"/>
                <a:gd name="connsiteY5" fmla="*/ 2210344 h 4112795"/>
                <a:gd name="connsiteX6" fmla="*/ 45076 w 271933"/>
                <a:gd name="connsiteY6" fmla="*/ 2206803 h 4112795"/>
                <a:gd name="connsiteX7" fmla="*/ 91100 w 271933"/>
                <a:gd name="connsiteY7" fmla="*/ 918428 h 4112795"/>
                <a:gd name="connsiteX8" fmla="*/ 77113 w 271933"/>
                <a:gd name="connsiteY8" fmla="*/ 912634 h 4112795"/>
                <a:gd name="connsiteX9" fmla="*/ 59415 w 271933"/>
                <a:gd name="connsiteY9" fmla="*/ 869906 h 4112795"/>
                <a:gd name="connsiteX10" fmla="*/ 59415 w 271933"/>
                <a:gd name="connsiteY10" fmla="*/ 60426 h 4112795"/>
                <a:gd name="connsiteX11" fmla="*/ 119841 w 271933"/>
                <a:gd name="connsiteY11" fmla="*/ 0 h 4112795"/>
                <a:gd name="connsiteX12" fmla="*/ 183066 w 271933"/>
                <a:gd name="connsiteY12" fmla="*/ 0 h 4112795"/>
                <a:gd name="connsiteX13" fmla="*/ 212519 w 271933"/>
                <a:gd name="connsiteY13" fmla="*/ 29453 h 4112795"/>
                <a:gd name="connsiteX14" fmla="*/ 212519 w 271933"/>
                <a:gd name="connsiteY14" fmla="*/ 900880 h 4112795"/>
                <a:gd name="connsiteX15" fmla="*/ 183066 w 271933"/>
                <a:gd name="connsiteY15" fmla="*/ 930333 h 4112795"/>
                <a:gd name="connsiteX16" fmla="*/ 181259 w 271933"/>
                <a:gd name="connsiteY16" fmla="*/ 930333 h 4112795"/>
                <a:gd name="connsiteX17" fmla="*/ 226858 w 271933"/>
                <a:gd name="connsiteY17" fmla="*/ 2206804 h 4112795"/>
                <a:gd name="connsiteX18" fmla="*/ 232109 w 271933"/>
                <a:gd name="connsiteY18" fmla="*/ 2210344 h 4112795"/>
                <a:gd name="connsiteX19" fmla="*/ 271933 w 271933"/>
                <a:gd name="connsiteY19" fmla="*/ 2306487 h 411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1933" h="4112795">
                  <a:moveTo>
                    <a:pt x="271933" y="2306487"/>
                  </a:moveTo>
                  <a:lnTo>
                    <a:pt x="271932" y="3976829"/>
                  </a:lnTo>
                  <a:cubicBezTo>
                    <a:pt x="271932" y="4051921"/>
                    <a:pt x="211058" y="4112795"/>
                    <a:pt x="135966" y="4112795"/>
                  </a:cubicBezTo>
                  <a:cubicBezTo>
                    <a:pt x="60874" y="4112795"/>
                    <a:pt x="0" y="4051921"/>
                    <a:pt x="0" y="3976829"/>
                  </a:cubicBezTo>
                  <a:lnTo>
                    <a:pt x="0" y="2306487"/>
                  </a:lnTo>
                  <a:cubicBezTo>
                    <a:pt x="0" y="2268941"/>
                    <a:pt x="15219" y="2234949"/>
                    <a:pt x="39824" y="2210344"/>
                  </a:cubicBezTo>
                  <a:lnTo>
                    <a:pt x="45076" y="2206803"/>
                  </a:lnTo>
                  <a:lnTo>
                    <a:pt x="91100" y="918428"/>
                  </a:lnTo>
                  <a:lnTo>
                    <a:pt x="77113" y="912634"/>
                  </a:lnTo>
                  <a:cubicBezTo>
                    <a:pt x="66178" y="901699"/>
                    <a:pt x="59415" y="886593"/>
                    <a:pt x="59415" y="869906"/>
                  </a:cubicBezTo>
                  <a:lnTo>
                    <a:pt x="59415" y="60426"/>
                  </a:lnTo>
                  <a:cubicBezTo>
                    <a:pt x="59415" y="27054"/>
                    <a:pt x="86469" y="0"/>
                    <a:pt x="119841" y="0"/>
                  </a:cubicBezTo>
                  <a:lnTo>
                    <a:pt x="183066" y="0"/>
                  </a:lnTo>
                  <a:cubicBezTo>
                    <a:pt x="199332" y="0"/>
                    <a:pt x="212519" y="13187"/>
                    <a:pt x="212519" y="29453"/>
                  </a:cubicBezTo>
                  <a:lnTo>
                    <a:pt x="212519" y="900880"/>
                  </a:lnTo>
                  <a:cubicBezTo>
                    <a:pt x="212519" y="917146"/>
                    <a:pt x="199332" y="930333"/>
                    <a:pt x="183066" y="930333"/>
                  </a:cubicBezTo>
                  <a:lnTo>
                    <a:pt x="181259" y="930333"/>
                  </a:lnTo>
                  <a:lnTo>
                    <a:pt x="226858" y="2206804"/>
                  </a:lnTo>
                  <a:lnTo>
                    <a:pt x="232109" y="2210344"/>
                  </a:lnTo>
                  <a:cubicBezTo>
                    <a:pt x="256714" y="2234949"/>
                    <a:pt x="271933" y="2268941"/>
                    <a:pt x="271933" y="2306487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2" name="フリーフォーム: 図形 571">
              <a:extLst>
                <a:ext uri="{FF2B5EF4-FFF2-40B4-BE49-F238E27FC236}">
                  <a16:creationId xmlns:a16="http://schemas.microsoft.com/office/drawing/2014/main" id="{8A4CDCB6-C3DA-4E0C-9748-A93C03732FD0}"/>
                </a:ext>
              </a:extLst>
            </p:cNvPr>
            <p:cNvSpPr/>
            <p:nvPr/>
          </p:nvSpPr>
          <p:spPr bwMode="auto">
            <a:xfrm>
              <a:off x="5383401" y="1021794"/>
              <a:ext cx="710437" cy="46971"/>
            </a:xfrm>
            <a:custGeom>
              <a:avLst/>
              <a:gdLst>
                <a:gd name="connsiteX0" fmla="*/ 939142 w 2806820"/>
                <a:gd name="connsiteY0" fmla="*/ 0 h 290784"/>
                <a:gd name="connsiteX1" fmla="*/ 2661428 w 2806820"/>
                <a:gd name="connsiteY1" fmla="*/ 0 h 290784"/>
                <a:gd name="connsiteX2" fmla="*/ 2806820 w 2806820"/>
                <a:gd name="connsiteY2" fmla="*/ 145392 h 290784"/>
                <a:gd name="connsiteX3" fmla="*/ 2661428 w 2806820"/>
                <a:gd name="connsiteY3" fmla="*/ 290784 h 290784"/>
                <a:gd name="connsiteX4" fmla="*/ 939142 w 2806820"/>
                <a:gd name="connsiteY4" fmla="*/ 290784 h 290784"/>
                <a:gd name="connsiteX5" fmla="*/ 793750 w 2806820"/>
                <a:gd name="connsiteY5" fmla="*/ 145392 h 290784"/>
                <a:gd name="connsiteX6" fmla="*/ 939142 w 2806820"/>
                <a:gd name="connsiteY6" fmla="*/ 0 h 290784"/>
                <a:gd name="connsiteX7" fmla="*/ 145392 w 2806820"/>
                <a:gd name="connsiteY7" fmla="*/ 0 h 290784"/>
                <a:gd name="connsiteX8" fmla="*/ 561342 w 2806820"/>
                <a:gd name="connsiteY8" fmla="*/ 0 h 290784"/>
                <a:gd name="connsiteX9" fmla="*/ 706734 w 2806820"/>
                <a:gd name="connsiteY9" fmla="*/ 145392 h 290784"/>
                <a:gd name="connsiteX10" fmla="*/ 561342 w 2806820"/>
                <a:gd name="connsiteY10" fmla="*/ 290784 h 290784"/>
                <a:gd name="connsiteX11" fmla="*/ 145392 w 2806820"/>
                <a:gd name="connsiteY11" fmla="*/ 290784 h 290784"/>
                <a:gd name="connsiteX12" fmla="*/ 0 w 2806820"/>
                <a:gd name="connsiteY12" fmla="*/ 145392 h 290784"/>
                <a:gd name="connsiteX13" fmla="*/ 145392 w 2806820"/>
                <a:gd name="connsiteY13" fmla="*/ 0 h 29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06820" h="290784">
                  <a:moveTo>
                    <a:pt x="939142" y="0"/>
                  </a:moveTo>
                  <a:lnTo>
                    <a:pt x="2661428" y="0"/>
                  </a:lnTo>
                  <a:cubicBezTo>
                    <a:pt x="2741726" y="0"/>
                    <a:pt x="2806820" y="65094"/>
                    <a:pt x="2806820" y="145392"/>
                  </a:cubicBezTo>
                  <a:cubicBezTo>
                    <a:pt x="2806820" y="225690"/>
                    <a:pt x="2741726" y="290784"/>
                    <a:pt x="2661428" y="290784"/>
                  </a:cubicBezTo>
                  <a:lnTo>
                    <a:pt x="939142" y="290784"/>
                  </a:lnTo>
                  <a:cubicBezTo>
                    <a:pt x="858844" y="290784"/>
                    <a:pt x="793750" y="225690"/>
                    <a:pt x="793750" y="145392"/>
                  </a:cubicBezTo>
                  <a:cubicBezTo>
                    <a:pt x="793750" y="65094"/>
                    <a:pt x="858844" y="0"/>
                    <a:pt x="939142" y="0"/>
                  </a:cubicBezTo>
                  <a:close/>
                  <a:moveTo>
                    <a:pt x="145392" y="0"/>
                  </a:moveTo>
                  <a:lnTo>
                    <a:pt x="561342" y="0"/>
                  </a:lnTo>
                  <a:cubicBezTo>
                    <a:pt x="641640" y="0"/>
                    <a:pt x="706734" y="65094"/>
                    <a:pt x="706734" y="145392"/>
                  </a:cubicBezTo>
                  <a:cubicBezTo>
                    <a:pt x="706734" y="225690"/>
                    <a:pt x="641640" y="290784"/>
                    <a:pt x="561342" y="290784"/>
                  </a:cubicBezTo>
                  <a:lnTo>
                    <a:pt x="145392" y="290784"/>
                  </a:lnTo>
                  <a:cubicBezTo>
                    <a:pt x="65094" y="290784"/>
                    <a:pt x="0" y="225690"/>
                    <a:pt x="0" y="145392"/>
                  </a:cubicBezTo>
                  <a:cubicBezTo>
                    <a:pt x="0" y="65094"/>
                    <a:pt x="65094" y="0"/>
                    <a:pt x="145392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501F844-24BC-4235-8AA2-C54AA908CDAF}"/>
              </a:ext>
            </a:extLst>
          </p:cNvPr>
          <p:cNvGrpSpPr/>
          <p:nvPr/>
        </p:nvGrpSpPr>
        <p:grpSpPr>
          <a:xfrm rot="5400000">
            <a:off x="217196" y="1486606"/>
            <a:ext cx="1836124" cy="303158"/>
            <a:chOff x="5763090" y="4661636"/>
            <a:chExt cx="1603576" cy="264761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B33C4F2-BDAA-4ADC-8DF6-781802A3D58A}"/>
                </a:ext>
              </a:extLst>
            </p:cNvPr>
            <p:cNvGrpSpPr/>
            <p:nvPr/>
          </p:nvGrpSpPr>
          <p:grpSpPr>
            <a:xfrm>
              <a:off x="5795966" y="4661636"/>
              <a:ext cx="388611" cy="171859"/>
              <a:chOff x="5800790" y="4683958"/>
              <a:chExt cx="388611" cy="162444"/>
            </a:xfrm>
          </p:grpSpPr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916B127A-DC85-4925-BF0E-8743C547C335}"/>
                  </a:ext>
                </a:extLst>
              </p:cNvPr>
              <p:cNvGrpSpPr/>
              <p:nvPr/>
            </p:nvGrpSpPr>
            <p:grpSpPr>
              <a:xfrm rot="10800000">
                <a:off x="5850796" y="4726821"/>
                <a:ext cx="338605" cy="119581"/>
                <a:chOff x="5345372" y="4920593"/>
                <a:chExt cx="374331" cy="199178"/>
              </a:xfrm>
            </p:grpSpPr>
            <p:sp>
              <p:nvSpPr>
                <p:cNvPr id="21" name="フローチャート: 手作業 20">
                  <a:extLst>
                    <a:ext uri="{FF2B5EF4-FFF2-40B4-BE49-F238E27FC236}">
                      <a16:creationId xmlns:a16="http://schemas.microsoft.com/office/drawing/2014/main" id="{FA57E288-4B29-46EB-9D43-8CDBCF865260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" name="フローチャート: 手作業 21">
                  <a:extLst>
                    <a:ext uri="{FF2B5EF4-FFF2-40B4-BE49-F238E27FC236}">
                      <a16:creationId xmlns:a16="http://schemas.microsoft.com/office/drawing/2014/main" id="{41AF9FB9-B942-4657-AD08-931604B08F1F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ローチャート: 手作業 22">
                  <a:extLst>
                    <a:ext uri="{FF2B5EF4-FFF2-40B4-BE49-F238E27FC236}">
                      <a16:creationId xmlns:a16="http://schemas.microsoft.com/office/drawing/2014/main" id="{F689BDB5-53E1-4D2D-A23C-BD269D78E4DA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" name="フローチャート: 手作業 23">
                  <a:extLst>
                    <a:ext uri="{FF2B5EF4-FFF2-40B4-BE49-F238E27FC236}">
                      <a16:creationId xmlns:a16="http://schemas.microsoft.com/office/drawing/2014/main" id="{B31F0074-0945-4CA1-B7D5-C8B6344596C8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ローチャート: 手作業 24">
                  <a:extLst>
                    <a:ext uri="{FF2B5EF4-FFF2-40B4-BE49-F238E27FC236}">
                      <a16:creationId xmlns:a16="http://schemas.microsoft.com/office/drawing/2014/main" id="{81CBC8FF-6B3B-45E2-90A6-25F5575876DE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ローチャート: 手作業 25">
                  <a:extLst>
                    <a:ext uri="{FF2B5EF4-FFF2-40B4-BE49-F238E27FC236}">
                      <a16:creationId xmlns:a16="http://schemas.microsoft.com/office/drawing/2014/main" id="{CF000352-0C15-4C7E-89C9-3772E22497E5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" name="グループ化 6">
                <a:extLst>
                  <a:ext uri="{FF2B5EF4-FFF2-40B4-BE49-F238E27FC236}">
                    <a16:creationId xmlns:a16="http://schemas.microsoft.com/office/drawing/2014/main" id="{AAA33C8D-66A0-48C4-8846-00D9FA647FF2}"/>
                  </a:ext>
                </a:extLst>
              </p:cNvPr>
              <p:cNvGrpSpPr/>
              <p:nvPr/>
            </p:nvGrpSpPr>
            <p:grpSpPr>
              <a:xfrm rot="10800000">
                <a:off x="5826984" y="4704574"/>
                <a:ext cx="338605" cy="119581"/>
                <a:chOff x="5345372" y="4920593"/>
                <a:chExt cx="374331" cy="19917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5" name="フローチャート: 手作業 14">
                  <a:extLst>
                    <a:ext uri="{FF2B5EF4-FFF2-40B4-BE49-F238E27FC236}">
                      <a16:creationId xmlns:a16="http://schemas.microsoft.com/office/drawing/2014/main" id="{E0FE7138-AFDA-499B-B45C-2E772481CD1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" name="フローチャート: 手作業 15">
                  <a:extLst>
                    <a:ext uri="{FF2B5EF4-FFF2-40B4-BE49-F238E27FC236}">
                      <a16:creationId xmlns:a16="http://schemas.microsoft.com/office/drawing/2014/main" id="{F63B85B7-4B0D-41DA-82BE-BEE846D12F41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" name="フローチャート: 手作業 16">
                  <a:extLst>
                    <a:ext uri="{FF2B5EF4-FFF2-40B4-BE49-F238E27FC236}">
                      <a16:creationId xmlns:a16="http://schemas.microsoft.com/office/drawing/2014/main" id="{EB574D1D-FD6D-41C5-B8B5-0DFEFA05DBA5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" name="フローチャート: 手作業 17">
                  <a:extLst>
                    <a:ext uri="{FF2B5EF4-FFF2-40B4-BE49-F238E27FC236}">
                      <a16:creationId xmlns:a16="http://schemas.microsoft.com/office/drawing/2014/main" id="{F090116B-59C1-4D7B-8388-0067E01DC5E1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ローチャート: 手作業 18">
                  <a:extLst>
                    <a:ext uri="{FF2B5EF4-FFF2-40B4-BE49-F238E27FC236}">
                      <a16:creationId xmlns:a16="http://schemas.microsoft.com/office/drawing/2014/main" id="{F79CCB9E-39F4-4A7C-86CB-12AAD0A42B3F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ローチャート: 手作業 19">
                  <a:extLst>
                    <a:ext uri="{FF2B5EF4-FFF2-40B4-BE49-F238E27FC236}">
                      <a16:creationId xmlns:a16="http://schemas.microsoft.com/office/drawing/2014/main" id="{5D359B95-E2C9-4BD2-BD07-0FB4597EF607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B06278EC-EC3B-47D2-A550-DEB3E0409B9F}"/>
                  </a:ext>
                </a:extLst>
              </p:cNvPr>
              <p:cNvGrpSpPr/>
              <p:nvPr/>
            </p:nvGrpSpPr>
            <p:grpSpPr>
              <a:xfrm rot="10800000">
                <a:off x="5800790" y="4683958"/>
                <a:ext cx="338605" cy="119581"/>
                <a:chOff x="5345372" y="4920593"/>
                <a:chExt cx="374331" cy="199178"/>
              </a:xfrm>
            </p:grpSpPr>
            <p:sp>
              <p:nvSpPr>
                <p:cNvPr id="9" name="フローチャート: 手作業 8">
                  <a:extLst>
                    <a:ext uri="{FF2B5EF4-FFF2-40B4-BE49-F238E27FC236}">
                      <a16:creationId xmlns:a16="http://schemas.microsoft.com/office/drawing/2014/main" id="{DC23A7BE-7769-466A-9993-61B5435D7533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" name="フローチャート: 手作業 9">
                  <a:extLst>
                    <a:ext uri="{FF2B5EF4-FFF2-40B4-BE49-F238E27FC236}">
                      <a16:creationId xmlns:a16="http://schemas.microsoft.com/office/drawing/2014/main" id="{49A02020-1D04-44B1-A2AA-CE7AB99599C8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" name="フローチャート: 手作業 10">
                  <a:extLst>
                    <a:ext uri="{FF2B5EF4-FFF2-40B4-BE49-F238E27FC236}">
                      <a16:creationId xmlns:a16="http://schemas.microsoft.com/office/drawing/2014/main" id="{D2392D13-07E7-44AD-98F8-F73243DCDFB8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" name="フローチャート: 手作業 11">
                  <a:extLst>
                    <a:ext uri="{FF2B5EF4-FFF2-40B4-BE49-F238E27FC236}">
                      <a16:creationId xmlns:a16="http://schemas.microsoft.com/office/drawing/2014/main" id="{20E745A0-4EEC-4F18-82A3-EFA4B233DD04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" name="フローチャート: 手作業 12">
                  <a:extLst>
                    <a:ext uri="{FF2B5EF4-FFF2-40B4-BE49-F238E27FC236}">
                      <a16:creationId xmlns:a16="http://schemas.microsoft.com/office/drawing/2014/main" id="{52CCFF3D-D766-47D5-9ACC-8255BAC98743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" name="フローチャート: 手作業 13">
                  <a:extLst>
                    <a:ext uri="{FF2B5EF4-FFF2-40B4-BE49-F238E27FC236}">
                      <a16:creationId xmlns:a16="http://schemas.microsoft.com/office/drawing/2014/main" id="{D7529A44-D2F4-405A-8D71-3DD0CC3385DD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BF95D0A-019F-46C8-AFB2-48B7777AF69C}"/>
                </a:ext>
              </a:extLst>
            </p:cNvPr>
            <p:cNvSpPr/>
            <p:nvPr/>
          </p:nvSpPr>
          <p:spPr bwMode="auto">
            <a:xfrm>
              <a:off x="5763090" y="4771549"/>
              <a:ext cx="1603576" cy="123892"/>
            </a:xfrm>
            <a:custGeom>
              <a:avLst/>
              <a:gdLst>
                <a:gd name="connsiteX0" fmla="*/ 40515 w 1603576"/>
                <a:gd name="connsiteY0" fmla="*/ 0 h 123892"/>
                <a:gd name="connsiteX1" fmla="*/ 409535 w 1603576"/>
                <a:gd name="connsiteY1" fmla="*/ 0 h 123892"/>
                <a:gd name="connsiteX2" fmla="*/ 438184 w 1603576"/>
                <a:gd name="connsiteY2" fmla="*/ 11867 h 123892"/>
                <a:gd name="connsiteX3" fmla="*/ 445301 w 1603576"/>
                <a:gd name="connsiteY3" fmla="*/ 29050 h 123892"/>
                <a:gd name="connsiteX4" fmla="*/ 1566292 w 1603576"/>
                <a:gd name="connsiteY4" fmla="*/ 29050 h 123892"/>
                <a:gd name="connsiteX5" fmla="*/ 1603576 w 1603576"/>
                <a:gd name="connsiteY5" fmla="*/ 66334 h 123892"/>
                <a:gd name="connsiteX6" fmla="*/ 1566292 w 1603576"/>
                <a:gd name="connsiteY6" fmla="*/ 103618 h 123892"/>
                <a:gd name="connsiteX7" fmla="*/ 441666 w 1603576"/>
                <a:gd name="connsiteY7" fmla="*/ 103618 h 123892"/>
                <a:gd name="connsiteX8" fmla="*/ 438184 w 1603576"/>
                <a:gd name="connsiteY8" fmla="*/ 112026 h 123892"/>
                <a:gd name="connsiteX9" fmla="*/ 409535 w 1603576"/>
                <a:gd name="connsiteY9" fmla="*/ 123892 h 123892"/>
                <a:gd name="connsiteX10" fmla="*/ 40515 w 1603576"/>
                <a:gd name="connsiteY10" fmla="*/ 123892 h 123892"/>
                <a:gd name="connsiteX11" fmla="*/ 0 w 1603576"/>
                <a:gd name="connsiteY11" fmla="*/ 83377 h 123892"/>
                <a:gd name="connsiteX12" fmla="*/ 0 w 1603576"/>
                <a:gd name="connsiteY12" fmla="*/ 40515 h 123892"/>
                <a:gd name="connsiteX13" fmla="*/ 40515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40515" y="0"/>
                  </a:moveTo>
                  <a:lnTo>
                    <a:pt x="409535" y="0"/>
                  </a:lnTo>
                  <a:cubicBezTo>
                    <a:pt x="420723" y="0"/>
                    <a:pt x="430852" y="4535"/>
                    <a:pt x="438184" y="11867"/>
                  </a:cubicBezTo>
                  <a:lnTo>
                    <a:pt x="445301" y="29050"/>
                  </a:lnTo>
                  <a:lnTo>
                    <a:pt x="1566292" y="29050"/>
                  </a:lnTo>
                  <a:cubicBezTo>
                    <a:pt x="1586883" y="29050"/>
                    <a:pt x="1603576" y="45743"/>
                    <a:pt x="1603576" y="66334"/>
                  </a:cubicBezTo>
                  <a:cubicBezTo>
                    <a:pt x="1603576" y="86925"/>
                    <a:pt x="1586883" y="103618"/>
                    <a:pt x="1566292" y="103618"/>
                  </a:cubicBezTo>
                  <a:lnTo>
                    <a:pt x="441666" y="103618"/>
                  </a:lnTo>
                  <a:lnTo>
                    <a:pt x="438184" y="112026"/>
                  </a:lnTo>
                  <a:cubicBezTo>
                    <a:pt x="430852" y="119358"/>
                    <a:pt x="420723" y="123892"/>
                    <a:pt x="409535" y="123892"/>
                  </a:cubicBezTo>
                  <a:lnTo>
                    <a:pt x="40515" y="123892"/>
                  </a:lnTo>
                  <a:cubicBezTo>
                    <a:pt x="18139" y="123892"/>
                    <a:pt x="0" y="105753"/>
                    <a:pt x="0" y="83377"/>
                  </a:cubicBezTo>
                  <a:lnTo>
                    <a:pt x="0" y="40515"/>
                  </a:lnTo>
                  <a:cubicBezTo>
                    <a:pt x="0" y="18139"/>
                    <a:pt x="18139" y="0"/>
                    <a:pt x="40515" y="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E81DC08-E1E1-426A-AD09-2056D06C3F0F}"/>
                </a:ext>
              </a:extLst>
            </p:cNvPr>
            <p:cNvSpPr/>
            <p:nvPr/>
          </p:nvSpPr>
          <p:spPr bwMode="auto">
            <a:xfrm>
              <a:off x="5763090" y="4802505"/>
              <a:ext cx="1603576" cy="123892"/>
            </a:xfrm>
            <a:custGeom>
              <a:avLst/>
              <a:gdLst>
                <a:gd name="connsiteX0" fmla="*/ 34938 w 1603576"/>
                <a:gd name="connsiteY0" fmla="*/ 0 h 123892"/>
                <a:gd name="connsiteX1" fmla="*/ 415112 w 1603576"/>
                <a:gd name="connsiteY1" fmla="*/ 0 h 123892"/>
                <a:gd name="connsiteX2" fmla="*/ 439817 w 1603576"/>
                <a:gd name="connsiteY2" fmla="*/ 10233 h 123892"/>
                <a:gd name="connsiteX3" fmla="*/ 443667 w 1603576"/>
                <a:gd name="connsiteY3" fmla="*/ 19526 h 123892"/>
                <a:gd name="connsiteX4" fmla="*/ 1566292 w 1603576"/>
                <a:gd name="connsiteY4" fmla="*/ 19526 h 123892"/>
                <a:gd name="connsiteX5" fmla="*/ 1603576 w 1603576"/>
                <a:gd name="connsiteY5" fmla="*/ 56810 h 123892"/>
                <a:gd name="connsiteX6" fmla="*/ 1566292 w 1603576"/>
                <a:gd name="connsiteY6" fmla="*/ 94094 h 123892"/>
                <a:gd name="connsiteX7" fmla="*/ 447921 w 1603576"/>
                <a:gd name="connsiteY7" fmla="*/ 94094 h 123892"/>
                <a:gd name="connsiteX8" fmla="*/ 439817 w 1603576"/>
                <a:gd name="connsiteY8" fmla="*/ 113659 h 123892"/>
                <a:gd name="connsiteX9" fmla="*/ 415112 w 1603576"/>
                <a:gd name="connsiteY9" fmla="*/ 123892 h 123892"/>
                <a:gd name="connsiteX10" fmla="*/ 34938 w 1603576"/>
                <a:gd name="connsiteY10" fmla="*/ 123892 h 123892"/>
                <a:gd name="connsiteX11" fmla="*/ 0 w 1603576"/>
                <a:gd name="connsiteY11" fmla="*/ 88954 h 123892"/>
                <a:gd name="connsiteX12" fmla="*/ 0 w 1603576"/>
                <a:gd name="connsiteY12" fmla="*/ 34938 h 123892"/>
                <a:gd name="connsiteX13" fmla="*/ 34938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34938" y="0"/>
                  </a:moveTo>
                  <a:lnTo>
                    <a:pt x="415112" y="0"/>
                  </a:lnTo>
                  <a:cubicBezTo>
                    <a:pt x="424760" y="0"/>
                    <a:pt x="433495" y="3911"/>
                    <a:pt x="439817" y="10233"/>
                  </a:cubicBezTo>
                  <a:lnTo>
                    <a:pt x="443667" y="19526"/>
                  </a:lnTo>
                  <a:lnTo>
                    <a:pt x="1566292" y="19526"/>
                  </a:lnTo>
                  <a:cubicBezTo>
                    <a:pt x="1586883" y="19526"/>
                    <a:pt x="1603576" y="36219"/>
                    <a:pt x="1603576" y="56810"/>
                  </a:cubicBezTo>
                  <a:cubicBezTo>
                    <a:pt x="1603576" y="77401"/>
                    <a:pt x="1586883" y="94094"/>
                    <a:pt x="1566292" y="94094"/>
                  </a:cubicBezTo>
                  <a:lnTo>
                    <a:pt x="447921" y="94094"/>
                  </a:lnTo>
                  <a:lnTo>
                    <a:pt x="439817" y="113659"/>
                  </a:lnTo>
                  <a:cubicBezTo>
                    <a:pt x="433495" y="119982"/>
                    <a:pt x="424760" y="123892"/>
                    <a:pt x="415112" y="123892"/>
                  </a:cubicBezTo>
                  <a:lnTo>
                    <a:pt x="34938" y="123892"/>
                  </a:lnTo>
                  <a:cubicBezTo>
                    <a:pt x="15642" y="123892"/>
                    <a:pt x="0" y="108250"/>
                    <a:pt x="0" y="88954"/>
                  </a:cubicBezTo>
                  <a:lnTo>
                    <a:pt x="0" y="34938"/>
                  </a:lnTo>
                  <a:cubicBezTo>
                    <a:pt x="0" y="15642"/>
                    <a:pt x="15642" y="0"/>
                    <a:pt x="34938" y="0"/>
                  </a:cubicBezTo>
                  <a:close/>
                </a:path>
              </a:pathLst>
            </a:custGeom>
            <a:solidFill>
              <a:srgbClr val="FF3399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E0C34DD1-B4AA-40EF-B48E-FF7665566679}"/>
              </a:ext>
            </a:extLst>
          </p:cNvPr>
          <p:cNvGrpSpPr/>
          <p:nvPr/>
        </p:nvGrpSpPr>
        <p:grpSpPr>
          <a:xfrm>
            <a:off x="2229000" y="3494454"/>
            <a:ext cx="1691949" cy="343198"/>
            <a:chOff x="3488967" y="3005415"/>
            <a:chExt cx="1967503" cy="399092"/>
          </a:xfrm>
        </p:grpSpPr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61F1CE0D-C7D1-4D61-A2C4-724DD42A9103}"/>
                </a:ext>
              </a:extLst>
            </p:cNvPr>
            <p:cNvSpPr/>
            <p:nvPr/>
          </p:nvSpPr>
          <p:spPr bwMode="auto">
            <a:xfrm rot="10800000">
              <a:off x="3504479" y="3074534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FB56F14-7CCE-4677-B979-BD54DE8818E5}"/>
                </a:ext>
              </a:extLst>
            </p:cNvPr>
            <p:cNvSpPr/>
            <p:nvPr/>
          </p:nvSpPr>
          <p:spPr bwMode="auto">
            <a:xfrm rot="10800000">
              <a:off x="3522594" y="3048277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3CF964C7-4E2A-42E6-A212-67605C32E935}"/>
                </a:ext>
              </a:extLst>
            </p:cNvPr>
            <p:cNvSpPr/>
            <p:nvPr/>
          </p:nvSpPr>
          <p:spPr bwMode="auto">
            <a:xfrm rot="10800000">
              <a:off x="3544025" y="3005415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DBD5D97C-506B-4779-AD2D-8201F44501DF}"/>
                </a:ext>
              </a:extLst>
            </p:cNvPr>
            <p:cNvSpPr/>
            <p:nvPr/>
          </p:nvSpPr>
          <p:spPr bwMode="auto">
            <a:xfrm>
              <a:off x="3488967" y="3142631"/>
              <a:ext cx="1967503" cy="261876"/>
            </a:xfrm>
            <a:custGeom>
              <a:avLst/>
              <a:gdLst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4113 w 1218461"/>
                <a:gd name="connsiteY4" fmla="*/ 30678 h 162178"/>
                <a:gd name="connsiteX5" fmla="*/ 348880 w 1218461"/>
                <a:gd name="connsiteY5" fmla="*/ 42188 h 162178"/>
                <a:gd name="connsiteX6" fmla="*/ 348880 w 1218461"/>
                <a:gd name="connsiteY6" fmla="*/ 101430 h 162178"/>
                <a:gd name="connsiteX7" fmla="*/ 369590 w 1218461"/>
                <a:gd name="connsiteY7" fmla="*/ 110890 h 162178"/>
                <a:gd name="connsiteX8" fmla="*/ 396911 w 1218461"/>
                <a:gd name="connsiteY8" fmla="*/ 114627 h 162178"/>
                <a:gd name="connsiteX9" fmla="*/ 467100 w 1218461"/>
                <a:gd name="connsiteY9" fmla="*/ 67076 h 162178"/>
                <a:gd name="connsiteX10" fmla="*/ 467509 w 1218461"/>
                <a:gd name="connsiteY10" fmla="*/ 67076 h 162178"/>
                <a:gd name="connsiteX11" fmla="*/ 476685 w 1218461"/>
                <a:gd name="connsiteY11" fmla="*/ 44923 h 162178"/>
                <a:gd name="connsiteX12" fmla="*/ 498839 w 1218461"/>
                <a:gd name="connsiteY12" fmla="*/ 35747 h 162178"/>
                <a:gd name="connsiteX13" fmla="*/ 1187131 w 1218461"/>
                <a:gd name="connsiteY13" fmla="*/ 35747 h 162178"/>
                <a:gd name="connsiteX14" fmla="*/ 1218461 w 1218461"/>
                <a:gd name="connsiteY14" fmla="*/ 67077 h 162178"/>
                <a:gd name="connsiteX15" fmla="*/ 1187131 w 1218461"/>
                <a:gd name="connsiteY15" fmla="*/ 98407 h 162178"/>
                <a:gd name="connsiteX16" fmla="*/ 506819 w 1218461"/>
                <a:gd name="connsiteY16" fmla="*/ 98407 h 162178"/>
                <a:gd name="connsiteX17" fmla="*/ 505397 w 1218461"/>
                <a:gd name="connsiteY17" fmla="*/ 104094 h 162178"/>
                <a:gd name="connsiteX18" fmla="*/ 396910 w 1218461"/>
                <a:gd name="connsiteY18" fmla="*/ 162178 h 162178"/>
                <a:gd name="connsiteX19" fmla="*/ 313655 w 1218461"/>
                <a:gd name="connsiteY19" fmla="*/ 134323 h 162178"/>
                <a:gd name="connsiteX20" fmla="*/ 304682 w 1218461"/>
                <a:gd name="connsiteY20" fmla="*/ 123573 h 162178"/>
                <a:gd name="connsiteX21" fmla="*/ 23421 w 1218461"/>
                <a:gd name="connsiteY21" fmla="*/ 123573 h 162178"/>
                <a:gd name="connsiteX22" fmla="*/ 11911 w 1218461"/>
                <a:gd name="connsiteY22" fmla="*/ 118806 h 162178"/>
                <a:gd name="connsiteX23" fmla="*/ 11257 w 1218461"/>
                <a:gd name="connsiteY23" fmla="*/ 117226 h 162178"/>
                <a:gd name="connsiteX24" fmla="*/ 5902 w 1218461"/>
                <a:gd name="connsiteY24" fmla="*/ 115008 h 162178"/>
                <a:gd name="connsiteX25" fmla="*/ 0 w 1218461"/>
                <a:gd name="connsiteY25" fmla="*/ 100758 h 162178"/>
                <a:gd name="connsiteX26" fmla="*/ 0 w 1218461"/>
                <a:gd name="connsiteY26" fmla="*/ 20152 h 162178"/>
                <a:gd name="connsiteX27" fmla="*/ 20152 w 1218461"/>
                <a:gd name="connsiteY27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8880 w 1218461"/>
                <a:gd name="connsiteY4" fmla="*/ 42188 h 162178"/>
                <a:gd name="connsiteX5" fmla="*/ 348880 w 1218461"/>
                <a:gd name="connsiteY5" fmla="*/ 101430 h 162178"/>
                <a:gd name="connsiteX6" fmla="*/ 369590 w 1218461"/>
                <a:gd name="connsiteY6" fmla="*/ 110890 h 162178"/>
                <a:gd name="connsiteX7" fmla="*/ 396911 w 1218461"/>
                <a:gd name="connsiteY7" fmla="*/ 114627 h 162178"/>
                <a:gd name="connsiteX8" fmla="*/ 467100 w 1218461"/>
                <a:gd name="connsiteY8" fmla="*/ 67076 h 162178"/>
                <a:gd name="connsiteX9" fmla="*/ 467509 w 1218461"/>
                <a:gd name="connsiteY9" fmla="*/ 67076 h 162178"/>
                <a:gd name="connsiteX10" fmla="*/ 476685 w 1218461"/>
                <a:gd name="connsiteY10" fmla="*/ 44923 h 162178"/>
                <a:gd name="connsiteX11" fmla="*/ 498839 w 1218461"/>
                <a:gd name="connsiteY11" fmla="*/ 35747 h 162178"/>
                <a:gd name="connsiteX12" fmla="*/ 1187131 w 1218461"/>
                <a:gd name="connsiteY12" fmla="*/ 35747 h 162178"/>
                <a:gd name="connsiteX13" fmla="*/ 1218461 w 1218461"/>
                <a:gd name="connsiteY13" fmla="*/ 67077 h 162178"/>
                <a:gd name="connsiteX14" fmla="*/ 1187131 w 1218461"/>
                <a:gd name="connsiteY14" fmla="*/ 98407 h 162178"/>
                <a:gd name="connsiteX15" fmla="*/ 506819 w 1218461"/>
                <a:gd name="connsiteY15" fmla="*/ 98407 h 162178"/>
                <a:gd name="connsiteX16" fmla="*/ 505397 w 1218461"/>
                <a:gd name="connsiteY16" fmla="*/ 104094 h 162178"/>
                <a:gd name="connsiteX17" fmla="*/ 396910 w 1218461"/>
                <a:gd name="connsiteY17" fmla="*/ 162178 h 162178"/>
                <a:gd name="connsiteX18" fmla="*/ 313655 w 1218461"/>
                <a:gd name="connsiteY18" fmla="*/ 134323 h 162178"/>
                <a:gd name="connsiteX19" fmla="*/ 304682 w 1218461"/>
                <a:gd name="connsiteY19" fmla="*/ 123573 h 162178"/>
                <a:gd name="connsiteX20" fmla="*/ 23421 w 1218461"/>
                <a:gd name="connsiteY20" fmla="*/ 123573 h 162178"/>
                <a:gd name="connsiteX21" fmla="*/ 11911 w 1218461"/>
                <a:gd name="connsiteY21" fmla="*/ 118806 h 162178"/>
                <a:gd name="connsiteX22" fmla="*/ 11257 w 1218461"/>
                <a:gd name="connsiteY22" fmla="*/ 117226 h 162178"/>
                <a:gd name="connsiteX23" fmla="*/ 5902 w 1218461"/>
                <a:gd name="connsiteY23" fmla="*/ 115008 h 162178"/>
                <a:gd name="connsiteX24" fmla="*/ 0 w 1218461"/>
                <a:gd name="connsiteY24" fmla="*/ 100758 h 162178"/>
                <a:gd name="connsiteX25" fmla="*/ 0 w 1218461"/>
                <a:gd name="connsiteY25" fmla="*/ 20152 h 162178"/>
                <a:gd name="connsiteX26" fmla="*/ 20152 w 1218461"/>
                <a:gd name="connsiteY26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3561 w 1218461"/>
                <a:gd name="connsiteY2" fmla="*/ 18936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18461" h="162178">
                  <a:moveTo>
                    <a:pt x="20152" y="0"/>
                  </a:moveTo>
                  <a:lnTo>
                    <a:pt x="321584" y="0"/>
                  </a:lnTo>
                  <a:cubicBezTo>
                    <a:pt x="332714" y="0"/>
                    <a:pt x="337479" y="5982"/>
                    <a:pt x="343561" y="18936"/>
                  </a:cubicBezTo>
                  <a:lnTo>
                    <a:pt x="348880" y="42188"/>
                  </a:lnTo>
                  <a:lnTo>
                    <a:pt x="348880" y="101430"/>
                  </a:lnTo>
                  <a:lnTo>
                    <a:pt x="369590" y="110890"/>
                  </a:lnTo>
                  <a:cubicBezTo>
                    <a:pt x="377988" y="113296"/>
                    <a:pt x="387220" y="114627"/>
                    <a:pt x="396911" y="114627"/>
                  </a:cubicBezTo>
                  <a:cubicBezTo>
                    <a:pt x="435675" y="114627"/>
                    <a:pt x="467100" y="93338"/>
                    <a:pt x="467100" y="67076"/>
                  </a:cubicBezTo>
                  <a:lnTo>
                    <a:pt x="467509" y="67076"/>
                  </a:lnTo>
                  <a:lnTo>
                    <a:pt x="476685" y="44923"/>
                  </a:lnTo>
                  <a:cubicBezTo>
                    <a:pt x="482355" y="39254"/>
                    <a:pt x="490187" y="35747"/>
                    <a:pt x="498839" y="35747"/>
                  </a:cubicBezTo>
                  <a:lnTo>
                    <a:pt x="1187131" y="35747"/>
                  </a:lnTo>
                  <a:cubicBezTo>
                    <a:pt x="1204434" y="35747"/>
                    <a:pt x="1218461" y="49774"/>
                    <a:pt x="1218461" y="67077"/>
                  </a:cubicBezTo>
                  <a:cubicBezTo>
                    <a:pt x="1218461" y="84380"/>
                    <a:pt x="1204434" y="98407"/>
                    <a:pt x="1187131" y="98407"/>
                  </a:cubicBezTo>
                  <a:lnTo>
                    <a:pt x="506819" y="98407"/>
                  </a:lnTo>
                  <a:lnTo>
                    <a:pt x="505397" y="104094"/>
                  </a:lnTo>
                  <a:cubicBezTo>
                    <a:pt x="487523" y="138227"/>
                    <a:pt x="445679" y="162178"/>
                    <a:pt x="396910" y="162178"/>
                  </a:cubicBezTo>
                  <a:cubicBezTo>
                    <a:pt x="364397" y="162178"/>
                    <a:pt x="334962" y="151533"/>
                    <a:pt x="313655" y="134323"/>
                  </a:cubicBezTo>
                  <a:lnTo>
                    <a:pt x="304682" y="123573"/>
                  </a:lnTo>
                  <a:lnTo>
                    <a:pt x="23421" y="123573"/>
                  </a:lnTo>
                  <a:cubicBezTo>
                    <a:pt x="18926" y="123573"/>
                    <a:pt x="14857" y="121751"/>
                    <a:pt x="11911" y="118806"/>
                  </a:cubicBezTo>
                  <a:lnTo>
                    <a:pt x="11257" y="117226"/>
                  </a:lnTo>
                  <a:lnTo>
                    <a:pt x="5902" y="115008"/>
                  </a:lnTo>
                  <a:cubicBezTo>
                    <a:pt x="2256" y="111361"/>
                    <a:pt x="0" y="106323"/>
                    <a:pt x="0" y="100758"/>
                  </a:cubicBezTo>
                  <a:lnTo>
                    <a:pt x="0" y="20152"/>
                  </a:lnTo>
                  <a:cubicBezTo>
                    <a:pt x="0" y="9022"/>
                    <a:pt x="9022" y="0"/>
                    <a:pt x="20152" y="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8BE9DCD9-2C98-4898-BB8A-59616F5AA90B}"/>
                </a:ext>
              </a:extLst>
            </p:cNvPr>
            <p:cNvSpPr/>
            <p:nvPr/>
          </p:nvSpPr>
          <p:spPr bwMode="auto">
            <a:xfrm>
              <a:off x="3510050" y="3174518"/>
              <a:ext cx="507106" cy="138747"/>
            </a:xfrm>
            <a:custGeom>
              <a:avLst/>
              <a:gdLst>
                <a:gd name="connsiteX0" fmla="*/ 21697 w 537176"/>
                <a:gd name="connsiteY0" fmla="*/ 0 h 146974"/>
                <a:gd name="connsiteX1" fmla="*/ 511923 w 537176"/>
                <a:gd name="connsiteY1" fmla="*/ 0 h 146974"/>
                <a:gd name="connsiteX2" fmla="*/ 537176 w 537176"/>
                <a:gd name="connsiteY2" fmla="*/ 25253 h 146974"/>
                <a:gd name="connsiteX3" fmla="*/ 537176 w 537176"/>
                <a:gd name="connsiteY3" fmla="*/ 126263 h 146974"/>
                <a:gd name="connsiteX4" fmla="*/ 529780 w 537176"/>
                <a:gd name="connsiteY4" fmla="*/ 144120 h 146974"/>
                <a:gd name="connsiteX5" fmla="*/ 522889 w 537176"/>
                <a:gd name="connsiteY5" fmla="*/ 146974 h 146974"/>
                <a:gd name="connsiteX6" fmla="*/ 522889 w 537176"/>
                <a:gd name="connsiteY6" fmla="*/ 32395 h 146974"/>
                <a:gd name="connsiteX7" fmla="*/ 507162 w 537176"/>
                <a:gd name="connsiteY7" fmla="*/ 16668 h 146974"/>
                <a:gd name="connsiteX8" fmla="*/ 0 w 537176"/>
                <a:gd name="connsiteY8" fmla="*/ 16668 h 146974"/>
                <a:gd name="connsiteX9" fmla="*/ 3841 w 537176"/>
                <a:gd name="connsiteY9" fmla="*/ 7397 h 146974"/>
                <a:gd name="connsiteX10" fmla="*/ 21697 w 537176"/>
                <a:gd name="connsiteY10" fmla="*/ 0 h 14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7176" h="146974">
                  <a:moveTo>
                    <a:pt x="21697" y="0"/>
                  </a:moveTo>
                  <a:lnTo>
                    <a:pt x="511923" y="0"/>
                  </a:lnTo>
                  <a:cubicBezTo>
                    <a:pt x="525870" y="0"/>
                    <a:pt x="537176" y="11306"/>
                    <a:pt x="537176" y="25253"/>
                  </a:cubicBezTo>
                  <a:lnTo>
                    <a:pt x="537176" y="126263"/>
                  </a:lnTo>
                  <a:cubicBezTo>
                    <a:pt x="537176" y="133237"/>
                    <a:pt x="534350" y="139550"/>
                    <a:pt x="529780" y="144120"/>
                  </a:cubicBezTo>
                  <a:lnTo>
                    <a:pt x="522889" y="146974"/>
                  </a:lnTo>
                  <a:lnTo>
                    <a:pt x="522889" y="32395"/>
                  </a:lnTo>
                  <a:cubicBezTo>
                    <a:pt x="522889" y="23709"/>
                    <a:pt x="515848" y="16668"/>
                    <a:pt x="507162" y="16668"/>
                  </a:cubicBezTo>
                  <a:lnTo>
                    <a:pt x="0" y="16668"/>
                  </a:lnTo>
                  <a:lnTo>
                    <a:pt x="3841" y="7397"/>
                  </a:lnTo>
                  <a:cubicBezTo>
                    <a:pt x="8410" y="2827"/>
                    <a:pt x="14724" y="0"/>
                    <a:pt x="2169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C273469-F4F4-4232-B237-9969DAE311E2}"/>
                </a:ext>
              </a:extLst>
            </p:cNvPr>
            <p:cNvSpPr/>
            <p:nvPr/>
          </p:nvSpPr>
          <p:spPr bwMode="auto">
            <a:xfrm>
              <a:off x="4273375" y="3219449"/>
              <a:ext cx="1157571" cy="27869"/>
            </a:xfrm>
            <a:custGeom>
              <a:avLst/>
              <a:gdLst>
                <a:gd name="connsiteX0" fmla="*/ 35577 w 1157571"/>
                <a:gd name="connsiteY0" fmla="*/ 0 h 27869"/>
                <a:gd name="connsiteX1" fmla="*/ 1121993 w 1157571"/>
                <a:gd name="connsiteY1" fmla="*/ 0 h 27869"/>
                <a:gd name="connsiteX2" fmla="*/ 1151004 w 1157571"/>
                <a:gd name="connsiteY2" fmla="*/ 12017 h 27869"/>
                <a:gd name="connsiteX3" fmla="*/ 1157571 w 1157571"/>
                <a:gd name="connsiteY3" fmla="*/ 27869 h 27869"/>
                <a:gd name="connsiteX4" fmla="*/ 1136279 w 1157571"/>
                <a:gd name="connsiteY4" fmla="*/ 19050 h 27869"/>
                <a:gd name="connsiteX5" fmla="*/ 21291 w 1157571"/>
                <a:gd name="connsiteY5" fmla="*/ 19050 h 27869"/>
                <a:gd name="connsiteX6" fmla="*/ 0 w 1157571"/>
                <a:gd name="connsiteY6" fmla="*/ 27869 h 27869"/>
                <a:gd name="connsiteX7" fmla="*/ 6566 w 1157571"/>
                <a:gd name="connsiteY7" fmla="*/ 12017 h 27869"/>
                <a:gd name="connsiteX8" fmla="*/ 35577 w 1157571"/>
                <a:gd name="connsiteY8" fmla="*/ 0 h 2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7571" h="27869">
                  <a:moveTo>
                    <a:pt x="35577" y="0"/>
                  </a:moveTo>
                  <a:lnTo>
                    <a:pt x="1121993" y="0"/>
                  </a:lnTo>
                  <a:cubicBezTo>
                    <a:pt x="1133323" y="0"/>
                    <a:pt x="1143580" y="4592"/>
                    <a:pt x="1151004" y="12017"/>
                  </a:cubicBezTo>
                  <a:lnTo>
                    <a:pt x="1157571" y="27869"/>
                  </a:lnTo>
                  <a:lnTo>
                    <a:pt x="1136279" y="19050"/>
                  </a:lnTo>
                  <a:lnTo>
                    <a:pt x="21291" y="19050"/>
                  </a:lnTo>
                  <a:lnTo>
                    <a:pt x="0" y="27869"/>
                  </a:lnTo>
                  <a:lnTo>
                    <a:pt x="6566" y="12017"/>
                  </a:lnTo>
                  <a:cubicBezTo>
                    <a:pt x="13991" y="4592"/>
                    <a:pt x="24248" y="0"/>
                    <a:pt x="3557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99439A69-DDCB-48CD-B16F-3630220FCB03}"/>
              </a:ext>
            </a:extLst>
          </p:cNvPr>
          <p:cNvGrpSpPr/>
          <p:nvPr/>
        </p:nvGrpSpPr>
        <p:grpSpPr>
          <a:xfrm rot="1800000">
            <a:off x="8521180" y="4594635"/>
            <a:ext cx="309236" cy="1754184"/>
            <a:chOff x="1935619" y="2522836"/>
            <a:chExt cx="561716" cy="3186413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67042F5E-814C-4CAC-B447-D962A99951FB}"/>
                </a:ext>
              </a:extLst>
            </p:cNvPr>
            <p:cNvSpPr/>
            <p:nvPr/>
          </p:nvSpPr>
          <p:spPr bwMode="auto">
            <a:xfrm>
              <a:off x="1935619" y="4441330"/>
              <a:ext cx="486958" cy="10980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A39A4E67-BBFB-4414-A339-AB54DA926D0B}"/>
                </a:ext>
              </a:extLst>
            </p:cNvPr>
            <p:cNvGrpSpPr/>
            <p:nvPr/>
          </p:nvGrpSpPr>
          <p:grpSpPr>
            <a:xfrm>
              <a:off x="2249728" y="2562878"/>
              <a:ext cx="247607" cy="504468"/>
              <a:chOff x="2579419" y="2883187"/>
              <a:chExt cx="384918" cy="784222"/>
            </a:xfrm>
          </p:grpSpPr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F5FFBB0-FBCC-4C8A-BA68-0A1BDA7AA3EE}"/>
                  </a:ext>
                </a:extLst>
              </p:cNvPr>
              <p:cNvSpPr/>
              <p:nvPr/>
            </p:nvSpPr>
            <p:spPr bwMode="auto">
              <a:xfrm rot="5400000">
                <a:off x="2449256" y="3087601"/>
                <a:ext cx="635720" cy="375393"/>
              </a:xfrm>
              <a:custGeom>
                <a:avLst/>
                <a:gdLst>
                  <a:gd name="connsiteX0" fmla="*/ 577850 w 635720"/>
                  <a:gd name="connsiteY0" fmla="*/ 0 h 375393"/>
                  <a:gd name="connsiteX1" fmla="*/ 635720 w 635720"/>
                  <a:gd name="connsiteY1" fmla="*/ 0 h 375393"/>
                  <a:gd name="connsiteX2" fmla="*/ 624146 w 635720"/>
                  <a:gd name="connsiteY2" fmla="*/ 375393 h 375393"/>
                  <a:gd name="connsiteX3" fmla="*/ 589424 w 635720"/>
                  <a:gd name="connsiteY3" fmla="*/ 375393 h 375393"/>
                  <a:gd name="connsiteX4" fmla="*/ 460375 w 635720"/>
                  <a:gd name="connsiteY4" fmla="*/ 0 h 375393"/>
                  <a:gd name="connsiteX5" fmla="*/ 518245 w 635720"/>
                  <a:gd name="connsiteY5" fmla="*/ 0 h 375393"/>
                  <a:gd name="connsiteX6" fmla="*/ 506671 w 635720"/>
                  <a:gd name="connsiteY6" fmla="*/ 375393 h 375393"/>
                  <a:gd name="connsiteX7" fmla="*/ 471949 w 635720"/>
                  <a:gd name="connsiteY7" fmla="*/ 375393 h 375393"/>
                  <a:gd name="connsiteX8" fmla="*/ 346075 w 635720"/>
                  <a:gd name="connsiteY8" fmla="*/ 0 h 375393"/>
                  <a:gd name="connsiteX9" fmla="*/ 403945 w 635720"/>
                  <a:gd name="connsiteY9" fmla="*/ 0 h 375393"/>
                  <a:gd name="connsiteX10" fmla="*/ 392371 w 635720"/>
                  <a:gd name="connsiteY10" fmla="*/ 375393 h 375393"/>
                  <a:gd name="connsiteX11" fmla="*/ 357649 w 635720"/>
                  <a:gd name="connsiteY11" fmla="*/ 375393 h 375393"/>
                  <a:gd name="connsiteX12" fmla="*/ 231775 w 635720"/>
                  <a:gd name="connsiteY12" fmla="*/ 0 h 375393"/>
                  <a:gd name="connsiteX13" fmla="*/ 289645 w 635720"/>
                  <a:gd name="connsiteY13" fmla="*/ 0 h 375393"/>
                  <a:gd name="connsiteX14" fmla="*/ 278071 w 635720"/>
                  <a:gd name="connsiteY14" fmla="*/ 375393 h 375393"/>
                  <a:gd name="connsiteX15" fmla="*/ 243349 w 635720"/>
                  <a:gd name="connsiteY15" fmla="*/ 375393 h 375393"/>
                  <a:gd name="connsiteX16" fmla="*/ 117475 w 635720"/>
                  <a:gd name="connsiteY16" fmla="*/ 0 h 375393"/>
                  <a:gd name="connsiteX17" fmla="*/ 175345 w 635720"/>
                  <a:gd name="connsiteY17" fmla="*/ 0 h 375393"/>
                  <a:gd name="connsiteX18" fmla="*/ 163771 w 635720"/>
                  <a:gd name="connsiteY18" fmla="*/ 375393 h 375393"/>
                  <a:gd name="connsiteX19" fmla="*/ 129049 w 635720"/>
                  <a:gd name="connsiteY19" fmla="*/ 375393 h 375393"/>
                  <a:gd name="connsiteX20" fmla="*/ 0 w 635720"/>
                  <a:gd name="connsiteY20" fmla="*/ 0 h 375393"/>
                  <a:gd name="connsiteX21" fmla="*/ 57870 w 635720"/>
                  <a:gd name="connsiteY21" fmla="*/ 0 h 375393"/>
                  <a:gd name="connsiteX22" fmla="*/ 46296 w 635720"/>
                  <a:gd name="connsiteY22" fmla="*/ 375393 h 375393"/>
                  <a:gd name="connsiteX23" fmla="*/ 11574 w 635720"/>
                  <a:gd name="connsiteY23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35720" h="375393">
                    <a:moveTo>
                      <a:pt x="577850" y="0"/>
                    </a:moveTo>
                    <a:lnTo>
                      <a:pt x="635720" y="0"/>
                    </a:lnTo>
                    <a:lnTo>
                      <a:pt x="624146" y="375393"/>
                    </a:lnTo>
                    <a:lnTo>
                      <a:pt x="589424" y="375393"/>
                    </a:lnTo>
                    <a:close/>
                    <a:moveTo>
                      <a:pt x="460375" y="0"/>
                    </a:moveTo>
                    <a:lnTo>
                      <a:pt x="518245" y="0"/>
                    </a:lnTo>
                    <a:lnTo>
                      <a:pt x="506671" y="375393"/>
                    </a:lnTo>
                    <a:lnTo>
                      <a:pt x="471949" y="375393"/>
                    </a:lnTo>
                    <a:close/>
                    <a:moveTo>
                      <a:pt x="346075" y="0"/>
                    </a:moveTo>
                    <a:lnTo>
                      <a:pt x="403945" y="0"/>
                    </a:lnTo>
                    <a:lnTo>
                      <a:pt x="392371" y="375393"/>
                    </a:lnTo>
                    <a:lnTo>
                      <a:pt x="357649" y="375393"/>
                    </a:lnTo>
                    <a:close/>
                    <a:moveTo>
                      <a:pt x="231775" y="0"/>
                    </a:moveTo>
                    <a:lnTo>
                      <a:pt x="289645" y="0"/>
                    </a:lnTo>
                    <a:lnTo>
                      <a:pt x="278071" y="375393"/>
                    </a:lnTo>
                    <a:lnTo>
                      <a:pt x="243349" y="375393"/>
                    </a:lnTo>
                    <a:close/>
                    <a:moveTo>
                      <a:pt x="117475" y="0"/>
                    </a:moveTo>
                    <a:lnTo>
                      <a:pt x="175345" y="0"/>
                    </a:lnTo>
                    <a:lnTo>
                      <a:pt x="163771" y="375393"/>
                    </a:lnTo>
                    <a:lnTo>
                      <a:pt x="129049" y="375393"/>
                    </a:lnTo>
                    <a:close/>
                    <a:moveTo>
                      <a:pt x="0" y="0"/>
                    </a:moveTo>
                    <a:lnTo>
                      <a:pt x="57870" y="0"/>
                    </a:lnTo>
                    <a:lnTo>
                      <a:pt x="46296" y="375393"/>
                    </a:lnTo>
                    <a:lnTo>
                      <a:pt x="11574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フリーフォーム: 図形 44">
                <a:extLst>
                  <a:ext uri="{FF2B5EF4-FFF2-40B4-BE49-F238E27FC236}">
                    <a16:creationId xmlns:a16="http://schemas.microsoft.com/office/drawing/2014/main" id="{D7C1D4A2-C29B-4FC0-AAE6-E513084723C1}"/>
                  </a:ext>
                </a:extLst>
              </p:cNvPr>
              <p:cNvSpPr/>
              <p:nvPr/>
            </p:nvSpPr>
            <p:spPr bwMode="auto">
              <a:xfrm rot="5400000">
                <a:off x="2384530" y="3087601"/>
                <a:ext cx="784222" cy="375393"/>
              </a:xfrm>
              <a:custGeom>
                <a:avLst/>
                <a:gdLst>
                  <a:gd name="connsiteX0" fmla="*/ 692150 w 784222"/>
                  <a:gd name="connsiteY0" fmla="*/ 0 h 375393"/>
                  <a:gd name="connsiteX1" fmla="*/ 784222 w 784222"/>
                  <a:gd name="connsiteY1" fmla="*/ 0 h 375393"/>
                  <a:gd name="connsiteX2" fmla="*/ 765808 w 784222"/>
                  <a:gd name="connsiteY2" fmla="*/ 375393 h 375393"/>
                  <a:gd name="connsiteX3" fmla="*/ 710565 w 784222"/>
                  <a:gd name="connsiteY3" fmla="*/ 375393 h 375393"/>
                  <a:gd name="connsiteX4" fmla="*/ 574675 w 784222"/>
                  <a:gd name="connsiteY4" fmla="*/ 0 h 375393"/>
                  <a:gd name="connsiteX5" fmla="*/ 666747 w 784222"/>
                  <a:gd name="connsiteY5" fmla="*/ 0 h 375393"/>
                  <a:gd name="connsiteX6" fmla="*/ 648333 w 784222"/>
                  <a:gd name="connsiteY6" fmla="*/ 375393 h 375393"/>
                  <a:gd name="connsiteX7" fmla="*/ 593090 w 784222"/>
                  <a:gd name="connsiteY7" fmla="*/ 375393 h 375393"/>
                  <a:gd name="connsiteX8" fmla="*/ 460375 w 784222"/>
                  <a:gd name="connsiteY8" fmla="*/ 0 h 375393"/>
                  <a:gd name="connsiteX9" fmla="*/ 552447 w 784222"/>
                  <a:gd name="connsiteY9" fmla="*/ 0 h 375393"/>
                  <a:gd name="connsiteX10" fmla="*/ 534033 w 784222"/>
                  <a:gd name="connsiteY10" fmla="*/ 375393 h 375393"/>
                  <a:gd name="connsiteX11" fmla="*/ 478790 w 784222"/>
                  <a:gd name="connsiteY11" fmla="*/ 375393 h 375393"/>
                  <a:gd name="connsiteX12" fmla="*/ 346075 w 784222"/>
                  <a:gd name="connsiteY12" fmla="*/ 0 h 375393"/>
                  <a:gd name="connsiteX13" fmla="*/ 438147 w 784222"/>
                  <a:gd name="connsiteY13" fmla="*/ 0 h 375393"/>
                  <a:gd name="connsiteX14" fmla="*/ 419733 w 784222"/>
                  <a:gd name="connsiteY14" fmla="*/ 375393 h 375393"/>
                  <a:gd name="connsiteX15" fmla="*/ 364490 w 784222"/>
                  <a:gd name="connsiteY15" fmla="*/ 375393 h 375393"/>
                  <a:gd name="connsiteX16" fmla="*/ 231775 w 784222"/>
                  <a:gd name="connsiteY16" fmla="*/ 0 h 375393"/>
                  <a:gd name="connsiteX17" fmla="*/ 323847 w 784222"/>
                  <a:gd name="connsiteY17" fmla="*/ 0 h 375393"/>
                  <a:gd name="connsiteX18" fmla="*/ 305433 w 784222"/>
                  <a:gd name="connsiteY18" fmla="*/ 375393 h 375393"/>
                  <a:gd name="connsiteX19" fmla="*/ 250190 w 784222"/>
                  <a:gd name="connsiteY19" fmla="*/ 375393 h 375393"/>
                  <a:gd name="connsiteX20" fmla="*/ 114300 w 784222"/>
                  <a:gd name="connsiteY20" fmla="*/ 0 h 375393"/>
                  <a:gd name="connsiteX21" fmla="*/ 206372 w 784222"/>
                  <a:gd name="connsiteY21" fmla="*/ 0 h 375393"/>
                  <a:gd name="connsiteX22" fmla="*/ 187958 w 784222"/>
                  <a:gd name="connsiteY22" fmla="*/ 375393 h 375393"/>
                  <a:gd name="connsiteX23" fmla="*/ 132715 w 784222"/>
                  <a:gd name="connsiteY23" fmla="*/ 375393 h 375393"/>
                  <a:gd name="connsiteX24" fmla="*/ 0 w 784222"/>
                  <a:gd name="connsiteY24" fmla="*/ 0 h 375393"/>
                  <a:gd name="connsiteX25" fmla="*/ 92072 w 784222"/>
                  <a:gd name="connsiteY25" fmla="*/ 0 h 375393"/>
                  <a:gd name="connsiteX26" fmla="*/ 73658 w 784222"/>
                  <a:gd name="connsiteY26" fmla="*/ 375393 h 375393"/>
                  <a:gd name="connsiteX27" fmla="*/ 18415 w 784222"/>
                  <a:gd name="connsiteY27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84222" h="375393">
                    <a:moveTo>
                      <a:pt x="692150" y="0"/>
                    </a:moveTo>
                    <a:lnTo>
                      <a:pt x="784222" y="0"/>
                    </a:lnTo>
                    <a:lnTo>
                      <a:pt x="765808" y="375393"/>
                    </a:lnTo>
                    <a:lnTo>
                      <a:pt x="710565" y="375393"/>
                    </a:lnTo>
                    <a:close/>
                    <a:moveTo>
                      <a:pt x="574675" y="0"/>
                    </a:moveTo>
                    <a:lnTo>
                      <a:pt x="666747" y="0"/>
                    </a:lnTo>
                    <a:lnTo>
                      <a:pt x="648333" y="375393"/>
                    </a:lnTo>
                    <a:lnTo>
                      <a:pt x="593090" y="375393"/>
                    </a:lnTo>
                    <a:close/>
                    <a:moveTo>
                      <a:pt x="460375" y="0"/>
                    </a:moveTo>
                    <a:lnTo>
                      <a:pt x="552447" y="0"/>
                    </a:lnTo>
                    <a:lnTo>
                      <a:pt x="534033" y="375393"/>
                    </a:lnTo>
                    <a:lnTo>
                      <a:pt x="478790" y="375393"/>
                    </a:lnTo>
                    <a:close/>
                    <a:moveTo>
                      <a:pt x="346075" y="0"/>
                    </a:moveTo>
                    <a:lnTo>
                      <a:pt x="438147" y="0"/>
                    </a:lnTo>
                    <a:lnTo>
                      <a:pt x="419733" y="375393"/>
                    </a:lnTo>
                    <a:lnTo>
                      <a:pt x="364490" y="375393"/>
                    </a:lnTo>
                    <a:close/>
                    <a:moveTo>
                      <a:pt x="231775" y="0"/>
                    </a:moveTo>
                    <a:lnTo>
                      <a:pt x="323847" y="0"/>
                    </a:lnTo>
                    <a:lnTo>
                      <a:pt x="305433" y="375393"/>
                    </a:lnTo>
                    <a:lnTo>
                      <a:pt x="250190" y="375393"/>
                    </a:lnTo>
                    <a:close/>
                    <a:moveTo>
                      <a:pt x="114300" y="0"/>
                    </a:moveTo>
                    <a:lnTo>
                      <a:pt x="206372" y="0"/>
                    </a:lnTo>
                    <a:lnTo>
                      <a:pt x="187958" y="375393"/>
                    </a:lnTo>
                    <a:lnTo>
                      <a:pt x="132715" y="375393"/>
                    </a:lnTo>
                    <a:close/>
                    <a:moveTo>
                      <a:pt x="0" y="0"/>
                    </a:moveTo>
                    <a:lnTo>
                      <a:pt x="92072" y="0"/>
                    </a:lnTo>
                    <a:lnTo>
                      <a:pt x="73658" y="375393"/>
                    </a:lnTo>
                    <a:lnTo>
                      <a:pt x="18415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7" name="四角形: 上の 2 つの角を丸める 36">
              <a:extLst>
                <a:ext uri="{FF2B5EF4-FFF2-40B4-BE49-F238E27FC236}">
                  <a16:creationId xmlns:a16="http://schemas.microsoft.com/office/drawing/2014/main" id="{5785BF61-65D3-4C97-8404-E019D52F2A11}"/>
                </a:ext>
              </a:extLst>
            </p:cNvPr>
            <p:cNvSpPr/>
            <p:nvPr/>
          </p:nvSpPr>
          <p:spPr bwMode="auto">
            <a:xfrm>
              <a:off x="1935619" y="5541085"/>
              <a:ext cx="486958" cy="168164"/>
            </a:xfrm>
            <a:prstGeom prst="round2SameRect">
              <a:avLst>
                <a:gd name="adj1" fmla="val 0"/>
                <a:gd name="adj2" fmla="val 36817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D84944B4-A919-4066-9505-24A723083E57}"/>
                </a:ext>
              </a:extLst>
            </p:cNvPr>
            <p:cNvSpPr/>
            <p:nvPr/>
          </p:nvSpPr>
          <p:spPr bwMode="auto">
            <a:xfrm>
              <a:off x="2122858" y="4740666"/>
              <a:ext cx="105992" cy="31836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正方形/長方形 38">
              <a:extLst>
                <a:ext uri="{FF2B5EF4-FFF2-40B4-BE49-F238E27FC236}">
                  <a16:creationId xmlns:a16="http://schemas.microsoft.com/office/drawing/2014/main" id="{D32A5564-8E2A-4B37-95F1-DB89E48F126C}"/>
                </a:ext>
              </a:extLst>
            </p:cNvPr>
            <p:cNvSpPr/>
            <p:nvPr/>
          </p:nvSpPr>
          <p:spPr bwMode="auto">
            <a:xfrm>
              <a:off x="2129004" y="4854888"/>
              <a:ext cx="93700" cy="73396"/>
            </a:xfrm>
            <a:prstGeom prst="rect">
              <a:avLst/>
            </a:prstGeom>
            <a:pattFill prst="dk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69721DE5-8927-4835-81BA-C314C49A2CD1}"/>
                </a:ext>
              </a:extLst>
            </p:cNvPr>
            <p:cNvSpPr/>
            <p:nvPr/>
          </p:nvSpPr>
          <p:spPr bwMode="auto">
            <a:xfrm rot="16200000">
              <a:off x="1489747" y="3093044"/>
              <a:ext cx="1380749" cy="240334"/>
            </a:xfrm>
            <a:custGeom>
              <a:avLst/>
              <a:gdLst>
                <a:gd name="connsiteX0" fmla="*/ 1380749 w 1380749"/>
                <a:gd name="connsiteY0" fmla="*/ 115900 h 240334"/>
                <a:gd name="connsiteX1" fmla="*/ 1380749 w 1380749"/>
                <a:gd name="connsiteY1" fmla="*/ 167996 h 240334"/>
                <a:gd name="connsiteX2" fmla="*/ 1345421 w 1380749"/>
                <a:gd name="connsiteY2" fmla="*/ 203324 h 240334"/>
                <a:gd name="connsiteX3" fmla="*/ 831523 w 1380749"/>
                <a:gd name="connsiteY3" fmla="*/ 203324 h 240334"/>
                <a:gd name="connsiteX4" fmla="*/ 806542 w 1380749"/>
                <a:gd name="connsiteY4" fmla="*/ 192977 h 240334"/>
                <a:gd name="connsiteX5" fmla="*/ 796837 w 1380749"/>
                <a:gd name="connsiteY5" fmla="*/ 169547 h 240334"/>
                <a:gd name="connsiteX6" fmla="*/ 0 w 1380749"/>
                <a:gd name="connsiteY6" fmla="*/ 240334 h 240334"/>
                <a:gd name="connsiteX7" fmla="*/ 0 w 1380749"/>
                <a:gd name="connsiteY7" fmla="*/ 0 h 240334"/>
                <a:gd name="connsiteX8" fmla="*/ 809764 w 1380749"/>
                <a:gd name="connsiteY8" fmla="*/ 71936 h 240334"/>
                <a:gd name="connsiteX9" fmla="*/ 821801 w 1380749"/>
                <a:gd name="connsiteY9" fmla="*/ 54082 h 240334"/>
                <a:gd name="connsiteX10" fmla="*/ 883619 w 1380749"/>
                <a:gd name="connsiteY10" fmla="*/ 28476 h 240334"/>
                <a:gd name="connsiteX11" fmla="*/ 1293325 w 1380749"/>
                <a:gd name="connsiteY11" fmla="*/ 28476 h 240334"/>
                <a:gd name="connsiteX12" fmla="*/ 1380749 w 1380749"/>
                <a:gd name="connsiteY12" fmla="*/ 115900 h 2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0749" h="240334">
                  <a:moveTo>
                    <a:pt x="1380749" y="115900"/>
                  </a:moveTo>
                  <a:lnTo>
                    <a:pt x="1380749" y="167996"/>
                  </a:lnTo>
                  <a:cubicBezTo>
                    <a:pt x="1380749" y="187507"/>
                    <a:pt x="1364932" y="203324"/>
                    <a:pt x="1345421" y="203324"/>
                  </a:cubicBezTo>
                  <a:lnTo>
                    <a:pt x="831523" y="203324"/>
                  </a:lnTo>
                  <a:cubicBezTo>
                    <a:pt x="821768" y="203324"/>
                    <a:pt x="812936" y="199370"/>
                    <a:pt x="806542" y="192977"/>
                  </a:cubicBezTo>
                  <a:lnTo>
                    <a:pt x="796837" y="169547"/>
                  </a:lnTo>
                  <a:lnTo>
                    <a:pt x="0" y="240334"/>
                  </a:lnTo>
                  <a:lnTo>
                    <a:pt x="0" y="0"/>
                  </a:lnTo>
                  <a:lnTo>
                    <a:pt x="809764" y="71936"/>
                  </a:lnTo>
                  <a:lnTo>
                    <a:pt x="821801" y="54082"/>
                  </a:lnTo>
                  <a:cubicBezTo>
                    <a:pt x="837622" y="38261"/>
                    <a:pt x="859478" y="28476"/>
                    <a:pt x="883619" y="28476"/>
                  </a:cubicBezTo>
                  <a:lnTo>
                    <a:pt x="1293325" y="28476"/>
                  </a:lnTo>
                  <a:cubicBezTo>
                    <a:pt x="1341608" y="28476"/>
                    <a:pt x="1380749" y="67617"/>
                    <a:pt x="1380749" y="115900"/>
                  </a:cubicBezTo>
                  <a:close/>
                </a:path>
              </a:pathLst>
            </a:custGeom>
            <a:solidFill>
              <a:srgbClr val="FF6699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B81B10D-C63F-47A4-8F33-C80FFF9AE6BF}"/>
                </a:ext>
              </a:extLst>
            </p:cNvPr>
            <p:cNvSpPr/>
            <p:nvPr/>
          </p:nvSpPr>
          <p:spPr bwMode="auto">
            <a:xfrm>
              <a:off x="1935619" y="5494513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台形 41">
              <a:extLst>
                <a:ext uri="{FF2B5EF4-FFF2-40B4-BE49-F238E27FC236}">
                  <a16:creationId xmlns:a16="http://schemas.microsoft.com/office/drawing/2014/main" id="{8731AC8C-FA3A-4DE6-9D16-7F8852913D1D}"/>
                </a:ext>
              </a:extLst>
            </p:cNvPr>
            <p:cNvSpPr/>
            <p:nvPr/>
          </p:nvSpPr>
          <p:spPr bwMode="auto">
            <a:xfrm>
              <a:off x="1937665" y="3851629"/>
              <a:ext cx="484912" cy="589701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517386D3-D991-4395-B4C8-5EA0E6F696B2}"/>
                </a:ext>
              </a:extLst>
            </p:cNvPr>
            <p:cNvSpPr/>
            <p:nvPr/>
          </p:nvSpPr>
          <p:spPr bwMode="auto">
            <a:xfrm>
              <a:off x="1935619" y="4431497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049893B5-D53B-4BE1-94EB-DD86C109EDFD}"/>
              </a:ext>
            </a:extLst>
          </p:cNvPr>
          <p:cNvGrpSpPr/>
          <p:nvPr/>
        </p:nvGrpSpPr>
        <p:grpSpPr>
          <a:xfrm>
            <a:off x="6573180" y="4728641"/>
            <a:ext cx="661723" cy="1632347"/>
            <a:chOff x="3906525" y="3873673"/>
            <a:chExt cx="557515" cy="1375285"/>
          </a:xfrm>
        </p:grpSpPr>
        <p:grpSp>
          <p:nvGrpSpPr>
            <p:cNvPr id="47" name="グループ化 46">
              <a:extLst>
                <a:ext uri="{FF2B5EF4-FFF2-40B4-BE49-F238E27FC236}">
                  <a16:creationId xmlns:a16="http://schemas.microsoft.com/office/drawing/2014/main" id="{83132294-7DCA-4AA8-AC08-BA211B4EAE48}"/>
                </a:ext>
              </a:extLst>
            </p:cNvPr>
            <p:cNvGrpSpPr/>
            <p:nvPr/>
          </p:nvGrpSpPr>
          <p:grpSpPr>
            <a:xfrm rot="1800000">
              <a:off x="3906525" y="3979789"/>
              <a:ext cx="382112" cy="1269169"/>
              <a:chOff x="3906525" y="3979789"/>
              <a:chExt cx="382112" cy="1269169"/>
            </a:xfrm>
            <a:solidFill>
              <a:srgbClr val="0070C0"/>
            </a:solidFill>
          </p:grpSpPr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0F370B56-0343-44B7-9DEA-8941E22CD83C}"/>
                  </a:ext>
                </a:extLst>
              </p:cNvPr>
              <p:cNvSpPr/>
              <p:nvPr/>
            </p:nvSpPr>
            <p:spPr bwMode="auto">
              <a:xfrm>
                <a:off x="3907044" y="3979789"/>
                <a:ext cx="381593" cy="1269169"/>
              </a:xfrm>
              <a:custGeom>
                <a:avLst/>
                <a:gdLst>
                  <a:gd name="connsiteX0" fmla="*/ 136271 w 381593"/>
                  <a:gd name="connsiteY0" fmla="*/ 0 h 1269169"/>
                  <a:gd name="connsiteX1" fmla="*/ 207222 w 381593"/>
                  <a:gd name="connsiteY1" fmla="*/ 0 h 1269169"/>
                  <a:gd name="connsiteX2" fmla="*/ 303580 w 381593"/>
                  <a:gd name="connsiteY2" fmla="*/ 39913 h 1269169"/>
                  <a:gd name="connsiteX3" fmla="*/ 318922 w 381593"/>
                  <a:gd name="connsiteY3" fmla="*/ 62668 h 1269169"/>
                  <a:gd name="connsiteX4" fmla="*/ 341680 w 381593"/>
                  <a:gd name="connsiteY4" fmla="*/ 78012 h 1269169"/>
                  <a:gd name="connsiteX5" fmla="*/ 381593 w 381593"/>
                  <a:gd name="connsiteY5" fmla="*/ 174370 h 1269169"/>
                  <a:gd name="connsiteX6" fmla="*/ 381593 w 381593"/>
                  <a:gd name="connsiteY6" fmla="*/ 571463 h 1269169"/>
                  <a:gd name="connsiteX7" fmla="*/ 298365 w 381593"/>
                  <a:gd name="connsiteY7" fmla="*/ 697025 h 1269169"/>
                  <a:gd name="connsiteX8" fmla="*/ 288081 w 381593"/>
                  <a:gd name="connsiteY8" fmla="*/ 699101 h 1269169"/>
                  <a:gd name="connsiteX9" fmla="*/ 344920 w 381593"/>
                  <a:gd name="connsiteY9" fmla="*/ 1229603 h 1269169"/>
                  <a:gd name="connsiteX10" fmla="*/ 342648 w 381593"/>
                  <a:gd name="connsiteY10" fmla="*/ 1229603 h 1269169"/>
                  <a:gd name="connsiteX11" fmla="*/ 332939 w 381593"/>
                  <a:gd name="connsiteY11" fmla="*/ 1244227 h 1269169"/>
                  <a:gd name="connsiteX12" fmla="*/ 209191 w 381593"/>
                  <a:gd name="connsiteY12" fmla="*/ 1269169 h 1269169"/>
                  <a:gd name="connsiteX13" fmla="*/ 85443 w 381593"/>
                  <a:gd name="connsiteY13" fmla="*/ 1244227 h 1269169"/>
                  <a:gd name="connsiteX14" fmla="*/ 75734 w 381593"/>
                  <a:gd name="connsiteY14" fmla="*/ 1229603 h 1269169"/>
                  <a:gd name="connsiteX15" fmla="*/ 74890 w 381593"/>
                  <a:gd name="connsiteY15" fmla="*/ 1229603 h 1269169"/>
                  <a:gd name="connsiteX16" fmla="*/ 75007 w 381593"/>
                  <a:gd name="connsiteY16" fmla="*/ 1228508 h 1269169"/>
                  <a:gd name="connsiteX17" fmla="*/ 74889 w 381593"/>
                  <a:gd name="connsiteY17" fmla="*/ 1228330 h 1269169"/>
                  <a:gd name="connsiteX18" fmla="*/ 75053 w 381593"/>
                  <a:gd name="connsiteY18" fmla="*/ 1228083 h 1269169"/>
                  <a:gd name="connsiteX19" fmla="*/ 131728 w 381593"/>
                  <a:gd name="connsiteY19" fmla="*/ 699124 h 1269169"/>
                  <a:gd name="connsiteX20" fmla="*/ 121328 w 381593"/>
                  <a:gd name="connsiteY20" fmla="*/ 697025 h 1269169"/>
                  <a:gd name="connsiteX21" fmla="*/ 61373 w 381593"/>
                  <a:gd name="connsiteY21" fmla="*/ 647654 h 1269169"/>
                  <a:gd name="connsiteX22" fmla="*/ 58911 w 381593"/>
                  <a:gd name="connsiteY22" fmla="*/ 642531 h 1269169"/>
                  <a:gd name="connsiteX23" fmla="*/ 39913 w 381593"/>
                  <a:gd name="connsiteY23" fmla="*/ 629722 h 1269169"/>
                  <a:gd name="connsiteX24" fmla="*/ 0 w 381593"/>
                  <a:gd name="connsiteY24" fmla="*/ 533364 h 1269169"/>
                  <a:gd name="connsiteX25" fmla="*/ 0 w 381593"/>
                  <a:gd name="connsiteY25" fmla="*/ 136271 h 1269169"/>
                  <a:gd name="connsiteX26" fmla="*/ 136271 w 381593"/>
                  <a:gd name="connsiteY26" fmla="*/ 0 h 126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1593" h="1269169">
                    <a:moveTo>
                      <a:pt x="136271" y="0"/>
                    </a:moveTo>
                    <a:lnTo>
                      <a:pt x="207222" y="0"/>
                    </a:lnTo>
                    <a:cubicBezTo>
                      <a:pt x="244852" y="0"/>
                      <a:pt x="278920" y="15253"/>
                      <a:pt x="303580" y="39913"/>
                    </a:cubicBezTo>
                    <a:lnTo>
                      <a:pt x="318922" y="62668"/>
                    </a:lnTo>
                    <a:lnTo>
                      <a:pt x="341680" y="78012"/>
                    </a:lnTo>
                    <a:cubicBezTo>
                      <a:pt x="366340" y="102672"/>
                      <a:pt x="381593" y="136740"/>
                      <a:pt x="381593" y="174370"/>
                    </a:cubicBezTo>
                    <a:lnTo>
                      <a:pt x="381593" y="571463"/>
                    </a:lnTo>
                    <a:cubicBezTo>
                      <a:pt x="381593" y="627908"/>
                      <a:pt x="347275" y="676338"/>
                      <a:pt x="298365" y="697025"/>
                    </a:cubicBezTo>
                    <a:lnTo>
                      <a:pt x="288081" y="699101"/>
                    </a:lnTo>
                    <a:lnTo>
                      <a:pt x="344920" y="1229603"/>
                    </a:lnTo>
                    <a:lnTo>
                      <a:pt x="342648" y="1229603"/>
                    </a:lnTo>
                    <a:lnTo>
                      <a:pt x="332939" y="1244227"/>
                    </a:lnTo>
                    <a:cubicBezTo>
                      <a:pt x="312551" y="1258885"/>
                      <a:pt x="264821" y="1269169"/>
                      <a:pt x="209191" y="1269169"/>
                    </a:cubicBezTo>
                    <a:cubicBezTo>
                      <a:pt x="153561" y="1269169"/>
                      <a:pt x="105831" y="1258885"/>
                      <a:pt x="85443" y="1244227"/>
                    </a:cubicBezTo>
                    <a:lnTo>
                      <a:pt x="75734" y="1229603"/>
                    </a:lnTo>
                    <a:lnTo>
                      <a:pt x="74890" y="1229603"/>
                    </a:lnTo>
                    <a:lnTo>
                      <a:pt x="75007" y="1228508"/>
                    </a:lnTo>
                    <a:lnTo>
                      <a:pt x="74889" y="1228330"/>
                    </a:lnTo>
                    <a:lnTo>
                      <a:pt x="75053" y="1228083"/>
                    </a:lnTo>
                    <a:lnTo>
                      <a:pt x="131728" y="699124"/>
                    </a:lnTo>
                    <a:lnTo>
                      <a:pt x="121328" y="697025"/>
                    </a:lnTo>
                    <a:cubicBezTo>
                      <a:pt x="96874" y="686682"/>
                      <a:pt x="76067" y="669403"/>
                      <a:pt x="61373" y="647654"/>
                    </a:cubicBezTo>
                    <a:lnTo>
                      <a:pt x="58911" y="642531"/>
                    </a:lnTo>
                    <a:lnTo>
                      <a:pt x="39913" y="629722"/>
                    </a:lnTo>
                    <a:cubicBezTo>
                      <a:pt x="15253" y="605062"/>
                      <a:pt x="0" y="570994"/>
                      <a:pt x="0" y="533364"/>
                    </a:cubicBezTo>
                    <a:lnTo>
                      <a:pt x="0" y="136271"/>
                    </a:lnTo>
                    <a:cubicBezTo>
                      <a:pt x="0" y="61011"/>
                      <a:pt x="61011" y="0"/>
                      <a:pt x="136271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四角形: 角を丸くする 73">
                <a:extLst>
                  <a:ext uri="{FF2B5EF4-FFF2-40B4-BE49-F238E27FC236}">
                    <a16:creationId xmlns:a16="http://schemas.microsoft.com/office/drawing/2014/main" id="{A7FB068A-C8A7-43D6-A999-8135A7CF4450}"/>
                  </a:ext>
                </a:extLst>
              </p:cNvPr>
              <p:cNvSpPr/>
              <p:nvPr/>
            </p:nvSpPr>
            <p:spPr bwMode="auto">
              <a:xfrm>
                <a:off x="3906525" y="3979789"/>
                <a:ext cx="343493" cy="669635"/>
              </a:xfrm>
              <a:prstGeom prst="roundRect">
                <a:avLst>
                  <a:gd name="adj" fmla="val 39672"/>
                </a:avLst>
              </a:prstGeom>
              <a:solidFill>
                <a:srgbClr val="003399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82BA2FFF-4D3F-497C-9AE0-817971B61D79}"/>
                </a:ext>
              </a:extLst>
            </p:cNvPr>
            <p:cNvGrpSpPr/>
            <p:nvPr/>
          </p:nvGrpSpPr>
          <p:grpSpPr>
            <a:xfrm>
              <a:off x="4001378" y="3873673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66" name="フリーフォーム: 図形 65">
                <a:extLst>
                  <a:ext uri="{FF2B5EF4-FFF2-40B4-BE49-F238E27FC236}">
                    <a16:creationId xmlns:a16="http://schemas.microsoft.com/office/drawing/2014/main" id="{897DCE82-F6BF-4077-8508-23A492A3C328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95C4CA44-D269-4327-9F18-3B8B7D6FC9F8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CEF98FDB-51B3-4F1C-B21B-7D948FA811CC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47AEA1DE-0BF0-427C-B4B7-CC79FB18B3AE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AA293955-2260-4BE5-AD38-EC30E9235E49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BFD1DA78-001A-4B71-8955-169B7690568E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251FEE17-C15F-4B73-B175-86A3C46E7999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531B76C5-ECED-4F37-9E3C-B87C42AE49D1}"/>
                </a:ext>
              </a:extLst>
            </p:cNvPr>
            <p:cNvGrpSpPr/>
            <p:nvPr/>
          </p:nvGrpSpPr>
          <p:grpSpPr>
            <a:xfrm>
              <a:off x="4081150" y="3920107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807F67EC-7F73-4C06-858F-EC7965E1231E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フリーフォーム: 図形 59">
                <a:extLst>
                  <a:ext uri="{FF2B5EF4-FFF2-40B4-BE49-F238E27FC236}">
                    <a16:creationId xmlns:a16="http://schemas.microsoft.com/office/drawing/2014/main" id="{91A32350-A3B3-4D4D-9E3D-1B2B88152CF8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23B8E68-3636-4E3F-9468-CC0FA4463A76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4CA91B69-F245-4048-AD41-0EA69D004EAC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CEAB3C39-FF2F-40F4-B499-5195B9C3AF3A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3B749880-D717-42E6-BAAE-B4283E33DF1A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AB805E05-6081-438A-89A1-951DB546580A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44D32D94-C49F-4095-928C-EBD4BE0E5433}"/>
                </a:ext>
              </a:extLst>
            </p:cNvPr>
            <p:cNvGrpSpPr/>
            <p:nvPr/>
          </p:nvGrpSpPr>
          <p:grpSpPr>
            <a:xfrm>
              <a:off x="4160921" y="3966542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9264F227-981E-46D9-A873-44E8D9367A63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1D4CC45E-9446-40D1-A2E9-2DE33EE450FF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83CD142A-D479-4FCD-95E8-271986FC334A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5EB4772F-2370-46B7-AE3B-F35DBA8AF41E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1B1F8D5-4ED5-41CB-B882-5722A2EC6187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フリーフォーム: 図形 56">
                <a:extLst>
                  <a:ext uri="{FF2B5EF4-FFF2-40B4-BE49-F238E27FC236}">
                    <a16:creationId xmlns:a16="http://schemas.microsoft.com/office/drawing/2014/main" id="{2E709F5D-200B-43E5-8C6C-C38C4E65BB72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C78A5CE3-4E1E-41F8-B31C-E58924773ADB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D63A599C-E347-4A5A-8AA6-641AC62107A6}"/>
                </a:ext>
              </a:extLst>
            </p:cNvPr>
            <p:cNvSpPr/>
            <p:nvPr/>
          </p:nvSpPr>
          <p:spPr bwMode="auto">
            <a:xfrm rot="1488676">
              <a:off x="3957900" y="4753942"/>
              <a:ext cx="45719" cy="410154"/>
            </a:xfrm>
            <a:custGeom>
              <a:avLst/>
              <a:gdLst>
                <a:gd name="connsiteX0" fmla="*/ 39075 w 78150"/>
                <a:gd name="connsiteY0" fmla="*/ 166815 h 631962"/>
                <a:gd name="connsiteX1" fmla="*/ 78150 w 78150"/>
                <a:gd name="connsiteY1" fmla="*/ 205890 h 631962"/>
                <a:gd name="connsiteX2" fmla="*/ 78150 w 78150"/>
                <a:gd name="connsiteY2" fmla="*/ 592887 h 631962"/>
                <a:gd name="connsiteX3" fmla="*/ 39075 w 78150"/>
                <a:gd name="connsiteY3" fmla="*/ 631962 h 631962"/>
                <a:gd name="connsiteX4" fmla="*/ 0 w 78150"/>
                <a:gd name="connsiteY4" fmla="*/ 592887 h 631962"/>
                <a:gd name="connsiteX5" fmla="*/ 0 w 78150"/>
                <a:gd name="connsiteY5" fmla="*/ 205890 h 631962"/>
                <a:gd name="connsiteX6" fmla="*/ 39075 w 78150"/>
                <a:gd name="connsiteY6" fmla="*/ 166815 h 631962"/>
                <a:gd name="connsiteX7" fmla="*/ 39075 w 78150"/>
                <a:gd name="connsiteY7" fmla="*/ 0 h 631962"/>
                <a:gd name="connsiteX8" fmla="*/ 78150 w 78150"/>
                <a:gd name="connsiteY8" fmla="*/ 39075 h 631962"/>
                <a:gd name="connsiteX9" fmla="*/ 78150 w 78150"/>
                <a:gd name="connsiteY9" fmla="*/ 90370 h 631962"/>
                <a:gd name="connsiteX10" fmla="*/ 39075 w 78150"/>
                <a:gd name="connsiteY10" fmla="*/ 129445 h 631962"/>
                <a:gd name="connsiteX11" fmla="*/ 0 w 78150"/>
                <a:gd name="connsiteY11" fmla="*/ 90370 h 631962"/>
                <a:gd name="connsiteX12" fmla="*/ 0 w 78150"/>
                <a:gd name="connsiteY12" fmla="*/ 39075 h 631962"/>
                <a:gd name="connsiteX13" fmla="*/ 39075 w 78150"/>
                <a:gd name="connsiteY13" fmla="*/ 0 h 63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150" h="631962">
                  <a:moveTo>
                    <a:pt x="39075" y="166815"/>
                  </a:moveTo>
                  <a:cubicBezTo>
                    <a:pt x="60656" y="166815"/>
                    <a:pt x="78150" y="184309"/>
                    <a:pt x="78150" y="205890"/>
                  </a:cubicBezTo>
                  <a:lnTo>
                    <a:pt x="78150" y="592887"/>
                  </a:lnTo>
                  <a:cubicBezTo>
                    <a:pt x="78150" y="614468"/>
                    <a:pt x="60656" y="631962"/>
                    <a:pt x="39075" y="631962"/>
                  </a:cubicBezTo>
                  <a:cubicBezTo>
                    <a:pt x="17494" y="631962"/>
                    <a:pt x="0" y="614468"/>
                    <a:pt x="0" y="592887"/>
                  </a:cubicBezTo>
                  <a:lnTo>
                    <a:pt x="0" y="205890"/>
                  </a:lnTo>
                  <a:cubicBezTo>
                    <a:pt x="0" y="184309"/>
                    <a:pt x="17494" y="166815"/>
                    <a:pt x="39075" y="166815"/>
                  </a:cubicBezTo>
                  <a:close/>
                  <a:moveTo>
                    <a:pt x="39075" y="0"/>
                  </a:moveTo>
                  <a:cubicBezTo>
                    <a:pt x="60656" y="0"/>
                    <a:pt x="78150" y="17494"/>
                    <a:pt x="78150" y="39075"/>
                  </a:cubicBezTo>
                  <a:lnTo>
                    <a:pt x="78150" y="90370"/>
                  </a:lnTo>
                  <a:cubicBezTo>
                    <a:pt x="78150" y="111951"/>
                    <a:pt x="60656" y="129445"/>
                    <a:pt x="39075" y="129445"/>
                  </a:cubicBezTo>
                  <a:cubicBezTo>
                    <a:pt x="17494" y="129445"/>
                    <a:pt x="0" y="111951"/>
                    <a:pt x="0" y="90370"/>
                  </a:cubicBezTo>
                  <a:lnTo>
                    <a:pt x="0" y="39075"/>
                  </a:lnTo>
                  <a:cubicBezTo>
                    <a:pt x="0" y="17494"/>
                    <a:pt x="17494" y="0"/>
                    <a:pt x="3907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86FE2776-4967-46D7-8370-55BDCBE11E51}"/>
              </a:ext>
            </a:extLst>
          </p:cNvPr>
          <p:cNvGrpSpPr/>
          <p:nvPr/>
        </p:nvGrpSpPr>
        <p:grpSpPr>
          <a:xfrm rot="1800000">
            <a:off x="8521181" y="776258"/>
            <a:ext cx="309236" cy="1754184"/>
            <a:chOff x="1935619" y="2522836"/>
            <a:chExt cx="561716" cy="3186413"/>
          </a:xfrm>
        </p:grpSpPr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F605BD28-AC69-4A5D-96E9-D9E40B189069}"/>
                </a:ext>
              </a:extLst>
            </p:cNvPr>
            <p:cNvSpPr/>
            <p:nvPr/>
          </p:nvSpPr>
          <p:spPr bwMode="auto">
            <a:xfrm>
              <a:off x="1935619" y="4441330"/>
              <a:ext cx="486958" cy="10980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CBB2CABF-E9E0-446B-B7DC-9AD0CF560156}"/>
                </a:ext>
              </a:extLst>
            </p:cNvPr>
            <p:cNvGrpSpPr/>
            <p:nvPr/>
          </p:nvGrpSpPr>
          <p:grpSpPr>
            <a:xfrm>
              <a:off x="2249728" y="2562878"/>
              <a:ext cx="247607" cy="504468"/>
              <a:chOff x="2579419" y="2883187"/>
              <a:chExt cx="384918" cy="784222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E6EDE0A6-0217-4291-ADDD-F89C9933CAD8}"/>
                  </a:ext>
                </a:extLst>
              </p:cNvPr>
              <p:cNvSpPr/>
              <p:nvPr/>
            </p:nvSpPr>
            <p:spPr bwMode="auto">
              <a:xfrm rot="5400000">
                <a:off x="2449256" y="3087601"/>
                <a:ext cx="635720" cy="375393"/>
              </a:xfrm>
              <a:custGeom>
                <a:avLst/>
                <a:gdLst>
                  <a:gd name="connsiteX0" fmla="*/ 577850 w 635720"/>
                  <a:gd name="connsiteY0" fmla="*/ 0 h 375393"/>
                  <a:gd name="connsiteX1" fmla="*/ 635720 w 635720"/>
                  <a:gd name="connsiteY1" fmla="*/ 0 h 375393"/>
                  <a:gd name="connsiteX2" fmla="*/ 624146 w 635720"/>
                  <a:gd name="connsiteY2" fmla="*/ 375393 h 375393"/>
                  <a:gd name="connsiteX3" fmla="*/ 589424 w 635720"/>
                  <a:gd name="connsiteY3" fmla="*/ 375393 h 375393"/>
                  <a:gd name="connsiteX4" fmla="*/ 460375 w 635720"/>
                  <a:gd name="connsiteY4" fmla="*/ 0 h 375393"/>
                  <a:gd name="connsiteX5" fmla="*/ 518245 w 635720"/>
                  <a:gd name="connsiteY5" fmla="*/ 0 h 375393"/>
                  <a:gd name="connsiteX6" fmla="*/ 506671 w 635720"/>
                  <a:gd name="connsiteY6" fmla="*/ 375393 h 375393"/>
                  <a:gd name="connsiteX7" fmla="*/ 471949 w 635720"/>
                  <a:gd name="connsiteY7" fmla="*/ 375393 h 375393"/>
                  <a:gd name="connsiteX8" fmla="*/ 346075 w 635720"/>
                  <a:gd name="connsiteY8" fmla="*/ 0 h 375393"/>
                  <a:gd name="connsiteX9" fmla="*/ 403945 w 635720"/>
                  <a:gd name="connsiteY9" fmla="*/ 0 h 375393"/>
                  <a:gd name="connsiteX10" fmla="*/ 392371 w 635720"/>
                  <a:gd name="connsiteY10" fmla="*/ 375393 h 375393"/>
                  <a:gd name="connsiteX11" fmla="*/ 357649 w 635720"/>
                  <a:gd name="connsiteY11" fmla="*/ 375393 h 375393"/>
                  <a:gd name="connsiteX12" fmla="*/ 231775 w 635720"/>
                  <a:gd name="connsiteY12" fmla="*/ 0 h 375393"/>
                  <a:gd name="connsiteX13" fmla="*/ 289645 w 635720"/>
                  <a:gd name="connsiteY13" fmla="*/ 0 h 375393"/>
                  <a:gd name="connsiteX14" fmla="*/ 278071 w 635720"/>
                  <a:gd name="connsiteY14" fmla="*/ 375393 h 375393"/>
                  <a:gd name="connsiteX15" fmla="*/ 243349 w 635720"/>
                  <a:gd name="connsiteY15" fmla="*/ 375393 h 375393"/>
                  <a:gd name="connsiteX16" fmla="*/ 117475 w 635720"/>
                  <a:gd name="connsiteY16" fmla="*/ 0 h 375393"/>
                  <a:gd name="connsiteX17" fmla="*/ 175345 w 635720"/>
                  <a:gd name="connsiteY17" fmla="*/ 0 h 375393"/>
                  <a:gd name="connsiteX18" fmla="*/ 163771 w 635720"/>
                  <a:gd name="connsiteY18" fmla="*/ 375393 h 375393"/>
                  <a:gd name="connsiteX19" fmla="*/ 129049 w 635720"/>
                  <a:gd name="connsiteY19" fmla="*/ 375393 h 375393"/>
                  <a:gd name="connsiteX20" fmla="*/ 0 w 635720"/>
                  <a:gd name="connsiteY20" fmla="*/ 0 h 375393"/>
                  <a:gd name="connsiteX21" fmla="*/ 57870 w 635720"/>
                  <a:gd name="connsiteY21" fmla="*/ 0 h 375393"/>
                  <a:gd name="connsiteX22" fmla="*/ 46296 w 635720"/>
                  <a:gd name="connsiteY22" fmla="*/ 375393 h 375393"/>
                  <a:gd name="connsiteX23" fmla="*/ 11574 w 635720"/>
                  <a:gd name="connsiteY23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35720" h="375393">
                    <a:moveTo>
                      <a:pt x="577850" y="0"/>
                    </a:moveTo>
                    <a:lnTo>
                      <a:pt x="635720" y="0"/>
                    </a:lnTo>
                    <a:lnTo>
                      <a:pt x="624146" y="375393"/>
                    </a:lnTo>
                    <a:lnTo>
                      <a:pt x="589424" y="375393"/>
                    </a:lnTo>
                    <a:close/>
                    <a:moveTo>
                      <a:pt x="460375" y="0"/>
                    </a:moveTo>
                    <a:lnTo>
                      <a:pt x="518245" y="0"/>
                    </a:lnTo>
                    <a:lnTo>
                      <a:pt x="506671" y="375393"/>
                    </a:lnTo>
                    <a:lnTo>
                      <a:pt x="471949" y="375393"/>
                    </a:lnTo>
                    <a:close/>
                    <a:moveTo>
                      <a:pt x="346075" y="0"/>
                    </a:moveTo>
                    <a:lnTo>
                      <a:pt x="403945" y="0"/>
                    </a:lnTo>
                    <a:lnTo>
                      <a:pt x="392371" y="375393"/>
                    </a:lnTo>
                    <a:lnTo>
                      <a:pt x="357649" y="375393"/>
                    </a:lnTo>
                    <a:close/>
                    <a:moveTo>
                      <a:pt x="231775" y="0"/>
                    </a:moveTo>
                    <a:lnTo>
                      <a:pt x="289645" y="0"/>
                    </a:lnTo>
                    <a:lnTo>
                      <a:pt x="278071" y="375393"/>
                    </a:lnTo>
                    <a:lnTo>
                      <a:pt x="243349" y="375393"/>
                    </a:lnTo>
                    <a:close/>
                    <a:moveTo>
                      <a:pt x="117475" y="0"/>
                    </a:moveTo>
                    <a:lnTo>
                      <a:pt x="175345" y="0"/>
                    </a:lnTo>
                    <a:lnTo>
                      <a:pt x="163771" y="375393"/>
                    </a:lnTo>
                    <a:lnTo>
                      <a:pt x="129049" y="375393"/>
                    </a:lnTo>
                    <a:close/>
                    <a:moveTo>
                      <a:pt x="0" y="0"/>
                    </a:moveTo>
                    <a:lnTo>
                      <a:pt x="57870" y="0"/>
                    </a:lnTo>
                    <a:lnTo>
                      <a:pt x="46296" y="375393"/>
                    </a:lnTo>
                    <a:lnTo>
                      <a:pt x="11574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B5455BFE-5394-4074-BE30-BD3214B22A75}"/>
                  </a:ext>
                </a:extLst>
              </p:cNvPr>
              <p:cNvSpPr/>
              <p:nvPr/>
            </p:nvSpPr>
            <p:spPr bwMode="auto">
              <a:xfrm rot="5400000">
                <a:off x="2384530" y="3087601"/>
                <a:ext cx="784222" cy="375393"/>
              </a:xfrm>
              <a:custGeom>
                <a:avLst/>
                <a:gdLst>
                  <a:gd name="connsiteX0" fmla="*/ 692150 w 784222"/>
                  <a:gd name="connsiteY0" fmla="*/ 0 h 375393"/>
                  <a:gd name="connsiteX1" fmla="*/ 784222 w 784222"/>
                  <a:gd name="connsiteY1" fmla="*/ 0 h 375393"/>
                  <a:gd name="connsiteX2" fmla="*/ 765808 w 784222"/>
                  <a:gd name="connsiteY2" fmla="*/ 375393 h 375393"/>
                  <a:gd name="connsiteX3" fmla="*/ 710565 w 784222"/>
                  <a:gd name="connsiteY3" fmla="*/ 375393 h 375393"/>
                  <a:gd name="connsiteX4" fmla="*/ 574675 w 784222"/>
                  <a:gd name="connsiteY4" fmla="*/ 0 h 375393"/>
                  <a:gd name="connsiteX5" fmla="*/ 666747 w 784222"/>
                  <a:gd name="connsiteY5" fmla="*/ 0 h 375393"/>
                  <a:gd name="connsiteX6" fmla="*/ 648333 w 784222"/>
                  <a:gd name="connsiteY6" fmla="*/ 375393 h 375393"/>
                  <a:gd name="connsiteX7" fmla="*/ 593090 w 784222"/>
                  <a:gd name="connsiteY7" fmla="*/ 375393 h 375393"/>
                  <a:gd name="connsiteX8" fmla="*/ 460375 w 784222"/>
                  <a:gd name="connsiteY8" fmla="*/ 0 h 375393"/>
                  <a:gd name="connsiteX9" fmla="*/ 552447 w 784222"/>
                  <a:gd name="connsiteY9" fmla="*/ 0 h 375393"/>
                  <a:gd name="connsiteX10" fmla="*/ 534033 w 784222"/>
                  <a:gd name="connsiteY10" fmla="*/ 375393 h 375393"/>
                  <a:gd name="connsiteX11" fmla="*/ 478790 w 784222"/>
                  <a:gd name="connsiteY11" fmla="*/ 375393 h 375393"/>
                  <a:gd name="connsiteX12" fmla="*/ 346075 w 784222"/>
                  <a:gd name="connsiteY12" fmla="*/ 0 h 375393"/>
                  <a:gd name="connsiteX13" fmla="*/ 438147 w 784222"/>
                  <a:gd name="connsiteY13" fmla="*/ 0 h 375393"/>
                  <a:gd name="connsiteX14" fmla="*/ 419733 w 784222"/>
                  <a:gd name="connsiteY14" fmla="*/ 375393 h 375393"/>
                  <a:gd name="connsiteX15" fmla="*/ 364490 w 784222"/>
                  <a:gd name="connsiteY15" fmla="*/ 375393 h 375393"/>
                  <a:gd name="connsiteX16" fmla="*/ 231775 w 784222"/>
                  <a:gd name="connsiteY16" fmla="*/ 0 h 375393"/>
                  <a:gd name="connsiteX17" fmla="*/ 323847 w 784222"/>
                  <a:gd name="connsiteY17" fmla="*/ 0 h 375393"/>
                  <a:gd name="connsiteX18" fmla="*/ 305433 w 784222"/>
                  <a:gd name="connsiteY18" fmla="*/ 375393 h 375393"/>
                  <a:gd name="connsiteX19" fmla="*/ 250190 w 784222"/>
                  <a:gd name="connsiteY19" fmla="*/ 375393 h 375393"/>
                  <a:gd name="connsiteX20" fmla="*/ 114300 w 784222"/>
                  <a:gd name="connsiteY20" fmla="*/ 0 h 375393"/>
                  <a:gd name="connsiteX21" fmla="*/ 206372 w 784222"/>
                  <a:gd name="connsiteY21" fmla="*/ 0 h 375393"/>
                  <a:gd name="connsiteX22" fmla="*/ 187958 w 784222"/>
                  <a:gd name="connsiteY22" fmla="*/ 375393 h 375393"/>
                  <a:gd name="connsiteX23" fmla="*/ 132715 w 784222"/>
                  <a:gd name="connsiteY23" fmla="*/ 375393 h 375393"/>
                  <a:gd name="connsiteX24" fmla="*/ 0 w 784222"/>
                  <a:gd name="connsiteY24" fmla="*/ 0 h 375393"/>
                  <a:gd name="connsiteX25" fmla="*/ 92072 w 784222"/>
                  <a:gd name="connsiteY25" fmla="*/ 0 h 375393"/>
                  <a:gd name="connsiteX26" fmla="*/ 73658 w 784222"/>
                  <a:gd name="connsiteY26" fmla="*/ 375393 h 375393"/>
                  <a:gd name="connsiteX27" fmla="*/ 18415 w 784222"/>
                  <a:gd name="connsiteY27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84222" h="375393">
                    <a:moveTo>
                      <a:pt x="692150" y="0"/>
                    </a:moveTo>
                    <a:lnTo>
                      <a:pt x="784222" y="0"/>
                    </a:lnTo>
                    <a:lnTo>
                      <a:pt x="765808" y="375393"/>
                    </a:lnTo>
                    <a:lnTo>
                      <a:pt x="710565" y="375393"/>
                    </a:lnTo>
                    <a:close/>
                    <a:moveTo>
                      <a:pt x="574675" y="0"/>
                    </a:moveTo>
                    <a:lnTo>
                      <a:pt x="666747" y="0"/>
                    </a:lnTo>
                    <a:lnTo>
                      <a:pt x="648333" y="375393"/>
                    </a:lnTo>
                    <a:lnTo>
                      <a:pt x="593090" y="375393"/>
                    </a:lnTo>
                    <a:close/>
                    <a:moveTo>
                      <a:pt x="460375" y="0"/>
                    </a:moveTo>
                    <a:lnTo>
                      <a:pt x="552447" y="0"/>
                    </a:lnTo>
                    <a:lnTo>
                      <a:pt x="534033" y="375393"/>
                    </a:lnTo>
                    <a:lnTo>
                      <a:pt x="478790" y="375393"/>
                    </a:lnTo>
                    <a:close/>
                    <a:moveTo>
                      <a:pt x="346075" y="0"/>
                    </a:moveTo>
                    <a:lnTo>
                      <a:pt x="438147" y="0"/>
                    </a:lnTo>
                    <a:lnTo>
                      <a:pt x="419733" y="375393"/>
                    </a:lnTo>
                    <a:lnTo>
                      <a:pt x="364490" y="375393"/>
                    </a:lnTo>
                    <a:close/>
                    <a:moveTo>
                      <a:pt x="231775" y="0"/>
                    </a:moveTo>
                    <a:lnTo>
                      <a:pt x="323847" y="0"/>
                    </a:lnTo>
                    <a:lnTo>
                      <a:pt x="305433" y="375393"/>
                    </a:lnTo>
                    <a:lnTo>
                      <a:pt x="250190" y="375393"/>
                    </a:lnTo>
                    <a:close/>
                    <a:moveTo>
                      <a:pt x="114300" y="0"/>
                    </a:moveTo>
                    <a:lnTo>
                      <a:pt x="206372" y="0"/>
                    </a:lnTo>
                    <a:lnTo>
                      <a:pt x="187958" y="375393"/>
                    </a:lnTo>
                    <a:lnTo>
                      <a:pt x="132715" y="375393"/>
                    </a:lnTo>
                    <a:close/>
                    <a:moveTo>
                      <a:pt x="0" y="0"/>
                    </a:moveTo>
                    <a:lnTo>
                      <a:pt x="92072" y="0"/>
                    </a:lnTo>
                    <a:lnTo>
                      <a:pt x="73658" y="375393"/>
                    </a:lnTo>
                    <a:lnTo>
                      <a:pt x="18415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DE8B0F1B-A13A-4F46-8A86-757F94CD704C}"/>
                </a:ext>
              </a:extLst>
            </p:cNvPr>
            <p:cNvSpPr/>
            <p:nvPr/>
          </p:nvSpPr>
          <p:spPr bwMode="auto">
            <a:xfrm>
              <a:off x="1935619" y="5541085"/>
              <a:ext cx="486958" cy="168164"/>
            </a:xfrm>
            <a:prstGeom prst="round2SameRect">
              <a:avLst>
                <a:gd name="adj1" fmla="val 0"/>
                <a:gd name="adj2" fmla="val 36817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9" name="正方形/長方形 78">
              <a:extLst>
                <a:ext uri="{FF2B5EF4-FFF2-40B4-BE49-F238E27FC236}">
                  <a16:creationId xmlns:a16="http://schemas.microsoft.com/office/drawing/2014/main" id="{0E7F1B13-13B1-4F5C-9BF9-01943423C944}"/>
                </a:ext>
              </a:extLst>
            </p:cNvPr>
            <p:cNvSpPr/>
            <p:nvPr/>
          </p:nvSpPr>
          <p:spPr bwMode="auto">
            <a:xfrm>
              <a:off x="2122858" y="4740666"/>
              <a:ext cx="105992" cy="31836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850D8EC0-DE8E-4EB1-B983-E4FCEC2E9CE3}"/>
                </a:ext>
              </a:extLst>
            </p:cNvPr>
            <p:cNvSpPr/>
            <p:nvPr/>
          </p:nvSpPr>
          <p:spPr bwMode="auto">
            <a:xfrm>
              <a:off x="2129004" y="4854888"/>
              <a:ext cx="93700" cy="73396"/>
            </a:xfrm>
            <a:prstGeom prst="rect">
              <a:avLst/>
            </a:prstGeom>
            <a:pattFill prst="dk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310A53B8-41E7-401E-84A4-8988D1CE59A4}"/>
                </a:ext>
              </a:extLst>
            </p:cNvPr>
            <p:cNvSpPr/>
            <p:nvPr/>
          </p:nvSpPr>
          <p:spPr bwMode="auto">
            <a:xfrm rot="16200000">
              <a:off x="1489747" y="3093044"/>
              <a:ext cx="1380749" cy="240334"/>
            </a:xfrm>
            <a:custGeom>
              <a:avLst/>
              <a:gdLst>
                <a:gd name="connsiteX0" fmla="*/ 1380749 w 1380749"/>
                <a:gd name="connsiteY0" fmla="*/ 115900 h 240334"/>
                <a:gd name="connsiteX1" fmla="*/ 1380749 w 1380749"/>
                <a:gd name="connsiteY1" fmla="*/ 167996 h 240334"/>
                <a:gd name="connsiteX2" fmla="*/ 1345421 w 1380749"/>
                <a:gd name="connsiteY2" fmla="*/ 203324 h 240334"/>
                <a:gd name="connsiteX3" fmla="*/ 831523 w 1380749"/>
                <a:gd name="connsiteY3" fmla="*/ 203324 h 240334"/>
                <a:gd name="connsiteX4" fmla="*/ 806542 w 1380749"/>
                <a:gd name="connsiteY4" fmla="*/ 192977 h 240334"/>
                <a:gd name="connsiteX5" fmla="*/ 796837 w 1380749"/>
                <a:gd name="connsiteY5" fmla="*/ 169547 h 240334"/>
                <a:gd name="connsiteX6" fmla="*/ 0 w 1380749"/>
                <a:gd name="connsiteY6" fmla="*/ 240334 h 240334"/>
                <a:gd name="connsiteX7" fmla="*/ 0 w 1380749"/>
                <a:gd name="connsiteY7" fmla="*/ 0 h 240334"/>
                <a:gd name="connsiteX8" fmla="*/ 809764 w 1380749"/>
                <a:gd name="connsiteY8" fmla="*/ 71936 h 240334"/>
                <a:gd name="connsiteX9" fmla="*/ 821801 w 1380749"/>
                <a:gd name="connsiteY9" fmla="*/ 54082 h 240334"/>
                <a:gd name="connsiteX10" fmla="*/ 883619 w 1380749"/>
                <a:gd name="connsiteY10" fmla="*/ 28476 h 240334"/>
                <a:gd name="connsiteX11" fmla="*/ 1293325 w 1380749"/>
                <a:gd name="connsiteY11" fmla="*/ 28476 h 240334"/>
                <a:gd name="connsiteX12" fmla="*/ 1380749 w 1380749"/>
                <a:gd name="connsiteY12" fmla="*/ 115900 h 2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0749" h="240334">
                  <a:moveTo>
                    <a:pt x="1380749" y="115900"/>
                  </a:moveTo>
                  <a:lnTo>
                    <a:pt x="1380749" y="167996"/>
                  </a:lnTo>
                  <a:cubicBezTo>
                    <a:pt x="1380749" y="187507"/>
                    <a:pt x="1364932" y="203324"/>
                    <a:pt x="1345421" y="203324"/>
                  </a:cubicBezTo>
                  <a:lnTo>
                    <a:pt x="831523" y="203324"/>
                  </a:lnTo>
                  <a:cubicBezTo>
                    <a:pt x="821768" y="203324"/>
                    <a:pt x="812936" y="199370"/>
                    <a:pt x="806542" y="192977"/>
                  </a:cubicBezTo>
                  <a:lnTo>
                    <a:pt x="796837" y="169547"/>
                  </a:lnTo>
                  <a:lnTo>
                    <a:pt x="0" y="240334"/>
                  </a:lnTo>
                  <a:lnTo>
                    <a:pt x="0" y="0"/>
                  </a:lnTo>
                  <a:lnTo>
                    <a:pt x="809764" y="71936"/>
                  </a:lnTo>
                  <a:lnTo>
                    <a:pt x="821801" y="54082"/>
                  </a:lnTo>
                  <a:cubicBezTo>
                    <a:pt x="837622" y="38261"/>
                    <a:pt x="859478" y="28476"/>
                    <a:pt x="883619" y="28476"/>
                  </a:cubicBezTo>
                  <a:lnTo>
                    <a:pt x="1293325" y="28476"/>
                  </a:lnTo>
                  <a:cubicBezTo>
                    <a:pt x="1341608" y="28476"/>
                    <a:pt x="1380749" y="67617"/>
                    <a:pt x="1380749" y="115900"/>
                  </a:cubicBezTo>
                  <a:close/>
                </a:path>
              </a:pathLst>
            </a:custGeom>
            <a:solidFill>
              <a:srgbClr val="FFFF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正方形/長方形 81">
              <a:extLst>
                <a:ext uri="{FF2B5EF4-FFF2-40B4-BE49-F238E27FC236}">
                  <a16:creationId xmlns:a16="http://schemas.microsoft.com/office/drawing/2014/main" id="{1AD70C99-8B78-449D-BE07-140B432881F8}"/>
                </a:ext>
              </a:extLst>
            </p:cNvPr>
            <p:cNvSpPr/>
            <p:nvPr/>
          </p:nvSpPr>
          <p:spPr bwMode="auto">
            <a:xfrm>
              <a:off x="1935619" y="5494513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台形 82">
              <a:extLst>
                <a:ext uri="{FF2B5EF4-FFF2-40B4-BE49-F238E27FC236}">
                  <a16:creationId xmlns:a16="http://schemas.microsoft.com/office/drawing/2014/main" id="{5F0C7CB8-12AA-4034-8DDF-D628BFD13EF9}"/>
                </a:ext>
              </a:extLst>
            </p:cNvPr>
            <p:cNvSpPr/>
            <p:nvPr/>
          </p:nvSpPr>
          <p:spPr bwMode="auto">
            <a:xfrm>
              <a:off x="1937665" y="3851629"/>
              <a:ext cx="484912" cy="589701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4F121BD1-8DE2-4519-AC4E-4108945C6887}"/>
                </a:ext>
              </a:extLst>
            </p:cNvPr>
            <p:cNvSpPr/>
            <p:nvPr/>
          </p:nvSpPr>
          <p:spPr bwMode="auto">
            <a:xfrm>
              <a:off x="1935619" y="4431497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E6A22ACA-932B-45DF-A7AF-D2FD9A6C6E59}"/>
              </a:ext>
            </a:extLst>
          </p:cNvPr>
          <p:cNvGrpSpPr/>
          <p:nvPr/>
        </p:nvGrpSpPr>
        <p:grpSpPr>
          <a:xfrm rot="1800000">
            <a:off x="8521181" y="2698962"/>
            <a:ext cx="309236" cy="1754184"/>
            <a:chOff x="1935619" y="2522836"/>
            <a:chExt cx="561716" cy="3186413"/>
          </a:xfrm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486676BC-ED4C-4FC5-A167-8D0E9190A4C2}"/>
                </a:ext>
              </a:extLst>
            </p:cNvPr>
            <p:cNvSpPr/>
            <p:nvPr/>
          </p:nvSpPr>
          <p:spPr bwMode="auto">
            <a:xfrm>
              <a:off x="1935619" y="4441330"/>
              <a:ext cx="486958" cy="1098050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9" name="グループ化 88">
              <a:extLst>
                <a:ext uri="{FF2B5EF4-FFF2-40B4-BE49-F238E27FC236}">
                  <a16:creationId xmlns:a16="http://schemas.microsoft.com/office/drawing/2014/main" id="{94E64A05-8D9E-4764-9FF5-EE7E710B66FF}"/>
                </a:ext>
              </a:extLst>
            </p:cNvPr>
            <p:cNvGrpSpPr/>
            <p:nvPr/>
          </p:nvGrpSpPr>
          <p:grpSpPr>
            <a:xfrm>
              <a:off x="2249728" y="2562878"/>
              <a:ext cx="247607" cy="504468"/>
              <a:chOff x="2579419" y="2883187"/>
              <a:chExt cx="384918" cy="784222"/>
            </a:xfrm>
          </p:grpSpPr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20BE42CB-5315-4F99-B34E-A6CF5C22F6C0}"/>
                  </a:ext>
                </a:extLst>
              </p:cNvPr>
              <p:cNvSpPr/>
              <p:nvPr/>
            </p:nvSpPr>
            <p:spPr bwMode="auto">
              <a:xfrm rot="5400000">
                <a:off x="2449256" y="3087601"/>
                <a:ext cx="635720" cy="375393"/>
              </a:xfrm>
              <a:custGeom>
                <a:avLst/>
                <a:gdLst>
                  <a:gd name="connsiteX0" fmla="*/ 577850 w 635720"/>
                  <a:gd name="connsiteY0" fmla="*/ 0 h 375393"/>
                  <a:gd name="connsiteX1" fmla="*/ 635720 w 635720"/>
                  <a:gd name="connsiteY1" fmla="*/ 0 h 375393"/>
                  <a:gd name="connsiteX2" fmla="*/ 624146 w 635720"/>
                  <a:gd name="connsiteY2" fmla="*/ 375393 h 375393"/>
                  <a:gd name="connsiteX3" fmla="*/ 589424 w 635720"/>
                  <a:gd name="connsiteY3" fmla="*/ 375393 h 375393"/>
                  <a:gd name="connsiteX4" fmla="*/ 460375 w 635720"/>
                  <a:gd name="connsiteY4" fmla="*/ 0 h 375393"/>
                  <a:gd name="connsiteX5" fmla="*/ 518245 w 635720"/>
                  <a:gd name="connsiteY5" fmla="*/ 0 h 375393"/>
                  <a:gd name="connsiteX6" fmla="*/ 506671 w 635720"/>
                  <a:gd name="connsiteY6" fmla="*/ 375393 h 375393"/>
                  <a:gd name="connsiteX7" fmla="*/ 471949 w 635720"/>
                  <a:gd name="connsiteY7" fmla="*/ 375393 h 375393"/>
                  <a:gd name="connsiteX8" fmla="*/ 346075 w 635720"/>
                  <a:gd name="connsiteY8" fmla="*/ 0 h 375393"/>
                  <a:gd name="connsiteX9" fmla="*/ 403945 w 635720"/>
                  <a:gd name="connsiteY9" fmla="*/ 0 h 375393"/>
                  <a:gd name="connsiteX10" fmla="*/ 392371 w 635720"/>
                  <a:gd name="connsiteY10" fmla="*/ 375393 h 375393"/>
                  <a:gd name="connsiteX11" fmla="*/ 357649 w 635720"/>
                  <a:gd name="connsiteY11" fmla="*/ 375393 h 375393"/>
                  <a:gd name="connsiteX12" fmla="*/ 231775 w 635720"/>
                  <a:gd name="connsiteY12" fmla="*/ 0 h 375393"/>
                  <a:gd name="connsiteX13" fmla="*/ 289645 w 635720"/>
                  <a:gd name="connsiteY13" fmla="*/ 0 h 375393"/>
                  <a:gd name="connsiteX14" fmla="*/ 278071 w 635720"/>
                  <a:gd name="connsiteY14" fmla="*/ 375393 h 375393"/>
                  <a:gd name="connsiteX15" fmla="*/ 243349 w 635720"/>
                  <a:gd name="connsiteY15" fmla="*/ 375393 h 375393"/>
                  <a:gd name="connsiteX16" fmla="*/ 117475 w 635720"/>
                  <a:gd name="connsiteY16" fmla="*/ 0 h 375393"/>
                  <a:gd name="connsiteX17" fmla="*/ 175345 w 635720"/>
                  <a:gd name="connsiteY17" fmla="*/ 0 h 375393"/>
                  <a:gd name="connsiteX18" fmla="*/ 163771 w 635720"/>
                  <a:gd name="connsiteY18" fmla="*/ 375393 h 375393"/>
                  <a:gd name="connsiteX19" fmla="*/ 129049 w 635720"/>
                  <a:gd name="connsiteY19" fmla="*/ 375393 h 375393"/>
                  <a:gd name="connsiteX20" fmla="*/ 0 w 635720"/>
                  <a:gd name="connsiteY20" fmla="*/ 0 h 375393"/>
                  <a:gd name="connsiteX21" fmla="*/ 57870 w 635720"/>
                  <a:gd name="connsiteY21" fmla="*/ 0 h 375393"/>
                  <a:gd name="connsiteX22" fmla="*/ 46296 w 635720"/>
                  <a:gd name="connsiteY22" fmla="*/ 375393 h 375393"/>
                  <a:gd name="connsiteX23" fmla="*/ 11574 w 635720"/>
                  <a:gd name="connsiteY23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635720" h="375393">
                    <a:moveTo>
                      <a:pt x="577850" y="0"/>
                    </a:moveTo>
                    <a:lnTo>
                      <a:pt x="635720" y="0"/>
                    </a:lnTo>
                    <a:lnTo>
                      <a:pt x="624146" y="375393"/>
                    </a:lnTo>
                    <a:lnTo>
                      <a:pt x="589424" y="375393"/>
                    </a:lnTo>
                    <a:close/>
                    <a:moveTo>
                      <a:pt x="460375" y="0"/>
                    </a:moveTo>
                    <a:lnTo>
                      <a:pt x="518245" y="0"/>
                    </a:lnTo>
                    <a:lnTo>
                      <a:pt x="506671" y="375393"/>
                    </a:lnTo>
                    <a:lnTo>
                      <a:pt x="471949" y="375393"/>
                    </a:lnTo>
                    <a:close/>
                    <a:moveTo>
                      <a:pt x="346075" y="0"/>
                    </a:moveTo>
                    <a:lnTo>
                      <a:pt x="403945" y="0"/>
                    </a:lnTo>
                    <a:lnTo>
                      <a:pt x="392371" y="375393"/>
                    </a:lnTo>
                    <a:lnTo>
                      <a:pt x="357649" y="375393"/>
                    </a:lnTo>
                    <a:close/>
                    <a:moveTo>
                      <a:pt x="231775" y="0"/>
                    </a:moveTo>
                    <a:lnTo>
                      <a:pt x="289645" y="0"/>
                    </a:lnTo>
                    <a:lnTo>
                      <a:pt x="278071" y="375393"/>
                    </a:lnTo>
                    <a:lnTo>
                      <a:pt x="243349" y="375393"/>
                    </a:lnTo>
                    <a:close/>
                    <a:moveTo>
                      <a:pt x="117475" y="0"/>
                    </a:moveTo>
                    <a:lnTo>
                      <a:pt x="175345" y="0"/>
                    </a:lnTo>
                    <a:lnTo>
                      <a:pt x="163771" y="375393"/>
                    </a:lnTo>
                    <a:lnTo>
                      <a:pt x="129049" y="375393"/>
                    </a:lnTo>
                    <a:close/>
                    <a:moveTo>
                      <a:pt x="0" y="0"/>
                    </a:moveTo>
                    <a:lnTo>
                      <a:pt x="57870" y="0"/>
                    </a:lnTo>
                    <a:lnTo>
                      <a:pt x="46296" y="375393"/>
                    </a:lnTo>
                    <a:lnTo>
                      <a:pt x="11574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7D6BE1F2-C7A3-4F2A-9A52-33095BBD562C}"/>
                  </a:ext>
                </a:extLst>
              </p:cNvPr>
              <p:cNvSpPr/>
              <p:nvPr/>
            </p:nvSpPr>
            <p:spPr bwMode="auto">
              <a:xfrm rot="5400000">
                <a:off x="2384530" y="3087601"/>
                <a:ext cx="784222" cy="375393"/>
              </a:xfrm>
              <a:custGeom>
                <a:avLst/>
                <a:gdLst>
                  <a:gd name="connsiteX0" fmla="*/ 692150 w 784222"/>
                  <a:gd name="connsiteY0" fmla="*/ 0 h 375393"/>
                  <a:gd name="connsiteX1" fmla="*/ 784222 w 784222"/>
                  <a:gd name="connsiteY1" fmla="*/ 0 h 375393"/>
                  <a:gd name="connsiteX2" fmla="*/ 765808 w 784222"/>
                  <a:gd name="connsiteY2" fmla="*/ 375393 h 375393"/>
                  <a:gd name="connsiteX3" fmla="*/ 710565 w 784222"/>
                  <a:gd name="connsiteY3" fmla="*/ 375393 h 375393"/>
                  <a:gd name="connsiteX4" fmla="*/ 574675 w 784222"/>
                  <a:gd name="connsiteY4" fmla="*/ 0 h 375393"/>
                  <a:gd name="connsiteX5" fmla="*/ 666747 w 784222"/>
                  <a:gd name="connsiteY5" fmla="*/ 0 h 375393"/>
                  <a:gd name="connsiteX6" fmla="*/ 648333 w 784222"/>
                  <a:gd name="connsiteY6" fmla="*/ 375393 h 375393"/>
                  <a:gd name="connsiteX7" fmla="*/ 593090 w 784222"/>
                  <a:gd name="connsiteY7" fmla="*/ 375393 h 375393"/>
                  <a:gd name="connsiteX8" fmla="*/ 460375 w 784222"/>
                  <a:gd name="connsiteY8" fmla="*/ 0 h 375393"/>
                  <a:gd name="connsiteX9" fmla="*/ 552447 w 784222"/>
                  <a:gd name="connsiteY9" fmla="*/ 0 h 375393"/>
                  <a:gd name="connsiteX10" fmla="*/ 534033 w 784222"/>
                  <a:gd name="connsiteY10" fmla="*/ 375393 h 375393"/>
                  <a:gd name="connsiteX11" fmla="*/ 478790 w 784222"/>
                  <a:gd name="connsiteY11" fmla="*/ 375393 h 375393"/>
                  <a:gd name="connsiteX12" fmla="*/ 346075 w 784222"/>
                  <a:gd name="connsiteY12" fmla="*/ 0 h 375393"/>
                  <a:gd name="connsiteX13" fmla="*/ 438147 w 784222"/>
                  <a:gd name="connsiteY13" fmla="*/ 0 h 375393"/>
                  <a:gd name="connsiteX14" fmla="*/ 419733 w 784222"/>
                  <a:gd name="connsiteY14" fmla="*/ 375393 h 375393"/>
                  <a:gd name="connsiteX15" fmla="*/ 364490 w 784222"/>
                  <a:gd name="connsiteY15" fmla="*/ 375393 h 375393"/>
                  <a:gd name="connsiteX16" fmla="*/ 231775 w 784222"/>
                  <a:gd name="connsiteY16" fmla="*/ 0 h 375393"/>
                  <a:gd name="connsiteX17" fmla="*/ 323847 w 784222"/>
                  <a:gd name="connsiteY17" fmla="*/ 0 h 375393"/>
                  <a:gd name="connsiteX18" fmla="*/ 305433 w 784222"/>
                  <a:gd name="connsiteY18" fmla="*/ 375393 h 375393"/>
                  <a:gd name="connsiteX19" fmla="*/ 250190 w 784222"/>
                  <a:gd name="connsiteY19" fmla="*/ 375393 h 375393"/>
                  <a:gd name="connsiteX20" fmla="*/ 114300 w 784222"/>
                  <a:gd name="connsiteY20" fmla="*/ 0 h 375393"/>
                  <a:gd name="connsiteX21" fmla="*/ 206372 w 784222"/>
                  <a:gd name="connsiteY21" fmla="*/ 0 h 375393"/>
                  <a:gd name="connsiteX22" fmla="*/ 187958 w 784222"/>
                  <a:gd name="connsiteY22" fmla="*/ 375393 h 375393"/>
                  <a:gd name="connsiteX23" fmla="*/ 132715 w 784222"/>
                  <a:gd name="connsiteY23" fmla="*/ 375393 h 375393"/>
                  <a:gd name="connsiteX24" fmla="*/ 0 w 784222"/>
                  <a:gd name="connsiteY24" fmla="*/ 0 h 375393"/>
                  <a:gd name="connsiteX25" fmla="*/ 92072 w 784222"/>
                  <a:gd name="connsiteY25" fmla="*/ 0 h 375393"/>
                  <a:gd name="connsiteX26" fmla="*/ 73658 w 784222"/>
                  <a:gd name="connsiteY26" fmla="*/ 375393 h 375393"/>
                  <a:gd name="connsiteX27" fmla="*/ 18415 w 784222"/>
                  <a:gd name="connsiteY27" fmla="*/ 375393 h 375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</a:cxnLst>
                <a:rect l="l" t="t" r="r" b="b"/>
                <a:pathLst>
                  <a:path w="784222" h="375393">
                    <a:moveTo>
                      <a:pt x="692150" y="0"/>
                    </a:moveTo>
                    <a:lnTo>
                      <a:pt x="784222" y="0"/>
                    </a:lnTo>
                    <a:lnTo>
                      <a:pt x="765808" y="375393"/>
                    </a:lnTo>
                    <a:lnTo>
                      <a:pt x="710565" y="375393"/>
                    </a:lnTo>
                    <a:close/>
                    <a:moveTo>
                      <a:pt x="574675" y="0"/>
                    </a:moveTo>
                    <a:lnTo>
                      <a:pt x="666747" y="0"/>
                    </a:lnTo>
                    <a:lnTo>
                      <a:pt x="648333" y="375393"/>
                    </a:lnTo>
                    <a:lnTo>
                      <a:pt x="593090" y="375393"/>
                    </a:lnTo>
                    <a:close/>
                    <a:moveTo>
                      <a:pt x="460375" y="0"/>
                    </a:moveTo>
                    <a:lnTo>
                      <a:pt x="552447" y="0"/>
                    </a:lnTo>
                    <a:lnTo>
                      <a:pt x="534033" y="375393"/>
                    </a:lnTo>
                    <a:lnTo>
                      <a:pt x="478790" y="375393"/>
                    </a:lnTo>
                    <a:close/>
                    <a:moveTo>
                      <a:pt x="346075" y="0"/>
                    </a:moveTo>
                    <a:lnTo>
                      <a:pt x="438147" y="0"/>
                    </a:lnTo>
                    <a:lnTo>
                      <a:pt x="419733" y="375393"/>
                    </a:lnTo>
                    <a:lnTo>
                      <a:pt x="364490" y="375393"/>
                    </a:lnTo>
                    <a:close/>
                    <a:moveTo>
                      <a:pt x="231775" y="0"/>
                    </a:moveTo>
                    <a:lnTo>
                      <a:pt x="323847" y="0"/>
                    </a:lnTo>
                    <a:lnTo>
                      <a:pt x="305433" y="375393"/>
                    </a:lnTo>
                    <a:lnTo>
                      <a:pt x="250190" y="375393"/>
                    </a:lnTo>
                    <a:close/>
                    <a:moveTo>
                      <a:pt x="114300" y="0"/>
                    </a:moveTo>
                    <a:lnTo>
                      <a:pt x="206372" y="0"/>
                    </a:lnTo>
                    <a:lnTo>
                      <a:pt x="187958" y="375393"/>
                    </a:lnTo>
                    <a:lnTo>
                      <a:pt x="132715" y="375393"/>
                    </a:lnTo>
                    <a:close/>
                    <a:moveTo>
                      <a:pt x="0" y="0"/>
                    </a:moveTo>
                    <a:lnTo>
                      <a:pt x="92072" y="0"/>
                    </a:lnTo>
                    <a:lnTo>
                      <a:pt x="73658" y="375393"/>
                    </a:lnTo>
                    <a:lnTo>
                      <a:pt x="18415" y="375393"/>
                    </a:lnTo>
                    <a:close/>
                  </a:path>
                </a:pathLst>
              </a:custGeom>
              <a:pattFill prst="narHorz">
                <a:fgClr>
                  <a:schemeClr val="bg1">
                    <a:lumMod val="85000"/>
                  </a:schemeClr>
                </a:fgClr>
                <a:bgClr>
                  <a:schemeClr val="bg1"/>
                </a:bgClr>
              </a:patt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0" name="四角形: 上の 2 つの角を丸める 89">
              <a:extLst>
                <a:ext uri="{FF2B5EF4-FFF2-40B4-BE49-F238E27FC236}">
                  <a16:creationId xmlns:a16="http://schemas.microsoft.com/office/drawing/2014/main" id="{36374AA1-D281-4D47-A9C1-94FDC7C22AEB}"/>
                </a:ext>
              </a:extLst>
            </p:cNvPr>
            <p:cNvSpPr/>
            <p:nvPr/>
          </p:nvSpPr>
          <p:spPr bwMode="auto">
            <a:xfrm>
              <a:off x="1935619" y="5541085"/>
              <a:ext cx="486958" cy="168164"/>
            </a:xfrm>
            <a:prstGeom prst="round2SameRect">
              <a:avLst>
                <a:gd name="adj1" fmla="val 0"/>
                <a:gd name="adj2" fmla="val 36817"/>
              </a:avLst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084C88D2-B14A-41FF-9B1C-28D81EC281CA}"/>
                </a:ext>
              </a:extLst>
            </p:cNvPr>
            <p:cNvSpPr/>
            <p:nvPr/>
          </p:nvSpPr>
          <p:spPr bwMode="auto">
            <a:xfrm>
              <a:off x="2122858" y="4740666"/>
              <a:ext cx="105992" cy="318361"/>
            </a:xfrm>
            <a:prstGeom prst="rect">
              <a:avLst/>
            </a:prstGeom>
            <a:solidFill>
              <a:schemeClr val="tx1">
                <a:lumMod val="75000"/>
                <a:lumOff val="25000"/>
              </a:schemeClr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5F52C4E4-38D2-424F-8B10-33F6EA499FC7}"/>
                </a:ext>
              </a:extLst>
            </p:cNvPr>
            <p:cNvSpPr/>
            <p:nvPr/>
          </p:nvSpPr>
          <p:spPr bwMode="auto">
            <a:xfrm>
              <a:off x="2129004" y="4854888"/>
              <a:ext cx="93700" cy="73396"/>
            </a:xfrm>
            <a:prstGeom prst="rect">
              <a:avLst/>
            </a:prstGeom>
            <a:pattFill prst="dkHorz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752E76A8-F116-4F72-B4FF-0C94D1660699}"/>
                </a:ext>
              </a:extLst>
            </p:cNvPr>
            <p:cNvSpPr/>
            <p:nvPr/>
          </p:nvSpPr>
          <p:spPr bwMode="auto">
            <a:xfrm rot="16200000">
              <a:off x="1489747" y="3093044"/>
              <a:ext cx="1380749" cy="240334"/>
            </a:xfrm>
            <a:custGeom>
              <a:avLst/>
              <a:gdLst>
                <a:gd name="connsiteX0" fmla="*/ 1380749 w 1380749"/>
                <a:gd name="connsiteY0" fmla="*/ 115900 h 240334"/>
                <a:gd name="connsiteX1" fmla="*/ 1380749 w 1380749"/>
                <a:gd name="connsiteY1" fmla="*/ 167996 h 240334"/>
                <a:gd name="connsiteX2" fmla="*/ 1345421 w 1380749"/>
                <a:gd name="connsiteY2" fmla="*/ 203324 h 240334"/>
                <a:gd name="connsiteX3" fmla="*/ 831523 w 1380749"/>
                <a:gd name="connsiteY3" fmla="*/ 203324 h 240334"/>
                <a:gd name="connsiteX4" fmla="*/ 806542 w 1380749"/>
                <a:gd name="connsiteY4" fmla="*/ 192977 h 240334"/>
                <a:gd name="connsiteX5" fmla="*/ 796837 w 1380749"/>
                <a:gd name="connsiteY5" fmla="*/ 169547 h 240334"/>
                <a:gd name="connsiteX6" fmla="*/ 0 w 1380749"/>
                <a:gd name="connsiteY6" fmla="*/ 240334 h 240334"/>
                <a:gd name="connsiteX7" fmla="*/ 0 w 1380749"/>
                <a:gd name="connsiteY7" fmla="*/ 0 h 240334"/>
                <a:gd name="connsiteX8" fmla="*/ 809764 w 1380749"/>
                <a:gd name="connsiteY8" fmla="*/ 71936 h 240334"/>
                <a:gd name="connsiteX9" fmla="*/ 821801 w 1380749"/>
                <a:gd name="connsiteY9" fmla="*/ 54082 h 240334"/>
                <a:gd name="connsiteX10" fmla="*/ 883619 w 1380749"/>
                <a:gd name="connsiteY10" fmla="*/ 28476 h 240334"/>
                <a:gd name="connsiteX11" fmla="*/ 1293325 w 1380749"/>
                <a:gd name="connsiteY11" fmla="*/ 28476 h 240334"/>
                <a:gd name="connsiteX12" fmla="*/ 1380749 w 1380749"/>
                <a:gd name="connsiteY12" fmla="*/ 115900 h 2403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380749" h="240334">
                  <a:moveTo>
                    <a:pt x="1380749" y="115900"/>
                  </a:moveTo>
                  <a:lnTo>
                    <a:pt x="1380749" y="167996"/>
                  </a:lnTo>
                  <a:cubicBezTo>
                    <a:pt x="1380749" y="187507"/>
                    <a:pt x="1364932" y="203324"/>
                    <a:pt x="1345421" y="203324"/>
                  </a:cubicBezTo>
                  <a:lnTo>
                    <a:pt x="831523" y="203324"/>
                  </a:lnTo>
                  <a:cubicBezTo>
                    <a:pt x="821768" y="203324"/>
                    <a:pt x="812936" y="199370"/>
                    <a:pt x="806542" y="192977"/>
                  </a:cubicBezTo>
                  <a:lnTo>
                    <a:pt x="796837" y="169547"/>
                  </a:lnTo>
                  <a:lnTo>
                    <a:pt x="0" y="240334"/>
                  </a:lnTo>
                  <a:lnTo>
                    <a:pt x="0" y="0"/>
                  </a:lnTo>
                  <a:lnTo>
                    <a:pt x="809764" y="71936"/>
                  </a:lnTo>
                  <a:lnTo>
                    <a:pt x="821801" y="54082"/>
                  </a:lnTo>
                  <a:cubicBezTo>
                    <a:pt x="837622" y="38261"/>
                    <a:pt x="859478" y="28476"/>
                    <a:pt x="883619" y="28476"/>
                  </a:cubicBezTo>
                  <a:lnTo>
                    <a:pt x="1293325" y="28476"/>
                  </a:lnTo>
                  <a:cubicBezTo>
                    <a:pt x="1341608" y="28476"/>
                    <a:pt x="1380749" y="67617"/>
                    <a:pt x="1380749" y="11590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正方形/長方形 93">
              <a:extLst>
                <a:ext uri="{FF2B5EF4-FFF2-40B4-BE49-F238E27FC236}">
                  <a16:creationId xmlns:a16="http://schemas.microsoft.com/office/drawing/2014/main" id="{C58F1A4B-7DBA-4E59-93A8-02035F1C3C92}"/>
                </a:ext>
              </a:extLst>
            </p:cNvPr>
            <p:cNvSpPr/>
            <p:nvPr/>
          </p:nvSpPr>
          <p:spPr bwMode="auto">
            <a:xfrm>
              <a:off x="1935619" y="5494513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台形 94">
              <a:extLst>
                <a:ext uri="{FF2B5EF4-FFF2-40B4-BE49-F238E27FC236}">
                  <a16:creationId xmlns:a16="http://schemas.microsoft.com/office/drawing/2014/main" id="{7B5EBE15-B9A2-428C-84BB-C1D746D2DA6D}"/>
                </a:ext>
              </a:extLst>
            </p:cNvPr>
            <p:cNvSpPr/>
            <p:nvPr/>
          </p:nvSpPr>
          <p:spPr bwMode="auto">
            <a:xfrm>
              <a:off x="1937665" y="3851629"/>
              <a:ext cx="484912" cy="589701"/>
            </a:xfrm>
            <a:prstGeom prst="trapezoid">
              <a:avLst/>
            </a:prstGeom>
            <a:gradFill flip="none" rotWithShape="1">
              <a:gsLst>
                <a:gs pos="0">
                  <a:schemeClr val="bg1">
                    <a:lumMod val="75000"/>
                  </a:schemeClr>
                </a:gs>
                <a:gs pos="50000">
                  <a:schemeClr val="bg1"/>
                </a:gs>
                <a:gs pos="100000">
                  <a:schemeClr val="bg1">
                    <a:lumMod val="75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DC920F4C-4AAF-4470-AC71-DD015EDBD282}"/>
                </a:ext>
              </a:extLst>
            </p:cNvPr>
            <p:cNvSpPr/>
            <p:nvPr/>
          </p:nvSpPr>
          <p:spPr bwMode="auto">
            <a:xfrm>
              <a:off x="1935619" y="4431497"/>
              <a:ext cx="486958" cy="45719"/>
            </a:xfrm>
            <a:prstGeom prst="rect">
              <a:avLst/>
            </a:prstGeom>
            <a:gradFill flip="none" rotWithShape="1">
              <a:gsLst>
                <a:gs pos="0">
                  <a:schemeClr val="bg1">
                    <a:lumMod val="50000"/>
                  </a:schemeClr>
                </a:gs>
                <a:gs pos="50000">
                  <a:schemeClr val="bg1">
                    <a:lumMod val="85000"/>
                  </a:schemeClr>
                </a:gs>
                <a:gs pos="100000">
                  <a:schemeClr val="bg1">
                    <a:lumMod val="50000"/>
                  </a:schemeClr>
                </a:gs>
              </a:gsLst>
              <a:lin ang="0" scaled="1"/>
              <a:tileRect/>
            </a:gra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50EB12F1-60AA-4816-B210-F1DAA78501AD}"/>
              </a:ext>
            </a:extLst>
          </p:cNvPr>
          <p:cNvGrpSpPr/>
          <p:nvPr/>
        </p:nvGrpSpPr>
        <p:grpSpPr>
          <a:xfrm rot="5400000">
            <a:off x="217196" y="3467125"/>
            <a:ext cx="1836124" cy="303158"/>
            <a:chOff x="5763090" y="4661636"/>
            <a:chExt cx="1603576" cy="264761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E4C5B0FA-0C3B-4187-83D3-5BF850A69EA5}"/>
                </a:ext>
              </a:extLst>
            </p:cNvPr>
            <p:cNvGrpSpPr/>
            <p:nvPr/>
          </p:nvGrpSpPr>
          <p:grpSpPr>
            <a:xfrm>
              <a:off x="5795966" y="4661636"/>
              <a:ext cx="388611" cy="171859"/>
              <a:chOff x="5800790" y="4683958"/>
              <a:chExt cx="388611" cy="162444"/>
            </a:xfrm>
          </p:grpSpPr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F81B4C73-647B-482F-8E21-BA88A79656BC}"/>
                  </a:ext>
                </a:extLst>
              </p:cNvPr>
              <p:cNvGrpSpPr/>
              <p:nvPr/>
            </p:nvGrpSpPr>
            <p:grpSpPr>
              <a:xfrm rot="10800000">
                <a:off x="5850796" y="4726821"/>
                <a:ext cx="338605" cy="119581"/>
                <a:chOff x="5345372" y="4920593"/>
                <a:chExt cx="374331" cy="199178"/>
              </a:xfrm>
            </p:grpSpPr>
            <p:sp>
              <p:nvSpPr>
                <p:cNvPr id="118" name="フローチャート: 手作業 117">
                  <a:extLst>
                    <a:ext uri="{FF2B5EF4-FFF2-40B4-BE49-F238E27FC236}">
                      <a16:creationId xmlns:a16="http://schemas.microsoft.com/office/drawing/2014/main" id="{0F35EAAC-D3EA-40D6-BC13-D8FB5189BE51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9" name="フローチャート: 手作業 118">
                  <a:extLst>
                    <a:ext uri="{FF2B5EF4-FFF2-40B4-BE49-F238E27FC236}">
                      <a16:creationId xmlns:a16="http://schemas.microsoft.com/office/drawing/2014/main" id="{6EEF4467-BA64-45FE-9339-368400313854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" name="フローチャート: 手作業 119">
                  <a:extLst>
                    <a:ext uri="{FF2B5EF4-FFF2-40B4-BE49-F238E27FC236}">
                      <a16:creationId xmlns:a16="http://schemas.microsoft.com/office/drawing/2014/main" id="{2B8BE39F-4ED2-4EF1-9E16-904F9A630B31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フローチャート: 手作業 120">
                  <a:extLst>
                    <a:ext uri="{FF2B5EF4-FFF2-40B4-BE49-F238E27FC236}">
                      <a16:creationId xmlns:a16="http://schemas.microsoft.com/office/drawing/2014/main" id="{B2BA1104-FCC8-4975-AC54-034A6A587521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フローチャート: 手作業 121">
                  <a:extLst>
                    <a:ext uri="{FF2B5EF4-FFF2-40B4-BE49-F238E27FC236}">
                      <a16:creationId xmlns:a16="http://schemas.microsoft.com/office/drawing/2014/main" id="{B3B4F1C3-F300-4F1D-B0F7-32833D56F80E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" name="フローチャート: 手作業 122">
                  <a:extLst>
                    <a:ext uri="{FF2B5EF4-FFF2-40B4-BE49-F238E27FC236}">
                      <a16:creationId xmlns:a16="http://schemas.microsoft.com/office/drawing/2014/main" id="{763C83F9-21C3-4336-9F23-3FDD5738ABB9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0AE9704C-ABD2-4F59-81B9-FCA1FAC2D4D1}"/>
                  </a:ext>
                </a:extLst>
              </p:cNvPr>
              <p:cNvGrpSpPr/>
              <p:nvPr/>
            </p:nvGrpSpPr>
            <p:grpSpPr>
              <a:xfrm rot="10800000">
                <a:off x="5826984" y="4704574"/>
                <a:ext cx="338605" cy="119581"/>
                <a:chOff x="5345372" y="4920593"/>
                <a:chExt cx="374331" cy="19917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12" name="フローチャート: 手作業 111">
                  <a:extLst>
                    <a:ext uri="{FF2B5EF4-FFF2-40B4-BE49-F238E27FC236}">
                      <a16:creationId xmlns:a16="http://schemas.microsoft.com/office/drawing/2014/main" id="{AA304A5E-0FAF-43AA-9DDB-AC5B2FDD30A1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ローチャート: 手作業 112">
                  <a:extLst>
                    <a:ext uri="{FF2B5EF4-FFF2-40B4-BE49-F238E27FC236}">
                      <a16:creationId xmlns:a16="http://schemas.microsoft.com/office/drawing/2014/main" id="{1229B196-5891-4F7E-96F9-506A2A078314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4" name="フローチャート: 手作業 113">
                  <a:extLst>
                    <a:ext uri="{FF2B5EF4-FFF2-40B4-BE49-F238E27FC236}">
                      <a16:creationId xmlns:a16="http://schemas.microsoft.com/office/drawing/2014/main" id="{7DE200E0-31FD-4F1E-9E7E-FC974637A11C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ローチャート: 手作業 114">
                  <a:extLst>
                    <a:ext uri="{FF2B5EF4-FFF2-40B4-BE49-F238E27FC236}">
                      <a16:creationId xmlns:a16="http://schemas.microsoft.com/office/drawing/2014/main" id="{FBE89843-F68B-431D-98B2-49537CF9CC74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6" name="フローチャート: 手作業 115">
                  <a:extLst>
                    <a:ext uri="{FF2B5EF4-FFF2-40B4-BE49-F238E27FC236}">
                      <a16:creationId xmlns:a16="http://schemas.microsoft.com/office/drawing/2014/main" id="{7BCA1FCB-7705-4F57-839D-06C17C8D6E24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ローチャート: 手作業 116">
                  <a:extLst>
                    <a:ext uri="{FF2B5EF4-FFF2-40B4-BE49-F238E27FC236}">
                      <a16:creationId xmlns:a16="http://schemas.microsoft.com/office/drawing/2014/main" id="{196F9555-1DBF-4219-8B99-6CE10A0A09F8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05BB09F2-DD27-435D-9465-F3FAF571491B}"/>
                  </a:ext>
                </a:extLst>
              </p:cNvPr>
              <p:cNvGrpSpPr/>
              <p:nvPr/>
            </p:nvGrpSpPr>
            <p:grpSpPr>
              <a:xfrm rot="10800000">
                <a:off x="5800790" y="4683958"/>
                <a:ext cx="338605" cy="119581"/>
                <a:chOff x="5345372" y="4920593"/>
                <a:chExt cx="374331" cy="199178"/>
              </a:xfrm>
            </p:grpSpPr>
            <p:sp>
              <p:nvSpPr>
                <p:cNvPr id="106" name="フローチャート: 手作業 105">
                  <a:extLst>
                    <a:ext uri="{FF2B5EF4-FFF2-40B4-BE49-F238E27FC236}">
                      <a16:creationId xmlns:a16="http://schemas.microsoft.com/office/drawing/2014/main" id="{1A018490-3A6B-4455-8456-B7D5A7259984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7" name="フローチャート: 手作業 106">
                  <a:extLst>
                    <a:ext uri="{FF2B5EF4-FFF2-40B4-BE49-F238E27FC236}">
                      <a16:creationId xmlns:a16="http://schemas.microsoft.com/office/drawing/2014/main" id="{032056DD-E7F6-453B-AD28-825BBE54362C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ローチャート: 手作業 107">
                  <a:extLst>
                    <a:ext uri="{FF2B5EF4-FFF2-40B4-BE49-F238E27FC236}">
                      <a16:creationId xmlns:a16="http://schemas.microsoft.com/office/drawing/2014/main" id="{BFB4D22D-3D6D-4AB6-A9FA-8BC016B462DC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ローチャート: 手作業 108">
                  <a:extLst>
                    <a:ext uri="{FF2B5EF4-FFF2-40B4-BE49-F238E27FC236}">
                      <a16:creationId xmlns:a16="http://schemas.microsoft.com/office/drawing/2014/main" id="{6470C732-DBF8-4040-AF36-16FDBFE15B42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ローチャート: 手作業 109">
                  <a:extLst>
                    <a:ext uri="{FF2B5EF4-FFF2-40B4-BE49-F238E27FC236}">
                      <a16:creationId xmlns:a16="http://schemas.microsoft.com/office/drawing/2014/main" id="{44CCA5B7-20A0-444B-A1A6-B1DFD78FD654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ローチャート: 手作業 110">
                  <a:extLst>
                    <a:ext uri="{FF2B5EF4-FFF2-40B4-BE49-F238E27FC236}">
                      <a16:creationId xmlns:a16="http://schemas.microsoft.com/office/drawing/2014/main" id="{F4C8B52C-3371-4A8F-8F90-FAC78D776277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3466CC6C-591E-415E-85AE-7EDEB9185391}"/>
                </a:ext>
              </a:extLst>
            </p:cNvPr>
            <p:cNvSpPr/>
            <p:nvPr/>
          </p:nvSpPr>
          <p:spPr bwMode="auto">
            <a:xfrm>
              <a:off x="5763090" y="4771549"/>
              <a:ext cx="1603576" cy="123892"/>
            </a:xfrm>
            <a:custGeom>
              <a:avLst/>
              <a:gdLst>
                <a:gd name="connsiteX0" fmla="*/ 40515 w 1603576"/>
                <a:gd name="connsiteY0" fmla="*/ 0 h 123892"/>
                <a:gd name="connsiteX1" fmla="*/ 409535 w 1603576"/>
                <a:gd name="connsiteY1" fmla="*/ 0 h 123892"/>
                <a:gd name="connsiteX2" fmla="*/ 438184 w 1603576"/>
                <a:gd name="connsiteY2" fmla="*/ 11867 h 123892"/>
                <a:gd name="connsiteX3" fmla="*/ 445301 w 1603576"/>
                <a:gd name="connsiteY3" fmla="*/ 29050 h 123892"/>
                <a:gd name="connsiteX4" fmla="*/ 1566292 w 1603576"/>
                <a:gd name="connsiteY4" fmla="*/ 29050 h 123892"/>
                <a:gd name="connsiteX5" fmla="*/ 1603576 w 1603576"/>
                <a:gd name="connsiteY5" fmla="*/ 66334 h 123892"/>
                <a:gd name="connsiteX6" fmla="*/ 1566292 w 1603576"/>
                <a:gd name="connsiteY6" fmla="*/ 103618 h 123892"/>
                <a:gd name="connsiteX7" fmla="*/ 441666 w 1603576"/>
                <a:gd name="connsiteY7" fmla="*/ 103618 h 123892"/>
                <a:gd name="connsiteX8" fmla="*/ 438184 w 1603576"/>
                <a:gd name="connsiteY8" fmla="*/ 112026 h 123892"/>
                <a:gd name="connsiteX9" fmla="*/ 409535 w 1603576"/>
                <a:gd name="connsiteY9" fmla="*/ 123892 h 123892"/>
                <a:gd name="connsiteX10" fmla="*/ 40515 w 1603576"/>
                <a:gd name="connsiteY10" fmla="*/ 123892 h 123892"/>
                <a:gd name="connsiteX11" fmla="*/ 0 w 1603576"/>
                <a:gd name="connsiteY11" fmla="*/ 83377 h 123892"/>
                <a:gd name="connsiteX12" fmla="*/ 0 w 1603576"/>
                <a:gd name="connsiteY12" fmla="*/ 40515 h 123892"/>
                <a:gd name="connsiteX13" fmla="*/ 40515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40515" y="0"/>
                  </a:moveTo>
                  <a:lnTo>
                    <a:pt x="409535" y="0"/>
                  </a:lnTo>
                  <a:cubicBezTo>
                    <a:pt x="420723" y="0"/>
                    <a:pt x="430852" y="4535"/>
                    <a:pt x="438184" y="11867"/>
                  </a:cubicBezTo>
                  <a:lnTo>
                    <a:pt x="445301" y="29050"/>
                  </a:lnTo>
                  <a:lnTo>
                    <a:pt x="1566292" y="29050"/>
                  </a:lnTo>
                  <a:cubicBezTo>
                    <a:pt x="1586883" y="29050"/>
                    <a:pt x="1603576" y="45743"/>
                    <a:pt x="1603576" y="66334"/>
                  </a:cubicBezTo>
                  <a:cubicBezTo>
                    <a:pt x="1603576" y="86925"/>
                    <a:pt x="1586883" y="103618"/>
                    <a:pt x="1566292" y="103618"/>
                  </a:cubicBezTo>
                  <a:lnTo>
                    <a:pt x="441666" y="103618"/>
                  </a:lnTo>
                  <a:lnTo>
                    <a:pt x="438184" y="112026"/>
                  </a:lnTo>
                  <a:cubicBezTo>
                    <a:pt x="430852" y="119358"/>
                    <a:pt x="420723" y="123892"/>
                    <a:pt x="409535" y="123892"/>
                  </a:cubicBezTo>
                  <a:lnTo>
                    <a:pt x="40515" y="123892"/>
                  </a:lnTo>
                  <a:cubicBezTo>
                    <a:pt x="18139" y="123892"/>
                    <a:pt x="0" y="105753"/>
                    <a:pt x="0" y="83377"/>
                  </a:cubicBezTo>
                  <a:lnTo>
                    <a:pt x="0" y="40515"/>
                  </a:lnTo>
                  <a:cubicBezTo>
                    <a:pt x="0" y="18139"/>
                    <a:pt x="18139" y="0"/>
                    <a:pt x="40515" y="0"/>
                  </a:cubicBezTo>
                  <a:close/>
                </a:path>
              </a:pathLst>
            </a:custGeom>
            <a:solidFill>
              <a:srgbClr val="92D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DC099AD0-F030-442D-8C47-DFBE6130B33D}"/>
                </a:ext>
              </a:extLst>
            </p:cNvPr>
            <p:cNvSpPr/>
            <p:nvPr/>
          </p:nvSpPr>
          <p:spPr bwMode="auto">
            <a:xfrm>
              <a:off x="5763090" y="4802505"/>
              <a:ext cx="1603576" cy="123892"/>
            </a:xfrm>
            <a:custGeom>
              <a:avLst/>
              <a:gdLst>
                <a:gd name="connsiteX0" fmla="*/ 34938 w 1603576"/>
                <a:gd name="connsiteY0" fmla="*/ 0 h 123892"/>
                <a:gd name="connsiteX1" fmla="*/ 415112 w 1603576"/>
                <a:gd name="connsiteY1" fmla="*/ 0 h 123892"/>
                <a:gd name="connsiteX2" fmla="*/ 439817 w 1603576"/>
                <a:gd name="connsiteY2" fmla="*/ 10233 h 123892"/>
                <a:gd name="connsiteX3" fmla="*/ 443667 w 1603576"/>
                <a:gd name="connsiteY3" fmla="*/ 19526 h 123892"/>
                <a:gd name="connsiteX4" fmla="*/ 1566292 w 1603576"/>
                <a:gd name="connsiteY4" fmla="*/ 19526 h 123892"/>
                <a:gd name="connsiteX5" fmla="*/ 1603576 w 1603576"/>
                <a:gd name="connsiteY5" fmla="*/ 56810 h 123892"/>
                <a:gd name="connsiteX6" fmla="*/ 1566292 w 1603576"/>
                <a:gd name="connsiteY6" fmla="*/ 94094 h 123892"/>
                <a:gd name="connsiteX7" fmla="*/ 447921 w 1603576"/>
                <a:gd name="connsiteY7" fmla="*/ 94094 h 123892"/>
                <a:gd name="connsiteX8" fmla="*/ 439817 w 1603576"/>
                <a:gd name="connsiteY8" fmla="*/ 113659 h 123892"/>
                <a:gd name="connsiteX9" fmla="*/ 415112 w 1603576"/>
                <a:gd name="connsiteY9" fmla="*/ 123892 h 123892"/>
                <a:gd name="connsiteX10" fmla="*/ 34938 w 1603576"/>
                <a:gd name="connsiteY10" fmla="*/ 123892 h 123892"/>
                <a:gd name="connsiteX11" fmla="*/ 0 w 1603576"/>
                <a:gd name="connsiteY11" fmla="*/ 88954 h 123892"/>
                <a:gd name="connsiteX12" fmla="*/ 0 w 1603576"/>
                <a:gd name="connsiteY12" fmla="*/ 34938 h 123892"/>
                <a:gd name="connsiteX13" fmla="*/ 34938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34938" y="0"/>
                  </a:moveTo>
                  <a:lnTo>
                    <a:pt x="415112" y="0"/>
                  </a:lnTo>
                  <a:cubicBezTo>
                    <a:pt x="424760" y="0"/>
                    <a:pt x="433495" y="3911"/>
                    <a:pt x="439817" y="10233"/>
                  </a:cubicBezTo>
                  <a:lnTo>
                    <a:pt x="443667" y="19526"/>
                  </a:lnTo>
                  <a:lnTo>
                    <a:pt x="1566292" y="19526"/>
                  </a:lnTo>
                  <a:cubicBezTo>
                    <a:pt x="1586883" y="19526"/>
                    <a:pt x="1603576" y="36219"/>
                    <a:pt x="1603576" y="56810"/>
                  </a:cubicBezTo>
                  <a:cubicBezTo>
                    <a:pt x="1603576" y="77401"/>
                    <a:pt x="1586883" y="94094"/>
                    <a:pt x="1566292" y="94094"/>
                  </a:cubicBezTo>
                  <a:lnTo>
                    <a:pt x="447921" y="94094"/>
                  </a:lnTo>
                  <a:lnTo>
                    <a:pt x="439817" y="113659"/>
                  </a:lnTo>
                  <a:cubicBezTo>
                    <a:pt x="433495" y="119982"/>
                    <a:pt x="424760" y="123892"/>
                    <a:pt x="415112" y="123892"/>
                  </a:cubicBezTo>
                  <a:lnTo>
                    <a:pt x="34938" y="123892"/>
                  </a:lnTo>
                  <a:cubicBezTo>
                    <a:pt x="15642" y="123892"/>
                    <a:pt x="0" y="108250"/>
                    <a:pt x="0" y="88954"/>
                  </a:cubicBezTo>
                  <a:lnTo>
                    <a:pt x="0" y="34938"/>
                  </a:lnTo>
                  <a:cubicBezTo>
                    <a:pt x="0" y="15642"/>
                    <a:pt x="15642" y="0"/>
                    <a:pt x="34938" y="0"/>
                  </a:cubicBezTo>
                  <a:close/>
                </a:path>
              </a:pathLst>
            </a:cu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8E775634-7670-40B1-BC38-C67F09416ABB}"/>
              </a:ext>
            </a:extLst>
          </p:cNvPr>
          <p:cNvGrpSpPr/>
          <p:nvPr/>
        </p:nvGrpSpPr>
        <p:grpSpPr>
          <a:xfrm rot="5400000">
            <a:off x="217196" y="5405463"/>
            <a:ext cx="1836124" cy="303158"/>
            <a:chOff x="5763090" y="4661636"/>
            <a:chExt cx="1603576" cy="264761"/>
          </a:xfrm>
        </p:grpSpPr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9D55FA24-AB41-4EC0-9760-578D1F4E3A7D}"/>
                </a:ext>
              </a:extLst>
            </p:cNvPr>
            <p:cNvGrpSpPr/>
            <p:nvPr/>
          </p:nvGrpSpPr>
          <p:grpSpPr>
            <a:xfrm>
              <a:off x="5795966" y="4661636"/>
              <a:ext cx="388611" cy="171859"/>
              <a:chOff x="5800790" y="4683958"/>
              <a:chExt cx="388611" cy="162444"/>
            </a:xfrm>
          </p:grpSpPr>
          <p:grpSp>
            <p:nvGrpSpPr>
              <p:cNvPr id="128" name="グループ化 127">
                <a:extLst>
                  <a:ext uri="{FF2B5EF4-FFF2-40B4-BE49-F238E27FC236}">
                    <a16:creationId xmlns:a16="http://schemas.microsoft.com/office/drawing/2014/main" id="{7B00D149-BA9A-4C5C-8B29-E63F3608DD95}"/>
                  </a:ext>
                </a:extLst>
              </p:cNvPr>
              <p:cNvGrpSpPr/>
              <p:nvPr/>
            </p:nvGrpSpPr>
            <p:grpSpPr>
              <a:xfrm rot="10800000">
                <a:off x="5850796" y="4726821"/>
                <a:ext cx="338605" cy="119581"/>
                <a:chOff x="5345372" y="4920593"/>
                <a:chExt cx="374331" cy="199178"/>
              </a:xfrm>
            </p:grpSpPr>
            <p:sp>
              <p:nvSpPr>
                <p:cNvPr id="143" name="フローチャート: 手作業 142">
                  <a:extLst>
                    <a:ext uri="{FF2B5EF4-FFF2-40B4-BE49-F238E27FC236}">
                      <a16:creationId xmlns:a16="http://schemas.microsoft.com/office/drawing/2014/main" id="{B5BB102B-6763-4215-9E8A-21A29582134D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44" name="フローチャート: 手作業 143">
                  <a:extLst>
                    <a:ext uri="{FF2B5EF4-FFF2-40B4-BE49-F238E27FC236}">
                      <a16:creationId xmlns:a16="http://schemas.microsoft.com/office/drawing/2014/main" id="{F08358D0-5E2A-4095-A4AD-07E54D6D4B5F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ローチャート: 手作業 144">
                  <a:extLst>
                    <a:ext uri="{FF2B5EF4-FFF2-40B4-BE49-F238E27FC236}">
                      <a16:creationId xmlns:a16="http://schemas.microsoft.com/office/drawing/2014/main" id="{BE40628A-88C6-4AB0-A197-451F965D6EE4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ローチャート: 手作業 145">
                  <a:extLst>
                    <a:ext uri="{FF2B5EF4-FFF2-40B4-BE49-F238E27FC236}">
                      <a16:creationId xmlns:a16="http://schemas.microsoft.com/office/drawing/2014/main" id="{46B27688-DE53-488A-A530-93E714CFEBF0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7" name="フローチャート: 手作業 146">
                  <a:extLst>
                    <a:ext uri="{FF2B5EF4-FFF2-40B4-BE49-F238E27FC236}">
                      <a16:creationId xmlns:a16="http://schemas.microsoft.com/office/drawing/2014/main" id="{2F231E5A-2957-4A2D-8354-D7192BBEDCBC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ローチャート: 手作業 147">
                  <a:extLst>
                    <a:ext uri="{FF2B5EF4-FFF2-40B4-BE49-F238E27FC236}">
                      <a16:creationId xmlns:a16="http://schemas.microsoft.com/office/drawing/2014/main" id="{A0768E6C-34C8-4381-A4C6-B4822BC527EC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9" name="グループ化 128">
                <a:extLst>
                  <a:ext uri="{FF2B5EF4-FFF2-40B4-BE49-F238E27FC236}">
                    <a16:creationId xmlns:a16="http://schemas.microsoft.com/office/drawing/2014/main" id="{E8FFEDC0-2406-4E6B-BF6D-927EC44BAAAA}"/>
                  </a:ext>
                </a:extLst>
              </p:cNvPr>
              <p:cNvGrpSpPr/>
              <p:nvPr/>
            </p:nvGrpSpPr>
            <p:grpSpPr>
              <a:xfrm rot="10800000">
                <a:off x="5826984" y="4704574"/>
                <a:ext cx="338605" cy="119581"/>
                <a:chOff x="5345372" y="4920593"/>
                <a:chExt cx="374331" cy="199178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37" name="フローチャート: 手作業 136">
                  <a:extLst>
                    <a:ext uri="{FF2B5EF4-FFF2-40B4-BE49-F238E27FC236}">
                      <a16:creationId xmlns:a16="http://schemas.microsoft.com/office/drawing/2014/main" id="{B4D5402C-BBEE-4F5E-BCF8-3E873FCE5028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8" name="フローチャート: 手作業 137">
                  <a:extLst>
                    <a:ext uri="{FF2B5EF4-FFF2-40B4-BE49-F238E27FC236}">
                      <a16:creationId xmlns:a16="http://schemas.microsoft.com/office/drawing/2014/main" id="{D0701FB5-D892-44D7-A02B-A28075B9B186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フローチャート: 手作業 138">
                  <a:extLst>
                    <a:ext uri="{FF2B5EF4-FFF2-40B4-BE49-F238E27FC236}">
                      <a16:creationId xmlns:a16="http://schemas.microsoft.com/office/drawing/2014/main" id="{19BEF6E9-6B55-45F3-91C1-22F5CA4E9BEE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フローチャート: 手作業 139">
                  <a:extLst>
                    <a:ext uri="{FF2B5EF4-FFF2-40B4-BE49-F238E27FC236}">
                      <a16:creationId xmlns:a16="http://schemas.microsoft.com/office/drawing/2014/main" id="{1A34D25F-97DA-4784-9ADF-AB87C4AF1981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1" name="フローチャート: 手作業 140">
                  <a:extLst>
                    <a:ext uri="{FF2B5EF4-FFF2-40B4-BE49-F238E27FC236}">
                      <a16:creationId xmlns:a16="http://schemas.microsoft.com/office/drawing/2014/main" id="{BE30D6BE-0EEB-4D1E-A4C7-45E0F6BAD4FF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ローチャート: 手作業 141">
                  <a:extLst>
                    <a:ext uri="{FF2B5EF4-FFF2-40B4-BE49-F238E27FC236}">
                      <a16:creationId xmlns:a16="http://schemas.microsoft.com/office/drawing/2014/main" id="{B69C1449-CAB4-4096-A26D-B9CD7A757C5D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0" name="グループ化 129">
                <a:extLst>
                  <a:ext uri="{FF2B5EF4-FFF2-40B4-BE49-F238E27FC236}">
                    <a16:creationId xmlns:a16="http://schemas.microsoft.com/office/drawing/2014/main" id="{CEA58713-415F-4BBD-9B89-F402870DAA74}"/>
                  </a:ext>
                </a:extLst>
              </p:cNvPr>
              <p:cNvGrpSpPr/>
              <p:nvPr/>
            </p:nvGrpSpPr>
            <p:grpSpPr>
              <a:xfrm rot="10800000">
                <a:off x="5800790" y="4683958"/>
                <a:ext cx="338605" cy="119581"/>
                <a:chOff x="5345372" y="4920593"/>
                <a:chExt cx="374331" cy="199178"/>
              </a:xfrm>
            </p:grpSpPr>
            <p:sp>
              <p:nvSpPr>
                <p:cNvPr id="131" name="フローチャート: 手作業 130">
                  <a:extLst>
                    <a:ext uri="{FF2B5EF4-FFF2-40B4-BE49-F238E27FC236}">
                      <a16:creationId xmlns:a16="http://schemas.microsoft.com/office/drawing/2014/main" id="{982802AE-272F-4844-81D5-7DB1466B58CD}"/>
                    </a:ext>
                  </a:extLst>
                </p:cNvPr>
                <p:cNvSpPr/>
                <p:nvPr/>
              </p:nvSpPr>
              <p:spPr bwMode="auto">
                <a:xfrm rot="10800000">
                  <a:off x="5345372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2" name="フローチャート: 手作業 131">
                  <a:extLst>
                    <a:ext uri="{FF2B5EF4-FFF2-40B4-BE49-F238E27FC236}">
                      <a16:creationId xmlns:a16="http://schemas.microsoft.com/office/drawing/2014/main" id="{865DB5CB-3ECE-40E1-8285-FD07B31E5CE3}"/>
                    </a:ext>
                  </a:extLst>
                </p:cNvPr>
                <p:cNvSpPr/>
                <p:nvPr/>
              </p:nvSpPr>
              <p:spPr bwMode="auto">
                <a:xfrm rot="10800000">
                  <a:off x="541109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3" name="フローチャート: 手作業 132">
                  <a:extLst>
                    <a:ext uri="{FF2B5EF4-FFF2-40B4-BE49-F238E27FC236}">
                      <a16:creationId xmlns:a16="http://schemas.microsoft.com/office/drawing/2014/main" id="{C85772F5-35CD-4AD3-8F82-BB41BB01E5B0}"/>
                    </a:ext>
                  </a:extLst>
                </p:cNvPr>
                <p:cNvSpPr/>
                <p:nvPr/>
              </p:nvSpPr>
              <p:spPr bwMode="auto">
                <a:xfrm rot="10800000">
                  <a:off x="5476816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4" name="フローチャート: 手作業 133">
                  <a:extLst>
                    <a:ext uri="{FF2B5EF4-FFF2-40B4-BE49-F238E27FC236}">
                      <a16:creationId xmlns:a16="http://schemas.microsoft.com/office/drawing/2014/main" id="{686F54AE-2215-4E12-94DC-1C6BFF8D0C76}"/>
                    </a:ext>
                  </a:extLst>
                </p:cNvPr>
                <p:cNvSpPr/>
                <p:nvPr/>
              </p:nvSpPr>
              <p:spPr bwMode="auto">
                <a:xfrm rot="10800000">
                  <a:off x="5542538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ローチャート: 手作業 134">
                  <a:extLst>
                    <a:ext uri="{FF2B5EF4-FFF2-40B4-BE49-F238E27FC236}">
                      <a16:creationId xmlns:a16="http://schemas.microsoft.com/office/drawing/2014/main" id="{82F5862C-DA49-47DB-9B58-6EE51B58599C}"/>
                    </a:ext>
                  </a:extLst>
                </p:cNvPr>
                <p:cNvSpPr/>
                <p:nvPr/>
              </p:nvSpPr>
              <p:spPr bwMode="auto">
                <a:xfrm rot="10800000">
                  <a:off x="5608260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6" name="フローチャート: 手作業 135">
                  <a:extLst>
                    <a:ext uri="{FF2B5EF4-FFF2-40B4-BE49-F238E27FC236}">
                      <a16:creationId xmlns:a16="http://schemas.microsoft.com/office/drawing/2014/main" id="{4A5BA7DB-0018-4904-BF05-CEAFD1080B50}"/>
                    </a:ext>
                  </a:extLst>
                </p:cNvPr>
                <p:cNvSpPr/>
                <p:nvPr/>
              </p:nvSpPr>
              <p:spPr bwMode="auto">
                <a:xfrm rot="10800000">
                  <a:off x="5673984" y="4920593"/>
                  <a:ext cx="45719" cy="199178"/>
                </a:xfrm>
                <a:prstGeom prst="flowChartManualOperation">
                  <a:avLst/>
                </a:prstGeom>
                <a:solidFill>
                  <a:schemeClr val="bg1"/>
                </a:solidFill>
                <a:ln w="9525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290ACA1E-68E7-4E31-BD7F-8125CACA1314}"/>
                </a:ext>
              </a:extLst>
            </p:cNvPr>
            <p:cNvSpPr/>
            <p:nvPr/>
          </p:nvSpPr>
          <p:spPr bwMode="auto">
            <a:xfrm>
              <a:off x="5763090" y="4771549"/>
              <a:ext cx="1603576" cy="123892"/>
            </a:xfrm>
            <a:custGeom>
              <a:avLst/>
              <a:gdLst>
                <a:gd name="connsiteX0" fmla="*/ 40515 w 1603576"/>
                <a:gd name="connsiteY0" fmla="*/ 0 h 123892"/>
                <a:gd name="connsiteX1" fmla="*/ 409535 w 1603576"/>
                <a:gd name="connsiteY1" fmla="*/ 0 h 123892"/>
                <a:gd name="connsiteX2" fmla="*/ 438184 w 1603576"/>
                <a:gd name="connsiteY2" fmla="*/ 11867 h 123892"/>
                <a:gd name="connsiteX3" fmla="*/ 445301 w 1603576"/>
                <a:gd name="connsiteY3" fmla="*/ 29050 h 123892"/>
                <a:gd name="connsiteX4" fmla="*/ 1566292 w 1603576"/>
                <a:gd name="connsiteY4" fmla="*/ 29050 h 123892"/>
                <a:gd name="connsiteX5" fmla="*/ 1603576 w 1603576"/>
                <a:gd name="connsiteY5" fmla="*/ 66334 h 123892"/>
                <a:gd name="connsiteX6" fmla="*/ 1566292 w 1603576"/>
                <a:gd name="connsiteY6" fmla="*/ 103618 h 123892"/>
                <a:gd name="connsiteX7" fmla="*/ 441666 w 1603576"/>
                <a:gd name="connsiteY7" fmla="*/ 103618 h 123892"/>
                <a:gd name="connsiteX8" fmla="*/ 438184 w 1603576"/>
                <a:gd name="connsiteY8" fmla="*/ 112026 h 123892"/>
                <a:gd name="connsiteX9" fmla="*/ 409535 w 1603576"/>
                <a:gd name="connsiteY9" fmla="*/ 123892 h 123892"/>
                <a:gd name="connsiteX10" fmla="*/ 40515 w 1603576"/>
                <a:gd name="connsiteY10" fmla="*/ 123892 h 123892"/>
                <a:gd name="connsiteX11" fmla="*/ 0 w 1603576"/>
                <a:gd name="connsiteY11" fmla="*/ 83377 h 123892"/>
                <a:gd name="connsiteX12" fmla="*/ 0 w 1603576"/>
                <a:gd name="connsiteY12" fmla="*/ 40515 h 123892"/>
                <a:gd name="connsiteX13" fmla="*/ 40515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40515" y="0"/>
                  </a:moveTo>
                  <a:lnTo>
                    <a:pt x="409535" y="0"/>
                  </a:lnTo>
                  <a:cubicBezTo>
                    <a:pt x="420723" y="0"/>
                    <a:pt x="430852" y="4535"/>
                    <a:pt x="438184" y="11867"/>
                  </a:cubicBezTo>
                  <a:lnTo>
                    <a:pt x="445301" y="29050"/>
                  </a:lnTo>
                  <a:lnTo>
                    <a:pt x="1566292" y="29050"/>
                  </a:lnTo>
                  <a:cubicBezTo>
                    <a:pt x="1586883" y="29050"/>
                    <a:pt x="1603576" y="45743"/>
                    <a:pt x="1603576" y="66334"/>
                  </a:cubicBezTo>
                  <a:cubicBezTo>
                    <a:pt x="1603576" y="86925"/>
                    <a:pt x="1586883" y="103618"/>
                    <a:pt x="1566292" y="103618"/>
                  </a:cubicBezTo>
                  <a:lnTo>
                    <a:pt x="441666" y="103618"/>
                  </a:lnTo>
                  <a:lnTo>
                    <a:pt x="438184" y="112026"/>
                  </a:lnTo>
                  <a:cubicBezTo>
                    <a:pt x="430852" y="119358"/>
                    <a:pt x="420723" y="123892"/>
                    <a:pt x="409535" y="123892"/>
                  </a:cubicBezTo>
                  <a:lnTo>
                    <a:pt x="40515" y="123892"/>
                  </a:lnTo>
                  <a:cubicBezTo>
                    <a:pt x="18139" y="123892"/>
                    <a:pt x="0" y="105753"/>
                    <a:pt x="0" y="83377"/>
                  </a:cubicBezTo>
                  <a:lnTo>
                    <a:pt x="0" y="40515"/>
                  </a:lnTo>
                  <a:cubicBezTo>
                    <a:pt x="0" y="18139"/>
                    <a:pt x="18139" y="0"/>
                    <a:pt x="40515" y="0"/>
                  </a:cubicBezTo>
                  <a:close/>
                </a:path>
              </a:pathLst>
            </a:custGeom>
            <a:solidFill>
              <a:srgbClr val="00B0F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B49D57A7-3948-4EC1-ACF1-C45D175B6ACA}"/>
                </a:ext>
              </a:extLst>
            </p:cNvPr>
            <p:cNvSpPr/>
            <p:nvPr/>
          </p:nvSpPr>
          <p:spPr bwMode="auto">
            <a:xfrm>
              <a:off x="5763090" y="4802505"/>
              <a:ext cx="1603576" cy="123892"/>
            </a:xfrm>
            <a:custGeom>
              <a:avLst/>
              <a:gdLst>
                <a:gd name="connsiteX0" fmla="*/ 34938 w 1603576"/>
                <a:gd name="connsiteY0" fmla="*/ 0 h 123892"/>
                <a:gd name="connsiteX1" fmla="*/ 415112 w 1603576"/>
                <a:gd name="connsiteY1" fmla="*/ 0 h 123892"/>
                <a:gd name="connsiteX2" fmla="*/ 439817 w 1603576"/>
                <a:gd name="connsiteY2" fmla="*/ 10233 h 123892"/>
                <a:gd name="connsiteX3" fmla="*/ 443667 w 1603576"/>
                <a:gd name="connsiteY3" fmla="*/ 19526 h 123892"/>
                <a:gd name="connsiteX4" fmla="*/ 1566292 w 1603576"/>
                <a:gd name="connsiteY4" fmla="*/ 19526 h 123892"/>
                <a:gd name="connsiteX5" fmla="*/ 1603576 w 1603576"/>
                <a:gd name="connsiteY5" fmla="*/ 56810 h 123892"/>
                <a:gd name="connsiteX6" fmla="*/ 1566292 w 1603576"/>
                <a:gd name="connsiteY6" fmla="*/ 94094 h 123892"/>
                <a:gd name="connsiteX7" fmla="*/ 447921 w 1603576"/>
                <a:gd name="connsiteY7" fmla="*/ 94094 h 123892"/>
                <a:gd name="connsiteX8" fmla="*/ 439817 w 1603576"/>
                <a:gd name="connsiteY8" fmla="*/ 113659 h 123892"/>
                <a:gd name="connsiteX9" fmla="*/ 415112 w 1603576"/>
                <a:gd name="connsiteY9" fmla="*/ 123892 h 123892"/>
                <a:gd name="connsiteX10" fmla="*/ 34938 w 1603576"/>
                <a:gd name="connsiteY10" fmla="*/ 123892 h 123892"/>
                <a:gd name="connsiteX11" fmla="*/ 0 w 1603576"/>
                <a:gd name="connsiteY11" fmla="*/ 88954 h 123892"/>
                <a:gd name="connsiteX12" fmla="*/ 0 w 1603576"/>
                <a:gd name="connsiteY12" fmla="*/ 34938 h 123892"/>
                <a:gd name="connsiteX13" fmla="*/ 34938 w 1603576"/>
                <a:gd name="connsiteY13" fmla="*/ 0 h 1238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603576" h="123892">
                  <a:moveTo>
                    <a:pt x="34938" y="0"/>
                  </a:moveTo>
                  <a:lnTo>
                    <a:pt x="415112" y="0"/>
                  </a:lnTo>
                  <a:cubicBezTo>
                    <a:pt x="424760" y="0"/>
                    <a:pt x="433495" y="3911"/>
                    <a:pt x="439817" y="10233"/>
                  </a:cubicBezTo>
                  <a:lnTo>
                    <a:pt x="443667" y="19526"/>
                  </a:lnTo>
                  <a:lnTo>
                    <a:pt x="1566292" y="19526"/>
                  </a:lnTo>
                  <a:cubicBezTo>
                    <a:pt x="1586883" y="19526"/>
                    <a:pt x="1603576" y="36219"/>
                    <a:pt x="1603576" y="56810"/>
                  </a:cubicBezTo>
                  <a:cubicBezTo>
                    <a:pt x="1603576" y="77401"/>
                    <a:pt x="1586883" y="94094"/>
                    <a:pt x="1566292" y="94094"/>
                  </a:cubicBezTo>
                  <a:lnTo>
                    <a:pt x="447921" y="94094"/>
                  </a:lnTo>
                  <a:lnTo>
                    <a:pt x="439817" y="113659"/>
                  </a:lnTo>
                  <a:cubicBezTo>
                    <a:pt x="433495" y="119982"/>
                    <a:pt x="424760" y="123892"/>
                    <a:pt x="415112" y="123892"/>
                  </a:cubicBezTo>
                  <a:lnTo>
                    <a:pt x="34938" y="123892"/>
                  </a:lnTo>
                  <a:cubicBezTo>
                    <a:pt x="15642" y="123892"/>
                    <a:pt x="0" y="108250"/>
                    <a:pt x="0" y="88954"/>
                  </a:cubicBezTo>
                  <a:lnTo>
                    <a:pt x="0" y="34938"/>
                  </a:lnTo>
                  <a:cubicBezTo>
                    <a:pt x="0" y="15642"/>
                    <a:pt x="15642" y="0"/>
                    <a:pt x="34938" y="0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9" name="グループ化 148">
            <a:extLst>
              <a:ext uri="{FF2B5EF4-FFF2-40B4-BE49-F238E27FC236}">
                <a16:creationId xmlns:a16="http://schemas.microsoft.com/office/drawing/2014/main" id="{327ADBBE-DD96-4F41-87F0-22FD34E85ED7}"/>
              </a:ext>
            </a:extLst>
          </p:cNvPr>
          <p:cNvGrpSpPr/>
          <p:nvPr/>
        </p:nvGrpSpPr>
        <p:grpSpPr>
          <a:xfrm>
            <a:off x="2229000" y="1417297"/>
            <a:ext cx="1691949" cy="343198"/>
            <a:chOff x="3488967" y="3005415"/>
            <a:chExt cx="1967503" cy="399092"/>
          </a:xfrm>
        </p:grpSpPr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C0B38F59-A670-4398-8385-3007098FC5E9}"/>
                </a:ext>
              </a:extLst>
            </p:cNvPr>
            <p:cNvSpPr/>
            <p:nvPr/>
          </p:nvSpPr>
          <p:spPr bwMode="auto">
            <a:xfrm rot="10800000">
              <a:off x="3504479" y="3074534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C24F248C-78E4-4F4C-BD7D-57A3CD343D72}"/>
                </a:ext>
              </a:extLst>
            </p:cNvPr>
            <p:cNvSpPr/>
            <p:nvPr/>
          </p:nvSpPr>
          <p:spPr bwMode="auto">
            <a:xfrm rot="10800000">
              <a:off x="3522594" y="3048277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A56C1BD7-645C-4F78-8CA0-125C08938CC3}"/>
                </a:ext>
              </a:extLst>
            </p:cNvPr>
            <p:cNvSpPr/>
            <p:nvPr/>
          </p:nvSpPr>
          <p:spPr bwMode="auto">
            <a:xfrm rot="10800000">
              <a:off x="3544025" y="3005415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D2EB9344-B27D-4C31-9C20-E8C3C9460EEB}"/>
                </a:ext>
              </a:extLst>
            </p:cNvPr>
            <p:cNvSpPr/>
            <p:nvPr/>
          </p:nvSpPr>
          <p:spPr bwMode="auto">
            <a:xfrm>
              <a:off x="3488967" y="3142631"/>
              <a:ext cx="1967503" cy="261876"/>
            </a:xfrm>
            <a:custGeom>
              <a:avLst/>
              <a:gdLst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4113 w 1218461"/>
                <a:gd name="connsiteY4" fmla="*/ 30678 h 162178"/>
                <a:gd name="connsiteX5" fmla="*/ 348880 w 1218461"/>
                <a:gd name="connsiteY5" fmla="*/ 42188 h 162178"/>
                <a:gd name="connsiteX6" fmla="*/ 348880 w 1218461"/>
                <a:gd name="connsiteY6" fmla="*/ 101430 h 162178"/>
                <a:gd name="connsiteX7" fmla="*/ 369590 w 1218461"/>
                <a:gd name="connsiteY7" fmla="*/ 110890 h 162178"/>
                <a:gd name="connsiteX8" fmla="*/ 396911 w 1218461"/>
                <a:gd name="connsiteY8" fmla="*/ 114627 h 162178"/>
                <a:gd name="connsiteX9" fmla="*/ 467100 w 1218461"/>
                <a:gd name="connsiteY9" fmla="*/ 67076 h 162178"/>
                <a:gd name="connsiteX10" fmla="*/ 467509 w 1218461"/>
                <a:gd name="connsiteY10" fmla="*/ 67076 h 162178"/>
                <a:gd name="connsiteX11" fmla="*/ 476685 w 1218461"/>
                <a:gd name="connsiteY11" fmla="*/ 44923 h 162178"/>
                <a:gd name="connsiteX12" fmla="*/ 498839 w 1218461"/>
                <a:gd name="connsiteY12" fmla="*/ 35747 h 162178"/>
                <a:gd name="connsiteX13" fmla="*/ 1187131 w 1218461"/>
                <a:gd name="connsiteY13" fmla="*/ 35747 h 162178"/>
                <a:gd name="connsiteX14" fmla="*/ 1218461 w 1218461"/>
                <a:gd name="connsiteY14" fmla="*/ 67077 h 162178"/>
                <a:gd name="connsiteX15" fmla="*/ 1187131 w 1218461"/>
                <a:gd name="connsiteY15" fmla="*/ 98407 h 162178"/>
                <a:gd name="connsiteX16" fmla="*/ 506819 w 1218461"/>
                <a:gd name="connsiteY16" fmla="*/ 98407 h 162178"/>
                <a:gd name="connsiteX17" fmla="*/ 505397 w 1218461"/>
                <a:gd name="connsiteY17" fmla="*/ 104094 h 162178"/>
                <a:gd name="connsiteX18" fmla="*/ 396910 w 1218461"/>
                <a:gd name="connsiteY18" fmla="*/ 162178 h 162178"/>
                <a:gd name="connsiteX19" fmla="*/ 313655 w 1218461"/>
                <a:gd name="connsiteY19" fmla="*/ 134323 h 162178"/>
                <a:gd name="connsiteX20" fmla="*/ 304682 w 1218461"/>
                <a:gd name="connsiteY20" fmla="*/ 123573 h 162178"/>
                <a:gd name="connsiteX21" fmla="*/ 23421 w 1218461"/>
                <a:gd name="connsiteY21" fmla="*/ 123573 h 162178"/>
                <a:gd name="connsiteX22" fmla="*/ 11911 w 1218461"/>
                <a:gd name="connsiteY22" fmla="*/ 118806 h 162178"/>
                <a:gd name="connsiteX23" fmla="*/ 11257 w 1218461"/>
                <a:gd name="connsiteY23" fmla="*/ 117226 h 162178"/>
                <a:gd name="connsiteX24" fmla="*/ 5902 w 1218461"/>
                <a:gd name="connsiteY24" fmla="*/ 115008 h 162178"/>
                <a:gd name="connsiteX25" fmla="*/ 0 w 1218461"/>
                <a:gd name="connsiteY25" fmla="*/ 100758 h 162178"/>
                <a:gd name="connsiteX26" fmla="*/ 0 w 1218461"/>
                <a:gd name="connsiteY26" fmla="*/ 20152 h 162178"/>
                <a:gd name="connsiteX27" fmla="*/ 20152 w 1218461"/>
                <a:gd name="connsiteY27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8880 w 1218461"/>
                <a:gd name="connsiteY4" fmla="*/ 42188 h 162178"/>
                <a:gd name="connsiteX5" fmla="*/ 348880 w 1218461"/>
                <a:gd name="connsiteY5" fmla="*/ 101430 h 162178"/>
                <a:gd name="connsiteX6" fmla="*/ 369590 w 1218461"/>
                <a:gd name="connsiteY6" fmla="*/ 110890 h 162178"/>
                <a:gd name="connsiteX7" fmla="*/ 396911 w 1218461"/>
                <a:gd name="connsiteY7" fmla="*/ 114627 h 162178"/>
                <a:gd name="connsiteX8" fmla="*/ 467100 w 1218461"/>
                <a:gd name="connsiteY8" fmla="*/ 67076 h 162178"/>
                <a:gd name="connsiteX9" fmla="*/ 467509 w 1218461"/>
                <a:gd name="connsiteY9" fmla="*/ 67076 h 162178"/>
                <a:gd name="connsiteX10" fmla="*/ 476685 w 1218461"/>
                <a:gd name="connsiteY10" fmla="*/ 44923 h 162178"/>
                <a:gd name="connsiteX11" fmla="*/ 498839 w 1218461"/>
                <a:gd name="connsiteY11" fmla="*/ 35747 h 162178"/>
                <a:gd name="connsiteX12" fmla="*/ 1187131 w 1218461"/>
                <a:gd name="connsiteY12" fmla="*/ 35747 h 162178"/>
                <a:gd name="connsiteX13" fmla="*/ 1218461 w 1218461"/>
                <a:gd name="connsiteY13" fmla="*/ 67077 h 162178"/>
                <a:gd name="connsiteX14" fmla="*/ 1187131 w 1218461"/>
                <a:gd name="connsiteY14" fmla="*/ 98407 h 162178"/>
                <a:gd name="connsiteX15" fmla="*/ 506819 w 1218461"/>
                <a:gd name="connsiteY15" fmla="*/ 98407 h 162178"/>
                <a:gd name="connsiteX16" fmla="*/ 505397 w 1218461"/>
                <a:gd name="connsiteY16" fmla="*/ 104094 h 162178"/>
                <a:gd name="connsiteX17" fmla="*/ 396910 w 1218461"/>
                <a:gd name="connsiteY17" fmla="*/ 162178 h 162178"/>
                <a:gd name="connsiteX18" fmla="*/ 313655 w 1218461"/>
                <a:gd name="connsiteY18" fmla="*/ 134323 h 162178"/>
                <a:gd name="connsiteX19" fmla="*/ 304682 w 1218461"/>
                <a:gd name="connsiteY19" fmla="*/ 123573 h 162178"/>
                <a:gd name="connsiteX20" fmla="*/ 23421 w 1218461"/>
                <a:gd name="connsiteY20" fmla="*/ 123573 h 162178"/>
                <a:gd name="connsiteX21" fmla="*/ 11911 w 1218461"/>
                <a:gd name="connsiteY21" fmla="*/ 118806 h 162178"/>
                <a:gd name="connsiteX22" fmla="*/ 11257 w 1218461"/>
                <a:gd name="connsiteY22" fmla="*/ 117226 h 162178"/>
                <a:gd name="connsiteX23" fmla="*/ 5902 w 1218461"/>
                <a:gd name="connsiteY23" fmla="*/ 115008 h 162178"/>
                <a:gd name="connsiteX24" fmla="*/ 0 w 1218461"/>
                <a:gd name="connsiteY24" fmla="*/ 100758 h 162178"/>
                <a:gd name="connsiteX25" fmla="*/ 0 w 1218461"/>
                <a:gd name="connsiteY25" fmla="*/ 20152 h 162178"/>
                <a:gd name="connsiteX26" fmla="*/ 20152 w 1218461"/>
                <a:gd name="connsiteY26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3561 w 1218461"/>
                <a:gd name="connsiteY2" fmla="*/ 18936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18461" h="162178">
                  <a:moveTo>
                    <a:pt x="20152" y="0"/>
                  </a:moveTo>
                  <a:lnTo>
                    <a:pt x="321584" y="0"/>
                  </a:lnTo>
                  <a:cubicBezTo>
                    <a:pt x="332714" y="0"/>
                    <a:pt x="337479" y="5982"/>
                    <a:pt x="343561" y="18936"/>
                  </a:cubicBezTo>
                  <a:lnTo>
                    <a:pt x="348880" y="42188"/>
                  </a:lnTo>
                  <a:lnTo>
                    <a:pt x="348880" y="101430"/>
                  </a:lnTo>
                  <a:lnTo>
                    <a:pt x="369590" y="110890"/>
                  </a:lnTo>
                  <a:cubicBezTo>
                    <a:pt x="377988" y="113296"/>
                    <a:pt x="387220" y="114627"/>
                    <a:pt x="396911" y="114627"/>
                  </a:cubicBezTo>
                  <a:cubicBezTo>
                    <a:pt x="435675" y="114627"/>
                    <a:pt x="467100" y="93338"/>
                    <a:pt x="467100" y="67076"/>
                  </a:cubicBezTo>
                  <a:lnTo>
                    <a:pt x="467509" y="67076"/>
                  </a:lnTo>
                  <a:lnTo>
                    <a:pt x="476685" y="44923"/>
                  </a:lnTo>
                  <a:cubicBezTo>
                    <a:pt x="482355" y="39254"/>
                    <a:pt x="490187" y="35747"/>
                    <a:pt x="498839" y="35747"/>
                  </a:cubicBezTo>
                  <a:lnTo>
                    <a:pt x="1187131" y="35747"/>
                  </a:lnTo>
                  <a:cubicBezTo>
                    <a:pt x="1204434" y="35747"/>
                    <a:pt x="1218461" y="49774"/>
                    <a:pt x="1218461" y="67077"/>
                  </a:cubicBezTo>
                  <a:cubicBezTo>
                    <a:pt x="1218461" y="84380"/>
                    <a:pt x="1204434" y="98407"/>
                    <a:pt x="1187131" y="98407"/>
                  </a:cubicBezTo>
                  <a:lnTo>
                    <a:pt x="506819" y="98407"/>
                  </a:lnTo>
                  <a:lnTo>
                    <a:pt x="505397" y="104094"/>
                  </a:lnTo>
                  <a:cubicBezTo>
                    <a:pt x="487523" y="138227"/>
                    <a:pt x="445679" y="162178"/>
                    <a:pt x="396910" y="162178"/>
                  </a:cubicBezTo>
                  <a:cubicBezTo>
                    <a:pt x="364397" y="162178"/>
                    <a:pt x="334962" y="151533"/>
                    <a:pt x="313655" y="134323"/>
                  </a:cubicBezTo>
                  <a:lnTo>
                    <a:pt x="304682" y="123573"/>
                  </a:lnTo>
                  <a:lnTo>
                    <a:pt x="23421" y="123573"/>
                  </a:lnTo>
                  <a:cubicBezTo>
                    <a:pt x="18926" y="123573"/>
                    <a:pt x="14857" y="121751"/>
                    <a:pt x="11911" y="118806"/>
                  </a:cubicBezTo>
                  <a:lnTo>
                    <a:pt x="11257" y="117226"/>
                  </a:lnTo>
                  <a:lnTo>
                    <a:pt x="5902" y="115008"/>
                  </a:lnTo>
                  <a:cubicBezTo>
                    <a:pt x="2256" y="111361"/>
                    <a:pt x="0" y="106323"/>
                    <a:pt x="0" y="100758"/>
                  </a:cubicBezTo>
                  <a:lnTo>
                    <a:pt x="0" y="20152"/>
                  </a:lnTo>
                  <a:cubicBezTo>
                    <a:pt x="0" y="9022"/>
                    <a:pt x="9022" y="0"/>
                    <a:pt x="20152" y="0"/>
                  </a:cubicBezTo>
                  <a:close/>
                </a:path>
              </a:pathLst>
            </a:custGeom>
            <a:solidFill>
              <a:srgbClr val="FF6600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B0959A89-75B1-4AA8-B61E-3651137138E0}"/>
                </a:ext>
              </a:extLst>
            </p:cNvPr>
            <p:cNvSpPr/>
            <p:nvPr/>
          </p:nvSpPr>
          <p:spPr bwMode="auto">
            <a:xfrm>
              <a:off x="3510050" y="3174518"/>
              <a:ext cx="507106" cy="138747"/>
            </a:xfrm>
            <a:custGeom>
              <a:avLst/>
              <a:gdLst>
                <a:gd name="connsiteX0" fmla="*/ 21697 w 537176"/>
                <a:gd name="connsiteY0" fmla="*/ 0 h 146974"/>
                <a:gd name="connsiteX1" fmla="*/ 511923 w 537176"/>
                <a:gd name="connsiteY1" fmla="*/ 0 h 146974"/>
                <a:gd name="connsiteX2" fmla="*/ 537176 w 537176"/>
                <a:gd name="connsiteY2" fmla="*/ 25253 h 146974"/>
                <a:gd name="connsiteX3" fmla="*/ 537176 w 537176"/>
                <a:gd name="connsiteY3" fmla="*/ 126263 h 146974"/>
                <a:gd name="connsiteX4" fmla="*/ 529780 w 537176"/>
                <a:gd name="connsiteY4" fmla="*/ 144120 h 146974"/>
                <a:gd name="connsiteX5" fmla="*/ 522889 w 537176"/>
                <a:gd name="connsiteY5" fmla="*/ 146974 h 146974"/>
                <a:gd name="connsiteX6" fmla="*/ 522889 w 537176"/>
                <a:gd name="connsiteY6" fmla="*/ 32395 h 146974"/>
                <a:gd name="connsiteX7" fmla="*/ 507162 w 537176"/>
                <a:gd name="connsiteY7" fmla="*/ 16668 h 146974"/>
                <a:gd name="connsiteX8" fmla="*/ 0 w 537176"/>
                <a:gd name="connsiteY8" fmla="*/ 16668 h 146974"/>
                <a:gd name="connsiteX9" fmla="*/ 3841 w 537176"/>
                <a:gd name="connsiteY9" fmla="*/ 7397 h 146974"/>
                <a:gd name="connsiteX10" fmla="*/ 21697 w 537176"/>
                <a:gd name="connsiteY10" fmla="*/ 0 h 14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7176" h="146974">
                  <a:moveTo>
                    <a:pt x="21697" y="0"/>
                  </a:moveTo>
                  <a:lnTo>
                    <a:pt x="511923" y="0"/>
                  </a:lnTo>
                  <a:cubicBezTo>
                    <a:pt x="525870" y="0"/>
                    <a:pt x="537176" y="11306"/>
                    <a:pt x="537176" y="25253"/>
                  </a:cubicBezTo>
                  <a:lnTo>
                    <a:pt x="537176" y="126263"/>
                  </a:lnTo>
                  <a:cubicBezTo>
                    <a:pt x="537176" y="133237"/>
                    <a:pt x="534350" y="139550"/>
                    <a:pt x="529780" y="144120"/>
                  </a:cubicBezTo>
                  <a:lnTo>
                    <a:pt x="522889" y="146974"/>
                  </a:lnTo>
                  <a:lnTo>
                    <a:pt x="522889" y="32395"/>
                  </a:lnTo>
                  <a:cubicBezTo>
                    <a:pt x="522889" y="23709"/>
                    <a:pt x="515848" y="16668"/>
                    <a:pt x="507162" y="16668"/>
                  </a:cubicBezTo>
                  <a:lnTo>
                    <a:pt x="0" y="16668"/>
                  </a:lnTo>
                  <a:lnTo>
                    <a:pt x="3841" y="7397"/>
                  </a:lnTo>
                  <a:cubicBezTo>
                    <a:pt x="8410" y="2827"/>
                    <a:pt x="14724" y="0"/>
                    <a:pt x="2169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C4F1825B-D1A7-4C50-B366-24341505AD00}"/>
                </a:ext>
              </a:extLst>
            </p:cNvPr>
            <p:cNvSpPr/>
            <p:nvPr/>
          </p:nvSpPr>
          <p:spPr bwMode="auto">
            <a:xfrm>
              <a:off x="4273375" y="3219449"/>
              <a:ext cx="1157571" cy="27869"/>
            </a:xfrm>
            <a:custGeom>
              <a:avLst/>
              <a:gdLst>
                <a:gd name="connsiteX0" fmla="*/ 35577 w 1157571"/>
                <a:gd name="connsiteY0" fmla="*/ 0 h 27869"/>
                <a:gd name="connsiteX1" fmla="*/ 1121993 w 1157571"/>
                <a:gd name="connsiteY1" fmla="*/ 0 h 27869"/>
                <a:gd name="connsiteX2" fmla="*/ 1151004 w 1157571"/>
                <a:gd name="connsiteY2" fmla="*/ 12017 h 27869"/>
                <a:gd name="connsiteX3" fmla="*/ 1157571 w 1157571"/>
                <a:gd name="connsiteY3" fmla="*/ 27869 h 27869"/>
                <a:gd name="connsiteX4" fmla="*/ 1136279 w 1157571"/>
                <a:gd name="connsiteY4" fmla="*/ 19050 h 27869"/>
                <a:gd name="connsiteX5" fmla="*/ 21291 w 1157571"/>
                <a:gd name="connsiteY5" fmla="*/ 19050 h 27869"/>
                <a:gd name="connsiteX6" fmla="*/ 0 w 1157571"/>
                <a:gd name="connsiteY6" fmla="*/ 27869 h 27869"/>
                <a:gd name="connsiteX7" fmla="*/ 6566 w 1157571"/>
                <a:gd name="connsiteY7" fmla="*/ 12017 h 27869"/>
                <a:gd name="connsiteX8" fmla="*/ 35577 w 1157571"/>
                <a:gd name="connsiteY8" fmla="*/ 0 h 2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7571" h="27869">
                  <a:moveTo>
                    <a:pt x="35577" y="0"/>
                  </a:moveTo>
                  <a:lnTo>
                    <a:pt x="1121993" y="0"/>
                  </a:lnTo>
                  <a:cubicBezTo>
                    <a:pt x="1133323" y="0"/>
                    <a:pt x="1143580" y="4592"/>
                    <a:pt x="1151004" y="12017"/>
                  </a:cubicBezTo>
                  <a:lnTo>
                    <a:pt x="1157571" y="27869"/>
                  </a:lnTo>
                  <a:lnTo>
                    <a:pt x="1136279" y="19050"/>
                  </a:lnTo>
                  <a:lnTo>
                    <a:pt x="21291" y="19050"/>
                  </a:lnTo>
                  <a:lnTo>
                    <a:pt x="0" y="27869"/>
                  </a:lnTo>
                  <a:lnTo>
                    <a:pt x="6566" y="12017"/>
                  </a:lnTo>
                  <a:cubicBezTo>
                    <a:pt x="13991" y="4592"/>
                    <a:pt x="24248" y="0"/>
                    <a:pt x="3557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0BE90159-E748-4AD0-AD70-63418F667F0A}"/>
              </a:ext>
            </a:extLst>
          </p:cNvPr>
          <p:cNvGrpSpPr/>
          <p:nvPr/>
        </p:nvGrpSpPr>
        <p:grpSpPr>
          <a:xfrm>
            <a:off x="2229000" y="5418210"/>
            <a:ext cx="1691949" cy="343198"/>
            <a:chOff x="3488967" y="3005415"/>
            <a:chExt cx="1967503" cy="399092"/>
          </a:xfrm>
        </p:grpSpPr>
        <p:sp>
          <p:nvSpPr>
            <p:cNvPr id="157" name="フリーフォーム: 図形 156">
              <a:extLst>
                <a:ext uri="{FF2B5EF4-FFF2-40B4-BE49-F238E27FC236}">
                  <a16:creationId xmlns:a16="http://schemas.microsoft.com/office/drawing/2014/main" id="{17482301-FBB5-4853-BF69-A81DE6805F4B}"/>
                </a:ext>
              </a:extLst>
            </p:cNvPr>
            <p:cNvSpPr/>
            <p:nvPr/>
          </p:nvSpPr>
          <p:spPr bwMode="auto">
            <a:xfrm rot="10800000">
              <a:off x="3504479" y="3074534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6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8" name="フリーフォーム: 図形 157">
              <a:extLst>
                <a:ext uri="{FF2B5EF4-FFF2-40B4-BE49-F238E27FC236}">
                  <a16:creationId xmlns:a16="http://schemas.microsoft.com/office/drawing/2014/main" id="{A8C9B4F0-70AC-4F10-9C91-D246B4545551}"/>
                </a:ext>
              </a:extLst>
            </p:cNvPr>
            <p:cNvSpPr/>
            <p:nvPr/>
          </p:nvSpPr>
          <p:spPr bwMode="auto">
            <a:xfrm rot="10800000">
              <a:off x="3522594" y="3048277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A9EDE17B-E87A-47DC-9E39-145D18996781}"/>
                </a:ext>
              </a:extLst>
            </p:cNvPr>
            <p:cNvSpPr/>
            <p:nvPr/>
          </p:nvSpPr>
          <p:spPr bwMode="auto">
            <a:xfrm rot="10800000">
              <a:off x="3544025" y="3005415"/>
              <a:ext cx="467559" cy="188708"/>
            </a:xfrm>
            <a:custGeom>
              <a:avLst/>
              <a:gdLst>
                <a:gd name="connsiteX0" fmla="*/ 47683 w 467559"/>
                <a:gd name="connsiteY0" fmla="*/ 151864 h 151864"/>
                <a:gd name="connsiteX1" fmla="*/ 0 w 467559"/>
                <a:gd name="connsiteY1" fmla="*/ 151864 h 151864"/>
                <a:gd name="connsiteX2" fmla="*/ 4543 w 467559"/>
                <a:gd name="connsiteY2" fmla="*/ 0 h 151864"/>
                <a:gd name="connsiteX3" fmla="*/ 43140 w 467559"/>
                <a:gd name="connsiteY3" fmla="*/ 0 h 151864"/>
                <a:gd name="connsiteX4" fmla="*/ 116917 w 467559"/>
                <a:gd name="connsiteY4" fmla="*/ 151864 h 151864"/>
                <a:gd name="connsiteX5" fmla="*/ 69234 w 467559"/>
                <a:gd name="connsiteY5" fmla="*/ 151864 h 151864"/>
                <a:gd name="connsiteX6" fmla="*/ 73777 w 467559"/>
                <a:gd name="connsiteY6" fmla="*/ 0 h 151864"/>
                <a:gd name="connsiteX7" fmla="*/ 112374 w 467559"/>
                <a:gd name="connsiteY7" fmla="*/ 0 h 151864"/>
                <a:gd name="connsiteX8" fmla="*/ 188385 w 467559"/>
                <a:gd name="connsiteY8" fmla="*/ 151864 h 151864"/>
                <a:gd name="connsiteX9" fmla="*/ 140702 w 467559"/>
                <a:gd name="connsiteY9" fmla="*/ 151864 h 151864"/>
                <a:gd name="connsiteX10" fmla="*/ 145245 w 467559"/>
                <a:gd name="connsiteY10" fmla="*/ 0 h 151864"/>
                <a:gd name="connsiteX11" fmla="*/ 183842 w 467559"/>
                <a:gd name="connsiteY11" fmla="*/ 0 h 151864"/>
                <a:gd name="connsiteX12" fmla="*/ 257621 w 467559"/>
                <a:gd name="connsiteY12" fmla="*/ 151864 h 151864"/>
                <a:gd name="connsiteX13" fmla="*/ 209938 w 467559"/>
                <a:gd name="connsiteY13" fmla="*/ 151864 h 151864"/>
                <a:gd name="connsiteX14" fmla="*/ 214481 w 467559"/>
                <a:gd name="connsiteY14" fmla="*/ 0 h 151864"/>
                <a:gd name="connsiteX15" fmla="*/ 253078 w 467559"/>
                <a:gd name="connsiteY15" fmla="*/ 0 h 151864"/>
                <a:gd name="connsiteX16" fmla="*/ 329089 w 467559"/>
                <a:gd name="connsiteY16" fmla="*/ 151864 h 151864"/>
                <a:gd name="connsiteX17" fmla="*/ 281406 w 467559"/>
                <a:gd name="connsiteY17" fmla="*/ 151864 h 151864"/>
                <a:gd name="connsiteX18" fmla="*/ 285949 w 467559"/>
                <a:gd name="connsiteY18" fmla="*/ 0 h 151864"/>
                <a:gd name="connsiteX19" fmla="*/ 324546 w 467559"/>
                <a:gd name="connsiteY19" fmla="*/ 0 h 151864"/>
                <a:gd name="connsiteX20" fmla="*/ 396091 w 467559"/>
                <a:gd name="connsiteY20" fmla="*/ 151864 h 151864"/>
                <a:gd name="connsiteX21" fmla="*/ 348408 w 467559"/>
                <a:gd name="connsiteY21" fmla="*/ 151864 h 151864"/>
                <a:gd name="connsiteX22" fmla="*/ 352951 w 467559"/>
                <a:gd name="connsiteY22" fmla="*/ 0 h 151864"/>
                <a:gd name="connsiteX23" fmla="*/ 391548 w 467559"/>
                <a:gd name="connsiteY23" fmla="*/ 0 h 151864"/>
                <a:gd name="connsiteX24" fmla="*/ 467559 w 467559"/>
                <a:gd name="connsiteY24" fmla="*/ 151864 h 151864"/>
                <a:gd name="connsiteX25" fmla="*/ 419876 w 467559"/>
                <a:gd name="connsiteY25" fmla="*/ 151864 h 151864"/>
                <a:gd name="connsiteX26" fmla="*/ 424419 w 467559"/>
                <a:gd name="connsiteY26" fmla="*/ 0 h 151864"/>
                <a:gd name="connsiteX27" fmla="*/ 463016 w 467559"/>
                <a:gd name="connsiteY27" fmla="*/ 0 h 1518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467559" h="151864">
                  <a:moveTo>
                    <a:pt x="47683" y="151864"/>
                  </a:moveTo>
                  <a:lnTo>
                    <a:pt x="0" y="151864"/>
                  </a:lnTo>
                  <a:lnTo>
                    <a:pt x="4543" y="0"/>
                  </a:lnTo>
                  <a:lnTo>
                    <a:pt x="43140" y="0"/>
                  </a:lnTo>
                  <a:close/>
                  <a:moveTo>
                    <a:pt x="116917" y="151864"/>
                  </a:moveTo>
                  <a:lnTo>
                    <a:pt x="69234" y="151864"/>
                  </a:lnTo>
                  <a:lnTo>
                    <a:pt x="73777" y="0"/>
                  </a:lnTo>
                  <a:lnTo>
                    <a:pt x="112374" y="0"/>
                  </a:lnTo>
                  <a:close/>
                  <a:moveTo>
                    <a:pt x="188385" y="151864"/>
                  </a:moveTo>
                  <a:lnTo>
                    <a:pt x="140702" y="151864"/>
                  </a:lnTo>
                  <a:lnTo>
                    <a:pt x="145245" y="0"/>
                  </a:lnTo>
                  <a:lnTo>
                    <a:pt x="183842" y="0"/>
                  </a:lnTo>
                  <a:close/>
                  <a:moveTo>
                    <a:pt x="257621" y="151864"/>
                  </a:moveTo>
                  <a:lnTo>
                    <a:pt x="209938" y="151864"/>
                  </a:lnTo>
                  <a:lnTo>
                    <a:pt x="214481" y="0"/>
                  </a:lnTo>
                  <a:lnTo>
                    <a:pt x="253078" y="0"/>
                  </a:lnTo>
                  <a:close/>
                  <a:moveTo>
                    <a:pt x="329089" y="151864"/>
                  </a:moveTo>
                  <a:lnTo>
                    <a:pt x="281406" y="151864"/>
                  </a:lnTo>
                  <a:lnTo>
                    <a:pt x="285949" y="0"/>
                  </a:lnTo>
                  <a:lnTo>
                    <a:pt x="324546" y="0"/>
                  </a:lnTo>
                  <a:close/>
                  <a:moveTo>
                    <a:pt x="396091" y="151864"/>
                  </a:moveTo>
                  <a:lnTo>
                    <a:pt x="348408" y="151864"/>
                  </a:lnTo>
                  <a:lnTo>
                    <a:pt x="352951" y="0"/>
                  </a:lnTo>
                  <a:lnTo>
                    <a:pt x="391548" y="0"/>
                  </a:lnTo>
                  <a:close/>
                  <a:moveTo>
                    <a:pt x="467559" y="151864"/>
                  </a:moveTo>
                  <a:lnTo>
                    <a:pt x="419876" y="151864"/>
                  </a:lnTo>
                  <a:lnTo>
                    <a:pt x="424419" y="0"/>
                  </a:lnTo>
                  <a:lnTo>
                    <a:pt x="463016" y="0"/>
                  </a:lnTo>
                  <a:close/>
                </a:path>
              </a:pathLst>
            </a:custGeom>
            <a:pattFill prst="narVert">
              <a:fgClr>
                <a:schemeClr val="bg1">
                  <a:lumMod val="9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E4E06B0A-D2CD-4EBC-939D-ED722FA8A91C}"/>
                </a:ext>
              </a:extLst>
            </p:cNvPr>
            <p:cNvSpPr/>
            <p:nvPr/>
          </p:nvSpPr>
          <p:spPr bwMode="auto">
            <a:xfrm>
              <a:off x="3488967" y="3142631"/>
              <a:ext cx="1967503" cy="261876"/>
            </a:xfrm>
            <a:custGeom>
              <a:avLst/>
              <a:gdLst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4113 w 1218461"/>
                <a:gd name="connsiteY4" fmla="*/ 30678 h 162178"/>
                <a:gd name="connsiteX5" fmla="*/ 348880 w 1218461"/>
                <a:gd name="connsiteY5" fmla="*/ 42188 h 162178"/>
                <a:gd name="connsiteX6" fmla="*/ 348880 w 1218461"/>
                <a:gd name="connsiteY6" fmla="*/ 101430 h 162178"/>
                <a:gd name="connsiteX7" fmla="*/ 369590 w 1218461"/>
                <a:gd name="connsiteY7" fmla="*/ 110890 h 162178"/>
                <a:gd name="connsiteX8" fmla="*/ 396911 w 1218461"/>
                <a:gd name="connsiteY8" fmla="*/ 114627 h 162178"/>
                <a:gd name="connsiteX9" fmla="*/ 467100 w 1218461"/>
                <a:gd name="connsiteY9" fmla="*/ 67076 h 162178"/>
                <a:gd name="connsiteX10" fmla="*/ 467509 w 1218461"/>
                <a:gd name="connsiteY10" fmla="*/ 67076 h 162178"/>
                <a:gd name="connsiteX11" fmla="*/ 476685 w 1218461"/>
                <a:gd name="connsiteY11" fmla="*/ 44923 h 162178"/>
                <a:gd name="connsiteX12" fmla="*/ 498839 w 1218461"/>
                <a:gd name="connsiteY12" fmla="*/ 35747 h 162178"/>
                <a:gd name="connsiteX13" fmla="*/ 1187131 w 1218461"/>
                <a:gd name="connsiteY13" fmla="*/ 35747 h 162178"/>
                <a:gd name="connsiteX14" fmla="*/ 1218461 w 1218461"/>
                <a:gd name="connsiteY14" fmla="*/ 67077 h 162178"/>
                <a:gd name="connsiteX15" fmla="*/ 1187131 w 1218461"/>
                <a:gd name="connsiteY15" fmla="*/ 98407 h 162178"/>
                <a:gd name="connsiteX16" fmla="*/ 506819 w 1218461"/>
                <a:gd name="connsiteY16" fmla="*/ 98407 h 162178"/>
                <a:gd name="connsiteX17" fmla="*/ 505397 w 1218461"/>
                <a:gd name="connsiteY17" fmla="*/ 104094 h 162178"/>
                <a:gd name="connsiteX18" fmla="*/ 396910 w 1218461"/>
                <a:gd name="connsiteY18" fmla="*/ 162178 h 162178"/>
                <a:gd name="connsiteX19" fmla="*/ 313655 w 1218461"/>
                <a:gd name="connsiteY19" fmla="*/ 134323 h 162178"/>
                <a:gd name="connsiteX20" fmla="*/ 304682 w 1218461"/>
                <a:gd name="connsiteY20" fmla="*/ 123573 h 162178"/>
                <a:gd name="connsiteX21" fmla="*/ 23421 w 1218461"/>
                <a:gd name="connsiteY21" fmla="*/ 123573 h 162178"/>
                <a:gd name="connsiteX22" fmla="*/ 11911 w 1218461"/>
                <a:gd name="connsiteY22" fmla="*/ 118806 h 162178"/>
                <a:gd name="connsiteX23" fmla="*/ 11257 w 1218461"/>
                <a:gd name="connsiteY23" fmla="*/ 117226 h 162178"/>
                <a:gd name="connsiteX24" fmla="*/ 5902 w 1218461"/>
                <a:gd name="connsiteY24" fmla="*/ 115008 h 162178"/>
                <a:gd name="connsiteX25" fmla="*/ 0 w 1218461"/>
                <a:gd name="connsiteY25" fmla="*/ 100758 h 162178"/>
                <a:gd name="connsiteX26" fmla="*/ 0 w 1218461"/>
                <a:gd name="connsiteY26" fmla="*/ 20152 h 162178"/>
                <a:gd name="connsiteX27" fmla="*/ 20152 w 1218461"/>
                <a:gd name="connsiteY27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1736 w 1218461"/>
                <a:gd name="connsiteY3" fmla="*/ 29694 h 162178"/>
                <a:gd name="connsiteX4" fmla="*/ 348880 w 1218461"/>
                <a:gd name="connsiteY4" fmla="*/ 42188 h 162178"/>
                <a:gd name="connsiteX5" fmla="*/ 348880 w 1218461"/>
                <a:gd name="connsiteY5" fmla="*/ 101430 h 162178"/>
                <a:gd name="connsiteX6" fmla="*/ 369590 w 1218461"/>
                <a:gd name="connsiteY6" fmla="*/ 110890 h 162178"/>
                <a:gd name="connsiteX7" fmla="*/ 396911 w 1218461"/>
                <a:gd name="connsiteY7" fmla="*/ 114627 h 162178"/>
                <a:gd name="connsiteX8" fmla="*/ 467100 w 1218461"/>
                <a:gd name="connsiteY8" fmla="*/ 67076 h 162178"/>
                <a:gd name="connsiteX9" fmla="*/ 467509 w 1218461"/>
                <a:gd name="connsiteY9" fmla="*/ 67076 h 162178"/>
                <a:gd name="connsiteX10" fmla="*/ 476685 w 1218461"/>
                <a:gd name="connsiteY10" fmla="*/ 44923 h 162178"/>
                <a:gd name="connsiteX11" fmla="*/ 498839 w 1218461"/>
                <a:gd name="connsiteY11" fmla="*/ 35747 h 162178"/>
                <a:gd name="connsiteX12" fmla="*/ 1187131 w 1218461"/>
                <a:gd name="connsiteY12" fmla="*/ 35747 h 162178"/>
                <a:gd name="connsiteX13" fmla="*/ 1218461 w 1218461"/>
                <a:gd name="connsiteY13" fmla="*/ 67077 h 162178"/>
                <a:gd name="connsiteX14" fmla="*/ 1187131 w 1218461"/>
                <a:gd name="connsiteY14" fmla="*/ 98407 h 162178"/>
                <a:gd name="connsiteX15" fmla="*/ 506819 w 1218461"/>
                <a:gd name="connsiteY15" fmla="*/ 98407 h 162178"/>
                <a:gd name="connsiteX16" fmla="*/ 505397 w 1218461"/>
                <a:gd name="connsiteY16" fmla="*/ 104094 h 162178"/>
                <a:gd name="connsiteX17" fmla="*/ 396910 w 1218461"/>
                <a:gd name="connsiteY17" fmla="*/ 162178 h 162178"/>
                <a:gd name="connsiteX18" fmla="*/ 313655 w 1218461"/>
                <a:gd name="connsiteY18" fmla="*/ 134323 h 162178"/>
                <a:gd name="connsiteX19" fmla="*/ 304682 w 1218461"/>
                <a:gd name="connsiteY19" fmla="*/ 123573 h 162178"/>
                <a:gd name="connsiteX20" fmla="*/ 23421 w 1218461"/>
                <a:gd name="connsiteY20" fmla="*/ 123573 h 162178"/>
                <a:gd name="connsiteX21" fmla="*/ 11911 w 1218461"/>
                <a:gd name="connsiteY21" fmla="*/ 118806 h 162178"/>
                <a:gd name="connsiteX22" fmla="*/ 11257 w 1218461"/>
                <a:gd name="connsiteY22" fmla="*/ 117226 h 162178"/>
                <a:gd name="connsiteX23" fmla="*/ 5902 w 1218461"/>
                <a:gd name="connsiteY23" fmla="*/ 115008 h 162178"/>
                <a:gd name="connsiteX24" fmla="*/ 0 w 1218461"/>
                <a:gd name="connsiteY24" fmla="*/ 100758 h 162178"/>
                <a:gd name="connsiteX25" fmla="*/ 0 w 1218461"/>
                <a:gd name="connsiteY25" fmla="*/ 20152 h 162178"/>
                <a:gd name="connsiteX26" fmla="*/ 20152 w 1218461"/>
                <a:gd name="connsiteY26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1736 w 1218461"/>
                <a:gd name="connsiteY2" fmla="*/ 20152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  <a:gd name="connsiteX0" fmla="*/ 20152 w 1218461"/>
                <a:gd name="connsiteY0" fmla="*/ 0 h 162178"/>
                <a:gd name="connsiteX1" fmla="*/ 321584 w 1218461"/>
                <a:gd name="connsiteY1" fmla="*/ 0 h 162178"/>
                <a:gd name="connsiteX2" fmla="*/ 343561 w 1218461"/>
                <a:gd name="connsiteY2" fmla="*/ 18936 h 162178"/>
                <a:gd name="connsiteX3" fmla="*/ 348880 w 1218461"/>
                <a:gd name="connsiteY3" fmla="*/ 42188 h 162178"/>
                <a:gd name="connsiteX4" fmla="*/ 348880 w 1218461"/>
                <a:gd name="connsiteY4" fmla="*/ 101430 h 162178"/>
                <a:gd name="connsiteX5" fmla="*/ 369590 w 1218461"/>
                <a:gd name="connsiteY5" fmla="*/ 110890 h 162178"/>
                <a:gd name="connsiteX6" fmla="*/ 396911 w 1218461"/>
                <a:gd name="connsiteY6" fmla="*/ 114627 h 162178"/>
                <a:gd name="connsiteX7" fmla="*/ 467100 w 1218461"/>
                <a:gd name="connsiteY7" fmla="*/ 67076 h 162178"/>
                <a:gd name="connsiteX8" fmla="*/ 467509 w 1218461"/>
                <a:gd name="connsiteY8" fmla="*/ 67076 h 162178"/>
                <a:gd name="connsiteX9" fmla="*/ 476685 w 1218461"/>
                <a:gd name="connsiteY9" fmla="*/ 44923 h 162178"/>
                <a:gd name="connsiteX10" fmla="*/ 498839 w 1218461"/>
                <a:gd name="connsiteY10" fmla="*/ 35747 h 162178"/>
                <a:gd name="connsiteX11" fmla="*/ 1187131 w 1218461"/>
                <a:gd name="connsiteY11" fmla="*/ 35747 h 162178"/>
                <a:gd name="connsiteX12" fmla="*/ 1218461 w 1218461"/>
                <a:gd name="connsiteY12" fmla="*/ 67077 h 162178"/>
                <a:gd name="connsiteX13" fmla="*/ 1187131 w 1218461"/>
                <a:gd name="connsiteY13" fmla="*/ 98407 h 162178"/>
                <a:gd name="connsiteX14" fmla="*/ 506819 w 1218461"/>
                <a:gd name="connsiteY14" fmla="*/ 98407 h 162178"/>
                <a:gd name="connsiteX15" fmla="*/ 505397 w 1218461"/>
                <a:gd name="connsiteY15" fmla="*/ 104094 h 162178"/>
                <a:gd name="connsiteX16" fmla="*/ 396910 w 1218461"/>
                <a:gd name="connsiteY16" fmla="*/ 162178 h 162178"/>
                <a:gd name="connsiteX17" fmla="*/ 313655 w 1218461"/>
                <a:gd name="connsiteY17" fmla="*/ 134323 h 162178"/>
                <a:gd name="connsiteX18" fmla="*/ 304682 w 1218461"/>
                <a:gd name="connsiteY18" fmla="*/ 123573 h 162178"/>
                <a:gd name="connsiteX19" fmla="*/ 23421 w 1218461"/>
                <a:gd name="connsiteY19" fmla="*/ 123573 h 162178"/>
                <a:gd name="connsiteX20" fmla="*/ 11911 w 1218461"/>
                <a:gd name="connsiteY20" fmla="*/ 118806 h 162178"/>
                <a:gd name="connsiteX21" fmla="*/ 11257 w 1218461"/>
                <a:gd name="connsiteY21" fmla="*/ 117226 h 162178"/>
                <a:gd name="connsiteX22" fmla="*/ 5902 w 1218461"/>
                <a:gd name="connsiteY22" fmla="*/ 115008 h 162178"/>
                <a:gd name="connsiteX23" fmla="*/ 0 w 1218461"/>
                <a:gd name="connsiteY23" fmla="*/ 100758 h 162178"/>
                <a:gd name="connsiteX24" fmla="*/ 0 w 1218461"/>
                <a:gd name="connsiteY24" fmla="*/ 20152 h 162178"/>
                <a:gd name="connsiteX25" fmla="*/ 20152 w 1218461"/>
                <a:gd name="connsiteY25" fmla="*/ 0 h 16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1218461" h="162178">
                  <a:moveTo>
                    <a:pt x="20152" y="0"/>
                  </a:moveTo>
                  <a:lnTo>
                    <a:pt x="321584" y="0"/>
                  </a:lnTo>
                  <a:cubicBezTo>
                    <a:pt x="332714" y="0"/>
                    <a:pt x="337479" y="5982"/>
                    <a:pt x="343561" y="18936"/>
                  </a:cubicBezTo>
                  <a:lnTo>
                    <a:pt x="348880" y="42188"/>
                  </a:lnTo>
                  <a:lnTo>
                    <a:pt x="348880" y="101430"/>
                  </a:lnTo>
                  <a:lnTo>
                    <a:pt x="369590" y="110890"/>
                  </a:lnTo>
                  <a:cubicBezTo>
                    <a:pt x="377988" y="113296"/>
                    <a:pt x="387220" y="114627"/>
                    <a:pt x="396911" y="114627"/>
                  </a:cubicBezTo>
                  <a:cubicBezTo>
                    <a:pt x="435675" y="114627"/>
                    <a:pt x="467100" y="93338"/>
                    <a:pt x="467100" y="67076"/>
                  </a:cubicBezTo>
                  <a:lnTo>
                    <a:pt x="467509" y="67076"/>
                  </a:lnTo>
                  <a:lnTo>
                    <a:pt x="476685" y="44923"/>
                  </a:lnTo>
                  <a:cubicBezTo>
                    <a:pt x="482355" y="39254"/>
                    <a:pt x="490187" y="35747"/>
                    <a:pt x="498839" y="35747"/>
                  </a:cubicBezTo>
                  <a:lnTo>
                    <a:pt x="1187131" y="35747"/>
                  </a:lnTo>
                  <a:cubicBezTo>
                    <a:pt x="1204434" y="35747"/>
                    <a:pt x="1218461" y="49774"/>
                    <a:pt x="1218461" y="67077"/>
                  </a:cubicBezTo>
                  <a:cubicBezTo>
                    <a:pt x="1218461" y="84380"/>
                    <a:pt x="1204434" y="98407"/>
                    <a:pt x="1187131" y="98407"/>
                  </a:cubicBezTo>
                  <a:lnTo>
                    <a:pt x="506819" y="98407"/>
                  </a:lnTo>
                  <a:lnTo>
                    <a:pt x="505397" y="104094"/>
                  </a:lnTo>
                  <a:cubicBezTo>
                    <a:pt x="487523" y="138227"/>
                    <a:pt x="445679" y="162178"/>
                    <a:pt x="396910" y="162178"/>
                  </a:cubicBezTo>
                  <a:cubicBezTo>
                    <a:pt x="364397" y="162178"/>
                    <a:pt x="334962" y="151533"/>
                    <a:pt x="313655" y="134323"/>
                  </a:cubicBezTo>
                  <a:lnTo>
                    <a:pt x="304682" y="123573"/>
                  </a:lnTo>
                  <a:lnTo>
                    <a:pt x="23421" y="123573"/>
                  </a:lnTo>
                  <a:cubicBezTo>
                    <a:pt x="18926" y="123573"/>
                    <a:pt x="14857" y="121751"/>
                    <a:pt x="11911" y="118806"/>
                  </a:cubicBezTo>
                  <a:lnTo>
                    <a:pt x="11257" y="117226"/>
                  </a:lnTo>
                  <a:lnTo>
                    <a:pt x="5902" y="115008"/>
                  </a:lnTo>
                  <a:cubicBezTo>
                    <a:pt x="2256" y="111361"/>
                    <a:pt x="0" y="106323"/>
                    <a:pt x="0" y="100758"/>
                  </a:cubicBezTo>
                  <a:lnTo>
                    <a:pt x="0" y="20152"/>
                  </a:lnTo>
                  <a:cubicBezTo>
                    <a:pt x="0" y="9022"/>
                    <a:pt x="9022" y="0"/>
                    <a:pt x="20152" y="0"/>
                  </a:cubicBezTo>
                  <a:close/>
                </a:path>
              </a:pathLst>
            </a:custGeom>
            <a:solidFill>
              <a:srgbClr val="0066FF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CA5FA5B9-6C78-45E5-AAC8-4F30820D9D5C}"/>
                </a:ext>
              </a:extLst>
            </p:cNvPr>
            <p:cNvSpPr/>
            <p:nvPr/>
          </p:nvSpPr>
          <p:spPr bwMode="auto">
            <a:xfrm>
              <a:off x="3510050" y="3174518"/>
              <a:ext cx="507106" cy="138747"/>
            </a:xfrm>
            <a:custGeom>
              <a:avLst/>
              <a:gdLst>
                <a:gd name="connsiteX0" fmla="*/ 21697 w 537176"/>
                <a:gd name="connsiteY0" fmla="*/ 0 h 146974"/>
                <a:gd name="connsiteX1" fmla="*/ 511923 w 537176"/>
                <a:gd name="connsiteY1" fmla="*/ 0 h 146974"/>
                <a:gd name="connsiteX2" fmla="*/ 537176 w 537176"/>
                <a:gd name="connsiteY2" fmla="*/ 25253 h 146974"/>
                <a:gd name="connsiteX3" fmla="*/ 537176 w 537176"/>
                <a:gd name="connsiteY3" fmla="*/ 126263 h 146974"/>
                <a:gd name="connsiteX4" fmla="*/ 529780 w 537176"/>
                <a:gd name="connsiteY4" fmla="*/ 144120 h 146974"/>
                <a:gd name="connsiteX5" fmla="*/ 522889 w 537176"/>
                <a:gd name="connsiteY5" fmla="*/ 146974 h 146974"/>
                <a:gd name="connsiteX6" fmla="*/ 522889 w 537176"/>
                <a:gd name="connsiteY6" fmla="*/ 32395 h 146974"/>
                <a:gd name="connsiteX7" fmla="*/ 507162 w 537176"/>
                <a:gd name="connsiteY7" fmla="*/ 16668 h 146974"/>
                <a:gd name="connsiteX8" fmla="*/ 0 w 537176"/>
                <a:gd name="connsiteY8" fmla="*/ 16668 h 146974"/>
                <a:gd name="connsiteX9" fmla="*/ 3841 w 537176"/>
                <a:gd name="connsiteY9" fmla="*/ 7397 h 146974"/>
                <a:gd name="connsiteX10" fmla="*/ 21697 w 537176"/>
                <a:gd name="connsiteY10" fmla="*/ 0 h 1469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37176" h="146974">
                  <a:moveTo>
                    <a:pt x="21697" y="0"/>
                  </a:moveTo>
                  <a:lnTo>
                    <a:pt x="511923" y="0"/>
                  </a:lnTo>
                  <a:cubicBezTo>
                    <a:pt x="525870" y="0"/>
                    <a:pt x="537176" y="11306"/>
                    <a:pt x="537176" y="25253"/>
                  </a:cubicBezTo>
                  <a:lnTo>
                    <a:pt x="537176" y="126263"/>
                  </a:lnTo>
                  <a:cubicBezTo>
                    <a:pt x="537176" y="133237"/>
                    <a:pt x="534350" y="139550"/>
                    <a:pt x="529780" y="144120"/>
                  </a:cubicBezTo>
                  <a:lnTo>
                    <a:pt x="522889" y="146974"/>
                  </a:lnTo>
                  <a:lnTo>
                    <a:pt x="522889" y="32395"/>
                  </a:lnTo>
                  <a:cubicBezTo>
                    <a:pt x="522889" y="23709"/>
                    <a:pt x="515848" y="16668"/>
                    <a:pt x="507162" y="16668"/>
                  </a:cubicBezTo>
                  <a:lnTo>
                    <a:pt x="0" y="16668"/>
                  </a:lnTo>
                  <a:lnTo>
                    <a:pt x="3841" y="7397"/>
                  </a:lnTo>
                  <a:cubicBezTo>
                    <a:pt x="8410" y="2827"/>
                    <a:pt x="14724" y="0"/>
                    <a:pt x="2169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フリーフォーム: 図形 161">
              <a:extLst>
                <a:ext uri="{FF2B5EF4-FFF2-40B4-BE49-F238E27FC236}">
                  <a16:creationId xmlns:a16="http://schemas.microsoft.com/office/drawing/2014/main" id="{1D21D8EC-4B25-4421-8E02-A276450D256E}"/>
                </a:ext>
              </a:extLst>
            </p:cNvPr>
            <p:cNvSpPr/>
            <p:nvPr/>
          </p:nvSpPr>
          <p:spPr bwMode="auto">
            <a:xfrm>
              <a:off x="4273375" y="3219449"/>
              <a:ext cx="1157571" cy="27869"/>
            </a:xfrm>
            <a:custGeom>
              <a:avLst/>
              <a:gdLst>
                <a:gd name="connsiteX0" fmla="*/ 35577 w 1157571"/>
                <a:gd name="connsiteY0" fmla="*/ 0 h 27869"/>
                <a:gd name="connsiteX1" fmla="*/ 1121993 w 1157571"/>
                <a:gd name="connsiteY1" fmla="*/ 0 h 27869"/>
                <a:gd name="connsiteX2" fmla="*/ 1151004 w 1157571"/>
                <a:gd name="connsiteY2" fmla="*/ 12017 h 27869"/>
                <a:gd name="connsiteX3" fmla="*/ 1157571 w 1157571"/>
                <a:gd name="connsiteY3" fmla="*/ 27869 h 27869"/>
                <a:gd name="connsiteX4" fmla="*/ 1136279 w 1157571"/>
                <a:gd name="connsiteY4" fmla="*/ 19050 h 27869"/>
                <a:gd name="connsiteX5" fmla="*/ 21291 w 1157571"/>
                <a:gd name="connsiteY5" fmla="*/ 19050 h 27869"/>
                <a:gd name="connsiteX6" fmla="*/ 0 w 1157571"/>
                <a:gd name="connsiteY6" fmla="*/ 27869 h 27869"/>
                <a:gd name="connsiteX7" fmla="*/ 6566 w 1157571"/>
                <a:gd name="connsiteY7" fmla="*/ 12017 h 27869"/>
                <a:gd name="connsiteX8" fmla="*/ 35577 w 1157571"/>
                <a:gd name="connsiteY8" fmla="*/ 0 h 278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57571" h="27869">
                  <a:moveTo>
                    <a:pt x="35577" y="0"/>
                  </a:moveTo>
                  <a:lnTo>
                    <a:pt x="1121993" y="0"/>
                  </a:lnTo>
                  <a:cubicBezTo>
                    <a:pt x="1133323" y="0"/>
                    <a:pt x="1143580" y="4592"/>
                    <a:pt x="1151004" y="12017"/>
                  </a:cubicBezTo>
                  <a:lnTo>
                    <a:pt x="1157571" y="27869"/>
                  </a:lnTo>
                  <a:lnTo>
                    <a:pt x="1136279" y="19050"/>
                  </a:lnTo>
                  <a:lnTo>
                    <a:pt x="21291" y="19050"/>
                  </a:lnTo>
                  <a:lnTo>
                    <a:pt x="0" y="27869"/>
                  </a:lnTo>
                  <a:lnTo>
                    <a:pt x="6566" y="12017"/>
                  </a:lnTo>
                  <a:cubicBezTo>
                    <a:pt x="13991" y="4592"/>
                    <a:pt x="24248" y="0"/>
                    <a:pt x="35577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63" name="グループ化 162">
            <a:extLst>
              <a:ext uri="{FF2B5EF4-FFF2-40B4-BE49-F238E27FC236}">
                <a16:creationId xmlns:a16="http://schemas.microsoft.com/office/drawing/2014/main" id="{C53FD7E8-1EB6-4843-8F1A-AC7393A6628C}"/>
              </a:ext>
            </a:extLst>
          </p:cNvPr>
          <p:cNvGrpSpPr/>
          <p:nvPr/>
        </p:nvGrpSpPr>
        <p:grpSpPr>
          <a:xfrm rot="2700000">
            <a:off x="3994093" y="1508072"/>
            <a:ext cx="1986223" cy="271510"/>
            <a:chOff x="3077104" y="700213"/>
            <a:chExt cx="4112795" cy="562205"/>
          </a:xfrm>
        </p:grpSpPr>
        <p:sp>
          <p:nvSpPr>
            <p:cNvPr id="164" name="フリーフォーム: 図形 163">
              <a:extLst>
                <a:ext uri="{FF2B5EF4-FFF2-40B4-BE49-F238E27FC236}">
                  <a16:creationId xmlns:a16="http://schemas.microsoft.com/office/drawing/2014/main" id="{19F23D0D-FFE8-4F84-AA4F-1DDF799F4D32}"/>
                </a:ext>
              </a:extLst>
            </p:cNvPr>
            <p:cNvSpPr/>
            <p:nvPr/>
          </p:nvSpPr>
          <p:spPr bwMode="auto">
            <a:xfrm>
              <a:off x="3217143" y="709738"/>
              <a:ext cx="635720" cy="375393"/>
            </a:xfrm>
            <a:custGeom>
              <a:avLst/>
              <a:gdLst>
                <a:gd name="connsiteX0" fmla="*/ 577850 w 635720"/>
                <a:gd name="connsiteY0" fmla="*/ 0 h 375393"/>
                <a:gd name="connsiteX1" fmla="*/ 635720 w 635720"/>
                <a:gd name="connsiteY1" fmla="*/ 0 h 375393"/>
                <a:gd name="connsiteX2" fmla="*/ 624146 w 635720"/>
                <a:gd name="connsiteY2" fmla="*/ 375393 h 375393"/>
                <a:gd name="connsiteX3" fmla="*/ 589424 w 635720"/>
                <a:gd name="connsiteY3" fmla="*/ 375393 h 375393"/>
                <a:gd name="connsiteX4" fmla="*/ 460375 w 635720"/>
                <a:gd name="connsiteY4" fmla="*/ 0 h 375393"/>
                <a:gd name="connsiteX5" fmla="*/ 518245 w 635720"/>
                <a:gd name="connsiteY5" fmla="*/ 0 h 375393"/>
                <a:gd name="connsiteX6" fmla="*/ 506671 w 635720"/>
                <a:gd name="connsiteY6" fmla="*/ 375393 h 375393"/>
                <a:gd name="connsiteX7" fmla="*/ 471949 w 635720"/>
                <a:gd name="connsiteY7" fmla="*/ 375393 h 375393"/>
                <a:gd name="connsiteX8" fmla="*/ 346075 w 635720"/>
                <a:gd name="connsiteY8" fmla="*/ 0 h 375393"/>
                <a:gd name="connsiteX9" fmla="*/ 403945 w 635720"/>
                <a:gd name="connsiteY9" fmla="*/ 0 h 375393"/>
                <a:gd name="connsiteX10" fmla="*/ 392371 w 635720"/>
                <a:gd name="connsiteY10" fmla="*/ 375393 h 375393"/>
                <a:gd name="connsiteX11" fmla="*/ 357649 w 635720"/>
                <a:gd name="connsiteY11" fmla="*/ 375393 h 375393"/>
                <a:gd name="connsiteX12" fmla="*/ 231775 w 635720"/>
                <a:gd name="connsiteY12" fmla="*/ 0 h 375393"/>
                <a:gd name="connsiteX13" fmla="*/ 289645 w 635720"/>
                <a:gd name="connsiteY13" fmla="*/ 0 h 375393"/>
                <a:gd name="connsiteX14" fmla="*/ 278071 w 635720"/>
                <a:gd name="connsiteY14" fmla="*/ 375393 h 375393"/>
                <a:gd name="connsiteX15" fmla="*/ 243349 w 635720"/>
                <a:gd name="connsiteY15" fmla="*/ 375393 h 375393"/>
                <a:gd name="connsiteX16" fmla="*/ 117475 w 635720"/>
                <a:gd name="connsiteY16" fmla="*/ 0 h 375393"/>
                <a:gd name="connsiteX17" fmla="*/ 175345 w 635720"/>
                <a:gd name="connsiteY17" fmla="*/ 0 h 375393"/>
                <a:gd name="connsiteX18" fmla="*/ 163771 w 635720"/>
                <a:gd name="connsiteY18" fmla="*/ 375393 h 375393"/>
                <a:gd name="connsiteX19" fmla="*/ 129049 w 635720"/>
                <a:gd name="connsiteY19" fmla="*/ 375393 h 375393"/>
                <a:gd name="connsiteX20" fmla="*/ 0 w 635720"/>
                <a:gd name="connsiteY20" fmla="*/ 0 h 375393"/>
                <a:gd name="connsiteX21" fmla="*/ 57870 w 635720"/>
                <a:gd name="connsiteY21" fmla="*/ 0 h 375393"/>
                <a:gd name="connsiteX22" fmla="*/ 46296 w 635720"/>
                <a:gd name="connsiteY22" fmla="*/ 375393 h 375393"/>
                <a:gd name="connsiteX23" fmla="*/ 11574 w 635720"/>
                <a:gd name="connsiteY23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35720" h="375393">
                  <a:moveTo>
                    <a:pt x="577850" y="0"/>
                  </a:moveTo>
                  <a:lnTo>
                    <a:pt x="635720" y="0"/>
                  </a:lnTo>
                  <a:lnTo>
                    <a:pt x="624146" y="375393"/>
                  </a:lnTo>
                  <a:lnTo>
                    <a:pt x="589424" y="375393"/>
                  </a:lnTo>
                  <a:close/>
                  <a:moveTo>
                    <a:pt x="460375" y="0"/>
                  </a:moveTo>
                  <a:lnTo>
                    <a:pt x="518245" y="0"/>
                  </a:lnTo>
                  <a:lnTo>
                    <a:pt x="506671" y="375393"/>
                  </a:lnTo>
                  <a:lnTo>
                    <a:pt x="471949" y="375393"/>
                  </a:lnTo>
                  <a:close/>
                  <a:moveTo>
                    <a:pt x="346075" y="0"/>
                  </a:moveTo>
                  <a:lnTo>
                    <a:pt x="403945" y="0"/>
                  </a:lnTo>
                  <a:lnTo>
                    <a:pt x="392371" y="375393"/>
                  </a:lnTo>
                  <a:lnTo>
                    <a:pt x="357649" y="375393"/>
                  </a:lnTo>
                  <a:close/>
                  <a:moveTo>
                    <a:pt x="231775" y="0"/>
                  </a:moveTo>
                  <a:lnTo>
                    <a:pt x="289645" y="0"/>
                  </a:lnTo>
                  <a:lnTo>
                    <a:pt x="278071" y="375393"/>
                  </a:lnTo>
                  <a:lnTo>
                    <a:pt x="243349" y="375393"/>
                  </a:lnTo>
                  <a:close/>
                  <a:moveTo>
                    <a:pt x="117475" y="0"/>
                  </a:moveTo>
                  <a:lnTo>
                    <a:pt x="175345" y="0"/>
                  </a:lnTo>
                  <a:lnTo>
                    <a:pt x="163771" y="375393"/>
                  </a:lnTo>
                  <a:lnTo>
                    <a:pt x="129049" y="375393"/>
                  </a:lnTo>
                  <a:close/>
                  <a:moveTo>
                    <a:pt x="0" y="0"/>
                  </a:moveTo>
                  <a:lnTo>
                    <a:pt x="57870" y="0"/>
                  </a:lnTo>
                  <a:lnTo>
                    <a:pt x="46296" y="375393"/>
                  </a:lnTo>
                  <a:lnTo>
                    <a:pt x="11574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フリーフォーム: 図形 164">
              <a:extLst>
                <a:ext uri="{FF2B5EF4-FFF2-40B4-BE49-F238E27FC236}">
                  <a16:creationId xmlns:a16="http://schemas.microsoft.com/office/drawing/2014/main" id="{863546D6-39E7-4E7E-B402-157D1FF35F77}"/>
                </a:ext>
              </a:extLst>
            </p:cNvPr>
            <p:cNvSpPr/>
            <p:nvPr/>
          </p:nvSpPr>
          <p:spPr bwMode="auto">
            <a:xfrm>
              <a:off x="3142892" y="700213"/>
              <a:ext cx="784222" cy="375393"/>
            </a:xfrm>
            <a:custGeom>
              <a:avLst/>
              <a:gdLst>
                <a:gd name="connsiteX0" fmla="*/ 692150 w 784222"/>
                <a:gd name="connsiteY0" fmla="*/ 0 h 375393"/>
                <a:gd name="connsiteX1" fmla="*/ 784222 w 784222"/>
                <a:gd name="connsiteY1" fmla="*/ 0 h 375393"/>
                <a:gd name="connsiteX2" fmla="*/ 765808 w 784222"/>
                <a:gd name="connsiteY2" fmla="*/ 375393 h 375393"/>
                <a:gd name="connsiteX3" fmla="*/ 710565 w 784222"/>
                <a:gd name="connsiteY3" fmla="*/ 375393 h 375393"/>
                <a:gd name="connsiteX4" fmla="*/ 574675 w 784222"/>
                <a:gd name="connsiteY4" fmla="*/ 0 h 375393"/>
                <a:gd name="connsiteX5" fmla="*/ 666747 w 784222"/>
                <a:gd name="connsiteY5" fmla="*/ 0 h 375393"/>
                <a:gd name="connsiteX6" fmla="*/ 648333 w 784222"/>
                <a:gd name="connsiteY6" fmla="*/ 375393 h 375393"/>
                <a:gd name="connsiteX7" fmla="*/ 593090 w 784222"/>
                <a:gd name="connsiteY7" fmla="*/ 375393 h 375393"/>
                <a:gd name="connsiteX8" fmla="*/ 460375 w 784222"/>
                <a:gd name="connsiteY8" fmla="*/ 0 h 375393"/>
                <a:gd name="connsiteX9" fmla="*/ 552447 w 784222"/>
                <a:gd name="connsiteY9" fmla="*/ 0 h 375393"/>
                <a:gd name="connsiteX10" fmla="*/ 534033 w 784222"/>
                <a:gd name="connsiteY10" fmla="*/ 375393 h 375393"/>
                <a:gd name="connsiteX11" fmla="*/ 478790 w 784222"/>
                <a:gd name="connsiteY11" fmla="*/ 375393 h 375393"/>
                <a:gd name="connsiteX12" fmla="*/ 346075 w 784222"/>
                <a:gd name="connsiteY12" fmla="*/ 0 h 375393"/>
                <a:gd name="connsiteX13" fmla="*/ 438147 w 784222"/>
                <a:gd name="connsiteY13" fmla="*/ 0 h 375393"/>
                <a:gd name="connsiteX14" fmla="*/ 419733 w 784222"/>
                <a:gd name="connsiteY14" fmla="*/ 375393 h 375393"/>
                <a:gd name="connsiteX15" fmla="*/ 364490 w 784222"/>
                <a:gd name="connsiteY15" fmla="*/ 375393 h 375393"/>
                <a:gd name="connsiteX16" fmla="*/ 231775 w 784222"/>
                <a:gd name="connsiteY16" fmla="*/ 0 h 375393"/>
                <a:gd name="connsiteX17" fmla="*/ 323847 w 784222"/>
                <a:gd name="connsiteY17" fmla="*/ 0 h 375393"/>
                <a:gd name="connsiteX18" fmla="*/ 305433 w 784222"/>
                <a:gd name="connsiteY18" fmla="*/ 375393 h 375393"/>
                <a:gd name="connsiteX19" fmla="*/ 250190 w 784222"/>
                <a:gd name="connsiteY19" fmla="*/ 375393 h 375393"/>
                <a:gd name="connsiteX20" fmla="*/ 114300 w 784222"/>
                <a:gd name="connsiteY20" fmla="*/ 0 h 375393"/>
                <a:gd name="connsiteX21" fmla="*/ 206372 w 784222"/>
                <a:gd name="connsiteY21" fmla="*/ 0 h 375393"/>
                <a:gd name="connsiteX22" fmla="*/ 187958 w 784222"/>
                <a:gd name="connsiteY22" fmla="*/ 375393 h 375393"/>
                <a:gd name="connsiteX23" fmla="*/ 132715 w 784222"/>
                <a:gd name="connsiteY23" fmla="*/ 375393 h 375393"/>
                <a:gd name="connsiteX24" fmla="*/ 0 w 784222"/>
                <a:gd name="connsiteY24" fmla="*/ 0 h 375393"/>
                <a:gd name="connsiteX25" fmla="*/ 92072 w 784222"/>
                <a:gd name="connsiteY25" fmla="*/ 0 h 375393"/>
                <a:gd name="connsiteX26" fmla="*/ 73658 w 784222"/>
                <a:gd name="connsiteY26" fmla="*/ 375393 h 375393"/>
                <a:gd name="connsiteX27" fmla="*/ 18415 w 784222"/>
                <a:gd name="connsiteY27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84222" h="375393">
                  <a:moveTo>
                    <a:pt x="692150" y="0"/>
                  </a:moveTo>
                  <a:lnTo>
                    <a:pt x="784222" y="0"/>
                  </a:lnTo>
                  <a:lnTo>
                    <a:pt x="765808" y="375393"/>
                  </a:lnTo>
                  <a:lnTo>
                    <a:pt x="710565" y="375393"/>
                  </a:lnTo>
                  <a:close/>
                  <a:moveTo>
                    <a:pt x="574675" y="0"/>
                  </a:moveTo>
                  <a:lnTo>
                    <a:pt x="666747" y="0"/>
                  </a:lnTo>
                  <a:lnTo>
                    <a:pt x="648333" y="375393"/>
                  </a:lnTo>
                  <a:lnTo>
                    <a:pt x="593090" y="375393"/>
                  </a:lnTo>
                  <a:close/>
                  <a:moveTo>
                    <a:pt x="460375" y="0"/>
                  </a:moveTo>
                  <a:lnTo>
                    <a:pt x="552447" y="0"/>
                  </a:lnTo>
                  <a:lnTo>
                    <a:pt x="534033" y="375393"/>
                  </a:lnTo>
                  <a:lnTo>
                    <a:pt x="478790" y="375393"/>
                  </a:lnTo>
                  <a:close/>
                  <a:moveTo>
                    <a:pt x="346075" y="0"/>
                  </a:moveTo>
                  <a:lnTo>
                    <a:pt x="438147" y="0"/>
                  </a:lnTo>
                  <a:lnTo>
                    <a:pt x="419733" y="375393"/>
                  </a:lnTo>
                  <a:lnTo>
                    <a:pt x="364490" y="375393"/>
                  </a:lnTo>
                  <a:close/>
                  <a:moveTo>
                    <a:pt x="231775" y="0"/>
                  </a:moveTo>
                  <a:lnTo>
                    <a:pt x="323847" y="0"/>
                  </a:lnTo>
                  <a:lnTo>
                    <a:pt x="305433" y="375393"/>
                  </a:lnTo>
                  <a:lnTo>
                    <a:pt x="250190" y="375393"/>
                  </a:lnTo>
                  <a:close/>
                  <a:moveTo>
                    <a:pt x="114300" y="0"/>
                  </a:moveTo>
                  <a:lnTo>
                    <a:pt x="206372" y="0"/>
                  </a:lnTo>
                  <a:lnTo>
                    <a:pt x="187958" y="375393"/>
                  </a:lnTo>
                  <a:lnTo>
                    <a:pt x="132715" y="375393"/>
                  </a:lnTo>
                  <a:close/>
                  <a:moveTo>
                    <a:pt x="0" y="0"/>
                  </a:moveTo>
                  <a:lnTo>
                    <a:pt x="92072" y="0"/>
                  </a:lnTo>
                  <a:lnTo>
                    <a:pt x="73658" y="375393"/>
                  </a:lnTo>
                  <a:lnTo>
                    <a:pt x="18415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フリーフォーム: 図形 165">
              <a:extLst>
                <a:ext uri="{FF2B5EF4-FFF2-40B4-BE49-F238E27FC236}">
                  <a16:creationId xmlns:a16="http://schemas.microsoft.com/office/drawing/2014/main" id="{3C0F89DA-5975-4A94-A835-DF16FB44B35A}"/>
                </a:ext>
              </a:extLst>
            </p:cNvPr>
            <p:cNvSpPr/>
            <p:nvPr/>
          </p:nvSpPr>
          <p:spPr bwMode="auto">
            <a:xfrm rot="16200000">
              <a:off x="4997535" y="-929946"/>
              <a:ext cx="271933" cy="4112795"/>
            </a:xfrm>
            <a:custGeom>
              <a:avLst/>
              <a:gdLst>
                <a:gd name="connsiteX0" fmla="*/ 271933 w 271933"/>
                <a:gd name="connsiteY0" fmla="*/ 2306487 h 4112795"/>
                <a:gd name="connsiteX1" fmla="*/ 271932 w 271933"/>
                <a:gd name="connsiteY1" fmla="*/ 3976829 h 4112795"/>
                <a:gd name="connsiteX2" fmla="*/ 135966 w 271933"/>
                <a:gd name="connsiteY2" fmla="*/ 4112795 h 4112795"/>
                <a:gd name="connsiteX3" fmla="*/ 0 w 271933"/>
                <a:gd name="connsiteY3" fmla="*/ 3976829 h 4112795"/>
                <a:gd name="connsiteX4" fmla="*/ 0 w 271933"/>
                <a:gd name="connsiteY4" fmla="*/ 2306487 h 4112795"/>
                <a:gd name="connsiteX5" fmla="*/ 39824 w 271933"/>
                <a:gd name="connsiteY5" fmla="*/ 2210344 h 4112795"/>
                <a:gd name="connsiteX6" fmla="*/ 45076 w 271933"/>
                <a:gd name="connsiteY6" fmla="*/ 2206803 h 4112795"/>
                <a:gd name="connsiteX7" fmla="*/ 91100 w 271933"/>
                <a:gd name="connsiteY7" fmla="*/ 918428 h 4112795"/>
                <a:gd name="connsiteX8" fmla="*/ 77113 w 271933"/>
                <a:gd name="connsiteY8" fmla="*/ 912634 h 4112795"/>
                <a:gd name="connsiteX9" fmla="*/ 59415 w 271933"/>
                <a:gd name="connsiteY9" fmla="*/ 869906 h 4112795"/>
                <a:gd name="connsiteX10" fmla="*/ 59415 w 271933"/>
                <a:gd name="connsiteY10" fmla="*/ 60426 h 4112795"/>
                <a:gd name="connsiteX11" fmla="*/ 119841 w 271933"/>
                <a:gd name="connsiteY11" fmla="*/ 0 h 4112795"/>
                <a:gd name="connsiteX12" fmla="*/ 183066 w 271933"/>
                <a:gd name="connsiteY12" fmla="*/ 0 h 4112795"/>
                <a:gd name="connsiteX13" fmla="*/ 212519 w 271933"/>
                <a:gd name="connsiteY13" fmla="*/ 29453 h 4112795"/>
                <a:gd name="connsiteX14" fmla="*/ 212519 w 271933"/>
                <a:gd name="connsiteY14" fmla="*/ 900880 h 4112795"/>
                <a:gd name="connsiteX15" fmla="*/ 183066 w 271933"/>
                <a:gd name="connsiteY15" fmla="*/ 930333 h 4112795"/>
                <a:gd name="connsiteX16" fmla="*/ 181259 w 271933"/>
                <a:gd name="connsiteY16" fmla="*/ 930333 h 4112795"/>
                <a:gd name="connsiteX17" fmla="*/ 226858 w 271933"/>
                <a:gd name="connsiteY17" fmla="*/ 2206804 h 4112795"/>
                <a:gd name="connsiteX18" fmla="*/ 232109 w 271933"/>
                <a:gd name="connsiteY18" fmla="*/ 2210344 h 4112795"/>
                <a:gd name="connsiteX19" fmla="*/ 271933 w 271933"/>
                <a:gd name="connsiteY19" fmla="*/ 2306487 h 411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1933" h="4112795">
                  <a:moveTo>
                    <a:pt x="271933" y="2306487"/>
                  </a:moveTo>
                  <a:lnTo>
                    <a:pt x="271932" y="3976829"/>
                  </a:lnTo>
                  <a:cubicBezTo>
                    <a:pt x="271932" y="4051921"/>
                    <a:pt x="211058" y="4112795"/>
                    <a:pt x="135966" y="4112795"/>
                  </a:cubicBezTo>
                  <a:cubicBezTo>
                    <a:pt x="60874" y="4112795"/>
                    <a:pt x="0" y="4051921"/>
                    <a:pt x="0" y="3976829"/>
                  </a:cubicBezTo>
                  <a:lnTo>
                    <a:pt x="0" y="2306487"/>
                  </a:lnTo>
                  <a:cubicBezTo>
                    <a:pt x="0" y="2268941"/>
                    <a:pt x="15219" y="2234949"/>
                    <a:pt x="39824" y="2210344"/>
                  </a:cubicBezTo>
                  <a:lnTo>
                    <a:pt x="45076" y="2206803"/>
                  </a:lnTo>
                  <a:lnTo>
                    <a:pt x="91100" y="918428"/>
                  </a:lnTo>
                  <a:lnTo>
                    <a:pt x="77113" y="912634"/>
                  </a:lnTo>
                  <a:cubicBezTo>
                    <a:pt x="66178" y="901699"/>
                    <a:pt x="59415" y="886593"/>
                    <a:pt x="59415" y="869906"/>
                  </a:cubicBezTo>
                  <a:lnTo>
                    <a:pt x="59415" y="60426"/>
                  </a:lnTo>
                  <a:cubicBezTo>
                    <a:pt x="59415" y="27054"/>
                    <a:pt x="86469" y="0"/>
                    <a:pt x="119841" y="0"/>
                  </a:cubicBezTo>
                  <a:lnTo>
                    <a:pt x="183066" y="0"/>
                  </a:lnTo>
                  <a:cubicBezTo>
                    <a:pt x="199332" y="0"/>
                    <a:pt x="212519" y="13187"/>
                    <a:pt x="212519" y="29453"/>
                  </a:cubicBezTo>
                  <a:lnTo>
                    <a:pt x="212519" y="900880"/>
                  </a:lnTo>
                  <a:cubicBezTo>
                    <a:pt x="212519" y="917146"/>
                    <a:pt x="199332" y="930333"/>
                    <a:pt x="183066" y="930333"/>
                  </a:cubicBezTo>
                  <a:lnTo>
                    <a:pt x="181259" y="930333"/>
                  </a:lnTo>
                  <a:lnTo>
                    <a:pt x="226858" y="2206804"/>
                  </a:lnTo>
                  <a:lnTo>
                    <a:pt x="232109" y="2210344"/>
                  </a:lnTo>
                  <a:cubicBezTo>
                    <a:pt x="256714" y="2234949"/>
                    <a:pt x="271933" y="2268941"/>
                    <a:pt x="271933" y="2306487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59B0D063-014F-40D8-955A-D89E391E5B73}"/>
                </a:ext>
              </a:extLst>
            </p:cNvPr>
            <p:cNvSpPr/>
            <p:nvPr/>
          </p:nvSpPr>
          <p:spPr bwMode="auto">
            <a:xfrm>
              <a:off x="5383401" y="1021794"/>
              <a:ext cx="710437" cy="46971"/>
            </a:xfrm>
            <a:custGeom>
              <a:avLst/>
              <a:gdLst>
                <a:gd name="connsiteX0" fmla="*/ 939142 w 2806820"/>
                <a:gd name="connsiteY0" fmla="*/ 0 h 290784"/>
                <a:gd name="connsiteX1" fmla="*/ 2661428 w 2806820"/>
                <a:gd name="connsiteY1" fmla="*/ 0 h 290784"/>
                <a:gd name="connsiteX2" fmla="*/ 2806820 w 2806820"/>
                <a:gd name="connsiteY2" fmla="*/ 145392 h 290784"/>
                <a:gd name="connsiteX3" fmla="*/ 2661428 w 2806820"/>
                <a:gd name="connsiteY3" fmla="*/ 290784 h 290784"/>
                <a:gd name="connsiteX4" fmla="*/ 939142 w 2806820"/>
                <a:gd name="connsiteY4" fmla="*/ 290784 h 290784"/>
                <a:gd name="connsiteX5" fmla="*/ 793750 w 2806820"/>
                <a:gd name="connsiteY5" fmla="*/ 145392 h 290784"/>
                <a:gd name="connsiteX6" fmla="*/ 939142 w 2806820"/>
                <a:gd name="connsiteY6" fmla="*/ 0 h 290784"/>
                <a:gd name="connsiteX7" fmla="*/ 145392 w 2806820"/>
                <a:gd name="connsiteY7" fmla="*/ 0 h 290784"/>
                <a:gd name="connsiteX8" fmla="*/ 561342 w 2806820"/>
                <a:gd name="connsiteY8" fmla="*/ 0 h 290784"/>
                <a:gd name="connsiteX9" fmla="*/ 706734 w 2806820"/>
                <a:gd name="connsiteY9" fmla="*/ 145392 h 290784"/>
                <a:gd name="connsiteX10" fmla="*/ 561342 w 2806820"/>
                <a:gd name="connsiteY10" fmla="*/ 290784 h 290784"/>
                <a:gd name="connsiteX11" fmla="*/ 145392 w 2806820"/>
                <a:gd name="connsiteY11" fmla="*/ 290784 h 290784"/>
                <a:gd name="connsiteX12" fmla="*/ 0 w 2806820"/>
                <a:gd name="connsiteY12" fmla="*/ 145392 h 290784"/>
                <a:gd name="connsiteX13" fmla="*/ 145392 w 2806820"/>
                <a:gd name="connsiteY13" fmla="*/ 0 h 29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06820" h="290784">
                  <a:moveTo>
                    <a:pt x="939142" y="0"/>
                  </a:moveTo>
                  <a:lnTo>
                    <a:pt x="2661428" y="0"/>
                  </a:lnTo>
                  <a:cubicBezTo>
                    <a:pt x="2741726" y="0"/>
                    <a:pt x="2806820" y="65094"/>
                    <a:pt x="2806820" y="145392"/>
                  </a:cubicBezTo>
                  <a:cubicBezTo>
                    <a:pt x="2806820" y="225690"/>
                    <a:pt x="2741726" y="290784"/>
                    <a:pt x="2661428" y="290784"/>
                  </a:cubicBezTo>
                  <a:lnTo>
                    <a:pt x="939142" y="290784"/>
                  </a:lnTo>
                  <a:cubicBezTo>
                    <a:pt x="858844" y="290784"/>
                    <a:pt x="793750" y="225690"/>
                    <a:pt x="793750" y="145392"/>
                  </a:cubicBezTo>
                  <a:cubicBezTo>
                    <a:pt x="793750" y="65094"/>
                    <a:pt x="858844" y="0"/>
                    <a:pt x="939142" y="0"/>
                  </a:cubicBezTo>
                  <a:close/>
                  <a:moveTo>
                    <a:pt x="145392" y="0"/>
                  </a:moveTo>
                  <a:lnTo>
                    <a:pt x="561342" y="0"/>
                  </a:lnTo>
                  <a:cubicBezTo>
                    <a:pt x="641640" y="0"/>
                    <a:pt x="706734" y="65094"/>
                    <a:pt x="706734" y="145392"/>
                  </a:cubicBezTo>
                  <a:cubicBezTo>
                    <a:pt x="706734" y="225690"/>
                    <a:pt x="641640" y="290784"/>
                    <a:pt x="561342" y="290784"/>
                  </a:cubicBezTo>
                  <a:lnTo>
                    <a:pt x="145392" y="290784"/>
                  </a:lnTo>
                  <a:cubicBezTo>
                    <a:pt x="65094" y="290784"/>
                    <a:pt x="0" y="225690"/>
                    <a:pt x="0" y="145392"/>
                  </a:cubicBezTo>
                  <a:cubicBezTo>
                    <a:pt x="0" y="65094"/>
                    <a:pt x="65094" y="0"/>
                    <a:pt x="145392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E8A87790-C124-4BA5-ACB7-82D0C051982D}"/>
              </a:ext>
            </a:extLst>
          </p:cNvPr>
          <p:cNvGrpSpPr/>
          <p:nvPr/>
        </p:nvGrpSpPr>
        <p:grpSpPr>
          <a:xfrm>
            <a:off x="6573180" y="2790303"/>
            <a:ext cx="661723" cy="1632347"/>
            <a:chOff x="3906525" y="3873673"/>
            <a:chExt cx="557515" cy="1375285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5CA70B80-E4F5-423F-8E15-B72198F494B9}"/>
                </a:ext>
              </a:extLst>
            </p:cNvPr>
            <p:cNvGrpSpPr/>
            <p:nvPr/>
          </p:nvGrpSpPr>
          <p:grpSpPr>
            <a:xfrm rot="1800000">
              <a:off x="3906525" y="3979789"/>
              <a:ext cx="382112" cy="1269169"/>
              <a:chOff x="3906525" y="3979789"/>
              <a:chExt cx="382112" cy="1269169"/>
            </a:xfrm>
            <a:solidFill>
              <a:srgbClr val="0070C0"/>
            </a:solidFill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9FD1471B-7BA5-440D-AFEB-FD157A492E6C}"/>
                  </a:ext>
                </a:extLst>
              </p:cNvPr>
              <p:cNvSpPr/>
              <p:nvPr/>
            </p:nvSpPr>
            <p:spPr bwMode="auto">
              <a:xfrm>
                <a:off x="3907044" y="3979789"/>
                <a:ext cx="381593" cy="1269169"/>
              </a:xfrm>
              <a:custGeom>
                <a:avLst/>
                <a:gdLst>
                  <a:gd name="connsiteX0" fmla="*/ 136271 w 381593"/>
                  <a:gd name="connsiteY0" fmla="*/ 0 h 1269169"/>
                  <a:gd name="connsiteX1" fmla="*/ 207222 w 381593"/>
                  <a:gd name="connsiteY1" fmla="*/ 0 h 1269169"/>
                  <a:gd name="connsiteX2" fmla="*/ 303580 w 381593"/>
                  <a:gd name="connsiteY2" fmla="*/ 39913 h 1269169"/>
                  <a:gd name="connsiteX3" fmla="*/ 318922 w 381593"/>
                  <a:gd name="connsiteY3" fmla="*/ 62668 h 1269169"/>
                  <a:gd name="connsiteX4" fmla="*/ 341680 w 381593"/>
                  <a:gd name="connsiteY4" fmla="*/ 78012 h 1269169"/>
                  <a:gd name="connsiteX5" fmla="*/ 381593 w 381593"/>
                  <a:gd name="connsiteY5" fmla="*/ 174370 h 1269169"/>
                  <a:gd name="connsiteX6" fmla="*/ 381593 w 381593"/>
                  <a:gd name="connsiteY6" fmla="*/ 571463 h 1269169"/>
                  <a:gd name="connsiteX7" fmla="*/ 298365 w 381593"/>
                  <a:gd name="connsiteY7" fmla="*/ 697025 h 1269169"/>
                  <a:gd name="connsiteX8" fmla="*/ 288081 w 381593"/>
                  <a:gd name="connsiteY8" fmla="*/ 699101 h 1269169"/>
                  <a:gd name="connsiteX9" fmla="*/ 344920 w 381593"/>
                  <a:gd name="connsiteY9" fmla="*/ 1229603 h 1269169"/>
                  <a:gd name="connsiteX10" fmla="*/ 342648 w 381593"/>
                  <a:gd name="connsiteY10" fmla="*/ 1229603 h 1269169"/>
                  <a:gd name="connsiteX11" fmla="*/ 332939 w 381593"/>
                  <a:gd name="connsiteY11" fmla="*/ 1244227 h 1269169"/>
                  <a:gd name="connsiteX12" fmla="*/ 209191 w 381593"/>
                  <a:gd name="connsiteY12" fmla="*/ 1269169 h 1269169"/>
                  <a:gd name="connsiteX13" fmla="*/ 85443 w 381593"/>
                  <a:gd name="connsiteY13" fmla="*/ 1244227 h 1269169"/>
                  <a:gd name="connsiteX14" fmla="*/ 75734 w 381593"/>
                  <a:gd name="connsiteY14" fmla="*/ 1229603 h 1269169"/>
                  <a:gd name="connsiteX15" fmla="*/ 74890 w 381593"/>
                  <a:gd name="connsiteY15" fmla="*/ 1229603 h 1269169"/>
                  <a:gd name="connsiteX16" fmla="*/ 75007 w 381593"/>
                  <a:gd name="connsiteY16" fmla="*/ 1228508 h 1269169"/>
                  <a:gd name="connsiteX17" fmla="*/ 74889 w 381593"/>
                  <a:gd name="connsiteY17" fmla="*/ 1228330 h 1269169"/>
                  <a:gd name="connsiteX18" fmla="*/ 75053 w 381593"/>
                  <a:gd name="connsiteY18" fmla="*/ 1228083 h 1269169"/>
                  <a:gd name="connsiteX19" fmla="*/ 131728 w 381593"/>
                  <a:gd name="connsiteY19" fmla="*/ 699124 h 1269169"/>
                  <a:gd name="connsiteX20" fmla="*/ 121328 w 381593"/>
                  <a:gd name="connsiteY20" fmla="*/ 697025 h 1269169"/>
                  <a:gd name="connsiteX21" fmla="*/ 61373 w 381593"/>
                  <a:gd name="connsiteY21" fmla="*/ 647654 h 1269169"/>
                  <a:gd name="connsiteX22" fmla="*/ 58911 w 381593"/>
                  <a:gd name="connsiteY22" fmla="*/ 642531 h 1269169"/>
                  <a:gd name="connsiteX23" fmla="*/ 39913 w 381593"/>
                  <a:gd name="connsiteY23" fmla="*/ 629722 h 1269169"/>
                  <a:gd name="connsiteX24" fmla="*/ 0 w 381593"/>
                  <a:gd name="connsiteY24" fmla="*/ 533364 h 1269169"/>
                  <a:gd name="connsiteX25" fmla="*/ 0 w 381593"/>
                  <a:gd name="connsiteY25" fmla="*/ 136271 h 1269169"/>
                  <a:gd name="connsiteX26" fmla="*/ 136271 w 381593"/>
                  <a:gd name="connsiteY26" fmla="*/ 0 h 126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1593" h="1269169">
                    <a:moveTo>
                      <a:pt x="136271" y="0"/>
                    </a:moveTo>
                    <a:lnTo>
                      <a:pt x="207222" y="0"/>
                    </a:lnTo>
                    <a:cubicBezTo>
                      <a:pt x="244852" y="0"/>
                      <a:pt x="278920" y="15253"/>
                      <a:pt x="303580" y="39913"/>
                    </a:cubicBezTo>
                    <a:lnTo>
                      <a:pt x="318922" y="62668"/>
                    </a:lnTo>
                    <a:lnTo>
                      <a:pt x="341680" y="78012"/>
                    </a:lnTo>
                    <a:cubicBezTo>
                      <a:pt x="366340" y="102672"/>
                      <a:pt x="381593" y="136740"/>
                      <a:pt x="381593" y="174370"/>
                    </a:cubicBezTo>
                    <a:lnTo>
                      <a:pt x="381593" y="571463"/>
                    </a:lnTo>
                    <a:cubicBezTo>
                      <a:pt x="381593" y="627908"/>
                      <a:pt x="347275" y="676338"/>
                      <a:pt x="298365" y="697025"/>
                    </a:cubicBezTo>
                    <a:lnTo>
                      <a:pt x="288081" y="699101"/>
                    </a:lnTo>
                    <a:lnTo>
                      <a:pt x="344920" y="1229603"/>
                    </a:lnTo>
                    <a:lnTo>
                      <a:pt x="342648" y="1229603"/>
                    </a:lnTo>
                    <a:lnTo>
                      <a:pt x="332939" y="1244227"/>
                    </a:lnTo>
                    <a:cubicBezTo>
                      <a:pt x="312551" y="1258885"/>
                      <a:pt x="264821" y="1269169"/>
                      <a:pt x="209191" y="1269169"/>
                    </a:cubicBezTo>
                    <a:cubicBezTo>
                      <a:pt x="153561" y="1269169"/>
                      <a:pt x="105831" y="1258885"/>
                      <a:pt x="85443" y="1244227"/>
                    </a:cubicBezTo>
                    <a:lnTo>
                      <a:pt x="75734" y="1229603"/>
                    </a:lnTo>
                    <a:lnTo>
                      <a:pt x="74890" y="1229603"/>
                    </a:lnTo>
                    <a:lnTo>
                      <a:pt x="75007" y="1228508"/>
                    </a:lnTo>
                    <a:lnTo>
                      <a:pt x="74889" y="1228330"/>
                    </a:lnTo>
                    <a:lnTo>
                      <a:pt x="75053" y="1228083"/>
                    </a:lnTo>
                    <a:lnTo>
                      <a:pt x="131728" y="699124"/>
                    </a:lnTo>
                    <a:lnTo>
                      <a:pt x="121328" y="697025"/>
                    </a:lnTo>
                    <a:cubicBezTo>
                      <a:pt x="96874" y="686682"/>
                      <a:pt x="76067" y="669403"/>
                      <a:pt x="61373" y="647654"/>
                    </a:cubicBezTo>
                    <a:lnTo>
                      <a:pt x="58911" y="642531"/>
                    </a:lnTo>
                    <a:lnTo>
                      <a:pt x="39913" y="629722"/>
                    </a:lnTo>
                    <a:cubicBezTo>
                      <a:pt x="15253" y="605062"/>
                      <a:pt x="0" y="570994"/>
                      <a:pt x="0" y="533364"/>
                    </a:cubicBezTo>
                    <a:lnTo>
                      <a:pt x="0" y="136271"/>
                    </a:lnTo>
                    <a:cubicBezTo>
                      <a:pt x="0" y="61011"/>
                      <a:pt x="61011" y="0"/>
                      <a:pt x="136271" y="0"/>
                    </a:cubicBezTo>
                    <a:close/>
                  </a:path>
                </a:pathLst>
              </a:custGeom>
              <a:solidFill>
                <a:srgbClr val="00B05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四角形: 角を丸くする 195">
                <a:extLst>
                  <a:ext uri="{FF2B5EF4-FFF2-40B4-BE49-F238E27FC236}">
                    <a16:creationId xmlns:a16="http://schemas.microsoft.com/office/drawing/2014/main" id="{94303216-AD1E-440E-84E1-C1CF605BE625}"/>
                  </a:ext>
                </a:extLst>
              </p:cNvPr>
              <p:cNvSpPr/>
              <p:nvPr/>
            </p:nvSpPr>
            <p:spPr bwMode="auto">
              <a:xfrm>
                <a:off x="3906525" y="3979789"/>
                <a:ext cx="343493" cy="669635"/>
              </a:xfrm>
              <a:prstGeom prst="roundRect">
                <a:avLst>
                  <a:gd name="adj" fmla="val 39672"/>
                </a:avLst>
              </a:prstGeom>
              <a:solidFill>
                <a:srgbClr val="008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5185454C-CA93-4774-9821-1359A26BD70A}"/>
                </a:ext>
              </a:extLst>
            </p:cNvPr>
            <p:cNvGrpSpPr/>
            <p:nvPr/>
          </p:nvGrpSpPr>
          <p:grpSpPr>
            <a:xfrm>
              <a:off x="4001378" y="3873673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026112E3-E7BD-43DA-BE9E-B3FE4F7B48C1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DEA06865-7E46-4556-B140-B370439F9BD3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D1B4513C-3C77-408F-940A-E7AFC7BBB7C1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26A50859-2950-4F0E-9E5A-4EDEC4A477F2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フリーフォーム: 図形 191">
                <a:extLst>
                  <a:ext uri="{FF2B5EF4-FFF2-40B4-BE49-F238E27FC236}">
                    <a16:creationId xmlns:a16="http://schemas.microsoft.com/office/drawing/2014/main" id="{1B38181F-AC73-49CA-A96D-0FC0407D2910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B4194C2B-7673-444A-BD65-9368C40F3204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E3CF41AC-A3AE-494F-B8C5-2D01B4BA6CC4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DCAB6E8A-2ED8-4A7D-B5E0-E94364C71B06}"/>
                </a:ext>
              </a:extLst>
            </p:cNvPr>
            <p:cNvGrpSpPr/>
            <p:nvPr/>
          </p:nvGrpSpPr>
          <p:grpSpPr>
            <a:xfrm>
              <a:off x="4081150" y="3920107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988D251B-D301-49B0-85A4-1DD9A26B9588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58A7CC8F-7548-40C2-B696-9B8DFC386024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111062F9-2478-445E-91C6-AA114503B03C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50D0A7F4-932C-4848-A816-D5516FD78D35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43180024-5E34-43DE-9F9A-38B4EDC2A20B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8D2CB6AA-50D4-477C-8293-1CCDD7AB3548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6557FB3B-1407-4478-9704-31E1391C2155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3FA01C6E-DC27-4098-B66B-61C85F45E619}"/>
                </a:ext>
              </a:extLst>
            </p:cNvPr>
            <p:cNvGrpSpPr/>
            <p:nvPr/>
          </p:nvGrpSpPr>
          <p:grpSpPr>
            <a:xfrm>
              <a:off x="4160921" y="3966542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0B7403DF-A6C6-4664-99A8-9AE756D14551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41744138-7629-4F9E-BEE4-3803C1ED54A3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CF26EFF0-7B3E-428C-BF8A-10BFE93A3203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E06EB5D2-7E9E-440F-A0E0-3A2146F88C07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A0A17F6F-E9BE-4D64-B31A-DF934D72A6AB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765626F4-078E-4129-B646-075E0B333516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B478EA84-1CFD-4CA7-AEE5-FF6C720EA041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フリーフォーム: 図形 172">
              <a:extLst>
                <a:ext uri="{FF2B5EF4-FFF2-40B4-BE49-F238E27FC236}">
                  <a16:creationId xmlns:a16="http://schemas.microsoft.com/office/drawing/2014/main" id="{84C986CD-0543-4072-829B-F665A5512913}"/>
                </a:ext>
              </a:extLst>
            </p:cNvPr>
            <p:cNvSpPr/>
            <p:nvPr/>
          </p:nvSpPr>
          <p:spPr bwMode="auto">
            <a:xfrm rot="1488676">
              <a:off x="3957900" y="4753942"/>
              <a:ext cx="45719" cy="410154"/>
            </a:xfrm>
            <a:custGeom>
              <a:avLst/>
              <a:gdLst>
                <a:gd name="connsiteX0" fmla="*/ 39075 w 78150"/>
                <a:gd name="connsiteY0" fmla="*/ 166815 h 631962"/>
                <a:gd name="connsiteX1" fmla="*/ 78150 w 78150"/>
                <a:gd name="connsiteY1" fmla="*/ 205890 h 631962"/>
                <a:gd name="connsiteX2" fmla="*/ 78150 w 78150"/>
                <a:gd name="connsiteY2" fmla="*/ 592887 h 631962"/>
                <a:gd name="connsiteX3" fmla="*/ 39075 w 78150"/>
                <a:gd name="connsiteY3" fmla="*/ 631962 h 631962"/>
                <a:gd name="connsiteX4" fmla="*/ 0 w 78150"/>
                <a:gd name="connsiteY4" fmla="*/ 592887 h 631962"/>
                <a:gd name="connsiteX5" fmla="*/ 0 w 78150"/>
                <a:gd name="connsiteY5" fmla="*/ 205890 h 631962"/>
                <a:gd name="connsiteX6" fmla="*/ 39075 w 78150"/>
                <a:gd name="connsiteY6" fmla="*/ 166815 h 631962"/>
                <a:gd name="connsiteX7" fmla="*/ 39075 w 78150"/>
                <a:gd name="connsiteY7" fmla="*/ 0 h 631962"/>
                <a:gd name="connsiteX8" fmla="*/ 78150 w 78150"/>
                <a:gd name="connsiteY8" fmla="*/ 39075 h 631962"/>
                <a:gd name="connsiteX9" fmla="*/ 78150 w 78150"/>
                <a:gd name="connsiteY9" fmla="*/ 90370 h 631962"/>
                <a:gd name="connsiteX10" fmla="*/ 39075 w 78150"/>
                <a:gd name="connsiteY10" fmla="*/ 129445 h 631962"/>
                <a:gd name="connsiteX11" fmla="*/ 0 w 78150"/>
                <a:gd name="connsiteY11" fmla="*/ 90370 h 631962"/>
                <a:gd name="connsiteX12" fmla="*/ 0 w 78150"/>
                <a:gd name="connsiteY12" fmla="*/ 39075 h 631962"/>
                <a:gd name="connsiteX13" fmla="*/ 39075 w 78150"/>
                <a:gd name="connsiteY13" fmla="*/ 0 h 63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150" h="631962">
                  <a:moveTo>
                    <a:pt x="39075" y="166815"/>
                  </a:moveTo>
                  <a:cubicBezTo>
                    <a:pt x="60656" y="166815"/>
                    <a:pt x="78150" y="184309"/>
                    <a:pt x="78150" y="205890"/>
                  </a:cubicBezTo>
                  <a:lnTo>
                    <a:pt x="78150" y="592887"/>
                  </a:lnTo>
                  <a:cubicBezTo>
                    <a:pt x="78150" y="614468"/>
                    <a:pt x="60656" y="631962"/>
                    <a:pt x="39075" y="631962"/>
                  </a:cubicBezTo>
                  <a:cubicBezTo>
                    <a:pt x="17494" y="631962"/>
                    <a:pt x="0" y="614468"/>
                    <a:pt x="0" y="592887"/>
                  </a:cubicBezTo>
                  <a:lnTo>
                    <a:pt x="0" y="205890"/>
                  </a:lnTo>
                  <a:cubicBezTo>
                    <a:pt x="0" y="184309"/>
                    <a:pt x="17494" y="166815"/>
                    <a:pt x="39075" y="166815"/>
                  </a:cubicBezTo>
                  <a:close/>
                  <a:moveTo>
                    <a:pt x="39075" y="0"/>
                  </a:moveTo>
                  <a:cubicBezTo>
                    <a:pt x="60656" y="0"/>
                    <a:pt x="78150" y="17494"/>
                    <a:pt x="78150" y="39075"/>
                  </a:cubicBezTo>
                  <a:lnTo>
                    <a:pt x="78150" y="90370"/>
                  </a:lnTo>
                  <a:cubicBezTo>
                    <a:pt x="78150" y="111951"/>
                    <a:pt x="60656" y="129445"/>
                    <a:pt x="39075" y="129445"/>
                  </a:cubicBezTo>
                  <a:cubicBezTo>
                    <a:pt x="17494" y="129445"/>
                    <a:pt x="0" y="111951"/>
                    <a:pt x="0" y="90370"/>
                  </a:cubicBezTo>
                  <a:lnTo>
                    <a:pt x="0" y="39075"/>
                  </a:lnTo>
                  <a:cubicBezTo>
                    <a:pt x="0" y="17494"/>
                    <a:pt x="17494" y="0"/>
                    <a:pt x="3907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3D5AA12C-FE84-494E-9392-916DB944904D}"/>
              </a:ext>
            </a:extLst>
          </p:cNvPr>
          <p:cNvGrpSpPr/>
          <p:nvPr/>
        </p:nvGrpSpPr>
        <p:grpSpPr>
          <a:xfrm>
            <a:off x="6573180" y="839583"/>
            <a:ext cx="661723" cy="1632347"/>
            <a:chOff x="3906525" y="3873673"/>
            <a:chExt cx="557515" cy="1375285"/>
          </a:xfrm>
        </p:grpSpPr>
        <p:grpSp>
          <p:nvGrpSpPr>
            <p:cNvPr id="198" name="グループ化 197">
              <a:extLst>
                <a:ext uri="{FF2B5EF4-FFF2-40B4-BE49-F238E27FC236}">
                  <a16:creationId xmlns:a16="http://schemas.microsoft.com/office/drawing/2014/main" id="{7D351328-8FA2-4A23-9A96-2E2C9BF529F2}"/>
                </a:ext>
              </a:extLst>
            </p:cNvPr>
            <p:cNvGrpSpPr/>
            <p:nvPr/>
          </p:nvGrpSpPr>
          <p:grpSpPr>
            <a:xfrm rot="1800000">
              <a:off x="3906525" y="3979789"/>
              <a:ext cx="382112" cy="1269169"/>
              <a:chOff x="3906525" y="3979789"/>
              <a:chExt cx="382112" cy="1269169"/>
            </a:xfrm>
            <a:solidFill>
              <a:srgbClr val="0070C0"/>
            </a:solidFill>
          </p:grpSpPr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B3B84B6F-4D10-4544-A096-9AFE36A4E146}"/>
                  </a:ext>
                </a:extLst>
              </p:cNvPr>
              <p:cNvSpPr/>
              <p:nvPr/>
            </p:nvSpPr>
            <p:spPr bwMode="auto">
              <a:xfrm>
                <a:off x="3907044" y="3979789"/>
                <a:ext cx="381593" cy="1269169"/>
              </a:xfrm>
              <a:custGeom>
                <a:avLst/>
                <a:gdLst>
                  <a:gd name="connsiteX0" fmla="*/ 136271 w 381593"/>
                  <a:gd name="connsiteY0" fmla="*/ 0 h 1269169"/>
                  <a:gd name="connsiteX1" fmla="*/ 207222 w 381593"/>
                  <a:gd name="connsiteY1" fmla="*/ 0 h 1269169"/>
                  <a:gd name="connsiteX2" fmla="*/ 303580 w 381593"/>
                  <a:gd name="connsiteY2" fmla="*/ 39913 h 1269169"/>
                  <a:gd name="connsiteX3" fmla="*/ 318922 w 381593"/>
                  <a:gd name="connsiteY3" fmla="*/ 62668 h 1269169"/>
                  <a:gd name="connsiteX4" fmla="*/ 341680 w 381593"/>
                  <a:gd name="connsiteY4" fmla="*/ 78012 h 1269169"/>
                  <a:gd name="connsiteX5" fmla="*/ 381593 w 381593"/>
                  <a:gd name="connsiteY5" fmla="*/ 174370 h 1269169"/>
                  <a:gd name="connsiteX6" fmla="*/ 381593 w 381593"/>
                  <a:gd name="connsiteY6" fmla="*/ 571463 h 1269169"/>
                  <a:gd name="connsiteX7" fmla="*/ 298365 w 381593"/>
                  <a:gd name="connsiteY7" fmla="*/ 697025 h 1269169"/>
                  <a:gd name="connsiteX8" fmla="*/ 288081 w 381593"/>
                  <a:gd name="connsiteY8" fmla="*/ 699101 h 1269169"/>
                  <a:gd name="connsiteX9" fmla="*/ 344920 w 381593"/>
                  <a:gd name="connsiteY9" fmla="*/ 1229603 h 1269169"/>
                  <a:gd name="connsiteX10" fmla="*/ 342648 w 381593"/>
                  <a:gd name="connsiteY10" fmla="*/ 1229603 h 1269169"/>
                  <a:gd name="connsiteX11" fmla="*/ 332939 w 381593"/>
                  <a:gd name="connsiteY11" fmla="*/ 1244227 h 1269169"/>
                  <a:gd name="connsiteX12" fmla="*/ 209191 w 381593"/>
                  <a:gd name="connsiteY12" fmla="*/ 1269169 h 1269169"/>
                  <a:gd name="connsiteX13" fmla="*/ 85443 w 381593"/>
                  <a:gd name="connsiteY13" fmla="*/ 1244227 h 1269169"/>
                  <a:gd name="connsiteX14" fmla="*/ 75734 w 381593"/>
                  <a:gd name="connsiteY14" fmla="*/ 1229603 h 1269169"/>
                  <a:gd name="connsiteX15" fmla="*/ 74890 w 381593"/>
                  <a:gd name="connsiteY15" fmla="*/ 1229603 h 1269169"/>
                  <a:gd name="connsiteX16" fmla="*/ 75007 w 381593"/>
                  <a:gd name="connsiteY16" fmla="*/ 1228508 h 1269169"/>
                  <a:gd name="connsiteX17" fmla="*/ 74889 w 381593"/>
                  <a:gd name="connsiteY17" fmla="*/ 1228330 h 1269169"/>
                  <a:gd name="connsiteX18" fmla="*/ 75053 w 381593"/>
                  <a:gd name="connsiteY18" fmla="*/ 1228083 h 1269169"/>
                  <a:gd name="connsiteX19" fmla="*/ 131728 w 381593"/>
                  <a:gd name="connsiteY19" fmla="*/ 699124 h 1269169"/>
                  <a:gd name="connsiteX20" fmla="*/ 121328 w 381593"/>
                  <a:gd name="connsiteY20" fmla="*/ 697025 h 1269169"/>
                  <a:gd name="connsiteX21" fmla="*/ 61373 w 381593"/>
                  <a:gd name="connsiteY21" fmla="*/ 647654 h 1269169"/>
                  <a:gd name="connsiteX22" fmla="*/ 58911 w 381593"/>
                  <a:gd name="connsiteY22" fmla="*/ 642531 h 1269169"/>
                  <a:gd name="connsiteX23" fmla="*/ 39913 w 381593"/>
                  <a:gd name="connsiteY23" fmla="*/ 629722 h 1269169"/>
                  <a:gd name="connsiteX24" fmla="*/ 0 w 381593"/>
                  <a:gd name="connsiteY24" fmla="*/ 533364 h 1269169"/>
                  <a:gd name="connsiteX25" fmla="*/ 0 w 381593"/>
                  <a:gd name="connsiteY25" fmla="*/ 136271 h 1269169"/>
                  <a:gd name="connsiteX26" fmla="*/ 136271 w 381593"/>
                  <a:gd name="connsiteY26" fmla="*/ 0 h 12691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381593" h="1269169">
                    <a:moveTo>
                      <a:pt x="136271" y="0"/>
                    </a:moveTo>
                    <a:lnTo>
                      <a:pt x="207222" y="0"/>
                    </a:lnTo>
                    <a:cubicBezTo>
                      <a:pt x="244852" y="0"/>
                      <a:pt x="278920" y="15253"/>
                      <a:pt x="303580" y="39913"/>
                    </a:cubicBezTo>
                    <a:lnTo>
                      <a:pt x="318922" y="62668"/>
                    </a:lnTo>
                    <a:lnTo>
                      <a:pt x="341680" y="78012"/>
                    </a:lnTo>
                    <a:cubicBezTo>
                      <a:pt x="366340" y="102672"/>
                      <a:pt x="381593" y="136740"/>
                      <a:pt x="381593" y="174370"/>
                    </a:cubicBezTo>
                    <a:lnTo>
                      <a:pt x="381593" y="571463"/>
                    </a:lnTo>
                    <a:cubicBezTo>
                      <a:pt x="381593" y="627908"/>
                      <a:pt x="347275" y="676338"/>
                      <a:pt x="298365" y="697025"/>
                    </a:cubicBezTo>
                    <a:lnTo>
                      <a:pt x="288081" y="699101"/>
                    </a:lnTo>
                    <a:lnTo>
                      <a:pt x="344920" y="1229603"/>
                    </a:lnTo>
                    <a:lnTo>
                      <a:pt x="342648" y="1229603"/>
                    </a:lnTo>
                    <a:lnTo>
                      <a:pt x="332939" y="1244227"/>
                    </a:lnTo>
                    <a:cubicBezTo>
                      <a:pt x="312551" y="1258885"/>
                      <a:pt x="264821" y="1269169"/>
                      <a:pt x="209191" y="1269169"/>
                    </a:cubicBezTo>
                    <a:cubicBezTo>
                      <a:pt x="153561" y="1269169"/>
                      <a:pt x="105831" y="1258885"/>
                      <a:pt x="85443" y="1244227"/>
                    </a:cubicBezTo>
                    <a:lnTo>
                      <a:pt x="75734" y="1229603"/>
                    </a:lnTo>
                    <a:lnTo>
                      <a:pt x="74890" y="1229603"/>
                    </a:lnTo>
                    <a:lnTo>
                      <a:pt x="75007" y="1228508"/>
                    </a:lnTo>
                    <a:lnTo>
                      <a:pt x="74889" y="1228330"/>
                    </a:lnTo>
                    <a:lnTo>
                      <a:pt x="75053" y="1228083"/>
                    </a:lnTo>
                    <a:lnTo>
                      <a:pt x="131728" y="699124"/>
                    </a:lnTo>
                    <a:lnTo>
                      <a:pt x="121328" y="697025"/>
                    </a:lnTo>
                    <a:cubicBezTo>
                      <a:pt x="96874" y="686682"/>
                      <a:pt x="76067" y="669403"/>
                      <a:pt x="61373" y="647654"/>
                    </a:cubicBezTo>
                    <a:lnTo>
                      <a:pt x="58911" y="642531"/>
                    </a:lnTo>
                    <a:lnTo>
                      <a:pt x="39913" y="629722"/>
                    </a:lnTo>
                    <a:cubicBezTo>
                      <a:pt x="15253" y="605062"/>
                      <a:pt x="0" y="570994"/>
                      <a:pt x="0" y="533364"/>
                    </a:cubicBezTo>
                    <a:lnTo>
                      <a:pt x="0" y="136271"/>
                    </a:lnTo>
                    <a:cubicBezTo>
                      <a:pt x="0" y="61011"/>
                      <a:pt x="61011" y="0"/>
                      <a:pt x="13627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5" name="四角形: 角を丸くする 224">
                <a:extLst>
                  <a:ext uri="{FF2B5EF4-FFF2-40B4-BE49-F238E27FC236}">
                    <a16:creationId xmlns:a16="http://schemas.microsoft.com/office/drawing/2014/main" id="{275C022A-3FAF-4046-B4AF-AEAC0F85EDFE}"/>
                  </a:ext>
                </a:extLst>
              </p:cNvPr>
              <p:cNvSpPr/>
              <p:nvPr/>
            </p:nvSpPr>
            <p:spPr bwMode="auto">
              <a:xfrm>
                <a:off x="3906525" y="3979789"/>
                <a:ext cx="343493" cy="669635"/>
              </a:xfrm>
              <a:prstGeom prst="roundRect">
                <a:avLst>
                  <a:gd name="adj" fmla="val 39672"/>
                </a:avLst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199" name="グループ化 198">
              <a:extLst>
                <a:ext uri="{FF2B5EF4-FFF2-40B4-BE49-F238E27FC236}">
                  <a16:creationId xmlns:a16="http://schemas.microsoft.com/office/drawing/2014/main" id="{34899A97-69E8-4DF7-ADA4-18CC9F051923}"/>
                </a:ext>
              </a:extLst>
            </p:cNvPr>
            <p:cNvGrpSpPr/>
            <p:nvPr/>
          </p:nvGrpSpPr>
          <p:grpSpPr>
            <a:xfrm>
              <a:off x="4001378" y="3873673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012899BE-4BD3-4CD6-968E-DDA0E728B546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DD18F570-A054-45FF-8BEA-D8EB98CF0E7A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9" name="フリーフォーム: 図形 218">
                <a:extLst>
                  <a:ext uri="{FF2B5EF4-FFF2-40B4-BE49-F238E27FC236}">
                    <a16:creationId xmlns:a16="http://schemas.microsoft.com/office/drawing/2014/main" id="{36781873-DF93-4049-B387-214ABD457281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F2CEB415-04F8-4BB6-97EE-40F1108DF2A1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F3F9FB5E-D4B2-4585-AE36-20BC113C9E85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434710E0-F6E4-408B-BF65-4CF8F468D51F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D5CB8DC1-A3EC-4C99-8265-531E5BD45EA9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0" name="グループ化 199">
              <a:extLst>
                <a:ext uri="{FF2B5EF4-FFF2-40B4-BE49-F238E27FC236}">
                  <a16:creationId xmlns:a16="http://schemas.microsoft.com/office/drawing/2014/main" id="{D1E1C891-6C83-4BE9-B5FF-E56A00AF68BF}"/>
                </a:ext>
              </a:extLst>
            </p:cNvPr>
            <p:cNvGrpSpPr/>
            <p:nvPr/>
          </p:nvGrpSpPr>
          <p:grpSpPr>
            <a:xfrm>
              <a:off x="4081150" y="3920107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D971C796-0EF1-4EF2-BC91-BD5F30CE9D1B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08BE24CD-D290-40B8-93B2-41581A45013E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BE64582B-7799-4566-A30B-B0D9762979BF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A6B7144F-B05A-4DDE-A0AF-D7CAC4052019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フリーフォーム: 図形 213">
                <a:extLst>
                  <a:ext uri="{FF2B5EF4-FFF2-40B4-BE49-F238E27FC236}">
                    <a16:creationId xmlns:a16="http://schemas.microsoft.com/office/drawing/2014/main" id="{3B26F83D-6F29-4DC9-B866-959A5992E316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5" name="フリーフォーム: 図形 214">
                <a:extLst>
                  <a:ext uri="{FF2B5EF4-FFF2-40B4-BE49-F238E27FC236}">
                    <a16:creationId xmlns:a16="http://schemas.microsoft.com/office/drawing/2014/main" id="{2953CF43-6B54-4AB6-9623-80B3680DAD5E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6" name="フリーフォーム: 図形 215">
                <a:extLst>
                  <a:ext uri="{FF2B5EF4-FFF2-40B4-BE49-F238E27FC236}">
                    <a16:creationId xmlns:a16="http://schemas.microsoft.com/office/drawing/2014/main" id="{96BEC826-4F44-48A8-9CC4-1D506B1CC3CB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01" name="グループ化 200">
              <a:extLst>
                <a:ext uri="{FF2B5EF4-FFF2-40B4-BE49-F238E27FC236}">
                  <a16:creationId xmlns:a16="http://schemas.microsoft.com/office/drawing/2014/main" id="{22682B4C-7665-4F12-99CD-02D3B819AF65}"/>
                </a:ext>
              </a:extLst>
            </p:cNvPr>
            <p:cNvGrpSpPr/>
            <p:nvPr/>
          </p:nvGrpSpPr>
          <p:grpSpPr>
            <a:xfrm>
              <a:off x="4160921" y="3966542"/>
              <a:ext cx="303119" cy="651511"/>
              <a:chOff x="3925015" y="3818045"/>
              <a:chExt cx="303119" cy="651511"/>
            </a:xfr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</p:grpSpPr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41D1884B-4640-4AB4-84CC-16A9244BD6ED}"/>
                  </a:ext>
                </a:extLst>
              </p:cNvPr>
              <p:cNvSpPr/>
              <p:nvPr/>
            </p:nvSpPr>
            <p:spPr bwMode="auto">
              <a:xfrm>
                <a:off x="4163110" y="3818045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4" name="フリーフォーム: 図形 203">
                <a:extLst>
                  <a:ext uri="{FF2B5EF4-FFF2-40B4-BE49-F238E27FC236}">
                    <a16:creationId xmlns:a16="http://schemas.microsoft.com/office/drawing/2014/main" id="{57599F22-D709-4331-99F6-A0B9000DC6F0}"/>
                  </a:ext>
                </a:extLst>
              </p:cNvPr>
              <p:cNvSpPr/>
              <p:nvPr/>
            </p:nvSpPr>
            <p:spPr bwMode="auto">
              <a:xfrm>
                <a:off x="4123426" y="3885858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CCA79A4D-2648-4D6E-BB5E-D961A9DCDD44}"/>
                  </a:ext>
                </a:extLst>
              </p:cNvPr>
              <p:cNvSpPr/>
              <p:nvPr/>
            </p:nvSpPr>
            <p:spPr bwMode="auto">
              <a:xfrm>
                <a:off x="4083743" y="3953671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7D81C1E5-9B2B-4524-BBDA-95BDA0C2D5D7}"/>
                  </a:ext>
                </a:extLst>
              </p:cNvPr>
              <p:cNvSpPr/>
              <p:nvPr/>
            </p:nvSpPr>
            <p:spPr bwMode="auto">
              <a:xfrm>
                <a:off x="4044061" y="4021484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7F6BBE93-E25A-412D-8D09-131F89D11C3F}"/>
                  </a:ext>
                </a:extLst>
              </p:cNvPr>
              <p:cNvSpPr/>
              <p:nvPr/>
            </p:nvSpPr>
            <p:spPr bwMode="auto">
              <a:xfrm>
                <a:off x="4004379" y="4089297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2DFAE7C4-CD14-4F90-A8FB-ABBC64BBBC56}"/>
                  </a:ext>
                </a:extLst>
              </p:cNvPr>
              <p:cNvSpPr/>
              <p:nvPr/>
            </p:nvSpPr>
            <p:spPr bwMode="auto">
              <a:xfrm>
                <a:off x="3964697" y="4157110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04DD639F-0438-4065-B1F2-62139FE846F9}"/>
                  </a:ext>
                </a:extLst>
              </p:cNvPr>
              <p:cNvSpPr/>
              <p:nvPr/>
            </p:nvSpPr>
            <p:spPr bwMode="auto">
              <a:xfrm>
                <a:off x="3925015" y="4224923"/>
                <a:ext cx="65024" cy="244633"/>
              </a:xfrm>
              <a:custGeom>
                <a:avLst/>
                <a:gdLst>
                  <a:gd name="connsiteX0" fmla="*/ 158602 w 317204"/>
                  <a:gd name="connsiteY0" fmla="*/ 0 h 915127"/>
                  <a:gd name="connsiteX1" fmla="*/ 317204 w 317204"/>
                  <a:gd name="connsiteY1" fmla="*/ 93846 h 915127"/>
                  <a:gd name="connsiteX2" fmla="*/ 314456 w 317204"/>
                  <a:gd name="connsiteY2" fmla="*/ 101901 h 915127"/>
                  <a:gd name="connsiteX3" fmla="*/ 316817 w 317204"/>
                  <a:gd name="connsiteY3" fmla="*/ 101901 h 915127"/>
                  <a:gd name="connsiteX4" fmla="*/ 255506 w 317204"/>
                  <a:gd name="connsiteY4" fmla="*/ 863204 h 915127"/>
                  <a:gd name="connsiteX5" fmla="*/ 255158 w 317204"/>
                  <a:gd name="connsiteY5" fmla="*/ 863204 h 915127"/>
                  <a:gd name="connsiteX6" fmla="*/ 247693 w 317204"/>
                  <a:gd name="connsiteY6" fmla="*/ 883196 h 915127"/>
                  <a:gd name="connsiteX7" fmla="*/ 158602 w 317204"/>
                  <a:gd name="connsiteY7" fmla="*/ 915127 h 915127"/>
                  <a:gd name="connsiteX8" fmla="*/ 69512 w 317204"/>
                  <a:gd name="connsiteY8" fmla="*/ 883196 h 915127"/>
                  <a:gd name="connsiteX9" fmla="*/ 62047 w 317204"/>
                  <a:gd name="connsiteY9" fmla="*/ 863204 h 915127"/>
                  <a:gd name="connsiteX10" fmla="*/ 61698 w 317204"/>
                  <a:gd name="connsiteY10" fmla="*/ 863204 h 915127"/>
                  <a:gd name="connsiteX11" fmla="*/ 387 w 317204"/>
                  <a:gd name="connsiteY11" fmla="*/ 101901 h 915127"/>
                  <a:gd name="connsiteX12" fmla="*/ 2748 w 317204"/>
                  <a:gd name="connsiteY12" fmla="*/ 101901 h 915127"/>
                  <a:gd name="connsiteX13" fmla="*/ 0 w 317204"/>
                  <a:gd name="connsiteY13" fmla="*/ 93846 h 915127"/>
                  <a:gd name="connsiteX14" fmla="*/ 158602 w 317204"/>
                  <a:gd name="connsiteY14" fmla="*/ 0 h 915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17204" h="915127">
                    <a:moveTo>
                      <a:pt x="158602" y="0"/>
                    </a:moveTo>
                    <a:cubicBezTo>
                      <a:pt x="246195" y="0"/>
                      <a:pt x="317204" y="42016"/>
                      <a:pt x="317204" y="93846"/>
                    </a:cubicBezTo>
                    <a:lnTo>
                      <a:pt x="314456" y="101901"/>
                    </a:lnTo>
                    <a:lnTo>
                      <a:pt x="316817" y="101901"/>
                    </a:lnTo>
                    <a:lnTo>
                      <a:pt x="255506" y="863204"/>
                    </a:lnTo>
                    <a:lnTo>
                      <a:pt x="255158" y="863204"/>
                    </a:lnTo>
                    <a:lnTo>
                      <a:pt x="247693" y="883196"/>
                    </a:lnTo>
                    <a:cubicBezTo>
                      <a:pt x="233015" y="901961"/>
                      <a:pt x="198652" y="915127"/>
                      <a:pt x="158602" y="915127"/>
                    </a:cubicBezTo>
                    <a:cubicBezTo>
                      <a:pt x="118552" y="915127"/>
                      <a:pt x="84190" y="901961"/>
                      <a:pt x="69512" y="883196"/>
                    </a:cubicBezTo>
                    <a:lnTo>
                      <a:pt x="62047" y="863204"/>
                    </a:lnTo>
                    <a:lnTo>
                      <a:pt x="61698" y="863204"/>
                    </a:lnTo>
                    <a:lnTo>
                      <a:pt x="387" y="101901"/>
                    </a:lnTo>
                    <a:lnTo>
                      <a:pt x="2748" y="101901"/>
                    </a:lnTo>
                    <a:lnTo>
                      <a:pt x="0" y="93846"/>
                    </a:lnTo>
                    <a:cubicBezTo>
                      <a:pt x="0" y="42016"/>
                      <a:pt x="71009" y="0"/>
                      <a:pt x="158602" y="0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02" name="フリーフォーム: 図形 201">
              <a:extLst>
                <a:ext uri="{FF2B5EF4-FFF2-40B4-BE49-F238E27FC236}">
                  <a16:creationId xmlns:a16="http://schemas.microsoft.com/office/drawing/2014/main" id="{77D06396-C674-4089-A279-E4E099491D75}"/>
                </a:ext>
              </a:extLst>
            </p:cNvPr>
            <p:cNvSpPr/>
            <p:nvPr/>
          </p:nvSpPr>
          <p:spPr bwMode="auto">
            <a:xfrm rot="1488676">
              <a:off x="3957900" y="4753942"/>
              <a:ext cx="45719" cy="410154"/>
            </a:xfrm>
            <a:custGeom>
              <a:avLst/>
              <a:gdLst>
                <a:gd name="connsiteX0" fmla="*/ 39075 w 78150"/>
                <a:gd name="connsiteY0" fmla="*/ 166815 h 631962"/>
                <a:gd name="connsiteX1" fmla="*/ 78150 w 78150"/>
                <a:gd name="connsiteY1" fmla="*/ 205890 h 631962"/>
                <a:gd name="connsiteX2" fmla="*/ 78150 w 78150"/>
                <a:gd name="connsiteY2" fmla="*/ 592887 h 631962"/>
                <a:gd name="connsiteX3" fmla="*/ 39075 w 78150"/>
                <a:gd name="connsiteY3" fmla="*/ 631962 h 631962"/>
                <a:gd name="connsiteX4" fmla="*/ 0 w 78150"/>
                <a:gd name="connsiteY4" fmla="*/ 592887 h 631962"/>
                <a:gd name="connsiteX5" fmla="*/ 0 w 78150"/>
                <a:gd name="connsiteY5" fmla="*/ 205890 h 631962"/>
                <a:gd name="connsiteX6" fmla="*/ 39075 w 78150"/>
                <a:gd name="connsiteY6" fmla="*/ 166815 h 631962"/>
                <a:gd name="connsiteX7" fmla="*/ 39075 w 78150"/>
                <a:gd name="connsiteY7" fmla="*/ 0 h 631962"/>
                <a:gd name="connsiteX8" fmla="*/ 78150 w 78150"/>
                <a:gd name="connsiteY8" fmla="*/ 39075 h 631962"/>
                <a:gd name="connsiteX9" fmla="*/ 78150 w 78150"/>
                <a:gd name="connsiteY9" fmla="*/ 90370 h 631962"/>
                <a:gd name="connsiteX10" fmla="*/ 39075 w 78150"/>
                <a:gd name="connsiteY10" fmla="*/ 129445 h 631962"/>
                <a:gd name="connsiteX11" fmla="*/ 0 w 78150"/>
                <a:gd name="connsiteY11" fmla="*/ 90370 h 631962"/>
                <a:gd name="connsiteX12" fmla="*/ 0 w 78150"/>
                <a:gd name="connsiteY12" fmla="*/ 39075 h 631962"/>
                <a:gd name="connsiteX13" fmla="*/ 39075 w 78150"/>
                <a:gd name="connsiteY13" fmla="*/ 0 h 631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8150" h="631962">
                  <a:moveTo>
                    <a:pt x="39075" y="166815"/>
                  </a:moveTo>
                  <a:cubicBezTo>
                    <a:pt x="60656" y="166815"/>
                    <a:pt x="78150" y="184309"/>
                    <a:pt x="78150" y="205890"/>
                  </a:cubicBezTo>
                  <a:lnTo>
                    <a:pt x="78150" y="592887"/>
                  </a:lnTo>
                  <a:cubicBezTo>
                    <a:pt x="78150" y="614468"/>
                    <a:pt x="60656" y="631962"/>
                    <a:pt x="39075" y="631962"/>
                  </a:cubicBezTo>
                  <a:cubicBezTo>
                    <a:pt x="17494" y="631962"/>
                    <a:pt x="0" y="614468"/>
                    <a:pt x="0" y="592887"/>
                  </a:cubicBezTo>
                  <a:lnTo>
                    <a:pt x="0" y="205890"/>
                  </a:lnTo>
                  <a:cubicBezTo>
                    <a:pt x="0" y="184309"/>
                    <a:pt x="17494" y="166815"/>
                    <a:pt x="39075" y="166815"/>
                  </a:cubicBezTo>
                  <a:close/>
                  <a:moveTo>
                    <a:pt x="39075" y="0"/>
                  </a:moveTo>
                  <a:cubicBezTo>
                    <a:pt x="60656" y="0"/>
                    <a:pt x="78150" y="17494"/>
                    <a:pt x="78150" y="39075"/>
                  </a:cubicBezTo>
                  <a:lnTo>
                    <a:pt x="78150" y="90370"/>
                  </a:lnTo>
                  <a:cubicBezTo>
                    <a:pt x="78150" y="111951"/>
                    <a:pt x="60656" y="129445"/>
                    <a:pt x="39075" y="129445"/>
                  </a:cubicBezTo>
                  <a:cubicBezTo>
                    <a:pt x="17494" y="129445"/>
                    <a:pt x="0" y="111951"/>
                    <a:pt x="0" y="90370"/>
                  </a:cubicBezTo>
                  <a:lnTo>
                    <a:pt x="0" y="39075"/>
                  </a:lnTo>
                  <a:cubicBezTo>
                    <a:pt x="0" y="17494"/>
                    <a:pt x="17494" y="0"/>
                    <a:pt x="39075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67605C23-4EC2-4348-9350-24E3153E7B7D}"/>
              </a:ext>
            </a:extLst>
          </p:cNvPr>
          <p:cNvGrpSpPr/>
          <p:nvPr/>
        </p:nvGrpSpPr>
        <p:grpSpPr>
          <a:xfrm rot="2700000">
            <a:off x="3994093" y="3451172"/>
            <a:ext cx="1986223" cy="271510"/>
            <a:chOff x="3077104" y="700213"/>
            <a:chExt cx="4112795" cy="562205"/>
          </a:xfrm>
        </p:grpSpPr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38722B3C-3881-4430-91CB-771F3448B63A}"/>
                </a:ext>
              </a:extLst>
            </p:cNvPr>
            <p:cNvSpPr/>
            <p:nvPr/>
          </p:nvSpPr>
          <p:spPr bwMode="auto">
            <a:xfrm>
              <a:off x="3217143" y="709738"/>
              <a:ext cx="635720" cy="375393"/>
            </a:xfrm>
            <a:custGeom>
              <a:avLst/>
              <a:gdLst>
                <a:gd name="connsiteX0" fmla="*/ 577850 w 635720"/>
                <a:gd name="connsiteY0" fmla="*/ 0 h 375393"/>
                <a:gd name="connsiteX1" fmla="*/ 635720 w 635720"/>
                <a:gd name="connsiteY1" fmla="*/ 0 h 375393"/>
                <a:gd name="connsiteX2" fmla="*/ 624146 w 635720"/>
                <a:gd name="connsiteY2" fmla="*/ 375393 h 375393"/>
                <a:gd name="connsiteX3" fmla="*/ 589424 w 635720"/>
                <a:gd name="connsiteY3" fmla="*/ 375393 h 375393"/>
                <a:gd name="connsiteX4" fmla="*/ 460375 w 635720"/>
                <a:gd name="connsiteY4" fmla="*/ 0 h 375393"/>
                <a:gd name="connsiteX5" fmla="*/ 518245 w 635720"/>
                <a:gd name="connsiteY5" fmla="*/ 0 h 375393"/>
                <a:gd name="connsiteX6" fmla="*/ 506671 w 635720"/>
                <a:gd name="connsiteY6" fmla="*/ 375393 h 375393"/>
                <a:gd name="connsiteX7" fmla="*/ 471949 w 635720"/>
                <a:gd name="connsiteY7" fmla="*/ 375393 h 375393"/>
                <a:gd name="connsiteX8" fmla="*/ 346075 w 635720"/>
                <a:gd name="connsiteY8" fmla="*/ 0 h 375393"/>
                <a:gd name="connsiteX9" fmla="*/ 403945 w 635720"/>
                <a:gd name="connsiteY9" fmla="*/ 0 h 375393"/>
                <a:gd name="connsiteX10" fmla="*/ 392371 w 635720"/>
                <a:gd name="connsiteY10" fmla="*/ 375393 h 375393"/>
                <a:gd name="connsiteX11" fmla="*/ 357649 w 635720"/>
                <a:gd name="connsiteY11" fmla="*/ 375393 h 375393"/>
                <a:gd name="connsiteX12" fmla="*/ 231775 w 635720"/>
                <a:gd name="connsiteY12" fmla="*/ 0 h 375393"/>
                <a:gd name="connsiteX13" fmla="*/ 289645 w 635720"/>
                <a:gd name="connsiteY13" fmla="*/ 0 h 375393"/>
                <a:gd name="connsiteX14" fmla="*/ 278071 w 635720"/>
                <a:gd name="connsiteY14" fmla="*/ 375393 h 375393"/>
                <a:gd name="connsiteX15" fmla="*/ 243349 w 635720"/>
                <a:gd name="connsiteY15" fmla="*/ 375393 h 375393"/>
                <a:gd name="connsiteX16" fmla="*/ 117475 w 635720"/>
                <a:gd name="connsiteY16" fmla="*/ 0 h 375393"/>
                <a:gd name="connsiteX17" fmla="*/ 175345 w 635720"/>
                <a:gd name="connsiteY17" fmla="*/ 0 h 375393"/>
                <a:gd name="connsiteX18" fmla="*/ 163771 w 635720"/>
                <a:gd name="connsiteY18" fmla="*/ 375393 h 375393"/>
                <a:gd name="connsiteX19" fmla="*/ 129049 w 635720"/>
                <a:gd name="connsiteY19" fmla="*/ 375393 h 375393"/>
                <a:gd name="connsiteX20" fmla="*/ 0 w 635720"/>
                <a:gd name="connsiteY20" fmla="*/ 0 h 375393"/>
                <a:gd name="connsiteX21" fmla="*/ 57870 w 635720"/>
                <a:gd name="connsiteY21" fmla="*/ 0 h 375393"/>
                <a:gd name="connsiteX22" fmla="*/ 46296 w 635720"/>
                <a:gd name="connsiteY22" fmla="*/ 375393 h 375393"/>
                <a:gd name="connsiteX23" fmla="*/ 11574 w 635720"/>
                <a:gd name="connsiteY23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35720" h="375393">
                  <a:moveTo>
                    <a:pt x="577850" y="0"/>
                  </a:moveTo>
                  <a:lnTo>
                    <a:pt x="635720" y="0"/>
                  </a:lnTo>
                  <a:lnTo>
                    <a:pt x="624146" y="375393"/>
                  </a:lnTo>
                  <a:lnTo>
                    <a:pt x="589424" y="375393"/>
                  </a:lnTo>
                  <a:close/>
                  <a:moveTo>
                    <a:pt x="460375" y="0"/>
                  </a:moveTo>
                  <a:lnTo>
                    <a:pt x="518245" y="0"/>
                  </a:lnTo>
                  <a:lnTo>
                    <a:pt x="506671" y="375393"/>
                  </a:lnTo>
                  <a:lnTo>
                    <a:pt x="471949" y="375393"/>
                  </a:lnTo>
                  <a:close/>
                  <a:moveTo>
                    <a:pt x="346075" y="0"/>
                  </a:moveTo>
                  <a:lnTo>
                    <a:pt x="403945" y="0"/>
                  </a:lnTo>
                  <a:lnTo>
                    <a:pt x="392371" y="375393"/>
                  </a:lnTo>
                  <a:lnTo>
                    <a:pt x="357649" y="375393"/>
                  </a:lnTo>
                  <a:close/>
                  <a:moveTo>
                    <a:pt x="231775" y="0"/>
                  </a:moveTo>
                  <a:lnTo>
                    <a:pt x="289645" y="0"/>
                  </a:lnTo>
                  <a:lnTo>
                    <a:pt x="278071" y="375393"/>
                  </a:lnTo>
                  <a:lnTo>
                    <a:pt x="243349" y="375393"/>
                  </a:lnTo>
                  <a:close/>
                  <a:moveTo>
                    <a:pt x="117475" y="0"/>
                  </a:moveTo>
                  <a:lnTo>
                    <a:pt x="175345" y="0"/>
                  </a:lnTo>
                  <a:lnTo>
                    <a:pt x="163771" y="375393"/>
                  </a:lnTo>
                  <a:lnTo>
                    <a:pt x="129049" y="375393"/>
                  </a:lnTo>
                  <a:close/>
                  <a:moveTo>
                    <a:pt x="0" y="0"/>
                  </a:moveTo>
                  <a:lnTo>
                    <a:pt x="57870" y="0"/>
                  </a:lnTo>
                  <a:lnTo>
                    <a:pt x="46296" y="375393"/>
                  </a:lnTo>
                  <a:lnTo>
                    <a:pt x="11574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9CE57A9D-9A6F-4541-B48A-7A312C99E0AE}"/>
                </a:ext>
              </a:extLst>
            </p:cNvPr>
            <p:cNvSpPr/>
            <p:nvPr/>
          </p:nvSpPr>
          <p:spPr bwMode="auto">
            <a:xfrm>
              <a:off x="3142892" y="700213"/>
              <a:ext cx="784222" cy="375393"/>
            </a:xfrm>
            <a:custGeom>
              <a:avLst/>
              <a:gdLst>
                <a:gd name="connsiteX0" fmla="*/ 692150 w 784222"/>
                <a:gd name="connsiteY0" fmla="*/ 0 h 375393"/>
                <a:gd name="connsiteX1" fmla="*/ 784222 w 784222"/>
                <a:gd name="connsiteY1" fmla="*/ 0 h 375393"/>
                <a:gd name="connsiteX2" fmla="*/ 765808 w 784222"/>
                <a:gd name="connsiteY2" fmla="*/ 375393 h 375393"/>
                <a:gd name="connsiteX3" fmla="*/ 710565 w 784222"/>
                <a:gd name="connsiteY3" fmla="*/ 375393 h 375393"/>
                <a:gd name="connsiteX4" fmla="*/ 574675 w 784222"/>
                <a:gd name="connsiteY4" fmla="*/ 0 h 375393"/>
                <a:gd name="connsiteX5" fmla="*/ 666747 w 784222"/>
                <a:gd name="connsiteY5" fmla="*/ 0 h 375393"/>
                <a:gd name="connsiteX6" fmla="*/ 648333 w 784222"/>
                <a:gd name="connsiteY6" fmla="*/ 375393 h 375393"/>
                <a:gd name="connsiteX7" fmla="*/ 593090 w 784222"/>
                <a:gd name="connsiteY7" fmla="*/ 375393 h 375393"/>
                <a:gd name="connsiteX8" fmla="*/ 460375 w 784222"/>
                <a:gd name="connsiteY8" fmla="*/ 0 h 375393"/>
                <a:gd name="connsiteX9" fmla="*/ 552447 w 784222"/>
                <a:gd name="connsiteY9" fmla="*/ 0 h 375393"/>
                <a:gd name="connsiteX10" fmla="*/ 534033 w 784222"/>
                <a:gd name="connsiteY10" fmla="*/ 375393 h 375393"/>
                <a:gd name="connsiteX11" fmla="*/ 478790 w 784222"/>
                <a:gd name="connsiteY11" fmla="*/ 375393 h 375393"/>
                <a:gd name="connsiteX12" fmla="*/ 346075 w 784222"/>
                <a:gd name="connsiteY12" fmla="*/ 0 h 375393"/>
                <a:gd name="connsiteX13" fmla="*/ 438147 w 784222"/>
                <a:gd name="connsiteY13" fmla="*/ 0 h 375393"/>
                <a:gd name="connsiteX14" fmla="*/ 419733 w 784222"/>
                <a:gd name="connsiteY14" fmla="*/ 375393 h 375393"/>
                <a:gd name="connsiteX15" fmla="*/ 364490 w 784222"/>
                <a:gd name="connsiteY15" fmla="*/ 375393 h 375393"/>
                <a:gd name="connsiteX16" fmla="*/ 231775 w 784222"/>
                <a:gd name="connsiteY16" fmla="*/ 0 h 375393"/>
                <a:gd name="connsiteX17" fmla="*/ 323847 w 784222"/>
                <a:gd name="connsiteY17" fmla="*/ 0 h 375393"/>
                <a:gd name="connsiteX18" fmla="*/ 305433 w 784222"/>
                <a:gd name="connsiteY18" fmla="*/ 375393 h 375393"/>
                <a:gd name="connsiteX19" fmla="*/ 250190 w 784222"/>
                <a:gd name="connsiteY19" fmla="*/ 375393 h 375393"/>
                <a:gd name="connsiteX20" fmla="*/ 114300 w 784222"/>
                <a:gd name="connsiteY20" fmla="*/ 0 h 375393"/>
                <a:gd name="connsiteX21" fmla="*/ 206372 w 784222"/>
                <a:gd name="connsiteY21" fmla="*/ 0 h 375393"/>
                <a:gd name="connsiteX22" fmla="*/ 187958 w 784222"/>
                <a:gd name="connsiteY22" fmla="*/ 375393 h 375393"/>
                <a:gd name="connsiteX23" fmla="*/ 132715 w 784222"/>
                <a:gd name="connsiteY23" fmla="*/ 375393 h 375393"/>
                <a:gd name="connsiteX24" fmla="*/ 0 w 784222"/>
                <a:gd name="connsiteY24" fmla="*/ 0 h 375393"/>
                <a:gd name="connsiteX25" fmla="*/ 92072 w 784222"/>
                <a:gd name="connsiteY25" fmla="*/ 0 h 375393"/>
                <a:gd name="connsiteX26" fmla="*/ 73658 w 784222"/>
                <a:gd name="connsiteY26" fmla="*/ 375393 h 375393"/>
                <a:gd name="connsiteX27" fmla="*/ 18415 w 784222"/>
                <a:gd name="connsiteY27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84222" h="375393">
                  <a:moveTo>
                    <a:pt x="692150" y="0"/>
                  </a:moveTo>
                  <a:lnTo>
                    <a:pt x="784222" y="0"/>
                  </a:lnTo>
                  <a:lnTo>
                    <a:pt x="765808" y="375393"/>
                  </a:lnTo>
                  <a:lnTo>
                    <a:pt x="710565" y="375393"/>
                  </a:lnTo>
                  <a:close/>
                  <a:moveTo>
                    <a:pt x="574675" y="0"/>
                  </a:moveTo>
                  <a:lnTo>
                    <a:pt x="666747" y="0"/>
                  </a:lnTo>
                  <a:lnTo>
                    <a:pt x="648333" y="375393"/>
                  </a:lnTo>
                  <a:lnTo>
                    <a:pt x="593090" y="375393"/>
                  </a:lnTo>
                  <a:close/>
                  <a:moveTo>
                    <a:pt x="460375" y="0"/>
                  </a:moveTo>
                  <a:lnTo>
                    <a:pt x="552447" y="0"/>
                  </a:lnTo>
                  <a:lnTo>
                    <a:pt x="534033" y="375393"/>
                  </a:lnTo>
                  <a:lnTo>
                    <a:pt x="478790" y="375393"/>
                  </a:lnTo>
                  <a:close/>
                  <a:moveTo>
                    <a:pt x="346075" y="0"/>
                  </a:moveTo>
                  <a:lnTo>
                    <a:pt x="438147" y="0"/>
                  </a:lnTo>
                  <a:lnTo>
                    <a:pt x="419733" y="375393"/>
                  </a:lnTo>
                  <a:lnTo>
                    <a:pt x="364490" y="375393"/>
                  </a:lnTo>
                  <a:close/>
                  <a:moveTo>
                    <a:pt x="231775" y="0"/>
                  </a:moveTo>
                  <a:lnTo>
                    <a:pt x="323847" y="0"/>
                  </a:lnTo>
                  <a:lnTo>
                    <a:pt x="305433" y="375393"/>
                  </a:lnTo>
                  <a:lnTo>
                    <a:pt x="250190" y="375393"/>
                  </a:lnTo>
                  <a:close/>
                  <a:moveTo>
                    <a:pt x="114300" y="0"/>
                  </a:moveTo>
                  <a:lnTo>
                    <a:pt x="206372" y="0"/>
                  </a:lnTo>
                  <a:lnTo>
                    <a:pt x="187958" y="375393"/>
                  </a:lnTo>
                  <a:lnTo>
                    <a:pt x="132715" y="375393"/>
                  </a:lnTo>
                  <a:close/>
                  <a:moveTo>
                    <a:pt x="0" y="0"/>
                  </a:moveTo>
                  <a:lnTo>
                    <a:pt x="92072" y="0"/>
                  </a:lnTo>
                  <a:lnTo>
                    <a:pt x="73658" y="375393"/>
                  </a:lnTo>
                  <a:lnTo>
                    <a:pt x="18415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194633F7-3D9B-4BBB-B178-92F916FC6395}"/>
                </a:ext>
              </a:extLst>
            </p:cNvPr>
            <p:cNvSpPr/>
            <p:nvPr/>
          </p:nvSpPr>
          <p:spPr bwMode="auto">
            <a:xfrm rot="16200000">
              <a:off x="4997535" y="-929946"/>
              <a:ext cx="271933" cy="4112795"/>
            </a:xfrm>
            <a:custGeom>
              <a:avLst/>
              <a:gdLst>
                <a:gd name="connsiteX0" fmla="*/ 271933 w 271933"/>
                <a:gd name="connsiteY0" fmla="*/ 2306487 h 4112795"/>
                <a:gd name="connsiteX1" fmla="*/ 271932 w 271933"/>
                <a:gd name="connsiteY1" fmla="*/ 3976829 h 4112795"/>
                <a:gd name="connsiteX2" fmla="*/ 135966 w 271933"/>
                <a:gd name="connsiteY2" fmla="*/ 4112795 h 4112795"/>
                <a:gd name="connsiteX3" fmla="*/ 0 w 271933"/>
                <a:gd name="connsiteY3" fmla="*/ 3976829 h 4112795"/>
                <a:gd name="connsiteX4" fmla="*/ 0 w 271933"/>
                <a:gd name="connsiteY4" fmla="*/ 2306487 h 4112795"/>
                <a:gd name="connsiteX5" fmla="*/ 39824 w 271933"/>
                <a:gd name="connsiteY5" fmla="*/ 2210344 h 4112795"/>
                <a:gd name="connsiteX6" fmla="*/ 45076 w 271933"/>
                <a:gd name="connsiteY6" fmla="*/ 2206803 h 4112795"/>
                <a:gd name="connsiteX7" fmla="*/ 91100 w 271933"/>
                <a:gd name="connsiteY7" fmla="*/ 918428 h 4112795"/>
                <a:gd name="connsiteX8" fmla="*/ 77113 w 271933"/>
                <a:gd name="connsiteY8" fmla="*/ 912634 h 4112795"/>
                <a:gd name="connsiteX9" fmla="*/ 59415 w 271933"/>
                <a:gd name="connsiteY9" fmla="*/ 869906 h 4112795"/>
                <a:gd name="connsiteX10" fmla="*/ 59415 w 271933"/>
                <a:gd name="connsiteY10" fmla="*/ 60426 h 4112795"/>
                <a:gd name="connsiteX11" fmla="*/ 119841 w 271933"/>
                <a:gd name="connsiteY11" fmla="*/ 0 h 4112795"/>
                <a:gd name="connsiteX12" fmla="*/ 183066 w 271933"/>
                <a:gd name="connsiteY12" fmla="*/ 0 h 4112795"/>
                <a:gd name="connsiteX13" fmla="*/ 212519 w 271933"/>
                <a:gd name="connsiteY13" fmla="*/ 29453 h 4112795"/>
                <a:gd name="connsiteX14" fmla="*/ 212519 w 271933"/>
                <a:gd name="connsiteY14" fmla="*/ 900880 h 4112795"/>
                <a:gd name="connsiteX15" fmla="*/ 183066 w 271933"/>
                <a:gd name="connsiteY15" fmla="*/ 930333 h 4112795"/>
                <a:gd name="connsiteX16" fmla="*/ 181259 w 271933"/>
                <a:gd name="connsiteY16" fmla="*/ 930333 h 4112795"/>
                <a:gd name="connsiteX17" fmla="*/ 226858 w 271933"/>
                <a:gd name="connsiteY17" fmla="*/ 2206804 h 4112795"/>
                <a:gd name="connsiteX18" fmla="*/ 232109 w 271933"/>
                <a:gd name="connsiteY18" fmla="*/ 2210344 h 4112795"/>
                <a:gd name="connsiteX19" fmla="*/ 271933 w 271933"/>
                <a:gd name="connsiteY19" fmla="*/ 2306487 h 411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1933" h="4112795">
                  <a:moveTo>
                    <a:pt x="271933" y="2306487"/>
                  </a:moveTo>
                  <a:lnTo>
                    <a:pt x="271932" y="3976829"/>
                  </a:lnTo>
                  <a:cubicBezTo>
                    <a:pt x="271932" y="4051921"/>
                    <a:pt x="211058" y="4112795"/>
                    <a:pt x="135966" y="4112795"/>
                  </a:cubicBezTo>
                  <a:cubicBezTo>
                    <a:pt x="60874" y="4112795"/>
                    <a:pt x="0" y="4051921"/>
                    <a:pt x="0" y="3976829"/>
                  </a:cubicBezTo>
                  <a:lnTo>
                    <a:pt x="0" y="2306487"/>
                  </a:lnTo>
                  <a:cubicBezTo>
                    <a:pt x="0" y="2268941"/>
                    <a:pt x="15219" y="2234949"/>
                    <a:pt x="39824" y="2210344"/>
                  </a:cubicBezTo>
                  <a:lnTo>
                    <a:pt x="45076" y="2206803"/>
                  </a:lnTo>
                  <a:lnTo>
                    <a:pt x="91100" y="918428"/>
                  </a:lnTo>
                  <a:lnTo>
                    <a:pt x="77113" y="912634"/>
                  </a:lnTo>
                  <a:cubicBezTo>
                    <a:pt x="66178" y="901699"/>
                    <a:pt x="59415" y="886593"/>
                    <a:pt x="59415" y="869906"/>
                  </a:cubicBezTo>
                  <a:lnTo>
                    <a:pt x="59415" y="60426"/>
                  </a:lnTo>
                  <a:cubicBezTo>
                    <a:pt x="59415" y="27054"/>
                    <a:pt x="86469" y="0"/>
                    <a:pt x="119841" y="0"/>
                  </a:cubicBezTo>
                  <a:lnTo>
                    <a:pt x="183066" y="0"/>
                  </a:lnTo>
                  <a:cubicBezTo>
                    <a:pt x="199332" y="0"/>
                    <a:pt x="212519" y="13187"/>
                    <a:pt x="212519" y="29453"/>
                  </a:cubicBezTo>
                  <a:lnTo>
                    <a:pt x="212519" y="900880"/>
                  </a:lnTo>
                  <a:cubicBezTo>
                    <a:pt x="212519" y="917146"/>
                    <a:pt x="199332" y="930333"/>
                    <a:pt x="183066" y="930333"/>
                  </a:cubicBezTo>
                  <a:lnTo>
                    <a:pt x="181259" y="930333"/>
                  </a:lnTo>
                  <a:lnTo>
                    <a:pt x="226858" y="2206804"/>
                  </a:lnTo>
                  <a:lnTo>
                    <a:pt x="232109" y="2210344"/>
                  </a:lnTo>
                  <a:cubicBezTo>
                    <a:pt x="256714" y="2234949"/>
                    <a:pt x="271933" y="2268941"/>
                    <a:pt x="271933" y="2306487"/>
                  </a:cubicBezTo>
                  <a:close/>
                </a:path>
              </a:pathLst>
            </a:custGeom>
            <a:solidFill>
              <a:srgbClr val="00B05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5A327CE9-4CBB-4C75-9D27-FED9604251E9}"/>
                </a:ext>
              </a:extLst>
            </p:cNvPr>
            <p:cNvSpPr/>
            <p:nvPr/>
          </p:nvSpPr>
          <p:spPr bwMode="auto">
            <a:xfrm>
              <a:off x="5383401" y="1021794"/>
              <a:ext cx="710437" cy="46971"/>
            </a:xfrm>
            <a:custGeom>
              <a:avLst/>
              <a:gdLst>
                <a:gd name="connsiteX0" fmla="*/ 939142 w 2806820"/>
                <a:gd name="connsiteY0" fmla="*/ 0 h 290784"/>
                <a:gd name="connsiteX1" fmla="*/ 2661428 w 2806820"/>
                <a:gd name="connsiteY1" fmla="*/ 0 h 290784"/>
                <a:gd name="connsiteX2" fmla="*/ 2806820 w 2806820"/>
                <a:gd name="connsiteY2" fmla="*/ 145392 h 290784"/>
                <a:gd name="connsiteX3" fmla="*/ 2661428 w 2806820"/>
                <a:gd name="connsiteY3" fmla="*/ 290784 h 290784"/>
                <a:gd name="connsiteX4" fmla="*/ 939142 w 2806820"/>
                <a:gd name="connsiteY4" fmla="*/ 290784 h 290784"/>
                <a:gd name="connsiteX5" fmla="*/ 793750 w 2806820"/>
                <a:gd name="connsiteY5" fmla="*/ 145392 h 290784"/>
                <a:gd name="connsiteX6" fmla="*/ 939142 w 2806820"/>
                <a:gd name="connsiteY6" fmla="*/ 0 h 290784"/>
                <a:gd name="connsiteX7" fmla="*/ 145392 w 2806820"/>
                <a:gd name="connsiteY7" fmla="*/ 0 h 290784"/>
                <a:gd name="connsiteX8" fmla="*/ 561342 w 2806820"/>
                <a:gd name="connsiteY8" fmla="*/ 0 h 290784"/>
                <a:gd name="connsiteX9" fmla="*/ 706734 w 2806820"/>
                <a:gd name="connsiteY9" fmla="*/ 145392 h 290784"/>
                <a:gd name="connsiteX10" fmla="*/ 561342 w 2806820"/>
                <a:gd name="connsiteY10" fmla="*/ 290784 h 290784"/>
                <a:gd name="connsiteX11" fmla="*/ 145392 w 2806820"/>
                <a:gd name="connsiteY11" fmla="*/ 290784 h 290784"/>
                <a:gd name="connsiteX12" fmla="*/ 0 w 2806820"/>
                <a:gd name="connsiteY12" fmla="*/ 145392 h 290784"/>
                <a:gd name="connsiteX13" fmla="*/ 145392 w 2806820"/>
                <a:gd name="connsiteY13" fmla="*/ 0 h 29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06820" h="290784">
                  <a:moveTo>
                    <a:pt x="939142" y="0"/>
                  </a:moveTo>
                  <a:lnTo>
                    <a:pt x="2661428" y="0"/>
                  </a:lnTo>
                  <a:cubicBezTo>
                    <a:pt x="2741726" y="0"/>
                    <a:pt x="2806820" y="65094"/>
                    <a:pt x="2806820" y="145392"/>
                  </a:cubicBezTo>
                  <a:cubicBezTo>
                    <a:pt x="2806820" y="225690"/>
                    <a:pt x="2741726" y="290784"/>
                    <a:pt x="2661428" y="290784"/>
                  </a:cubicBezTo>
                  <a:lnTo>
                    <a:pt x="939142" y="290784"/>
                  </a:lnTo>
                  <a:cubicBezTo>
                    <a:pt x="858844" y="290784"/>
                    <a:pt x="793750" y="225690"/>
                    <a:pt x="793750" y="145392"/>
                  </a:cubicBezTo>
                  <a:cubicBezTo>
                    <a:pt x="793750" y="65094"/>
                    <a:pt x="858844" y="0"/>
                    <a:pt x="939142" y="0"/>
                  </a:cubicBezTo>
                  <a:close/>
                  <a:moveTo>
                    <a:pt x="145392" y="0"/>
                  </a:moveTo>
                  <a:lnTo>
                    <a:pt x="561342" y="0"/>
                  </a:lnTo>
                  <a:cubicBezTo>
                    <a:pt x="641640" y="0"/>
                    <a:pt x="706734" y="65094"/>
                    <a:pt x="706734" y="145392"/>
                  </a:cubicBezTo>
                  <a:cubicBezTo>
                    <a:pt x="706734" y="225690"/>
                    <a:pt x="641640" y="290784"/>
                    <a:pt x="561342" y="290784"/>
                  </a:cubicBezTo>
                  <a:lnTo>
                    <a:pt x="145392" y="290784"/>
                  </a:lnTo>
                  <a:cubicBezTo>
                    <a:pt x="65094" y="290784"/>
                    <a:pt x="0" y="225690"/>
                    <a:pt x="0" y="145392"/>
                  </a:cubicBezTo>
                  <a:cubicBezTo>
                    <a:pt x="0" y="65094"/>
                    <a:pt x="65094" y="0"/>
                    <a:pt x="145392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31" name="グループ化 230">
            <a:extLst>
              <a:ext uri="{FF2B5EF4-FFF2-40B4-BE49-F238E27FC236}">
                <a16:creationId xmlns:a16="http://schemas.microsoft.com/office/drawing/2014/main" id="{61FC389A-E697-4F47-A478-22E255FD35DA}"/>
              </a:ext>
            </a:extLst>
          </p:cNvPr>
          <p:cNvGrpSpPr/>
          <p:nvPr/>
        </p:nvGrpSpPr>
        <p:grpSpPr>
          <a:xfrm rot="2700000">
            <a:off x="3994093" y="5432372"/>
            <a:ext cx="1986223" cy="271510"/>
            <a:chOff x="3077104" y="700213"/>
            <a:chExt cx="4112795" cy="562205"/>
          </a:xfrm>
        </p:grpSpPr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757C3E56-5FA5-4A69-90F6-6F6811E0FAEB}"/>
                </a:ext>
              </a:extLst>
            </p:cNvPr>
            <p:cNvSpPr/>
            <p:nvPr/>
          </p:nvSpPr>
          <p:spPr bwMode="auto">
            <a:xfrm>
              <a:off x="3217143" y="709738"/>
              <a:ext cx="635720" cy="375393"/>
            </a:xfrm>
            <a:custGeom>
              <a:avLst/>
              <a:gdLst>
                <a:gd name="connsiteX0" fmla="*/ 577850 w 635720"/>
                <a:gd name="connsiteY0" fmla="*/ 0 h 375393"/>
                <a:gd name="connsiteX1" fmla="*/ 635720 w 635720"/>
                <a:gd name="connsiteY1" fmla="*/ 0 h 375393"/>
                <a:gd name="connsiteX2" fmla="*/ 624146 w 635720"/>
                <a:gd name="connsiteY2" fmla="*/ 375393 h 375393"/>
                <a:gd name="connsiteX3" fmla="*/ 589424 w 635720"/>
                <a:gd name="connsiteY3" fmla="*/ 375393 h 375393"/>
                <a:gd name="connsiteX4" fmla="*/ 460375 w 635720"/>
                <a:gd name="connsiteY4" fmla="*/ 0 h 375393"/>
                <a:gd name="connsiteX5" fmla="*/ 518245 w 635720"/>
                <a:gd name="connsiteY5" fmla="*/ 0 h 375393"/>
                <a:gd name="connsiteX6" fmla="*/ 506671 w 635720"/>
                <a:gd name="connsiteY6" fmla="*/ 375393 h 375393"/>
                <a:gd name="connsiteX7" fmla="*/ 471949 w 635720"/>
                <a:gd name="connsiteY7" fmla="*/ 375393 h 375393"/>
                <a:gd name="connsiteX8" fmla="*/ 346075 w 635720"/>
                <a:gd name="connsiteY8" fmla="*/ 0 h 375393"/>
                <a:gd name="connsiteX9" fmla="*/ 403945 w 635720"/>
                <a:gd name="connsiteY9" fmla="*/ 0 h 375393"/>
                <a:gd name="connsiteX10" fmla="*/ 392371 w 635720"/>
                <a:gd name="connsiteY10" fmla="*/ 375393 h 375393"/>
                <a:gd name="connsiteX11" fmla="*/ 357649 w 635720"/>
                <a:gd name="connsiteY11" fmla="*/ 375393 h 375393"/>
                <a:gd name="connsiteX12" fmla="*/ 231775 w 635720"/>
                <a:gd name="connsiteY12" fmla="*/ 0 h 375393"/>
                <a:gd name="connsiteX13" fmla="*/ 289645 w 635720"/>
                <a:gd name="connsiteY13" fmla="*/ 0 h 375393"/>
                <a:gd name="connsiteX14" fmla="*/ 278071 w 635720"/>
                <a:gd name="connsiteY14" fmla="*/ 375393 h 375393"/>
                <a:gd name="connsiteX15" fmla="*/ 243349 w 635720"/>
                <a:gd name="connsiteY15" fmla="*/ 375393 h 375393"/>
                <a:gd name="connsiteX16" fmla="*/ 117475 w 635720"/>
                <a:gd name="connsiteY16" fmla="*/ 0 h 375393"/>
                <a:gd name="connsiteX17" fmla="*/ 175345 w 635720"/>
                <a:gd name="connsiteY17" fmla="*/ 0 h 375393"/>
                <a:gd name="connsiteX18" fmla="*/ 163771 w 635720"/>
                <a:gd name="connsiteY18" fmla="*/ 375393 h 375393"/>
                <a:gd name="connsiteX19" fmla="*/ 129049 w 635720"/>
                <a:gd name="connsiteY19" fmla="*/ 375393 h 375393"/>
                <a:gd name="connsiteX20" fmla="*/ 0 w 635720"/>
                <a:gd name="connsiteY20" fmla="*/ 0 h 375393"/>
                <a:gd name="connsiteX21" fmla="*/ 57870 w 635720"/>
                <a:gd name="connsiteY21" fmla="*/ 0 h 375393"/>
                <a:gd name="connsiteX22" fmla="*/ 46296 w 635720"/>
                <a:gd name="connsiteY22" fmla="*/ 375393 h 375393"/>
                <a:gd name="connsiteX23" fmla="*/ 11574 w 635720"/>
                <a:gd name="connsiteY23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635720" h="375393">
                  <a:moveTo>
                    <a:pt x="577850" y="0"/>
                  </a:moveTo>
                  <a:lnTo>
                    <a:pt x="635720" y="0"/>
                  </a:lnTo>
                  <a:lnTo>
                    <a:pt x="624146" y="375393"/>
                  </a:lnTo>
                  <a:lnTo>
                    <a:pt x="589424" y="375393"/>
                  </a:lnTo>
                  <a:close/>
                  <a:moveTo>
                    <a:pt x="460375" y="0"/>
                  </a:moveTo>
                  <a:lnTo>
                    <a:pt x="518245" y="0"/>
                  </a:lnTo>
                  <a:lnTo>
                    <a:pt x="506671" y="375393"/>
                  </a:lnTo>
                  <a:lnTo>
                    <a:pt x="471949" y="375393"/>
                  </a:lnTo>
                  <a:close/>
                  <a:moveTo>
                    <a:pt x="346075" y="0"/>
                  </a:moveTo>
                  <a:lnTo>
                    <a:pt x="403945" y="0"/>
                  </a:lnTo>
                  <a:lnTo>
                    <a:pt x="392371" y="375393"/>
                  </a:lnTo>
                  <a:lnTo>
                    <a:pt x="357649" y="375393"/>
                  </a:lnTo>
                  <a:close/>
                  <a:moveTo>
                    <a:pt x="231775" y="0"/>
                  </a:moveTo>
                  <a:lnTo>
                    <a:pt x="289645" y="0"/>
                  </a:lnTo>
                  <a:lnTo>
                    <a:pt x="278071" y="375393"/>
                  </a:lnTo>
                  <a:lnTo>
                    <a:pt x="243349" y="375393"/>
                  </a:lnTo>
                  <a:close/>
                  <a:moveTo>
                    <a:pt x="117475" y="0"/>
                  </a:moveTo>
                  <a:lnTo>
                    <a:pt x="175345" y="0"/>
                  </a:lnTo>
                  <a:lnTo>
                    <a:pt x="163771" y="375393"/>
                  </a:lnTo>
                  <a:lnTo>
                    <a:pt x="129049" y="375393"/>
                  </a:lnTo>
                  <a:close/>
                  <a:moveTo>
                    <a:pt x="0" y="0"/>
                  </a:moveTo>
                  <a:lnTo>
                    <a:pt x="57870" y="0"/>
                  </a:lnTo>
                  <a:lnTo>
                    <a:pt x="46296" y="375393"/>
                  </a:lnTo>
                  <a:lnTo>
                    <a:pt x="11574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>
                  <a:lumMod val="75000"/>
                </a:schemeClr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15D52EC0-1099-4797-A944-7C17F147E117}"/>
                </a:ext>
              </a:extLst>
            </p:cNvPr>
            <p:cNvSpPr/>
            <p:nvPr/>
          </p:nvSpPr>
          <p:spPr bwMode="auto">
            <a:xfrm>
              <a:off x="3142892" y="700213"/>
              <a:ext cx="784222" cy="375393"/>
            </a:xfrm>
            <a:custGeom>
              <a:avLst/>
              <a:gdLst>
                <a:gd name="connsiteX0" fmla="*/ 692150 w 784222"/>
                <a:gd name="connsiteY0" fmla="*/ 0 h 375393"/>
                <a:gd name="connsiteX1" fmla="*/ 784222 w 784222"/>
                <a:gd name="connsiteY1" fmla="*/ 0 h 375393"/>
                <a:gd name="connsiteX2" fmla="*/ 765808 w 784222"/>
                <a:gd name="connsiteY2" fmla="*/ 375393 h 375393"/>
                <a:gd name="connsiteX3" fmla="*/ 710565 w 784222"/>
                <a:gd name="connsiteY3" fmla="*/ 375393 h 375393"/>
                <a:gd name="connsiteX4" fmla="*/ 574675 w 784222"/>
                <a:gd name="connsiteY4" fmla="*/ 0 h 375393"/>
                <a:gd name="connsiteX5" fmla="*/ 666747 w 784222"/>
                <a:gd name="connsiteY5" fmla="*/ 0 h 375393"/>
                <a:gd name="connsiteX6" fmla="*/ 648333 w 784222"/>
                <a:gd name="connsiteY6" fmla="*/ 375393 h 375393"/>
                <a:gd name="connsiteX7" fmla="*/ 593090 w 784222"/>
                <a:gd name="connsiteY7" fmla="*/ 375393 h 375393"/>
                <a:gd name="connsiteX8" fmla="*/ 460375 w 784222"/>
                <a:gd name="connsiteY8" fmla="*/ 0 h 375393"/>
                <a:gd name="connsiteX9" fmla="*/ 552447 w 784222"/>
                <a:gd name="connsiteY9" fmla="*/ 0 h 375393"/>
                <a:gd name="connsiteX10" fmla="*/ 534033 w 784222"/>
                <a:gd name="connsiteY10" fmla="*/ 375393 h 375393"/>
                <a:gd name="connsiteX11" fmla="*/ 478790 w 784222"/>
                <a:gd name="connsiteY11" fmla="*/ 375393 h 375393"/>
                <a:gd name="connsiteX12" fmla="*/ 346075 w 784222"/>
                <a:gd name="connsiteY12" fmla="*/ 0 h 375393"/>
                <a:gd name="connsiteX13" fmla="*/ 438147 w 784222"/>
                <a:gd name="connsiteY13" fmla="*/ 0 h 375393"/>
                <a:gd name="connsiteX14" fmla="*/ 419733 w 784222"/>
                <a:gd name="connsiteY14" fmla="*/ 375393 h 375393"/>
                <a:gd name="connsiteX15" fmla="*/ 364490 w 784222"/>
                <a:gd name="connsiteY15" fmla="*/ 375393 h 375393"/>
                <a:gd name="connsiteX16" fmla="*/ 231775 w 784222"/>
                <a:gd name="connsiteY16" fmla="*/ 0 h 375393"/>
                <a:gd name="connsiteX17" fmla="*/ 323847 w 784222"/>
                <a:gd name="connsiteY17" fmla="*/ 0 h 375393"/>
                <a:gd name="connsiteX18" fmla="*/ 305433 w 784222"/>
                <a:gd name="connsiteY18" fmla="*/ 375393 h 375393"/>
                <a:gd name="connsiteX19" fmla="*/ 250190 w 784222"/>
                <a:gd name="connsiteY19" fmla="*/ 375393 h 375393"/>
                <a:gd name="connsiteX20" fmla="*/ 114300 w 784222"/>
                <a:gd name="connsiteY20" fmla="*/ 0 h 375393"/>
                <a:gd name="connsiteX21" fmla="*/ 206372 w 784222"/>
                <a:gd name="connsiteY21" fmla="*/ 0 h 375393"/>
                <a:gd name="connsiteX22" fmla="*/ 187958 w 784222"/>
                <a:gd name="connsiteY22" fmla="*/ 375393 h 375393"/>
                <a:gd name="connsiteX23" fmla="*/ 132715 w 784222"/>
                <a:gd name="connsiteY23" fmla="*/ 375393 h 375393"/>
                <a:gd name="connsiteX24" fmla="*/ 0 w 784222"/>
                <a:gd name="connsiteY24" fmla="*/ 0 h 375393"/>
                <a:gd name="connsiteX25" fmla="*/ 92072 w 784222"/>
                <a:gd name="connsiteY25" fmla="*/ 0 h 375393"/>
                <a:gd name="connsiteX26" fmla="*/ 73658 w 784222"/>
                <a:gd name="connsiteY26" fmla="*/ 375393 h 375393"/>
                <a:gd name="connsiteX27" fmla="*/ 18415 w 784222"/>
                <a:gd name="connsiteY27" fmla="*/ 375393 h 375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784222" h="375393">
                  <a:moveTo>
                    <a:pt x="692150" y="0"/>
                  </a:moveTo>
                  <a:lnTo>
                    <a:pt x="784222" y="0"/>
                  </a:lnTo>
                  <a:lnTo>
                    <a:pt x="765808" y="375393"/>
                  </a:lnTo>
                  <a:lnTo>
                    <a:pt x="710565" y="375393"/>
                  </a:lnTo>
                  <a:close/>
                  <a:moveTo>
                    <a:pt x="574675" y="0"/>
                  </a:moveTo>
                  <a:lnTo>
                    <a:pt x="666747" y="0"/>
                  </a:lnTo>
                  <a:lnTo>
                    <a:pt x="648333" y="375393"/>
                  </a:lnTo>
                  <a:lnTo>
                    <a:pt x="593090" y="375393"/>
                  </a:lnTo>
                  <a:close/>
                  <a:moveTo>
                    <a:pt x="460375" y="0"/>
                  </a:moveTo>
                  <a:lnTo>
                    <a:pt x="552447" y="0"/>
                  </a:lnTo>
                  <a:lnTo>
                    <a:pt x="534033" y="375393"/>
                  </a:lnTo>
                  <a:lnTo>
                    <a:pt x="478790" y="375393"/>
                  </a:lnTo>
                  <a:close/>
                  <a:moveTo>
                    <a:pt x="346075" y="0"/>
                  </a:moveTo>
                  <a:lnTo>
                    <a:pt x="438147" y="0"/>
                  </a:lnTo>
                  <a:lnTo>
                    <a:pt x="419733" y="375393"/>
                  </a:lnTo>
                  <a:lnTo>
                    <a:pt x="364490" y="375393"/>
                  </a:lnTo>
                  <a:close/>
                  <a:moveTo>
                    <a:pt x="231775" y="0"/>
                  </a:moveTo>
                  <a:lnTo>
                    <a:pt x="323847" y="0"/>
                  </a:lnTo>
                  <a:lnTo>
                    <a:pt x="305433" y="375393"/>
                  </a:lnTo>
                  <a:lnTo>
                    <a:pt x="250190" y="375393"/>
                  </a:lnTo>
                  <a:close/>
                  <a:moveTo>
                    <a:pt x="114300" y="0"/>
                  </a:moveTo>
                  <a:lnTo>
                    <a:pt x="206372" y="0"/>
                  </a:lnTo>
                  <a:lnTo>
                    <a:pt x="187958" y="375393"/>
                  </a:lnTo>
                  <a:lnTo>
                    <a:pt x="132715" y="375393"/>
                  </a:lnTo>
                  <a:close/>
                  <a:moveTo>
                    <a:pt x="0" y="0"/>
                  </a:moveTo>
                  <a:lnTo>
                    <a:pt x="92072" y="0"/>
                  </a:lnTo>
                  <a:lnTo>
                    <a:pt x="73658" y="375393"/>
                  </a:lnTo>
                  <a:lnTo>
                    <a:pt x="18415" y="375393"/>
                  </a:lnTo>
                  <a:close/>
                </a:path>
              </a:pathLst>
            </a:custGeom>
            <a:pattFill prst="narVert">
              <a:fgClr>
                <a:schemeClr val="bg1">
                  <a:lumMod val="85000"/>
                </a:schemeClr>
              </a:fgClr>
              <a:bgClr>
                <a:schemeClr val="bg1"/>
              </a:bgClr>
            </a:patt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フリーフォーム: 図形 233">
              <a:extLst>
                <a:ext uri="{FF2B5EF4-FFF2-40B4-BE49-F238E27FC236}">
                  <a16:creationId xmlns:a16="http://schemas.microsoft.com/office/drawing/2014/main" id="{958406F0-677A-4F02-B84C-F5F042A46788}"/>
                </a:ext>
              </a:extLst>
            </p:cNvPr>
            <p:cNvSpPr/>
            <p:nvPr/>
          </p:nvSpPr>
          <p:spPr bwMode="auto">
            <a:xfrm rot="16200000">
              <a:off x="4997535" y="-929946"/>
              <a:ext cx="271933" cy="4112795"/>
            </a:xfrm>
            <a:custGeom>
              <a:avLst/>
              <a:gdLst>
                <a:gd name="connsiteX0" fmla="*/ 271933 w 271933"/>
                <a:gd name="connsiteY0" fmla="*/ 2306487 h 4112795"/>
                <a:gd name="connsiteX1" fmla="*/ 271932 w 271933"/>
                <a:gd name="connsiteY1" fmla="*/ 3976829 h 4112795"/>
                <a:gd name="connsiteX2" fmla="*/ 135966 w 271933"/>
                <a:gd name="connsiteY2" fmla="*/ 4112795 h 4112795"/>
                <a:gd name="connsiteX3" fmla="*/ 0 w 271933"/>
                <a:gd name="connsiteY3" fmla="*/ 3976829 h 4112795"/>
                <a:gd name="connsiteX4" fmla="*/ 0 w 271933"/>
                <a:gd name="connsiteY4" fmla="*/ 2306487 h 4112795"/>
                <a:gd name="connsiteX5" fmla="*/ 39824 w 271933"/>
                <a:gd name="connsiteY5" fmla="*/ 2210344 h 4112795"/>
                <a:gd name="connsiteX6" fmla="*/ 45076 w 271933"/>
                <a:gd name="connsiteY6" fmla="*/ 2206803 h 4112795"/>
                <a:gd name="connsiteX7" fmla="*/ 91100 w 271933"/>
                <a:gd name="connsiteY7" fmla="*/ 918428 h 4112795"/>
                <a:gd name="connsiteX8" fmla="*/ 77113 w 271933"/>
                <a:gd name="connsiteY8" fmla="*/ 912634 h 4112795"/>
                <a:gd name="connsiteX9" fmla="*/ 59415 w 271933"/>
                <a:gd name="connsiteY9" fmla="*/ 869906 h 4112795"/>
                <a:gd name="connsiteX10" fmla="*/ 59415 w 271933"/>
                <a:gd name="connsiteY10" fmla="*/ 60426 h 4112795"/>
                <a:gd name="connsiteX11" fmla="*/ 119841 w 271933"/>
                <a:gd name="connsiteY11" fmla="*/ 0 h 4112795"/>
                <a:gd name="connsiteX12" fmla="*/ 183066 w 271933"/>
                <a:gd name="connsiteY12" fmla="*/ 0 h 4112795"/>
                <a:gd name="connsiteX13" fmla="*/ 212519 w 271933"/>
                <a:gd name="connsiteY13" fmla="*/ 29453 h 4112795"/>
                <a:gd name="connsiteX14" fmla="*/ 212519 w 271933"/>
                <a:gd name="connsiteY14" fmla="*/ 900880 h 4112795"/>
                <a:gd name="connsiteX15" fmla="*/ 183066 w 271933"/>
                <a:gd name="connsiteY15" fmla="*/ 930333 h 4112795"/>
                <a:gd name="connsiteX16" fmla="*/ 181259 w 271933"/>
                <a:gd name="connsiteY16" fmla="*/ 930333 h 4112795"/>
                <a:gd name="connsiteX17" fmla="*/ 226858 w 271933"/>
                <a:gd name="connsiteY17" fmla="*/ 2206804 h 4112795"/>
                <a:gd name="connsiteX18" fmla="*/ 232109 w 271933"/>
                <a:gd name="connsiteY18" fmla="*/ 2210344 h 4112795"/>
                <a:gd name="connsiteX19" fmla="*/ 271933 w 271933"/>
                <a:gd name="connsiteY19" fmla="*/ 2306487 h 41127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271933" h="4112795">
                  <a:moveTo>
                    <a:pt x="271933" y="2306487"/>
                  </a:moveTo>
                  <a:lnTo>
                    <a:pt x="271932" y="3976829"/>
                  </a:lnTo>
                  <a:cubicBezTo>
                    <a:pt x="271932" y="4051921"/>
                    <a:pt x="211058" y="4112795"/>
                    <a:pt x="135966" y="4112795"/>
                  </a:cubicBezTo>
                  <a:cubicBezTo>
                    <a:pt x="60874" y="4112795"/>
                    <a:pt x="0" y="4051921"/>
                    <a:pt x="0" y="3976829"/>
                  </a:cubicBezTo>
                  <a:lnTo>
                    <a:pt x="0" y="2306487"/>
                  </a:lnTo>
                  <a:cubicBezTo>
                    <a:pt x="0" y="2268941"/>
                    <a:pt x="15219" y="2234949"/>
                    <a:pt x="39824" y="2210344"/>
                  </a:cubicBezTo>
                  <a:lnTo>
                    <a:pt x="45076" y="2206803"/>
                  </a:lnTo>
                  <a:lnTo>
                    <a:pt x="91100" y="918428"/>
                  </a:lnTo>
                  <a:lnTo>
                    <a:pt x="77113" y="912634"/>
                  </a:lnTo>
                  <a:cubicBezTo>
                    <a:pt x="66178" y="901699"/>
                    <a:pt x="59415" y="886593"/>
                    <a:pt x="59415" y="869906"/>
                  </a:cubicBezTo>
                  <a:lnTo>
                    <a:pt x="59415" y="60426"/>
                  </a:lnTo>
                  <a:cubicBezTo>
                    <a:pt x="59415" y="27054"/>
                    <a:pt x="86469" y="0"/>
                    <a:pt x="119841" y="0"/>
                  </a:cubicBezTo>
                  <a:lnTo>
                    <a:pt x="183066" y="0"/>
                  </a:lnTo>
                  <a:cubicBezTo>
                    <a:pt x="199332" y="0"/>
                    <a:pt x="212519" y="13187"/>
                    <a:pt x="212519" y="29453"/>
                  </a:cubicBezTo>
                  <a:lnTo>
                    <a:pt x="212519" y="900880"/>
                  </a:lnTo>
                  <a:cubicBezTo>
                    <a:pt x="212519" y="917146"/>
                    <a:pt x="199332" y="930333"/>
                    <a:pt x="183066" y="930333"/>
                  </a:cubicBezTo>
                  <a:lnTo>
                    <a:pt x="181259" y="930333"/>
                  </a:lnTo>
                  <a:lnTo>
                    <a:pt x="226858" y="2206804"/>
                  </a:lnTo>
                  <a:lnTo>
                    <a:pt x="232109" y="2210344"/>
                  </a:lnTo>
                  <a:cubicBezTo>
                    <a:pt x="256714" y="2234949"/>
                    <a:pt x="271933" y="2268941"/>
                    <a:pt x="271933" y="2306487"/>
                  </a:cubicBezTo>
                  <a:close/>
                </a:path>
              </a:pathLst>
            </a:custGeom>
            <a:solidFill>
              <a:srgbClr val="0070C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フリーフォーム: 図形 234">
              <a:extLst>
                <a:ext uri="{FF2B5EF4-FFF2-40B4-BE49-F238E27FC236}">
                  <a16:creationId xmlns:a16="http://schemas.microsoft.com/office/drawing/2014/main" id="{66FA4C56-CA79-4081-B667-DC3E83181BB4}"/>
                </a:ext>
              </a:extLst>
            </p:cNvPr>
            <p:cNvSpPr/>
            <p:nvPr/>
          </p:nvSpPr>
          <p:spPr bwMode="auto">
            <a:xfrm>
              <a:off x="5383401" y="1021794"/>
              <a:ext cx="710437" cy="46971"/>
            </a:xfrm>
            <a:custGeom>
              <a:avLst/>
              <a:gdLst>
                <a:gd name="connsiteX0" fmla="*/ 939142 w 2806820"/>
                <a:gd name="connsiteY0" fmla="*/ 0 h 290784"/>
                <a:gd name="connsiteX1" fmla="*/ 2661428 w 2806820"/>
                <a:gd name="connsiteY1" fmla="*/ 0 h 290784"/>
                <a:gd name="connsiteX2" fmla="*/ 2806820 w 2806820"/>
                <a:gd name="connsiteY2" fmla="*/ 145392 h 290784"/>
                <a:gd name="connsiteX3" fmla="*/ 2661428 w 2806820"/>
                <a:gd name="connsiteY3" fmla="*/ 290784 h 290784"/>
                <a:gd name="connsiteX4" fmla="*/ 939142 w 2806820"/>
                <a:gd name="connsiteY4" fmla="*/ 290784 h 290784"/>
                <a:gd name="connsiteX5" fmla="*/ 793750 w 2806820"/>
                <a:gd name="connsiteY5" fmla="*/ 145392 h 290784"/>
                <a:gd name="connsiteX6" fmla="*/ 939142 w 2806820"/>
                <a:gd name="connsiteY6" fmla="*/ 0 h 290784"/>
                <a:gd name="connsiteX7" fmla="*/ 145392 w 2806820"/>
                <a:gd name="connsiteY7" fmla="*/ 0 h 290784"/>
                <a:gd name="connsiteX8" fmla="*/ 561342 w 2806820"/>
                <a:gd name="connsiteY8" fmla="*/ 0 h 290784"/>
                <a:gd name="connsiteX9" fmla="*/ 706734 w 2806820"/>
                <a:gd name="connsiteY9" fmla="*/ 145392 h 290784"/>
                <a:gd name="connsiteX10" fmla="*/ 561342 w 2806820"/>
                <a:gd name="connsiteY10" fmla="*/ 290784 h 290784"/>
                <a:gd name="connsiteX11" fmla="*/ 145392 w 2806820"/>
                <a:gd name="connsiteY11" fmla="*/ 290784 h 290784"/>
                <a:gd name="connsiteX12" fmla="*/ 0 w 2806820"/>
                <a:gd name="connsiteY12" fmla="*/ 145392 h 290784"/>
                <a:gd name="connsiteX13" fmla="*/ 145392 w 2806820"/>
                <a:gd name="connsiteY13" fmla="*/ 0 h 290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2806820" h="290784">
                  <a:moveTo>
                    <a:pt x="939142" y="0"/>
                  </a:moveTo>
                  <a:lnTo>
                    <a:pt x="2661428" y="0"/>
                  </a:lnTo>
                  <a:cubicBezTo>
                    <a:pt x="2741726" y="0"/>
                    <a:pt x="2806820" y="65094"/>
                    <a:pt x="2806820" y="145392"/>
                  </a:cubicBezTo>
                  <a:cubicBezTo>
                    <a:pt x="2806820" y="225690"/>
                    <a:pt x="2741726" y="290784"/>
                    <a:pt x="2661428" y="290784"/>
                  </a:cubicBezTo>
                  <a:lnTo>
                    <a:pt x="939142" y="290784"/>
                  </a:lnTo>
                  <a:cubicBezTo>
                    <a:pt x="858844" y="290784"/>
                    <a:pt x="793750" y="225690"/>
                    <a:pt x="793750" y="145392"/>
                  </a:cubicBezTo>
                  <a:cubicBezTo>
                    <a:pt x="793750" y="65094"/>
                    <a:pt x="858844" y="0"/>
                    <a:pt x="939142" y="0"/>
                  </a:cubicBezTo>
                  <a:close/>
                  <a:moveTo>
                    <a:pt x="145392" y="0"/>
                  </a:moveTo>
                  <a:lnTo>
                    <a:pt x="561342" y="0"/>
                  </a:lnTo>
                  <a:cubicBezTo>
                    <a:pt x="641640" y="0"/>
                    <a:pt x="706734" y="65094"/>
                    <a:pt x="706734" y="145392"/>
                  </a:cubicBezTo>
                  <a:cubicBezTo>
                    <a:pt x="706734" y="225690"/>
                    <a:pt x="641640" y="290784"/>
                    <a:pt x="561342" y="290784"/>
                  </a:cubicBezTo>
                  <a:lnTo>
                    <a:pt x="145392" y="290784"/>
                  </a:lnTo>
                  <a:cubicBezTo>
                    <a:pt x="65094" y="290784"/>
                    <a:pt x="0" y="225690"/>
                    <a:pt x="0" y="145392"/>
                  </a:cubicBezTo>
                  <a:cubicBezTo>
                    <a:pt x="0" y="65094"/>
                    <a:pt x="65094" y="0"/>
                    <a:pt x="145392" y="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pptx591_歯ブラシのイラスト</dc:title>
  <dc:subject>pptx591_歯ブラシのイラスト</dc:subject>
  <dc:creator>http://www.digipot.net</dc:creator>
  <cp:lastModifiedBy/>
  <cp:revision>1</cp:revision>
  <dcterms:created xsi:type="dcterms:W3CDTF">2014-01-30T05:12:09Z</dcterms:created>
  <dcterms:modified xsi:type="dcterms:W3CDTF">2017-07-08T02:01:30Z</dcterms:modified>
  <cp:category/>
  <cp:version>1</cp:version>
</cp:coreProperties>
</file>