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08080"/>
    <a:srgbClr val="FFFF99"/>
    <a:srgbClr val="FFCCCC"/>
    <a:srgbClr val="DEEBF7"/>
    <a:srgbClr val="000000"/>
    <a:srgbClr val="FF9966"/>
    <a:srgbClr val="002060"/>
    <a:srgbClr val="9DC3E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90" d="100"/>
          <a:sy n="90" d="100"/>
        </p:scale>
        <p:origin x="84" y="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F37EC39-B7A9-4FCF-9B1A-C8E571CD5BEB}"/>
              </a:ext>
            </a:extLst>
          </p:cNvPr>
          <p:cNvGrpSpPr/>
          <p:nvPr/>
        </p:nvGrpSpPr>
        <p:grpSpPr>
          <a:xfrm>
            <a:off x="359796" y="953725"/>
            <a:ext cx="9215518" cy="4851142"/>
            <a:chOff x="259188" y="818710"/>
            <a:chExt cx="9416733" cy="4957065"/>
          </a:xfrm>
        </p:grpSpPr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D237657C-C45B-420A-A3D7-3409C1C24AF9}"/>
                </a:ext>
              </a:extLst>
            </p:cNvPr>
            <p:cNvSpPr/>
            <p:nvPr/>
          </p:nvSpPr>
          <p:spPr bwMode="auto">
            <a:xfrm>
              <a:off x="259188" y="5139190"/>
              <a:ext cx="9416733" cy="636585"/>
            </a:xfrm>
            <a:prstGeom prst="trapezoid">
              <a:avLst>
                <a:gd name="adj" fmla="val 68952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C22547A-9A24-4363-9957-B2EEAF72EA43}"/>
                </a:ext>
              </a:extLst>
            </p:cNvPr>
            <p:cNvGrpSpPr/>
            <p:nvPr/>
          </p:nvGrpSpPr>
          <p:grpSpPr>
            <a:xfrm>
              <a:off x="448150" y="818710"/>
              <a:ext cx="9099710" cy="4623788"/>
              <a:chOff x="448150" y="425392"/>
              <a:chExt cx="9099710" cy="4623788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93405B34-8501-45A5-9EE4-59160B5D8450}"/>
                  </a:ext>
                </a:extLst>
              </p:cNvPr>
              <p:cNvSpPr/>
              <p:nvPr/>
            </p:nvSpPr>
            <p:spPr bwMode="auto">
              <a:xfrm>
                <a:off x="8345761" y="1268760"/>
                <a:ext cx="225024" cy="1388420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B549571E-690E-4670-865B-BBEF122B3CC3}"/>
                  </a:ext>
                </a:extLst>
              </p:cNvPr>
              <p:cNvSpPr/>
              <p:nvPr/>
            </p:nvSpPr>
            <p:spPr bwMode="auto">
              <a:xfrm>
                <a:off x="632520" y="3113965"/>
                <a:ext cx="8730970" cy="193521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DF544E80-ECBD-4383-A3F2-27846D47650F}"/>
                  </a:ext>
                </a:extLst>
              </p:cNvPr>
              <p:cNvSpPr/>
              <p:nvPr/>
            </p:nvSpPr>
            <p:spPr bwMode="auto">
              <a:xfrm>
                <a:off x="632520" y="3113965"/>
                <a:ext cx="8730970" cy="8096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5D738EA5-9CE4-4D8B-BAEB-8020F3E4A5E7}"/>
                  </a:ext>
                </a:extLst>
              </p:cNvPr>
              <p:cNvSpPr/>
              <p:nvPr/>
            </p:nvSpPr>
            <p:spPr bwMode="auto">
              <a:xfrm>
                <a:off x="632520" y="3113965"/>
                <a:ext cx="792705" cy="1935215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9F872DB-C058-44F7-ADEC-C4E85382EF82}"/>
                  </a:ext>
                </a:extLst>
              </p:cNvPr>
              <p:cNvSpPr/>
              <p:nvPr/>
            </p:nvSpPr>
            <p:spPr bwMode="auto">
              <a:xfrm>
                <a:off x="8570785" y="3113965"/>
                <a:ext cx="792705" cy="1935215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56A97B74-69C6-4A85-9437-A5ADDFF01758}"/>
                  </a:ext>
                </a:extLst>
              </p:cNvPr>
              <p:cNvSpPr/>
              <p:nvPr/>
            </p:nvSpPr>
            <p:spPr bwMode="auto">
              <a:xfrm>
                <a:off x="448150" y="2078850"/>
                <a:ext cx="9099710" cy="1035115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EBED82D1-FDF4-42F4-BB2C-46DDBC4834BF}"/>
                  </a:ext>
                </a:extLst>
              </p:cNvPr>
              <p:cNvSpPr/>
              <p:nvPr/>
            </p:nvSpPr>
            <p:spPr bwMode="auto">
              <a:xfrm>
                <a:off x="448150" y="2962459"/>
                <a:ext cx="9099710" cy="45719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51F8BF59-948D-4AD9-AA59-E2F17217CC28}"/>
                  </a:ext>
                </a:extLst>
              </p:cNvPr>
              <p:cNvSpPr/>
              <p:nvPr/>
            </p:nvSpPr>
            <p:spPr bwMode="auto">
              <a:xfrm>
                <a:off x="1425224" y="3194925"/>
                <a:ext cx="107396" cy="185425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0238C58D-9B69-401A-8A90-2E26A9735BA2}"/>
                  </a:ext>
                </a:extLst>
              </p:cNvPr>
              <p:cNvSpPr/>
              <p:nvPr/>
            </p:nvSpPr>
            <p:spPr bwMode="auto">
              <a:xfrm>
                <a:off x="8463389" y="3194925"/>
                <a:ext cx="107396" cy="185425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9F04F20F-151B-4C5D-B421-BF80D5B99175}"/>
                  </a:ext>
                </a:extLst>
              </p:cNvPr>
              <p:cNvSpPr/>
              <p:nvPr/>
            </p:nvSpPr>
            <p:spPr bwMode="auto">
              <a:xfrm>
                <a:off x="1532620" y="3494965"/>
                <a:ext cx="6930769" cy="4654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A37A4BEB-30E8-4800-B549-6FCC277D1DDA}"/>
                  </a:ext>
                </a:extLst>
              </p:cNvPr>
              <p:cNvSpPr/>
              <p:nvPr/>
            </p:nvSpPr>
            <p:spPr bwMode="auto">
              <a:xfrm>
                <a:off x="4131059" y="3194925"/>
                <a:ext cx="49821" cy="185425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58D4D985-C08D-44B4-AF2D-02BD92E154DC}"/>
                  </a:ext>
                </a:extLst>
              </p:cNvPr>
              <p:cNvSpPr/>
              <p:nvPr/>
            </p:nvSpPr>
            <p:spPr bwMode="auto">
              <a:xfrm>
                <a:off x="5810986" y="3194925"/>
                <a:ext cx="49821" cy="185425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539CDD25-3115-4456-A209-7ACF169DCFD8}"/>
                  </a:ext>
                </a:extLst>
              </p:cNvPr>
              <p:cNvSpPr/>
              <p:nvPr/>
            </p:nvSpPr>
            <p:spPr bwMode="auto">
              <a:xfrm>
                <a:off x="2314941" y="3194925"/>
                <a:ext cx="49821" cy="185425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9B207C22-D3CF-4B2E-9CCB-DAC3CF0AFB4C}"/>
                  </a:ext>
                </a:extLst>
              </p:cNvPr>
              <p:cNvSpPr/>
              <p:nvPr/>
            </p:nvSpPr>
            <p:spPr bwMode="auto">
              <a:xfrm>
                <a:off x="7639737" y="3194925"/>
                <a:ext cx="49821" cy="185425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0D22890-1F16-421C-A370-E7908818B7E7}"/>
                  </a:ext>
                </a:extLst>
              </p:cNvPr>
              <p:cNvSpPr/>
              <p:nvPr/>
            </p:nvSpPr>
            <p:spPr bwMode="auto">
              <a:xfrm>
                <a:off x="4181579" y="3541512"/>
                <a:ext cx="817245" cy="1507668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A9579371-7EB0-4499-A488-83F021B4BEA0}"/>
                  </a:ext>
                </a:extLst>
              </p:cNvPr>
              <p:cNvSpPr/>
              <p:nvPr/>
            </p:nvSpPr>
            <p:spPr bwMode="auto">
              <a:xfrm>
                <a:off x="4182278" y="4959170"/>
                <a:ext cx="817245" cy="9001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38F41C11-83BC-4A74-812E-229AC1733B5F}"/>
                  </a:ext>
                </a:extLst>
              </p:cNvPr>
              <p:cNvGrpSpPr/>
              <p:nvPr/>
            </p:nvGrpSpPr>
            <p:grpSpPr>
              <a:xfrm>
                <a:off x="5018281" y="3541512"/>
                <a:ext cx="795630" cy="1507668"/>
                <a:chOff x="4995967" y="3541512"/>
                <a:chExt cx="817944" cy="1507668"/>
              </a:xfrm>
            </p:grpSpPr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16652785-042D-4CDD-9274-EA65B68185B2}"/>
                    </a:ext>
                  </a:extLst>
                </p:cNvPr>
                <p:cNvSpPr/>
                <p:nvPr/>
              </p:nvSpPr>
              <p:spPr bwMode="auto">
                <a:xfrm>
                  <a:off x="4995967" y="3541512"/>
                  <a:ext cx="817245" cy="1507668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434BAE10-E10B-4224-B051-4F70084A36D1}"/>
                    </a:ext>
                  </a:extLst>
                </p:cNvPr>
                <p:cNvSpPr/>
                <p:nvPr/>
              </p:nvSpPr>
              <p:spPr bwMode="auto">
                <a:xfrm>
                  <a:off x="4996666" y="4959170"/>
                  <a:ext cx="817245" cy="9001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094D9EFE-1753-4219-8CFE-D1FA9A5168D0}"/>
                  </a:ext>
                </a:extLst>
              </p:cNvPr>
              <p:cNvSpPr/>
              <p:nvPr/>
            </p:nvSpPr>
            <p:spPr bwMode="auto">
              <a:xfrm>
                <a:off x="3196004" y="3194925"/>
                <a:ext cx="49821" cy="185425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67E43DCD-60D3-4924-B001-2611B2E1EA1B}"/>
                  </a:ext>
                </a:extLst>
              </p:cNvPr>
              <p:cNvSpPr/>
              <p:nvPr/>
            </p:nvSpPr>
            <p:spPr bwMode="auto">
              <a:xfrm>
                <a:off x="6680683" y="3194925"/>
                <a:ext cx="49821" cy="185425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690CD7D-6EAF-4CCD-8771-92CB5C964F0B}"/>
                  </a:ext>
                </a:extLst>
              </p:cNvPr>
              <p:cNvSpPr/>
              <p:nvPr/>
            </p:nvSpPr>
            <p:spPr bwMode="auto">
              <a:xfrm>
                <a:off x="3553088" y="3108941"/>
                <a:ext cx="2881050" cy="3050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A125B6EF-4057-45E5-91A1-3F10206BB692}"/>
                  </a:ext>
                </a:extLst>
              </p:cNvPr>
              <p:cNvSpPr/>
              <p:nvPr/>
            </p:nvSpPr>
            <p:spPr bwMode="auto">
              <a:xfrm>
                <a:off x="1532621" y="4999915"/>
                <a:ext cx="2597740" cy="4926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5AA96150-C904-4218-8FC0-0ABEDC87EBD1}"/>
                  </a:ext>
                </a:extLst>
              </p:cNvPr>
              <p:cNvSpPr/>
              <p:nvPr/>
            </p:nvSpPr>
            <p:spPr bwMode="auto">
              <a:xfrm>
                <a:off x="5860807" y="4999915"/>
                <a:ext cx="2603828" cy="4926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上の 2 つの角を切り取る 47">
                <a:extLst>
                  <a:ext uri="{FF2B5EF4-FFF2-40B4-BE49-F238E27FC236}">
                    <a16:creationId xmlns:a16="http://schemas.microsoft.com/office/drawing/2014/main" id="{8B79EFDD-FAFE-4B49-854A-F939D4E16F67}"/>
                  </a:ext>
                </a:extLst>
              </p:cNvPr>
              <p:cNvSpPr/>
              <p:nvPr/>
            </p:nvSpPr>
            <p:spPr bwMode="auto">
              <a:xfrm>
                <a:off x="1802650" y="4104075"/>
                <a:ext cx="630070" cy="945105"/>
              </a:xfrm>
              <a:prstGeom prst="snip2SameRect">
                <a:avLst>
                  <a:gd name="adj1" fmla="val 12132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0338BF7-20D9-4148-8CA2-ED000A5FD507}"/>
                  </a:ext>
                </a:extLst>
              </p:cNvPr>
              <p:cNvSpPr/>
              <p:nvPr/>
            </p:nvSpPr>
            <p:spPr bwMode="auto">
              <a:xfrm>
                <a:off x="1847655" y="4216587"/>
                <a:ext cx="540060" cy="270030"/>
              </a:xfrm>
              <a:prstGeom prst="roundRect">
                <a:avLst>
                  <a:gd name="adj" fmla="val 7261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上の 2 つの角を切り取る 50">
                <a:extLst>
                  <a:ext uri="{FF2B5EF4-FFF2-40B4-BE49-F238E27FC236}">
                    <a16:creationId xmlns:a16="http://schemas.microsoft.com/office/drawing/2014/main" id="{0FD65DE2-241F-4167-8875-F54EAA96491E}"/>
                  </a:ext>
                </a:extLst>
              </p:cNvPr>
              <p:cNvSpPr/>
              <p:nvPr/>
            </p:nvSpPr>
            <p:spPr bwMode="auto">
              <a:xfrm>
                <a:off x="2432720" y="4104075"/>
                <a:ext cx="630070" cy="945105"/>
              </a:xfrm>
              <a:prstGeom prst="snip2SameRect">
                <a:avLst>
                  <a:gd name="adj1" fmla="val 12132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59851BBB-6F3F-40AC-A08B-22E501722F6D}"/>
                  </a:ext>
                </a:extLst>
              </p:cNvPr>
              <p:cNvSpPr/>
              <p:nvPr/>
            </p:nvSpPr>
            <p:spPr bwMode="auto">
              <a:xfrm>
                <a:off x="2477725" y="4216587"/>
                <a:ext cx="540060" cy="270030"/>
              </a:xfrm>
              <a:prstGeom prst="roundRect">
                <a:avLst>
                  <a:gd name="adj" fmla="val 7261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8C334B5C-FAE2-4121-846C-79F9D34BB69F}"/>
                  </a:ext>
                </a:extLst>
              </p:cNvPr>
              <p:cNvSpPr/>
              <p:nvPr/>
            </p:nvSpPr>
            <p:spPr bwMode="auto">
              <a:xfrm>
                <a:off x="448150" y="2876260"/>
                <a:ext cx="9099710" cy="45719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ローチャート: 論理積ゲート 57">
                <a:extLst>
                  <a:ext uri="{FF2B5EF4-FFF2-40B4-BE49-F238E27FC236}">
                    <a16:creationId xmlns:a16="http://schemas.microsoft.com/office/drawing/2014/main" id="{525CC564-B928-4046-950D-06077E39B4A2}"/>
                  </a:ext>
                </a:extLst>
              </p:cNvPr>
              <p:cNvSpPr/>
              <p:nvPr/>
            </p:nvSpPr>
            <p:spPr bwMode="auto">
              <a:xfrm rot="16200000">
                <a:off x="7764925" y="425392"/>
                <a:ext cx="1386696" cy="1386696"/>
              </a:xfrm>
              <a:prstGeom prst="flowChartDelay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ローチャート: 論理積ゲート 58">
                <a:extLst>
                  <a:ext uri="{FF2B5EF4-FFF2-40B4-BE49-F238E27FC236}">
                    <a16:creationId xmlns:a16="http://schemas.microsoft.com/office/drawing/2014/main" id="{2505F610-3BBB-43DB-9A5F-75BEEB15AACC}"/>
                  </a:ext>
                </a:extLst>
              </p:cNvPr>
              <p:cNvSpPr/>
              <p:nvPr/>
            </p:nvSpPr>
            <p:spPr bwMode="auto">
              <a:xfrm rot="16200000">
                <a:off x="7841126" y="501593"/>
                <a:ext cx="1234294" cy="1234294"/>
              </a:xfrm>
              <a:prstGeom prst="flowChartDelay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1235ABC7-5582-4041-9B04-F7D9534914D4}"/>
                  </a:ext>
                </a:extLst>
              </p:cNvPr>
              <p:cNvSpPr txBox="1"/>
              <p:nvPr/>
            </p:nvSpPr>
            <p:spPr>
              <a:xfrm>
                <a:off x="8075730" y="719650"/>
                <a:ext cx="765085" cy="540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24</a:t>
                </a:r>
                <a:endParaRPr kumimoji="1" lang="ja-JP" altLang="en-US" b="1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4E850F9A-D639-482D-BF74-CACA2BC0EF56}"/>
                  </a:ext>
                </a:extLst>
              </p:cNvPr>
              <p:cNvSpPr txBox="1"/>
              <p:nvPr/>
            </p:nvSpPr>
            <p:spPr>
              <a:xfrm>
                <a:off x="6669302" y="2533297"/>
                <a:ext cx="2694188" cy="2525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00B050"/>
                    </a:solidFill>
                    <a:latin typeface="Arial Black" panose="020B0A04020102020204" pitchFamily="34" charset="0"/>
                  </a:rPr>
                  <a:t>convenience store</a:t>
                </a:r>
                <a:endParaRPr kumimoji="1" lang="ja-JP" altLang="en-US" b="1" dirty="0">
                  <a:solidFill>
                    <a:srgbClr val="00B05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0F95E22D-4BB9-4171-B304-670D644EC448}"/>
                  </a:ext>
                </a:extLst>
              </p:cNvPr>
              <p:cNvSpPr txBox="1"/>
              <p:nvPr/>
            </p:nvSpPr>
            <p:spPr>
              <a:xfrm>
                <a:off x="7924943" y="1390007"/>
                <a:ext cx="1066658" cy="2525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dirty="0">
                    <a:latin typeface="+mn-lt"/>
                  </a:rPr>
                  <a:t>Convenience</a:t>
                </a:r>
              </a:p>
              <a:p>
                <a:pPr algn="ctr"/>
                <a:r>
                  <a:rPr lang="en-US" altLang="ja-JP" dirty="0">
                    <a:latin typeface="+mn-lt"/>
                  </a:rPr>
                  <a:t>store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8A9F6D17-D6F2-44C2-B1FE-8CE80EA6E7A5}"/>
                  </a:ext>
                </a:extLst>
              </p:cNvPr>
              <p:cNvSpPr txBox="1"/>
              <p:nvPr/>
            </p:nvSpPr>
            <p:spPr>
              <a:xfrm>
                <a:off x="3770530" y="3164210"/>
                <a:ext cx="2394050" cy="1947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rgbClr val="00B05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おにぎりセール開催中</a:t>
                </a: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1417ADE-3B96-4749-943C-06DEA2358559}"/>
                  </a:ext>
                </a:extLst>
              </p:cNvPr>
              <p:cNvSpPr/>
              <p:nvPr/>
            </p:nvSpPr>
            <p:spPr bwMode="auto">
              <a:xfrm rot="2700000">
                <a:off x="5508151" y="3597897"/>
                <a:ext cx="370435" cy="119807"/>
              </a:xfrm>
              <a:custGeom>
                <a:avLst/>
                <a:gdLst>
                  <a:gd name="connsiteX0" fmla="*/ 43507 w 370435"/>
                  <a:gd name="connsiteY0" fmla="*/ 74088 h 119807"/>
                  <a:gd name="connsiteX1" fmla="*/ 326928 w 370435"/>
                  <a:gd name="connsiteY1" fmla="*/ 74088 h 119807"/>
                  <a:gd name="connsiteX2" fmla="*/ 370435 w 370435"/>
                  <a:gd name="connsiteY2" fmla="*/ 119807 h 119807"/>
                  <a:gd name="connsiteX3" fmla="*/ 0 w 370435"/>
                  <a:gd name="connsiteY3" fmla="*/ 119807 h 119807"/>
                  <a:gd name="connsiteX4" fmla="*/ 115910 w 370435"/>
                  <a:gd name="connsiteY4" fmla="*/ 0 h 119807"/>
                  <a:gd name="connsiteX5" fmla="*/ 251785 w 370435"/>
                  <a:gd name="connsiteY5" fmla="*/ 0 h 119807"/>
                  <a:gd name="connsiteX6" fmla="*/ 295292 w 370435"/>
                  <a:gd name="connsiteY6" fmla="*/ 45719 h 119807"/>
                  <a:gd name="connsiteX7" fmla="*/ 72403 w 370435"/>
                  <a:gd name="connsiteY7" fmla="*/ 45719 h 11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0435" h="119807">
                    <a:moveTo>
                      <a:pt x="43507" y="74088"/>
                    </a:moveTo>
                    <a:lnTo>
                      <a:pt x="326928" y="74088"/>
                    </a:lnTo>
                    <a:lnTo>
                      <a:pt x="370435" y="119807"/>
                    </a:lnTo>
                    <a:lnTo>
                      <a:pt x="0" y="119807"/>
                    </a:lnTo>
                    <a:close/>
                    <a:moveTo>
                      <a:pt x="115910" y="0"/>
                    </a:moveTo>
                    <a:lnTo>
                      <a:pt x="251785" y="0"/>
                    </a:lnTo>
                    <a:lnTo>
                      <a:pt x="295292" y="45719"/>
                    </a:lnTo>
                    <a:lnTo>
                      <a:pt x="72403" y="457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07EB7A3-6337-4448-820D-D55048EFC58F}"/>
                  </a:ext>
                </a:extLst>
              </p:cNvPr>
              <p:cNvSpPr/>
              <p:nvPr/>
            </p:nvSpPr>
            <p:spPr bwMode="auto">
              <a:xfrm rot="2700000">
                <a:off x="4681857" y="3597897"/>
                <a:ext cx="370435" cy="119807"/>
              </a:xfrm>
              <a:custGeom>
                <a:avLst/>
                <a:gdLst>
                  <a:gd name="connsiteX0" fmla="*/ 43507 w 370435"/>
                  <a:gd name="connsiteY0" fmla="*/ 74088 h 119807"/>
                  <a:gd name="connsiteX1" fmla="*/ 326928 w 370435"/>
                  <a:gd name="connsiteY1" fmla="*/ 74088 h 119807"/>
                  <a:gd name="connsiteX2" fmla="*/ 370435 w 370435"/>
                  <a:gd name="connsiteY2" fmla="*/ 119807 h 119807"/>
                  <a:gd name="connsiteX3" fmla="*/ 0 w 370435"/>
                  <a:gd name="connsiteY3" fmla="*/ 119807 h 119807"/>
                  <a:gd name="connsiteX4" fmla="*/ 115910 w 370435"/>
                  <a:gd name="connsiteY4" fmla="*/ 0 h 119807"/>
                  <a:gd name="connsiteX5" fmla="*/ 251785 w 370435"/>
                  <a:gd name="connsiteY5" fmla="*/ 0 h 119807"/>
                  <a:gd name="connsiteX6" fmla="*/ 295292 w 370435"/>
                  <a:gd name="connsiteY6" fmla="*/ 45719 h 119807"/>
                  <a:gd name="connsiteX7" fmla="*/ 72403 w 370435"/>
                  <a:gd name="connsiteY7" fmla="*/ 45719 h 11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0435" h="119807">
                    <a:moveTo>
                      <a:pt x="43507" y="74088"/>
                    </a:moveTo>
                    <a:lnTo>
                      <a:pt x="326928" y="74088"/>
                    </a:lnTo>
                    <a:lnTo>
                      <a:pt x="370435" y="119807"/>
                    </a:lnTo>
                    <a:lnTo>
                      <a:pt x="0" y="119807"/>
                    </a:lnTo>
                    <a:close/>
                    <a:moveTo>
                      <a:pt x="115910" y="0"/>
                    </a:moveTo>
                    <a:lnTo>
                      <a:pt x="251785" y="0"/>
                    </a:lnTo>
                    <a:lnTo>
                      <a:pt x="295292" y="45719"/>
                    </a:lnTo>
                    <a:lnTo>
                      <a:pt x="72403" y="457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7" name="Freeform 24">
            <a:extLst>
              <a:ext uri="{FF2B5EF4-FFF2-40B4-BE49-F238E27FC236}">
                <a16:creationId xmlns:a16="http://schemas.microsoft.com/office/drawing/2014/main" id="{D7E3992C-6955-4EB7-BF41-3D0F8AB7B0D7}"/>
              </a:ext>
            </a:extLst>
          </p:cNvPr>
          <p:cNvSpPr>
            <a:spLocks/>
          </p:cNvSpPr>
          <p:nvPr/>
        </p:nvSpPr>
        <p:spPr bwMode="auto">
          <a:xfrm>
            <a:off x="707897" y="4156625"/>
            <a:ext cx="799684" cy="2066469"/>
          </a:xfrm>
          <a:custGeom>
            <a:avLst/>
            <a:gdLst>
              <a:gd name="T0" fmla="*/ 774 w 1510"/>
              <a:gd name="T1" fmla="*/ 3598 h 3902"/>
              <a:gd name="T2" fmla="*/ 694 w 1510"/>
              <a:gd name="T3" fmla="*/ 3796 h 3902"/>
              <a:gd name="T4" fmla="*/ 814 w 1510"/>
              <a:gd name="T5" fmla="*/ 3862 h 3902"/>
              <a:gd name="T6" fmla="*/ 1280 w 1510"/>
              <a:gd name="T7" fmla="*/ 3898 h 3902"/>
              <a:gd name="T8" fmla="*/ 1320 w 1510"/>
              <a:gd name="T9" fmla="*/ 3802 h 3902"/>
              <a:gd name="T10" fmla="*/ 1148 w 1510"/>
              <a:gd name="T11" fmla="*/ 3764 h 3902"/>
              <a:gd name="T12" fmla="*/ 982 w 1510"/>
              <a:gd name="T13" fmla="*/ 3644 h 3902"/>
              <a:gd name="T14" fmla="*/ 1040 w 1510"/>
              <a:gd name="T15" fmla="*/ 3210 h 3902"/>
              <a:gd name="T16" fmla="*/ 1222 w 1510"/>
              <a:gd name="T17" fmla="*/ 3016 h 3902"/>
              <a:gd name="T18" fmla="*/ 1230 w 1510"/>
              <a:gd name="T19" fmla="*/ 2707 h 3902"/>
              <a:gd name="T20" fmla="*/ 1212 w 1510"/>
              <a:gd name="T21" fmla="*/ 2253 h 3902"/>
              <a:gd name="T22" fmla="*/ 1212 w 1510"/>
              <a:gd name="T23" fmla="*/ 2177 h 3902"/>
              <a:gd name="T24" fmla="*/ 1172 w 1510"/>
              <a:gd name="T25" fmla="*/ 1705 h 3902"/>
              <a:gd name="T26" fmla="*/ 1222 w 1510"/>
              <a:gd name="T27" fmla="*/ 1385 h 3902"/>
              <a:gd name="T28" fmla="*/ 1334 w 1510"/>
              <a:gd name="T29" fmla="*/ 1413 h 3902"/>
              <a:gd name="T30" fmla="*/ 1458 w 1510"/>
              <a:gd name="T31" fmla="*/ 1331 h 3902"/>
              <a:gd name="T32" fmla="*/ 1508 w 1510"/>
              <a:gd name="T33" fmla="*/ 1237 h 3902"/>
              <a:gd name="T34" fmla="*/ 1492 w 1510"/>
              <a:gd name="T35" fmla="*/ 1167 h 3902"/>
              <a:gd name="T36" fmla="*/ 1426 w 1510"/>
              <a:gd name="T37" fmla="*/ 1107 h 3902"/>
              <a:gd name="T38" fmla="*/ 1312 w 1510"/>
              <a:gd name="T39" fmla="*/ 1089 h 3902"/>
              <a:gd name="T40" fmla="*/ 1184 w 1510"/>
              <a:gd name="T41" fmla="*/ 1225 h 3902"/>
              <a:gd name="T42" fmla="*/ 1178 w 1510"/>
              <a:gd name="T43" fmla="*/ 1023 h 3902"/>
              <a:gd name="T44" fmla="*/ 1164 w 1510"/>
              <a:gd name="T45" fmla="*/ 744 h 3902"/>
              <a:gd name="T46" fmla="*/ 1098 w 1510"/>
              <a:gd name="T47" fmla="*/ 692 h 3902"/>
              <a:gd name="T48" fmla="*/ 1206 w 1510"/>
              <a:gd name="T49" fmla="*/ 640 h 3902"/>
              <a:gd name="T50" fmla="*/ 1314 w 1510"/>
              <a:gd name="T51" fmla="*/ 630 h 3902"/>
              <a:gd name="T52" fmla="*/ 1342 w 1510"/>
              <a:gd name="T53" fmla="*/ 530 h 3902"/>
              <a:gd name="T54" fmla="*/ 1366 w 1510"/>
              <a:gd name="T55" fmla="*/ 414 h 3902"/>
              <a:gd name="T56" fmla="*/ 1404 w 1510"/>
              <a:gd name="T57" fmla="*/ 220 h 3902"/>
              <a:gd name="T58" fmla="*/ 1402 w 1510"/>
              <a:gd name="T59" fmla="*/ 148 h 3902"/>
              <a:gd name="T60" fmla="*/ 1352 w 1510"/>
              <a:gd name="T61" fmla="*/ 86 h 3902"/>
              <a:gd name="T62" fmla="*/ 1266 w 1510"/>
              <a:gd name="T63" fmla="*/ 22 h 3902"/>
              <a:gd name="T64" fmla="*/ 1158 w 1510"/>
              <a:gd name="T65" fmla="*/ 0 h 3902"/>
              <a:gd name="T66" fmla="*/ 1058 w 1510"/>
              <a:gd name="T67" fmla="*/ 26 h 3902"/>
              <a:gd name="T68" fmla="*/ 978 w 1510"/>
              <a:gd name="T69" fmla="*/ 64 h 3902"/>
              <a:gd name="T70" fmla="*/ 896 w 1510"/>
              <a:gd name="T71" fmla="*/ 130 h 3902"/>
              <a:gd name="T72" fmla="*/ 884 w 1510"/>
              <a:gd name="T73" fmla="*/ 212 h 3902"/>
              <a:gd name="T74" fmla="*/ 872 w 1510"/>
              <a:gd name="T75" fmla="*/ 328 h 3902"/>
              <a:gd name="T76" fmla="*/ 890 w 1510"/>
              <a:gd name="T77" fmla="*/ 466 h 3902"/>
              <a:gd name="T78" fmla="*/ 900 w 1510"/>
              <a:gd name="T79" fmla="*/ 538 h 3902"/>
              <a:gd name="T80" fmla="*/ 722 w 1510"/>
              <a:gd name="T81" fmla="*/ 678 h 3902"/>
              <a:gd name="T82" fmla="*/ 642 w 1510"/>
              <a:gd name="T83" fmla="*/ 764 h 3902"/>
              <a:gd name="T84" fmla="*/ 498 w 1510"/>
              <a:gd name="T85" fmla="*/ 1043 h 3902"/>
              <a:gd name="T86" fmla="*/ 322 w 1510"/>
              <a:gd name="T87" fmla="*/ 1067 h 3902"/>
              <a:gd name="T88" fmla="*/ 180 w 1510"/>
              <a:gd name="T89" fmla="*/ 1167 h 3902"/>
              <a:gd name="T90" fmla="*/ 132 w 1510"/>
              <a:gd name="T91" fmla="*/ 1205 h 3902"/>
              <a:gd name="T92" fmla="*/ 68 w 1510"/>
              <a:gd name="T93" fmla="*/ 1363 h 3902"/>
              <a:gd name="T94" fmla="*/ 56 w 1510"/>
              <a:gd name="T95" fmla="*/ 1521 h 3902"/>
              <a:gd name="T96" fmla="*/ 118 w 1510"/>
              <a:gd name="T97" fmla="*/ 1635 h 3902"/>
              <a:gd name="T98" fmla="*/ 358 w 1510"/>
              <a:gd name="T99" fmla="*/ 2077 h 3902"/>
              <a:gd name="T100" fmla="*/ 482 w 1510"/>
              <a:gd name="T101" fmla="*/ 2073 h 3902"/>
              <a:gd name="T102" fmla="*/ 550 w 1510"/>
              <a:gd name="T103" fmla="*/ 2329 h 3902"/>
              <a:gd name="T104" fmla="*/ 640 w 1510"/>
              <a:gd name="T105" fmla="*/ 2647 h 3902"/>
              <a:gd name="T106" fmla="*/ 672 w 1510"/>
              <a:gd name="T107" fmla="*/ 2781 h 3902"/>
              <a:gd name="T108" fmla="*/ 486 w 1510"/>
              <a:gd name="T109" fmla="*/ 2925 h 3902"/>
              <a:gd name="T110" fmla="*/ 174 w 1510"/>
              <a:gd name="T111" fmla="*/ 3130 h 3902"/>
              <a:gd name="T112" fmla="*/ 32 w 1510"/>
              <a:gd name="T113" fmla="*/ 3130 h 3902"/>
              <a:gd name="T114" fmla="*/ 6 w 1510"/>
              <a:gd name="T115" fmla="*/ 3244 h 3902"/>
              <a:gd name="T116" fmla="*/ 124 w 1510"/>
              <a:gd name="T117" fmla="*/ 3520 h 3902"/>
              <a:gd name="T118" fmla="*/ 260 w 1510"/>
              <a:gd name="T119" fmla="*/ 3732 h 3902"/>
              <a:gd name="T120" fmla="*/ 296 w 1510"/>
              <a:gd name="T121" fmla="*/ 3616 h 3902"/>
              <a:gd name="T122" fmla="*/ 318 w 1510"/>
              <a:gd name="T123" fmla="*/ 3286 h 3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0" h="3902">
                <a:moveTo>
                  <a:pt x="768" y="3066"/>
                </a:moveTo>
                <a:lnTo>
                  <a:pt x="768" y="3066"/>
                </a:lnTo>
                <a:lnTo>
                  <a:pt x="764" y="3114"/>
                </a:lnTo>
                <a:lnTo>
                  <a:pt x="764" y="3166"/>
                </a:lnTo>
                <a:lnTo>
                  <a:pt x="768" y="3224"/>
                </a:lnTo>
                <a:lnTo>
                  <a:pt x="768" y="3224"/>
                </a:lnTo>
                <a:lnTo>
                  <a:pt x="772" y="3300"/>
                </a:lnTo>
                <a:lnTo>
                  <a:pt x="774" y="3394"/>
                </a:lnTo>
                <a:lnTo>
                  <a:pt x="778" y="3552"/>
                </a:lnTo>
                <a:lnTo>
                  <a:pt x="778" y="3552"/>
                </a:lnTo>
                <a:lnTo>
                  <a:pt x="776" y="3576"/>
                </a:lnTo>
                <a:lnTo>
                  <a:pt x="774" y="3598"/>
                </a:lnTo>
                <a:lnTo>
                  <a:pt x="768" y="3640"/>
                </a:lnTo>
                <a:lnTo>
                  <a:pt x="760" y="3668"/>
                </a:lnTo>
                <a:lnTo>
                  <a:pt x="756" y="3680"/>
                </a:lnTo>
                <a:lnTo>
                  <a:pt x="756" y="3680"/>
                </a:lnTo>
                <a:lnTo>
                  <a:pt x="754" y="3680"/>
                </a:lnTo>
                <a:lnTo>
                  <a:pt x="748" y="3688"/>
                </a:lnTo>
                <a:lnTo>
                  <a:pt x="738" y="3704"/>
                </a:lnTo>
                <a:lnTo>
                  <a:pt x="724" y="3732"/>
                </a:lnTo>
                <a:lnTo>
                  <a:pt x="724" y="3732"/>
                </a:lnTo>
                <a:lnTo>
                  <a:pt x="712" y="3762"/>
                </a:lnTo>
                <a:lnTo>
                  <a:pt x="702" y="3780"/>
                </a:lnTo>
                <a:lnTo>
                  <a:pt x="694" y="3796"/>
                </a:lnTo>
                <a:lnTo>
                  <a:pt x="694" y="3796"/>
                </a:lnTo>
                <a:lnTo>
                  <a:pt x="690" y="3822"/>
                </a:lnTo>
                <a:lnTo>
                  <a:pt x="688" y="3844"/>
                </a:lnTo>
                <a:lnTo>
                  <a:pt x="690" y="3852"/>
                </a:lnTo>
                <a:lnTo>
                  <a:pt x="694" y="3858"/>
                </a:lnTo>
                <a:lnTo>
                  <a:pt x="694" y="3858"/>
                </a:lnTo>
                <a:lnTo>
                  <a:pt x="696" y="3860"/>
                </a:lnTo>
                <a:lnTo>
                  <a:pt x="700" y="3862"/>
                </a:lnTo>
                <a:lnTo>
                  <a:pt x="714" y="3864"/>
                </a:lnTo>
                <a:lnTo>
                  <a:pt x="758" y="3862"/>
                </a:lnTo>
                <a:lnTo>
                  <a:pt x="786" y="3862"/>
                </a:lnTo>
                <a:lnTo>
                  <a:pt x="814" y="3862"/>
                </a:lnTo>
                <a:lnTo>
                  <a:pt x="844" y="3864"/>
                </a:lnTo>
                <a:lnTo>
                  <a:pt x="872" y="3870"/>
                </a:lnTo>
                <a:lnTo>
                  <a:pt x="872" y="3870"/>
                </a:lnTo>
                <a:lnTo>
                  <a:pt x="904" y="3876"/>
                </a:lnTo>
                <a:lnTo>
                  <a:pt x="936" y="3882"/>
                </a:lnTo>
                <a:lnTo>
                  <a:pt x="1010" y="3890"/>
                </a:lnTo>
                <a:lnTo>
                  <a:pt x="1086" y="3898"/>
                </a:lnTo>
                <a:lnTo>
                  <a:pt x="1158" y="3902"/>
                </a:lnTo>
                <a:lnTo>
                  <a:pt x="1158" y="3902"/>
                </a:lnTo>
                <a:lnTo>
                  <a:pt x="1216" y="3902"/>
                </a:lnTo>
                <a:lnTo>
                  <a:pt x="1254" y="3902"/>
                </a:lnTo>
                <a:lnTo>
                  <a:pt x="1280" y="3898"/>
                </a:lnTo>
                <a:lnTo>
                  <a:pt x="1288" y="3894"/>
                </a:lnTo>
                <a:lnTo>
                  <a:pt x="1296" y="3890"/>
                </a:lnTo>
                <a:lnTo>
                  <a:pt x="1296" y="3890"/>
                </a:lnTo>
                <a:lnTo>
                  <a:pt x="1302" y="3886"/>
                </a:lnTo>
                <a:lnTo>
                  <a:pt x="1308" y="3878"/>
                </a:lnTo>
                <a:lnTo>
                  <a:pt x="1318" y="3858"/>
                </a:lnTo>
                <a:lnTo>
                  <a:pt x="1326" y="3840"/>
                </a:lnTo>
                <a:lnTo>
                  <a:pt x="1328" y="3828"/>
                </a:lnTo>
                <a:lnTo>
                  <a:pt x="1328" y="3828"/>
                </a:lnTo>
                <a:lnTo>
                  <a:pt x="1326" y="3816"/>
                </a:lnTo>
                <a:lnTo>
                  <a:pt x="1324" y="3810"/>
                </a:lnTo>
                <a:lnTo>
                  <a:pt x="1320" y="3802"/>
                </a:lnTo>
                <a:lnTo>
                  <a:pt x="1312" y="3794"/>
                </a:lnTo>
                <a:lnTo>
                  <a:pt x="1304" y="3786"/>
                </a:lnTo>
                <a:lnTo>
                  <a:pt x="1290" y="3780"/>
                </a:lnTo>
                <a:lnTo>
                  <a:pt x="1274" y="3774"/>
                </a:lnTo>
                <a:lnTo>
                  <a:pt x="1274" y="3774"/>
                </a:lnTo>
                <a:lnTo>
                  <a:pt x="1258" y="3772"/>
                </a:lnTo>
                <a:lnTo>
                  <a:pt x="1242" y="3770"/>
                </a:lnTo>
                <a:lnTo>
                  <a:pt x="1212" y="3772"/>
                </a:lnTo>
                <a:lnTo>
                  <a:pt x="1196" y="3772"/>
                </a:lnTo>
                <a:lnTo>
                  <a:pt x="1182" y="3772"/>
                </a:lnTo>
                <a:lnTo>
                  <a:pt x="1166" y="3768"/>
                </a:lnTo>
                <a:lnTo>
                  <a:pt x="1148" y="3764"/>
                </a:lnTo>
                <a:lnTo>
                  <a:pt x="1148" y="3764"/>
                </a:lnTo>
                <a:lnTo>
                  <a:pt x="1112" y="3748"/>
                </a:lnTo>
                <a:lnTo>
                  <a:pt x="1076" y="3728"/>
                </a:lnTo>
                <a:lnTo>
                  <a:pt x="1044" y="3708"/>
                </a:lnTo>
                <a:lnTo>
                  <a:pt x="1020" y="3690"/>
                </a:lnTo>
                <a:lnTo>
                  <a:pt x="1020" y="3690"/>
                </a:lnTo>
                <a:lnTo>
                  <a:pt x="1008" y="3674"/>
                </a:lnTo>
                <a:lnTo>
                  <a:pt x="998" y="3664"/>
                </a:lnTo>
                <a:lnTo>
                  <a:pt x="990" y="3648"/>
                </a:lnTo>
                <a:lnTo>
                  <a:pt x="990" y="3648"/>
                </a:lnTo>
                <a:lnTo>
                  <a:pt x="986" y="3644"/>
                </a:lnTo>
                <a:lnTo>
                  <a:pt x="982" y="3644"/>
                </a:lnTo>
                <a:lnTo>
                  <a:pt x="972" y="3644"/>
                </a:lnTo>
                <a:lnTo>
                  <a:pt x="958" y="3648"/>
                </a:lnTo>
                <a:lnTo>
                  <a:pt x="958" y="3648"/>
                </a:lnTo>
                <a:lnTo>
                  <a:pt x="962" y="3576"/>
                </a:lnTo>
                <a:lnTo>
                  <a:pt x="970" y="3506"/>
                </a:lnTo>
                <a:lnTo>
                  <a:pt x="978" y="3426"/>
                </a:lnTo>
                <a:lnTo>
                  <a:pt x="978" y="3426"/>
                </a:lnTo>
                <a:lnTo>
                  <a:pt x="986" y="3386"/>
                </a:lnTo>
                <a:lnTo>
                  <a:pt x="996" y="3346"/>
                </a:lnTo>
                <a:lnTo>
                  <a:pt x="1006" y="3310"/>
                </a:lnTo>
                <a:lnTo>
                  <a:pt x="1018" y="3274"/>
                </a:lnTo>
                <a:lnTo>
                  <a:pt x="1040" y="3210"/>
                </a:lnTo>
                <a:lnTo>
                  <a:pt x="1048" y="3184"/>
                </a:lnTo>
                <a:lnTo>
                  <a:pt x="1052" y="3160"/>
                </a:lnTo>
                <a:lnTo>
                  <a:pt x="1052" y="3160"/>
                </a:lnTo>
                <a:lnTo>
                  <a:pt x="1064" y="3056"/>
                </a:lnTo>
                <a:lnTo>
                  <a:pt x="1064" y="3056"/>
                </a:lnTo>
                <a:lnTo>
                  <a:pt x="1130" y="3050"/>
                </a:lnTo>
                <a:lnTo>
                  <a:pt x="1180" y="3044"/>
                </a:lnTo>
                <a:lnTo>
                  <a:pt x="1200" y="3038"/>
                </a:lnTo>
                <a:lnTo>
                  <a:pt x="1212" y="3034"/>
                </a:lnTo>
                <a:lnTo>
                  <a:pt x="1212" y="3034"/>
                </a:lnTo>
                <a:lnTo>
                  <a:pt x="1218" y="3026"/>
                </a:lnTo>
                <a:lnTo>
                  <a:pt x="1222" y="3016"/>
                </a:lnTo>
                <a:lnTo>
                  <a:pt x="1224" y="3004"/>
                </a:lnTo>
                <a:lnTo>
                  <a:pt x="1224" y="2992"/>
                </a:lnTo>
                <a:lnTo>
                  <a:pt x="1222" y="2970"/>
                </a:lnTo>
                <a:lnTo>
                  <a:pt x="1222" y="2960"/>
                </a:lnTo>
                <a:lnTo>
                  <a:pt x="1222" y="2960"/>
                </a:lnTo>
                <a:lnTo>
                  <a:pt x="1226" y="2945"/>
                </a:lnTo>
                <a:lnTo>
                  <a:pt x="1234" y="2909"/>
                </a:lnTo>
                <a:lnTo>
                  <a:pt x="1242" y="2865"/>
                </a:lnTo>
                <a:lnTo>
                  <a:pt x="1244" y="2843"/>
                </a:lnTo>
                <a:lnTo>
                  <a:pt x="1244" y="2823"/>
                </a:lnTo>
                <a:lnTo>
                  <a:pt x="1244" y="2823"/>
                </a:lnTo>
                <a:lnTo>
                  <a:pt x="1230" y="2707"/>
                </a:lnTo>
                <a:lnTo>
                  <a:pt x="1224" y="2649"/>
                </a:lnTo>
                <a:lnTo>
                  <a:pt x="1222" y="2623"/>
                </a:lnTo>
                <a:lnTo>
                  <a:pt x="1222" y="2623"/>
                </a:lnTo>
                <a:lnTo>
                  <a:pt x="1226" y="2609"/>
                </a:lnTo>
                <a:lnTo>
                  <a:pt x="1230" y="2597"/>
                </a:lnTo>
                <a:lnTo>
                  <a:pt x="1232" y="2581"/>
                </a:lnTo>
                <a:lnTo>
                  <a:pt x="1244" y="2495"/>
                </a:lnTo>
                <a:lnTo>
                  <a:pt x="1244" y="2495"/>
                </a:lnTo>
                <a:lnTo>
                  <a:pt x="1230" y="2391"/>
                </a:lnTo>
                <a:lnTo>
                  <a:pt x="1220" y="2309"/>
                </a:lnTo>
                <a:lnTo>
                  <a:pt x="1212" y="2253"/>
                </a:lnTo>
                <a:lnTo>
                  <a:pt x="1212" y="2253"/>
                </a:lnTo>
                <a:lnTo>
                  <a:pt x="1204" y="2223"/>
                </a:lnTo>
                <a:lnTo>
                  <a:pt x="1198" y="2203"/>
                </a:lnTo>
                <a:lnTo>
                  <a:pt x="1190" y="2189"/>
                </a:lnTo>
                <a:lnTo>
                  <a:pt x="1190" y="2189"/>
                </a:lnTo>
                <a:lnTo>
                  <a:pt x="1192" y="2193"/>
                </a:lnTo>
                <a:lnTo>
                  <a:pt x="1198" y="2199"/>
                </a:lnTo>
                <a:lnTo>
                  <a:pt x="1202" y="2201"/>
                </a:lnTo>
                <a:lnTo>
                  <a:pt x="1206" y="2199"/>
                </a:lnTo>
                <a:lnTo>
                  <a:pt x="1208" y="2197"/>
                </a:lnTo>
                <a:lnTo>
                  <a:pt x="1212" y="2189"/>
                </a:lnTo>
                <a:lnTo>
                  <a:pt x="1212" y="2189"/>
                </a:lnTo>
                <a:lnTo>
                  <a:pt x="1212" y="2177"/>
                </a:lnTo>
                <a:lnTo>
                  <a:pt x="1210" y="2161"/>
                </a:lnTo>
                <a:lnTo>
                  <a:pt x="1198" y="2123"/>
                </a:lnTo>
                <a:lnTo>
                  <a:pt x="1186" y="2081"/>
                </a:lnTo>
                <a:lnTo>
                  <a:pt x="1182" y="2059"/>
                </a:lnTo>
                <a:lnTo>
                  <a:pt x="1180" y="2041"/>
                </a:lnTo>
                <a:lnTo>
                  <a:pt x="1180" y="2041"/>
                </a:lnTo>
                <a:lnTo>
                  <a:pt x="1174" y="1943"/>
                </a:lnTo>
                <a:lnTo>
                  <a:pt x="1170" y="1829"/>
                </a:lnTo>
                <a:lnTo>
                  <a:pt x="1170" y="1829"/>
                </a:lnTo>
                <a:lnTo>
                  <a:pt x="1168" y="1801"/>
                </a:lnTo>
                <a:lnTo>
                  <a:pt x="1168" y="1769"/>
                </a:lnTo>
                <a:lnTo>
                  <a:pt x="1172" y="1705"/>
                </a:lnTo>
                <a:lnTo>
                  <a:pt x="1172" y="1643"/>
                </a:lnTo>
                <a:lnTo>
                  <a:pt x="1172" y="1617"/>
                </a:lnTo>
                <a:lnTo>
                  <a:pt x="1170" y="1597"/>
                </a:lnTo>
                <a:lnTo>
                  <a:pt x="1170" y="1597"/>
                </a:lnTo>
                <a:lnTo>
                  <a:pt x="1162" y="1563"/>
                </a:lnTo>
                <a:lnTo>
                  <a:pt x="1156" y="1537"/>
                </a:lnTo>
                <a:lnTo>
                  <a:pt x="1148" y="1511"/>
                </a:lnTo>
                <a:lnTo>
                  <a:pt x="1148" y="1417"/>
                </a:lnTo>
                <a:lnTo>
                  <a:pt x="1148" y="1417"/>
                </a:lnTo>
                <a:lnTo>
                  <a:pt x="1170" y="1409"/>
                </a:lnTo>
                <a:lnTo>
                  <a:pt x="1194" y="1399"/>
                </a:lnTo>
                <a:lnTo>
                  <a:pt x="1222" y="1385"/>
                </a:lnTo>
                <a:lnTo>
                  <a:pt x="1222" y="1385"/>
                </a:lnTo>
                <a:lnTo>
                  <a:pt x="1236" y="1377"/>
                </a:lnTo>
                <a:lnTo>
                  <a:pt x="1250" y="1367"/>
                </a:lnTo>
                <a:lnTo>
                  <a:pt x="1274" y="1345"/>
                </a:lnTo>
                <a:lnTo>
                  <a:pt x="1290" y="1329"/>
                </a:lnTo>
                <a:lnTo>
                  <a:pt x="1296" y="1321"/>
                </a:lnTo>
                <a:lnTo>
                  <a:pt x="1296" y="1395"/>
                </a:lnTo>
                <a:lnTo>
                  <a:pt x="1296" y="1395"/>
                </a:lnTo>
                <a:lnTo>
                  <a:pt x="1300" y="1399"/>
                </a:lnTo>
                <a:lnTo>
                  <a:pt x="1312" y="1407"/>
                </a:lnTo>
                <a:lnTo>
                  <a:pt x="1322" y="1409"/>
                </a:lnTo>
                <a:lnTo>
                  <a:pt x="1334" y="1413"/>
                </a:lnTo>
                <a:lnTo>
                  <a:pt x="1350" y="1415"/>
                </a:lnTo>
                <a:lnTo>
                  <a:pt x="1370" y="1417"/>
                </a:lnTo>
                <a:lnTo>
                  <a:pt x="1370" y="1417"/>
                </a:lnTo>
                <a:lnTo>
                  <a:pt x="1390" y="1415"/>
                </a:lnTo>
                <a:lnTo>
                  <a:pt x="1408" y="1413"/>
                </a:lnTo>
                <a:lnTo>
                  <a:pt x="1422" y="1409"/>
                </a:lnTo>
                <a:lnTo>
                  <a:pt x="1434" y="1407"/>
                </a:lnTo>
                <a:lnTo>
                  <a:pt x="1450" y="1399"/>
                </a:lnTo>
                <a:lnTo>
                  <a:pt x="1454" y="1395"/>
                </a:lnTo>
                <a:lnTo>
                  <a:pt x="1454" y="1333"/>
                </a:lnTo>
                <a:lnTo>
                  <a:pt x="1454" y="1333"/>
                </a:lnTo>
                <a:lnTo>
                  <a:pt x="1458" y="1331"/>
                </a:lnTo>
                <a:lnTo>
                  <a:pt x="1464" y="1327"/>
                </a:lnTo>
                <a:lnTo>
                  <a:pt x="1472" y="1321"/>
                </a:lnTo>
                <a:lnTo>
                  <a:pt x="1474" y="1317"/>
                </a:lnTo>
                <a:lnTo>
                  <a:pt x="1476" y="1311"/>
                </a:lnTo>
                <a:lnTo>
                  <a:pt x="1476" y="1311"/>
                </a:lnTo>
                <a:lnTo>
                  <a:pt x="1482" y="1283"/>
                </a:lnTo>
                <a:lnTo>
                  <a:pt x="1486" y="1269"/>
                </a:lnTo>
                <a:lnTo>
                  <a:pt x="1486" y="1269"/>
                </a:lnTo>
                <a:lnTo>
                  <a:pt x="1494" y="1261"/>
                </a:lnTo>
                <a:lnTo>
                  <a:pt x="1500" y="1251"/>
                </a:lnTo>
                <a:lnTo>
                  <a:pt x="1508" y="1237"/>
                </a:lnTo>
                <a:lnTo>
                  <a:pt x="1508" y="1237"/>
                </a:lnTo>
                <a:lnTo>
                  <a:pt x="1510" y="1229"/>
                </a:lnTo>
                <a:lnTo>
                  <a:pt x="1510" y="1223"/>
                </a:lnTo>
                <a:lnTo>
                  <a:pt x="1508" y="1217"/>
                </a:lnTo>
                <a:lnTo>
                  <a:pt x="1506" y="1213"/>
                </a:lnTo>
                <a:lnTo>
                  <a:pt x="1500" y="1207"/>
                </a:lnTo>
                <a:lnTo>
                  <a:pt x="1496" y="1205"/>
                </a:lnTo>
                <a:lnTo>
                  <a:pt x="1496" y="1205"/>
                </a:lnTo>
                <a:lnTo>
                  <a:pt x="1496" y="1201"/>
                </a:lnTo>
                <a:lnTo>
                  <a:pt x="1496" y="1183"/>
                </a:lnTo>
                <a:lnTo>
                  <a:pt x="1496" y="1183"/>
                </a:lnTo>
                <a:lnTo>
                  <a:pt x="1496" y="1173"/>
                </a:lnTo>
                <a:lnTo>
                  <a:pt x="1492" y="1167"/>
                </a:lnTo>
                <a:lnTo>
                  <a:pt x="1488" y="1163"/>
                </a:lnTo>
                <a:lnTo>
                  <a:pt x="1486" y="1163"/>
                </a:lnTo>
                <a:lnTo>
                  <a:pt x="1486" y="1163"/>
                </a:lnTo>
                <a:lnTo>
                  <a:pt x="1488" y="1151"/>
                </a:lnTo>
                <a:lnTo>
                  <a:pt x="1488" y="1137"/>
                </a:lnTo>
                <a:lnTo>
                  <a:pt x="1486" y="1121"/>
                </a:lnTo>
                <a:lnTo>
                  <a:pt x="1486" y="1121"/>
                </a:lnTo>
                <a:lnTo>
                  <a:pt x="1484" y="1117"/>
                </a:lnTo>
                <a:lnTo>
                  <a:pt x="1480" y="1113"/>
                </a:lnTo>
                <a:lnTo>
                  <a:pt x="1466" y="1109"/>
                </a:lnTo>
                <a:lnTo>
                  <a:pt x="1448" y="1107"/>
                </a:lnTo>
                <a:lnTo>
                  <a:pt x="1426" y="1107"/>
                </a:lnTo>
                <a:lnTo>
                  <a:pt x="1388" y="1109"/>
                </a:lnTo>
                <a:lnTo>
                  <a:pt x="1370" y="1109"/>
                </a:lnTo>
                <a:lnTo>
                  <a:pt x="1370" y="1109"/>
                </a:lnTo>
                <a:lnTo>
                  <a:pt x="1372" y="1107"/>
                </a:lnTo>
                <a:lnTo>
                  <a:pt x="1372" y="1101"/>
                </a:lnTo>
                <a:lnTo>
                  <a:pt x="1370" y="1099"/>
                </a:lnTo>
                <a:lnTo>
                  <a:pt x="1366" y="1095"/>
                </a:lnTo>
                <a:lnTo>
                  <a:pt x="1360" y="1091"/>
                </a:lnTo>
                <a:lnTo>
                  <a:pt x="1348" y="1089"/>
                </a:lnTo>
                <a:lnTo>
                  <a:pt x="1348" y="1089"/>
                </a:lnTo>
                <a:lnTo>
                  <a:pt x="1328" y="1087"/>
                </a:lnTo>
                <a:lnTo>
                  <a:pt x="1312" y="1089"/>
                </a:lnTo>
                <a:lnTo>
                  <a:pt x="1300" y="1093"/>
                </a:lnTo>
                <a:lnTo>
                  <a:pt x="1286" y="1099"/>
                </a:lnTo>
                <a:lnTo>
                  <a:pt x="1286" y="1099"/>
                </a:lnTo>
                <a:lnTo>
                  <a:pt x="1278" y="1105"/>
                </a:lnTo>
                <a:lnTo>
                  <a:pt x="1272" y="1113"/>
                </a:lnTo>
                <a:lnTo>
                  <a:pt x="1258" y="1135"/>
                </a:lnTo>
                <a:lnTo>
                  <a:pt x="1244" y="1161"/>
                </a:lnTo>
                <a:lnTo>
                  <a:pt x="1232" y="1183"/>
                </a:lnTo>
                <a:lnTo>
                  <a:pt x="1232" y="1183"/>
                </a:lnTo>
                <a:lnTo>
                  <a:pt x="1224" y="1193"/>
                </a:lnTo>
                <a:lnTo>
                  <a:pt x="1212" y="1205"/>
                </a:lnTo>
                <a:lnTo>
                  <a:pt x="1184" y="1225"/>
                </a:lnTo>
                <a:lnTo>
                  <a:pt x="1158" y="1241"/>
                </a:lnTo>
                <a:lnTo>
                  <a:pt x="1148" y="1247"/>
                </a:lnTo>
                <a:lnTo>
                  <a:pt x="1148" y="1247"/>
                </a:lnTo>
                <a:lnTo>
                  <a:pt x="1158" y="1141"/>
                </a:lnTo>
                <a:lnTo>
                  <a:pt x="1158" y="1141"/>
                </a:lnTo>
                <a:lnTo>
                  <a:pt x="1166" y="1093"/>
                </a:lnTo>
                <a:lnTo>
                  <a:pt x="1168" y="1075"/>
                </a:lnTo>
                <a:lnTo>
                  <a:pt x="1170" y="1067"/>
                </a:lnTo>
                <a:lnTo>
                  <a:pt x="1170" y="1067"/>
                </a:lnTo>
                <a:lnTo>
                  <a:pt x="1170" y="1059"/>
                </a:lnTo>
                <a:lnTo>
                  <a:pt x="1174" y="1043"/>
                </a:lnTo>
                <a:lnTo>
                  <a:pt x="1178" y="1023"/>
                </a:lnTo>
                <a:lnTo>
                  <a:pt x="1180" y="1005"/>
                </a:lnTo>
                <a:lnTo>
                  <a:pt x="1180" y="1005"/>
                </a:lnTo>
                <a:lnTo>
                  <a:pt x="1186" y="936"/>
                </a:lnTo>
                <a:lnTo>
                  <a:pt x="1190" y="894"/>
                </a:lnTo>
                <a:lnTo>
                  <a:pt x="1190" y="868"/>
                </a:lnTo>
                <a:lnTo>
                  <a:pt x="1190" y="868"/>
                </a:lnTo>
                <a:lnTo>
                  <a:pt x="1184" y="834"/>
                </a:lnTo>
                <a:lnTo>
                  <a:pt x="1180" y="794"/>
                </a:lnTo>
                <a:lnTo>
                  <a:pt x="1180" y="794"/>
                </a:lnTo>
                <a:lnTo>
                  <a:pt x="1176" y="772"/>
                </a:lnTo>
                <a:lnTo>
                  <a:pt x="1170" y="754"/>
                </a:lnTo>
                <a:lnTo>
                  <a:pt x="1164" y="744"/>
                </a:lnTo>
                <a:lnTo>
                  <a:pt x="1160" y="740"/>
                </a:lnTo>
                <a:lnTo>
                  <a:pt x="1158" y="740"/>
                </a:lnTo>
                <a:lnTo>
                  <a:pt x="1158" y="740"/>
                </a:lnTo>
                <a:lnTo>
                  <a:pt x="1154" y="740"/>
                </a:lnTo>
                <a:lnTo>
                  <a:pt x="1146" y="738"/>
                </a:lnTo>
                <a:lnTo>
                  <a:pt x="1124" y="726"/>
                </a:lnTo>
                <a:lnTo>
                  <a:pt x="1102" y="716"/>
                </a:lnTo>
                <a:lnTo>
                  <a:pt x="1096" y="712"/>
                </a:lnTo>
                <a:lnTo>
                  <a:pt x="1094" y="710"/>
                </a:lnTo>
                <a:lnTo>
                  <a:pt x="1094" y="710"/>
                </a:lnTo>
                <a:lnTo>
                  <a:pt x="1096" y="702"/>
                </a:lnTo>
                <a:lnTo>
                  <a:pt x="1098" y="692"/>
                </a:lnTo>
                <a:lnTo>
                  <a:pt x="1100" y="678"/>
                </a:lnTo>
                <a:lnTo>
                  <a:pt x="1102" y="672"/>
                </a:lnTo>
                <a:lnTo>
                  <a:pt x="1106" y="666"/>
                </a:lnTo>
                <a:lnTo>
                  <a:pt x="1106" y="666"/>
                </a:lnTo>
                <a:lnTo>
                  <a:pt x="1116" y="658"/>
                </a:lnTo>
                <a:lnTo>
                  <a:pt x="1128" y="648"/>
                </a:lnTo>
                <a:lnTo>
                  <a:pt x="1146" y="640"/>
                </a:lnTo>
                <a:lnTo>
                  <a:pt x="1170" y="634"/>
                </a:lnTo>
                <a:lnTo>
                  <a:pt x="1170" y="634"/>
                </a:lnTo>
                <a:lnTo>
                  <a:pt x="1182" y="634"/>
                </a:lnTo>
                <a:lnTo>
                  <a:pt x="1194" y="636"/>
                </a:lnTo>
                <a:lnTo>
                  <a:pt x="1206" y="640"/>
                </a:lnTo>
                <a:lnTo>
                  <a:pt x="1216" y="646"/>
                </a:lnTo>
                <a:lnTo>
                  <a:pt x="1236" y="658"/>
                </a:lnTo>
                <a:lnTo>
                  <a:pt x="1244" y="662"/>
                </a:lnTo>
                <a:lnTo>
                  <a:pt x="1254" y="666"/>
                </a:lnTo>
                <a:lnTo>
                  <a:pt x="1254" y="666"/>
                </a:lnTo>
                <a:lnTo>
                  <a:pt x="1264" y="668"/>
                </a:lnTo>
                <a:lnTo>
                  <a:pt x="1274" y="666"/>
                </a:lnTo>
                <a:lnTo>
                  <a:pt x="1284" y="662"/>
                </a:lnTo>
                <a:lnTo>
                  <a:pt x="1294" y="654"/>
                </a:lnTo>
                <a:lnTo>
                  <a:pt x="1302" y="646"/>
                </a:lnTo>
                <a:lnTo>
                  <a:pt x="1310" y="638"/>
                </a:lnTo>
                <a:lnTo>
                  <a:pt x="1314" y="630"/>
                </a:lnTo>
                <a:lnTo>
                  <a:pt x="1318" y="624"/>
                </a:lnTo>
                <a:lnTo>
                  <a:pt x="1318" y="624"/>
                </a:lnTo>
                <a:lnTo>
                  <a:pt x="1318" y="616"/>
                </a:lnTo>
                <a:lnTo>
                  <a:pt x="1322" y="614"/>
                </a:lnTo>
                <a:lnTo>
                  <a:pt x="1324" y="610"/>
                </a:lnTo>
                <a:lnTo>
                  <a:pt x="1328" y="604"/>
                </a:lnTo>
                <a:lnTo>
                  <a:pt x="1328" y="604"/>
                </a:lnTo>
                <a:lnTo>
                  <a:pt x="1334" y="592"/>
                </a:lnTo>
                <a:lnTo>
                  <a:pt x="1346" y="578"/>
                </a:lnTo>
                <a:lnTo>
                  <a:pt x="1360" y="560"/>
                </a:lnTo>
                <a:lnTo>
                  <a:pt x="1360" y="560"/>
                </a:lnTo>
                <a:lnTo>
                  <a:pt x="1342" y="530"/>
                </a:lnTo>
                <a:lnTo>
                  <a:pt x="1332" y="506"/>
                </a:lnTo>
                <a:lnTo>
                  <a:pt x="1328" y="496"/>
                </a:lnTo>
                <a:lnTo>
                  <a:pt x="1328" y="486"/>
                </a:lnTo>
                <a:lnTo>
                  <a:pt x="1328" y="486"/>
                </a:lnTo>
                <a:lnTo>
                  <a:pt x="1332" y="470"/>
                </a:lnTo>
                <a:lnTo>
                  <a:pt x="1340" y="452"/>
                </a:lnTo>
                <a:lnTo>
                  <a:pt x="1350" y="434"/>
                </a:lnTo>
                <a:lnTo>
                  <a:pt x="1356" y="428"/>
                </a:lnTo>
                <a:lnTo>
                  <a:pt x="1360" y="424"/>
                </a:lnTo>
                <a:lnTo>
                  <a:pt x="1360" y="424"/>
                </a:lnTo>
                <a:lnTo>
                  <a:pt x="1364" y="420"/>
                </a:lnTo>
                <a:lnTo>
                  <a:pt x="1366" y="414"/>
                </a:lnTo>
                <a:lnTo>
                  <a:pt x="1372" y="398"/>
                </a:lnTo>
                <a:lnTo>
                  <a:pt x="1376" y="378"/>
                </a:lnTo>
                <a:lnTo>
                  <a:pt x="1380" y="350"/>
                </a:lnTo>
                <a:lnTo>
                  <a:pt x="1380" y="350"/>
                </a:lnTo>
                <a:lnTo>
                  <a:pt x="1392" y="254"/>
                </a:lnTo>
                <a:lnTo>
                  <a:pt x="1392" y="254"/>
                </a:lnTo>
                <a:lnTo>
                  <a:pt x="1394" y="240"/>
                </a:lnTo>
                <a:lnTo>
                  <a:pt x="1396" y="228"/>
                </a:lnTo>
                <a:lnTo>
                  <a:pt x="1398" y="224"/>
                </a:lnTo>
                <a:lnTo>
                  <a:pt x="1402" y="222"/>
                </a:lnTo>
                <a:lnTo>
                  <a:pt x="1402" y="222"/>
                </a:lnTo>
                <a:lnTo>
                  <a:pt x="1404" y="220"/>
                </a:lnTo>
                <a:lnTo>
                  <a:pt x="1406" y="216"/>
                </a:lnTo>
                <a:lnTo>
                  <a:pt x="1408" y="200"/>
                </a:lnTo>
                <a:lnTo>
                  <a:pt x="1408" y="186"/>
                </a:lnTo>
                <a:lnTo>
                  <a:pt x="1410" y="182"/>
                </a:lnTo>
                <a:lnTo>
                  <a:pt x="1412" y="180"/>
                </a:lnTo>
                <a:lnTo>
                  <a:pt x="1412" y="180"/>
                </a:lnTo>
                <a:lnTo>
                  <a:pt x="1414" y="178"/>
                </a:lnTo>
                <a:lnTo>
                  <a:pt x="1412" y="176"/>
                </a:lnTo>
                <a:lnTo>
                  <a:pt x="1406" y="166"/>
                </a:lnTo>
                <a:lnTo>
                  <a:pt x="1400" y="154"/>
                </a:lnTo>
                <a:lnTo>
                  <a:pt x="1400" y="150"/>
                </a:lnTo>
                <a:lnTo>
                  <a:pt x="1402" y="148"/>
                </a:lnTo>
                <a:lnTo>
                  <a:pt x="1402" y="148"/>
                </a:lnTo>
                <a:lnTo>
                  <a:pt x="1404" y="146"/>
                </a:lnTo>
                <a:lnTo>
                  <a:pt x="1402" y="142"/>
                </a:lnTo>
                <a:lnTo>
                  <a:pt x="1398" y="130"/>
                </a:lnTo>
                <a:lnTo>
                  <a:pt x="1392" y="120"/>
                </a:lnTo>
                <a:lnTo>
                  <a:pt x="1390" y="116"/>
                </a:lnTo>
                <a:lnTo>
                  <a:pt x="1392" y="116"/>
                </a:lnTo>
                <a:lnTo>
                  <a:pt x="1392" y="116"/>
                </a:lnTo>
                <a:lnTo>
                  <a:pt x="1388" y="112"/>
                </a:lnTo>
                <a:lnTo>
                  <a:pt x="1374" y="100"/>
                </a:lnTo>
                <a:lnTo>
                  <a:pt x="1358" y="88"/>
                </a:lnTo>
                <a:lnTo>
                  <a:pt x="1352" y="86"/>
                </a:lnTo>
                <a:lnTo>
                  <a:pt x="1348" y="84"/>
                </a:lnTo>
                <a:lnTo>
                  <a:pt x="1348" y="84"/>
                </a:lnTo>
                <a:lnTo>
                  <a:pt x="1344" y="84"/>
                </a:lnTo>
                <a:lnTo>
                  <a:pt x="1332" y="76"/>
                </a:lnTo>
                <a:lnTo>
                  <a:pt x="1300" y="56"/>
                </a:lnTo>
                <a:lnTo>
                  <a:pt x="1270" y="32"/>
                </a:lnTo>
                <a:lnTo>
                  <a:pt x="1264" y="24"/>
                </a:lnTo>
                <a:lnTo>
                  <a:pt x="1262" y="22"/>
                </a:lnTo>
                <a:lnTo>
                  <a:pt x="1264" y="22"/>
                </a:lnTo>
                <a:lnTo>
                  <a:pt x="1264" y="22"/>
                </a:lnTo>
                <a:lnTo>
                  <a:pt x="1266" y="22"/>
                </a:lnTo>
                <a:lnTo>
                  <a:pt x="1266" y="22"/>
                </a:lnTo>
                <a:lnTo>
                  <a:pt x="1232" y="24"/>
                </a:lnTo>
                <a:lnTo>
                  <a:pt x="1208" y="24"/>
                </a:lnTo>
                <a:lnTo>
                  <a:pt x="1202" y="24"/>
                </a:lnTo>
                <a:lnTo>
                  <a:pt x="1200" y="22"/>
                </a:lnTo>
                <a:lnTo>
                  <a:pt x="1200" y="22"/>
                </a:lnTo>
                <a:lnTo>
                  <a:pt x="1200" y="22"/>
                </a:lnTo>
                <a:lnTo>
                  <a:pt x="1202" y="20"/>
                </a:lnTo>
                <a:lnTo>
                  <a:pt x="1202" y="18"/>
                </a:lnTo>
                <a:lnTo>
                  <a:pt x="1198" y="14"/>
                </a:lnTo>
                <a:lnTo>
                  <a:pt x="1182" y="8"/>
                </a:lnTo>
                <a:lnTo>
                  <a:pt x="1158" y="0"/>
                </a:lnTo>
                <a:lnTo>
                  <a:pt x="1158" y="0"/>
                </a:lnTo>
                <a:lnTo>
                  <a:pt x="1134" y="8"/>
                </a:lnTo>
                <a:lnTo>
                  <a:pt x="1094" y="22"/>
                </a:lnTo>
                <a:lnTo>
                  <a:pt x="1094" y="22"/>
                </a:lnTo>
                <a:lnTo>
                  <a:pt x="1088" y="22"/>
                </a:lnTo>
                <a:lnTo>
                  <a:pt x="1082" y="22"/>
                </a:lnTo>
                <a:lnTo>
                  <a:pt x="1072" y="18"/>
                </a:lnTo>
                <a:lnTo>
                  <a:pt x="1066" y="18"/>
                </a:lnTo>
                <a:lnTo>
                  <a:pt x="1064" y="18"/>
                </a:lnTo>
                <a:lnTo>
                  <a:pt x="1064" y="22"/>
                </a:lnTo>
                <a:lnTo>
                  <a:pt x="1064" y="22"/>
                </a:lnTo>
                <a:lnTo>
                  <a:pt x="1062" y="24"/>
                </a:lnTo>
                <a:lnTo>
                  <a:pt x="1058" y="26"/>
                </a:lnTo>
                <a:lnTo>
                  <a:pt x="1050" y="26"/>
                </a:lnTo>
                <a:lnTo>
                  <a:pt x="1040" y="26"/>
                </a:lnTo>
                <a:lnTo>
                  <a:pt x="1036" y="28"/>
                </a:lnTo>
                <a:lnTo>
                  <a:pt x="1032" y="32"/>
                </a:lnTo>
                <a:lnTo>
                  <a:pt x="1032" y="32"/>
                </a:lnTo>
                <a:lnTo>
                  <a:pt x="1026" y="38"/>
                </a:lnTo>
                <a:lnTo>
                  <a:pt x="1020" y="42"/>
                </a:lnTo>
                <a:lnTo>
                  <a:pt x="1006" y="50"/>
                </a:lnTo>
                <a:lnTo>
                  <a:pt x="990" y="56"/>
                </a:lnTo>
                <a:lnTo>
                  <a:pt x="984" y="60"/>
                </a:lnTo>
                <a:lnTo>
                  <a:pt x="978" y="64"/>
                </a:lnTo>
                <a:lnTo>
                  <a:pt x="978" y="64"/>
                </a:lnTo>
                <a:lnTo>
                  <a:pt x="972" y="68"/>
                </a:lnTo>
                <a:lnTo>
                  <a:pt x="966" y="72"/>
                </a:lnTo>
                <a:lnTo>
                  <a:pt x="948" y="80"/>
                </a:lnTo>
                <a:lnTo>
                  <a:pt x="932" y="88"/>
                </a:lnTo>
                <a:lnTo>
                  <a:pt x="928" y="92"/>
                </a:lnTo>
                <a:lnTo>
                  <a:pt x="926" y="96"/>
                </a:lnTo>
                <a:lnTo>
                  <a:pt x="926" y="96"/>
                </a:lnTo>
                <a:lnTo>
                  <a:pt x="924" y="100"/>
                </a:lnTo>
                <a:lnTo>
                  <a:pt x="922" y="104"/>
                </a:lnTo>
                <a:lnTo>
                  <a:pt x="910" y="112"/>
                </a:lnTo>
                <a:lnTo>
                  <a:pt x="900" y="124"/>
                </a:lnTo>
                <a:lnTo>
                  <a:pt x="896" y="130"/>
                </a:lnTo>
                <a:lnTo>
                  <a:pt x="894" y="138"/>
                </a:lnTo>
                <a:lnTo>
                  <a:pt x="894" y="138"/>
                </a:lnTo>
                <a:lnTo>
                  <a:pt x="894" y="152"/>
                </a:lnTo>
                <a:lnTo>
                  <a:pt x="896" y="164"/>
                </a:lnTo>
                <a:lnTo>
                  <a:pt x="896" y="174"/>
                </a:lnTo>
                <a:lnTo>
                  <a:pt x="894" y="180"/>
                </a:lnTo>
                <a:lnTo>
                  <a:pt x="894" y="180"/>
                </a:lnTo>
                <a:lnTo>
                  <a:pt x="890" y="186"/>
                </a:lnTo>
                <a:lnTo>
                  <a:pt x="886" y="194"/>
                </a:lnTo>
                <a:lnTo>
                  <a:pt x="884" y="202"/>
                </a:lnTo>
                <a:lnTo>
                  <a:pt x="884" y="212"/>
                </a:lnTo>
                <a:lnTo>
                  <a:pt x="884" y="212"/>
                </a:lnTo>
                <a:lnTo>
                  <a:pt x="884" y="228"/>
                </a:lnTo>
                <a:lnTo>
                  <a:pt x="884" y="244"/>
                </a:lnTo>
                <a:lnTo>
                  <a:pt x="884" y="264"/>
                </a:lnTo>
                <a:lnTo>
                  <a:pt x="884" y="264"/>
                </a:lnTo>
                <a:lnTo>
                  <a:pt x="878" y="270"/>
                </a:lnTo>
                <a:lnTo>
                  <a:pt x="874" y="278"/>
                </a:lnTo>
                <a:lnTo>
                  <a:pt x="872" y="286"/>
                </a:lnTo>
                <a:lnTo>
                  <a:pt x="872" y="286"/>
                </a:lnTo>
                <a:lnTo>
                  <a:pt x="874" y="296"/>
                </a:lnTo>
                <a:lnTo>
                  <a:pt x="872" y="308"/>
                </a:lnTo>
                <a:lnTo>
                  <a:pt x="872" y="318"/>
                </a:lnTo>
                <a:lnTo>
                  <a:pt x="872" y="328"/>
                </a:lnTo>
                <a:lnTo>
                  <a:pt x="872" y="328"/>
                </a:lnTo>
                <a:lnTo>
                  <a:pt x="874" y="340"/>
                </a:lnTo>
                <a:lnTo>
                  <a:pt x="872" y="356"/>
                </a:lnTo>
                <a:lnTo>
                  <a:pt x="872" y="372"/>
                </a:lnTo>
                <a:lnTo>
                  <a:pt x="872" y="382"/>
                </a:lnTo>
                <a:lnTo>
                  <a:pt x="872" y="382"/>
                </a:lnTo>
                <a:lnTo>
                  <a:pt x="880" y="400"/>
                </a:lnTo>
                <a:lnTo>
                  <a:pt x="882" y="412"/>
                </a:lnTo>
                <a:lnTo>
                  <a:pt x="884" y="424"/>
                </a:lnTo>
                <a:lnTo>
                  <a:pt x="884" y="424"/>
                </a:lnTo>
                <a:lnTo>
                  <a:pt x="886" y="452"/>
                </a:lnTo>
                <a:lnTo>
                  <a:pt x="890" y="466"/>
                </a:lnTo>
                <a:lnTo>
                  <a:pt x="894" y="476"/>
                </a:lnTo>
                <a:lnTo>
                  <a:pt x="894" y="476"/>
                </a:lnTo>
                <a:lnTo>
                  <a:pt x="900" y="482"/>
                </a:lnTo>
                <a:lnTo>
                  <a:pt x="908" y="484"/>
                </a:lnTo>
                <a:lnTo>
                  <a:pt x="916" y="486"/>
                </a:lnTo>
                <a:lnTo>
                  <a:pt x="904" y="550"/>
                </a:lnTo>
                <a:lnTo>
                  <a:pt x="904" y="550"/>
                </a:lnTo>
                <a:lnTo>
                  <a:pt x="906" y="548"/>
                </a:lnTo>
                <a:lnTo>
                  <a:pt x="906" y="542"/>
                </a:lnTo>
                <a:lnTo>
                  <a:pt x="906" y="540"/>
                </a:lnTo>
                <a:lnTo>
                  <a:pt x="904" y="538"/>
                </a:lnTo>
                <a:lnTo>
                  <a:pt x="900" y="538"/>
                </a:lnTo>
                <a:lnTo>
                  <a:pt x="894" y="540"/>
                </a:lnTo>
                <a:lnTo>
                  <a:pt x="894" y="540"/>
                </a:lnTo>
                <a:lnTo>
                  <a:pt x="888" y="544"/>
                </a:lnTo>
                <a:lnTo>
                  <a:pt x="880" y="552"/>
                </a:lnTo>
                <a:lnTo>
                  <a:pt x="866" y="570"/>
                </a:lnTo>
                <a:lnTo>
                  <a:pt x="852" y="592"/>
                </a:lnTo>
                <a:lnTo>
                  <a:pt x="852" y="592"/>
                </a:lnTo>
                <a:lnTo>
                  <a:pt x="832" y="604"/>
                </a:lnTo>
                <a:lnTo>
                  <a:pt x="786" y="632"/>
                </a:lnTo>
                <a:lnTo>
                  <a:pt x="760" y="648"/>
                </a:lnTo>
                <a:lnTo>
                  <a:pt x="738" y="664"/>
                </a:lnTo>
                <a:lnTo>
                  <a:pt x="722" y="678"/>
                </a:lnTo>
                <a:lnTo>
                  <a:pt x="716" y="684"/>
                </a:lnTo>
                <a:lnTo>
                  <a:pt x="714" y="688"/>
                </a:lnTo>
                <a:lnTo>
                  <a:pt x="714" y="688"/>
                </a:lnTo>
                <a:lnTo>
                  <a:pt x="710" y="694"/>
                </a:lnTo>
                <a:lnTo>
                  <a:pt x="706" y="698"/>
                </a:lnTo>
                <a:lnTo>
                  <a:pt x="694" y="702"/>
                </a:lnTo>
                <a:lnTo>
                  <a:pt x="686" y="706"/>
                </a:lnTo>
                <a:lnTo>
                  <a:pt x="678" y="710"/>
                </a:lnTo>
                <a:lnTo>
                  <a:pt x="670" y="718"/>
                </a:lnTo>
                <a:lnTo>
                  <a:pt x="662" y="730"/>
                </a:lnTo>
                <a:lnTo>
                  <a:pt x="662" y="730"/>
                </a:lnTo>
                <a:lnTo>
                  <a:pt x="642" y="764"/>
                </a:lnTo>
                <a:lnTo>
                  <a:pt x="620" y="802"/>
                </a:lnTo>
                <a:lnTo>
                  <a:pt x="576" y="878"/>
                </a:lnTo>
                <a:lnTo>
                  <a:pt x="576" y="878"/>
                </a:lnTo>
                <a:lnTo>
                  <a:pt x="552" y="920"/>
                </a:lnTo>
                <a:lnTo>
                  <a:pt x="534" y="951"/>
                </a:lnTo>
                <a:lnTo>
                  <a:pt x="534" y="951"/>
                </a:lnTo>
                <a:lnTo>
                  <a:pt x="524" y="971"/>
                </a:lnTo>
                <a:lnTo>
                  <a:pt x="516" y="989"/>
                </a:lnTo>
                <a:lnTo>
                  <a:pt x="502" y="1025"/>
                </a:lnTo>
                <a:lnTo>
                  <a:pt x="502" y="1025"/>
                </a:lnTo>
                <a:lnTo>
                  <a:pt x="500" y="1035"/>
                </a:lnTo>
                <a:lnTo>
                  <a:pt x="498" y="1043"/>
                </a:lnTo>
                <a:lnTo>
                  <a:pt x="498" y="1049"/>
                </a:lnTo>
                <a:lnTo>
                  <a:pt x="496" y="1055"/>
                </a:lnTo>
                <a:lnTo>
                  <a:pt x="492" y="1059"/>
                </a:lnTo>
                <a:lnTo>
                  <a:pt x="486" y="1063"/>
                </a:lnTo>
                <a:lnTo>
                  <a:pt x="476" y="1065"/>
                </a:lnTo>
                <a:lnTo>
                  <a:pt x="460" y="1067"/>
                </a:lnTo>
                <a:lnTo>
                  <a:pt x="460" y="1067"/>
                </a:lnTo>
                <a:lnTo>
                  <a:pt x="426" y="1069"/>
                </a:lnTo>
                <a:lnTo>
                  <a:pt x="396" y="1069"/>
                </a:lnTo>
                <a:lnTo>
                  <a:pt x="344" y="1067"/>
                </a:lnTo>
                <a:lnTo>
                  <a:pt x="344" y="1067"/>
                </a:lnTo>
                <a:lnTo>
                  <a:pt x="322" y="1067"/>
                </a:lnTo>
                <a:lnTo>
                  <a:pt x="304" y="1071"/>
                </a:lnTo>
                <a:lnTo>
                  <a:pt x="284" y="1077"/>
                </a:lnTo>
                <a:lnTo>
                  <a:pt x="260" y="1089"/>
                </a:lnTo>
                <a:lnTo>
                  <a:pt x="260" y="1089"/>
                </a:lnTo>
                <a:lnTo>
                  <a:pt x="232" y="1105"/>
                </a:lnTo>
                <a:lnTo>
                  <a:pt x="212" y="1121"/>
                </a:lnTo>
                <a:lnTo>
                  <a:pt x="200" y="1135"/>
                </a:lnTo>
                <a:lnTo>
                  <a:pt x="196" y="1139"/>
                </a:lnTo>
                <a:lnTo>
                  <a:pt x="196" y="1141"/>
                </a:lnTo>
                <a:lnTo>
                  <a:pt x="196" y="1141"/>
                </a:lnTo>
                <a:lnTo>
                  <a:pt x="192" y="1151"/>
                </a:lnTo>
                <a:lnTo>
                  <a:pt x="180" y="1167"/>
                </a:lnTo>
                <a:lnTo>
                  <a:pt x="166" y="1185"/>
                </a:lnTo>
                <a:lnTo>
                  <a:pt x="158" y="1191"/>
                </a:lnTo>
                <a:lnTo>
                  <a:pt x="154" y="1195"/>
                </a:lnTo>
                <a:lnTo>
                  <a:pt x="154" y="1195"/>
                </a:lnTo>
                <a:lnTo>
                  <a:pt x="148" y="1195"/>
                </a:lnTo>
                <a:lnTo>
                  <a:pt x="144" y="1193"/>
                </a:lnTo>
                <a:lnTo>
                  <a:pt x="138" y="1187"/>
                </a:lnTo>
                <a:lnTo>
                  <a:pt x="134" y="1187"/>
                </a:lnTo>
                <a:lnTo>
                  <a:pt x="134" y="1189"/>
                </a:lnTo>
                <a:lnTo>
                  <a:pt x="132" y="1195"/>
                </a:lnTo>
                <a:lnTo>
                  <a:pt x="132" y="1205"/>
                </a:lnTo>
                <a:lnTo>
                  <a:pt x="132" y="1205"/>
                </a:lnTo>
                <a:lnTo>
                  <a:pt x="132" y="1229"/>
                </a:lnTo>
                <a:lnTo>
                  <a:pt x="130" y="1245"/>
                </a:lnTo>
                <a:lnTo>
                  <a:pt x="126" y="1257"/>
                </a:lnTo>
                <a:lnTo>
                  <a:pt x="122" y="1269"/>
                </a:lnTo>
                <a:lnTo>
                  <a:pt x="122" y="1269"/>
                </a:lnTo>
                <a:lnTo>
                  <a:pt x="118" y="1279"/>
                </a:lnTo>
                <a:lnTo>
                  <a:pt x="114" y="1287"/>
                </a:lnTo>
                <a:lnTo>
                  <a:pt x="100" y="1311"/>
                </a:lnTo>
                <a:lnTo>
                  <a:pt x="100" y="1311"/>
                </a:lnTo>
                <a:lnTo>
                  <a:pt x="80" y="1347"/>
                </a:lnTo>
                <a:lnTo>
                  <a:pt x="68" y="1363"/>
                </a:lnTo>
                <a:lnTo>
                  <a:pt x="68" y="1363"/>
                </a:lnTo>
                <a:lnTo>
                  <a:pt x="64" y="1369"/>
                </a:lnTo>
                <a:lnTo>
                  <a:pt x="54" y="1383"/>
                </a:lnTo>
                <a:lnTo>
                  <a:pt x="48" y="1395"/>
                </a:lnTo>
                <a:lnTo>
                  <a:pt x="42" y="1407"/>
                </a:lnTo>
                <a:lnTo>
                  <a:pt x="38" y="1421"/>
                </a:lnTo>
                <a:lnTo>
                  <a:pt x="38" y="1437"/>
                </a:lnTo>
                <a:lnTo>
                  <a:pt x="38" y="1437"/>
                </a:lnTo>
                <a:lnTo>
                  <a:pt x="38" y="1455"/>
                </a:lnTo>
                <a:lnTo>
                  <a:pt x="40" y="1469"/>
                </a:lnTo>
                <a:lnTo>
                  <a:pt x="42" y="1483"/>
                </a:lnTo>
                <a:lnTo>
                  <a:pt x="46" y="1495"/>
                </a:lnTo>
                <a:lnTo>
                  <a:pt x="56" y="1521"/>
                </a:lnTo>
                <a:lnTo>
                  <a:pt x="68" y="1543"/>
                </a:lnTo>
                <a:lnTo>
                  <a:pt x="68" y="1543"/>
                </a:lnTo>
                <a:lnTo>
                  <a:pt x="74" y="1555"/>
                </a:lnTo>
                <a:lnTo>
                  <a:pt x="80" y="1561"/>
                </a:lnTo>
                <a:lnTo>
                  <a:pt x="90" y="1571"/>
                </a:lnTo>
                <a:lnTo>
                  <a:pt x="98" y="1575"/>
                </a:lnTo>
                <a:lnTo>
                  <a:pt x="100" y="1575"/>
                </a:lnTo>
                <a:lnTo>
                  <a:pt x="100" y="1575"/>
                </a:lnTo>
                <a:lnTo>
                  <a:pt x="104" y="1593"/>
                </a:lnTo>
                <a:lnTo>
                  <a:pt x="112" y="1617"/>
                </a:lnTo>
                <a:lnTo>
                  <a:pt x="112" y="1617"/>
                </a:lnTo>
                <a:lnTo>
                  <a:pt x="118" y="1635"/>
                </a:lnTo>
                <a:lnTo>
                  <a:pt x="122" y="1643"/>
                </a:lnTo>
                <a:lnTo>
                  <a:pt x="122" y="1649"/>
                </a:lnTo>
                <a:lnTo>
                  <a:pt x="122" y="1649"/>
                </a:lnTo>
                <a:lnTo>
                  <a:pt x="126" y="1689"/>
                </a:lnTo>
                <a:lnTo>
                  <a:pt x="136" y="1773"/>
                </a:lnTo>
                <a:lnTo>
                  <a:pt x="154" y="1913"/>
                </a:lnTo>
                <a:lnTo>
                  <a:pt x="154" y="1913"/>
                </a:lnTo>
                <a:lnTo>
                  <a:pt x="164" y="1987"/>
                </a:lnTo>
                <a:lnTo>
                  <a:pt x="164" y="1987"/>
                </a:lnTo>
                <a:lnTo>
                  <a:pt x="258" y="2033"/>
                </a:lnTo>
                <a:lnTo>
                  <a:pt x="330" y="2065"/>
                </a:lnTo>
                <a:lnTo>
                  <a:pt x="358" y="2077"/>
                </a:lnTo>
                <a:lnTo>
                  <a:pt x="376" y="2083"/>
                </a:lnTo>
                <a:lnTo>
                  <a:pt x="376" y="2083"/>
                </a:lnTo>
                <a:lnTo>
                  <a:pt x="402" y="2087"/>
                </a:lnTo>
                <a:lnTo>
                  <a:pt x="428" y="2087"/>
                </a:lnTo>
                <a:lnTo>
                  <a:pt x="450" y="2085"/>
                </a:lnTo>
                <a:lnTo>
                  <a:pt x="460" y="2083"/>
                </a:lnTo>
                <a:lnTo>
                  <a:pt x="460" y="2083"/>
                </a:lnTo>
                <a:lnTo>
                  <a:pt x="464" y="2081"/>
                </a:lnTo>
                <a:lnTo>
                  <a:pt x="468" y="2077"/>
                </a:lnTo>
                <a:lnTo>
                  <a:pt x="474" y="2073"/>
                </a:lnTo>
                <a:lnTo>
                  <a:pt x="482" y="2073"/>
                </a:lnTo>
                <a:lnTo>
                  <a:pt x="482" y="2073"/>
                </a:lnTo>
                <a:lnTo>
                  <a:pt x="486" y="2073"/>
                </a:lnTo>
                <a:lnTo>
                  <a:pt x="490" y="2075"/>
                </a:lnTo>
                <a:lnTo>
                  <a:pt x="496" y="2083"/>
                </a:lnTo>
                <a:lnTo>
                  <a:pt x="502" y="2093"/>
                </a:lnTo>
                <a:lnTo>
                  <a:pt x="502" y="2093"/>
                </a:lnTo>
                <a:lnTo>
                  <a:pt x="508" y="2113"/>
                </a:lnTo>
                <a:lnTo>
                  <a:pt x="522" y="2165"/>
                </a:lnTo>
                <a:lnTo>
                  <a:pt x="536" y="2229"/>
                </a:lnTo>
                <a:lnTo>
                  <a:pt x="542" y="2263"/>
                </a:lnTo>
                <a:lnTo>
                  <a:pt x="544" y="2295"/>
                </a:lnTo>
                <a:lnTo>
                  <a:pt x="544" y="2295"/>
                </a:lnTo>
                <a:lnTo>
                  <a:pt x="550" y="2329"/>
                </a:lnTo>
                <a:lnTo>
                  <a:pt x="558" y="2369"/>
                </a:lnTo>
                <a:lnTo>
                  <a:pt x="568" y="2413"/>
                </a:lnTo>
                <a:lnTo>
                  <a:pt x="578" y="2457"/>
                </a:lnTo>
                <a:lnTo>
                  <a:pt x="600" y="2529"/>
                </a:lnTo>
                <a:lnTo>
                  <a:pt x="608" y="2559"/>
                </a:lnTo>
                <a:lnTo>
                  <a:pt x="608" y="2559"/>
                </a:lnTo>
                <a:lnTo>
                  <a:pt x="614" y="2587"/>
                </a:lnTo>
                <a:lnTo>
                  <a:pt x="620" y="2611"/>
                </a:lnTo>
                <a:lnTo>
                  <a:pt x="624" y="2623"/>
                </a:lnTo>
                <a:lnTo>
                  <a:pt x="630" y="2633"/>
                </a:lnTo>
                <a:lnTo>
                  <a:pt x="630" y="2633"/>
                </a:lnTo>
                <a:lnTo>
                  <a:pt x="640" y="2647"/>
                </a:lnTo>
                <a:lnTo>
                  <a:pt x="646" y="2653"/>
                </a:lnTo>
                <a:lnTo>
                  <a:pt x="650" y="2657"/>
                </a:lnTo>
                <a:lnTo>
                  <a:pt x="650" y="2665"/>
                </a:lnTo>
                <a:lnTo>
                  <a:pt x="650" y="2665"/>
                </a:lnTo>
                <a:lnTo>
                  <a:pt x="652" y="2685"/>
                </a:lnTo>
                <a:lnTo>
                  <a:pt x="654" y="2717"/>
                </a:lnTo>
                <a:lnTo>
                  <a:pt x="662" y="2771"/>
                </a:lnTo>
                <a:lnTo>
                  <a:pt x="662" y="2771"/>
                </a:lnTo>
                <a:lnTo>
                  <a:pt x="664" y="2779"/>
                </a:lnTo>
                <a:lnTo>
                  <a:pt x="668" y="2781"/>
                </a:lnTo>
                <a:lnTo>
                  <a:pt x="670" y="2781"/>
                </a:lnTo>
                <a:lnTo>
                  <a:pt x="672" y="2781"/>
                </a:lnTo>
                <a:lnTo>
                  <a:pt x="672" y="2813"/>
                </a:lnTo>
                <a:lnTo>
                  <a:pt x="672" y="2813"/>
                </a:lnTo>
                <a:lnTo>
                  <a:pt x="672" y="2811"/>
                </a:lnTo>
                <a:lnTo>
                  <a:pt x="668" y="2811"/>
                </a:lnTo>
                <a:lnTo>
                  <a:pt x="662" y="2813"/>
                </a:lnTo>
                <a:lnTo>
                  <a:pt x="650" y="2817"/>
                </a:lnTo>
                <a:lnTo>
                  <a:pt x="630" y="2827"/>
                </a:lnTo>
                <a:lnTo>
                  <a:pt x="604" y="2843"/>
                </a:lnTo>
                <a:lnTo>
                  <a:pt x="566" y="2865"/>
                </a:lnTo>
                <a:lnTo>
                  <a:pt x="566" y="2865"/>
                </a:lnTo>
                <a:lnTo>
                  <a:pt x="524" y="2895"/>
                </a:lnTo>
                <a:lnTo>
                  <a:pt x="486" y="2925"/>
                </a:lnTo>
                <a:lnTo>
                  <a:pt x="452" y="2954"/>
                </a:lnTo>
                <a:lnTo>
                  <a:pt x="418" y="2984"/>
                </a:lnTo>
                <a:lnTo>
                  <a:pt x="388" y="3012"/>
                </a:lnTo>
                <a:lnTo>
                  <a:pt x="360" y="3036"/>
                </a:lnTo>
                <a:lnTo>
                  <a:pt x="336" y="3054"/>
                </a:lnTo>
                <a:lnTo>
                  <a:pt x="324" y="3060"/>
                </a:lnTo>
                <a:lnTo>
                  <a:pt x="312" y="3066"/>
                </a:lnTo>
                <a:lnTo>
                  <a:pt x="312" y="3066"/>
                </a:lnTo>
                <a:lnTo>
                  <a:pt x="266" y="3084"/>
                </a:lnTo>
                <a:lnTo>
                  <a:pt x="220" y="3106"/>
                </a:lnTo>
                <a:lnTo>
                  <a:pt x="174" y="3130"/>
                </a:lnTo>
                <a:lnTo>
                  <a:pt x="174" y="3130"/>
                </a:lnTo>
                <a:lnTo>
                  <a:pt x="168" y="3126"/>
                </a:lnTo>
                <a:lnTo>
                  <a:pt x="160" y="3122"/>
                </a:lnTo>
                <a:lnTo>
                  <a:pt x="142" y="3118"/>
                </a:lnTo>
                <a:lnTo>
                  <a:pt x="142" y="3118"/>
                </a:lnTo>
                <a:lnTo>
                  <a:pt x="134" y="3118"/>
                </a:lnTo>
                <a:lnTo>
                  <a:pt x="124" y="3118"/>
                </a:lnTo>
                <a:lnTo>
                  <a:pt x="106" y="3122"/>
                </a:lnTo>
                <a:lnTo>
                  <a:pt x="88" y="3126"/>
                </a:lnTo>
                <a:lnTo>
                  <a:pt x="68" y="3130"/>
                </a:lnTo>
                <a:lnTo>
                  <a:pt x="68" y="3130"/>
                </a:lnTo>
                <a:lnTo>
                  <a:pt x="50" y="3130"/>
                </a:lnTo>
                <a:lnTo>
                  <a:pt x="32" y="3130"/>
                </a:lnTo>
                <a:lnTo>
                  <a:pt x="24" y="3132"/>
                </a:lnTo>
                <a:lnTo>
                  <a:pt x="16" y="3136"/>
                </a:lnTo>
                <a:lnTo>
                  <a:pt x="10" y="3142"/>
                </a:lnTo>
                <a:lnTo>
                  <a:pt x="6" y="3150"/>
                </a:lnTo>
                <a:lnTo>
                  <a:pt x="6" y="3150"/>
                </a:lnTo>
                <a:lnTo>
                  <a:pt x="2" y="3160"/>
                </a:lnTo>
                <a:lnTo>
                  <a:pt x="0" y="3170"/>
                </a:lnTo>
                <a:lnTo>
                  <a:pt x="0" y="3188"/>
                </a:lnTo>
                <a:lnTo>
                  <a:pt x="2" y="3208"/>
                </a:lnTo>
                <a:lnTo>
                  <a:pt x="6" y="3234"/>
                </a:lnTo>
                <a:lnTo>
                  <a:pt x="6" y="3234"/>
                </a:lnTo>
                <a:lnTo>
                  <a:pt x="6" y="3244"/>
                </a:lnTo>
                <a:lnTo>
                  <a:pt x="10" y="3254"/>
                </a:lnTo>
                <a:lnTo>
                  <a:pt x="22" y="3280"/>
                </a:lnTo>
                <a:lnTo>
                  <a:pt x="58" y="3348"/>
                </a:lnTo>
                <a:lnTo>
                  <a:pt x="78" y="3384"/>
                </a:lnTo>
                <a:lnTo>
                  <a:pt x="94" y="3416"/>
                </a:lnTo>
                <a:lnTo>
                  <a:pt x="106" y="3446"/>
                </a:lnTo>
                <a:lnTo>
                  <a:pt x="110" y="3458"/>
                </a:lnTo>
                <a:lnTo>
                  <a:pt x="112" y="3468"/>
                </a:lnTo>
                <a:lnTo>
                  <a:pt x="112" y="3468"/>
                </a:lnTo>
                <a:lnTo>
                  <a:pt x="114" y="3486"/>
                </a:lnTo>
                <a:lnTo>
                  <a:pt x="118" y="3502"/>
                </a:lnTo>
                <a:lnTo>
                  <a:pt x="124" y="3520"/>
                </a:lnTo>
                <a:lnTo>
                  <a:pt x="132" y="3536"/>
                </a:lnTo>
                <a:lnTo>
                  <a:pt x="148" y="3574"/>
                </a:lnTo>
                <a:lnTo>
                  <a:pt x="156" y="3594"/>
                </a:lnTo>
                <a:lnTo>
                  <a:pt x="164" y="3616"/>
                </a:lnTo>
                <a:lnTo>
                  <a:pt x="164" y="3616"/>
                </a:lnTo>
                <a:lnTo>
                  <a:pt x="172" y="3638"/>
                </a:lnTo>
                <a:lnTo>
                  <a:pt x="186" y="3662"/>
                </a:lnTo>
                <a:lnTo>
                  <a:pt x="200" y="3682"/>
                </a:lnTo>
                <a:lnTo>
                  <a:pt x="216" y="3702"/>
                </a:lnTo>
                <a:lnTo>
                  <a:pt x="234" y="3718"/>
                </a:lnTo>
                <a:lnTo>
                  <a:pt x="252" y="3728"/>
                </a:lnTo>
                <a:lnTo>
                  <a:pt x="260" y="3732"/>
                </a:lnTo>
                <a:lnTo>
                  <a:pt x="268" y="3734"/>
                </a:lnTo>
                <a:lnTo>
                  <a:pt x="274" y="3734"/>
                </a:lnTo>
                <a:lnTo>
                  <a:pt x="280" y="3732"/>
                </a:lnTo>
                <a:lnTo>
                  <a:pt x="280" y="3732"/>
                </a:lnTo>
                <a:lnTo>
                  <a:pt x="290" y="3726"/>
                </a:lnTo>
                <a:lnTo>
                  <a:pt x="300" y="3718"/>
                </a:lnTo>
                <a:lnTo>
                  <a:pt x="304" y="3710"/>
                </a:lnTo>
                <a:lnTo>
                  <a:pt x="308" y="3702"/>
                </a:lnTo>
                <a:lnTo>
                  <a:pt x="312" y="3688"/>
                </a:lnTo>
                <a:lnTo>
                  <a:pt x="312" y="3680"/>
                </a:lnTo>
                <a:lnTo>
                  <a:pt x="312" y="3680"/>
                </a:lnTo>
                <a:lnTo>
                  <a:pt x="296" y="3616"/>
                </a:lnTo>
                <a:lnTo>
                  <a:pt x="280" y="3552"/>
                </a:lnTo>
                <a:lnTo>
                  <a:pt x="280" y="3552"/>
                </a:lnTo>
                <a:lnTo>
                  <a:pt x="280" y="3540"/>
                </a:lnTo>
                <a:lnTo>
                  <a:pt x="280" y="3516"/>
                </a:lnTo>
                <a:lnTo>
                  <a:pt x="282" y="3448"/>
                </a:lnTo>
                <a:lnTo>
                  <a:pt x="286" y="3378"/>
                </a:lnTo>
                <a:lnTo>
                  <a:pt x="288" y="3354"/>
                </a:lnTo>
                <a:lnTo>
                  <a:pt x="292" y="3340"/>
                </a:lnTo>
                <a:lnTo>
                  <a:pt x="292" y="3340"/>
                </a:lnTo>
                <a:lnTo>
                  <a:pt x="296" y="3326"/>
                </a:lnTo>
                <a:lnTo>
                  <a:pt x="304" y="3306"/>
                </a:lnTo>
                <a:lnTo>
                  <a:pt x="318" y="3286"/>
                </a:lnTo>
                <a:lnTo>
                  <a:pt x="324" y="3276"/>
                </a:lnTo>
                <a:lnTo>
                  <a:pt x="334" y="3266"/>
                </a:lnTo>
                <a:lnTo>
                  <a:pt x="334" y="3266"/>
                </a:lnTo>
                <a:lnTo>
                  <a:pt x="364" y="3244"/>
                </a:lnTo>
                <a:lnTo>
                  <a:pt x="406" y="3216"/>
                </a:lnTo>
                <a:lnTo>
                  <a:pt x="460" y="3182"/>
                </a:lnTo>
                <a:lnTo>
                  <a:pt x="714" y="3086"/>
                </a:lnTo>
                <a:lnTo>
                  <a:pt x="768" y="3066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36">
            <a:extLst>
              <a:ext uri="{FF2B5EF4-FFF2-40B4-BE49-F238E27FC236}">
                <a16:creationId xmlns:a16="http://schemas.microsoft.com/office/drawing/2014/main" id="{CD1EB7A7-CD57-4416-825B-07542D41E7F7}"/>
              </a:ext>
            </a:extLst>
          </p:cNvPr>
          <p:cNvSpPr>
            <a:spLocks/>
          </p:cNvSpPr>
          <p:nvPr/>
        </p:nvSpPr>
        <p:spPr bwMode="auto">
          <a:xfrm flipH="1">
            <a:off x="6310015" y="4663909"/>
            <a:ext cx="904875" cy="1755775"/>
          </a:xfrm>
          <a:custGeom>
            <a:avLst/>
            <a:gdLst>
              <a:gd name="T0" fmla="*/ 446 w 1142"/>
              <a:gd name="T1" fmla="*/ 0 h 2212"/>
              <a:gd name="T2" fmla="*/ 337 w 1142"/>
              <a:gd name="T3" fmla="*/ 45 h 2212"/>
              <a:gd name="T4" fmla="*/ 289 w 1142"/>
              <a:gd name="T5" fmla="*/ 125 h 2212"/>
              <a:gd name="T6" fmla="*/ 317 w 1142"/>
              <a:gd name="T7" fmla="*/ 263 h 2212"/>
              <a:gd name="T8" fmla="*/ 241 w 1142"/>
              <a:gd name="T9" fmla="*/ 438 h 2212"/>
              <a:gd name="T10" fmla="*/ 144 w 1142"/>
              <a:gd name="T11" fmla="*/ 620 h 2212"/>
              <a:gd name="T12" fmla="*/ 192 w 1142"/>
              <a:gd name="T13" fmla="*/ 637 h 2212"/>
              <a:gd name="T14" fmla="*/ 285 w 1142"/>
              <a:gd name="T15" fmla="*/ 609 h 2212"/>
              <a:gd name="T16" fmla="*/ 291 w 1142"/>
              <a:gd name="T17" fmla="*/ 846 h 2212"/>
              <a:gd name="T18" fmla="*/ 306 w 1142"/>
              <a:gd name="T19" fmla="*/ 936 h 2212"/>
              <a:gd name="T20" fmla="*/ 294 w 1142"/>
              <a:gd name="T21" fmla="*/ 973 h 2212"/>
              <a:gd name="T22" fmla="*/ 273 w 1142"/>
              <a:gd name="T23" fmla="*/ 1055 h 2212"/>
              <a:gd name="T24" fmla="*/ 280 w 1142"/>
              <a:gd name="T25" fmla="*/ 1206 h 2212"/>
              <a:gd name="T26" fmla="*/ 280 w 1142"/>
              <a:gd name="T27" fmla="*/ 1380 h 2212"/>
              <a:gd name="T28" fmla="*/ 253 w 1142"/>
              <a:gd name="T29" fmla="*/ 1537 h 2212"/>
              <a:gd name="T30" fmla="*/ 139 w 1142"/>
              <a:gd name="T31" fmla="*/ 1721 h 2212"/>
              <a:gd name="T32" fmla="*/ 91 w 1142"/>
              <a:gd name="T33" fmla="*/ 1933 h 2212"/>
              <a:gd name="T34" fmla="*/ 3 w 1142"/>
              <a:gd name="T35" fmla="*/ 2090 h 2212"/>
              <a:gd name="T36" fmla="*/ 10 w 1142"/>
              <a:gd name="T37" fmla="*/ 2157 h 2212"/>
              <a:gd name="T38" fmla="*/ 176 w 1142"/>
              <a:gd name="T39" fmla="*/ 2177 h 2212"/>
              <a:gd name="T40" fmla="*/ 315 w 1142"/>
              <a:gd name="T41" fmla="*/ 2187 h 2212"/>
              <a:gd name="T42" fmla="*/ 357 w 1142"/>
              <a:gd name="T43" fmla="*/ 2123 h 2212"/>
              <a:gd name="T44" fmla="*/ 317 w 1142"/>
              <a:gd name="T45" fmla="*/ 2084 h 2212"/>
              <a:gd name="T46" fmla="*/ 189 w 1142"/>
              <a:gd name="T47" fmla="*/ 1994 h 2212"/>
              <a:gd name="T48" fmla="*/ 327 w 1142"/>
              <a:gd name="T49" fmla="*/ 1701 h 2212"/>
              <a:gd name="T50" fmla="*/ 461 w 1142"/>
              <a:gd name="T51" fmla="*/ 1523 h 2212"/>
              <a:gd name="T52" fmla="*/ 537 w 1142"/>
              <a:gd name="T53" fmla="*/ 1516 h 2212"/>
              <a:gd name="T54" fmla="*/ 642 w 1142"/>
              <a:gd name="T55" fmla="*/ 1695 h 2212"/>
              <a:gd name="T56" fmla="*/ 716 w 1142"/>
              <a:gd name="T57" fmla="*/ 1945 h 2212"/>
              <a:gd name="T58" fmla="*/ 795 w 1142"/>
              <a:gd name="T59" fmla="*/ 2104 h 2212"/>
              <a:gd name="T60" fmla="*/ 797 w 1142"/>
              <a:gd name="T61" fmla="*/ 2154 h 2212"/>
              <a:gd name="T62" fmla="*/ 818 w 1142"/>
              <a:gd name="T63" fmla="*/ 2207 h 2212"/>
              <a:gd name="T64" fmla="*/ 982 w 1142"/>
              <a:gd name="T65" fmla="*/ 2207 h 2212"/>
              <a:gd name="T66" fmla="*/ 1128 w 1142"/>
              <a:gd name="T67" fmla="*/ 2159 h 2212"/>
              <a:gd name="T68" fmla="*/ 1123 w 1142"/>
              <a:gd name="T69" fmla="*/ 2093 h 2212"/>
              <a:gd name="T70" fmla="*/ 1061 w 1142"/>
              <a:gd name="T71" fmla="*/ 2073 h 2212"/>
              <a:gd name="T72" fmla="*/ 1006 w 1142"/>
              <a:gd name="T73" fmla="*/ 2083 h 2212"/>
              <a:gd name="T74" fmla="*/ 921 w 1142"/>
              <a:gd name="T75" fmla="*/ 2053 h 2212"/>
              <a:gd name="T76" fmla="*/ 884 w 1142"/>
              <a:gd name="T77" fmla="*/ 2042 h 2212"/>
              <a:gd name="T78" fmla="*/ 828 w 1142"/>
              <a:gd name="T79" fmla="*/ 1805 h 2212"/>
              <a:gd name="T80" fmla="*/ 796 w 1142"/>
              <a:gd name="T81" fmla="*/ 1648 h 2212"/>
              <a:gd name="T82" fmla="*/ 766 w 1142"/>
              <a:gd name="T83" fmla="*/ 1420 h 2212"/>
              <a:gd name="T84" fmla="*/ 757 w 1142"/>
              <a:gd name="T85" fmla="*/ 1356 h 2212"/>
              <a:gd name="T86" fmla="*/ 704 w 1142"/>
              <a:gd name="T87" fmla="*/ 1111 h 2212"/>
              <a:gd name="T88" fmla="*/ 729 w 1142"/>
              <a:gd name="T89" fmla="*/ 1066 h 2212"/>
              <a:gd name="T90" fmla="*/ 672 w 1142"/>
              <a:gd name="T91" fmla="*/ 1008 h 2212"/>
              <a:gd name="T92" fmla="*/ 666 w 1142"/>
              <a:gd name="T93" fmla="*/ 927 h 2212"/>
              <a:gd name="T94" fmla="*/ 740 w 1142"/>
              <a:gd name="T95" fmla="*/ 768 h 2212"/>
              <a:gd name="T96" fmla="*/ 868 w 1142"/>
              <a:gd name="T97" fmla="*/ 704 h 2212"/>
              <a:gd name="T98" fmla="*/ 911 w 1142"/>
              <a:gd name="T99" fmla="*/ 682 h 2212"/>
              <a:gd name="T100" fmla="*/ 927 w 1142"/>
              <a:gd name="T101" fmla="*/ 650 h 2212"/>
              <a:gd name="T102" fmla="*/ 891 w 1142"/>
              <a:gd name="T103" fmla="*/ 599 h 2212"/>
              <a:gd name="T104" fmla="*/ 781 w 1142"/>
              <a:gd name="T105" fmla="*/ 579 h 2212"/>
              <a:gd name="T106" fmla="*/ 615 w 1142"/>
              <a:gd name="T107" fmla="*/ 600 h 2212"/>
              <a:gd name="T108" fmla="*/ 575 w 1142"/>
              <a:gd name="T109" fmla="*/ 486 h 2212"/>
              <a:gd name="T110" fmla="*/ 511 w 1142"/>
              <a:gd name="T111" fmla="*/ 392 h 2212"/>
              <a:gd name="T112" fmla="*/ 570 w 1142"/>
              <a:gd name="T113" fmla="*/ 347 h 2212"/>
              <a:gd name="T114" fmla="*/ 595 w 1142"/>
              <a:gd name="T115" fmla="*/ 263 h 2212"/>
              <a:gd name="T116" fmla="*/ 612 w 1142"/>
              <a:gd name="T117" fmla="*/ 217 h 2212"/>
              <a:gd name="T118" fmla="*/ 627 w 1142"/>
              <a:gd name="T119" fmla="*/ 150 h 2212"/>
              <a:gd name="T120" fmla="*/ 619 w 1142"/>
              <a:gd name="T121" fmla="*/ 88 h 2212"/>
              <a:gd name="T122" fmla="*/ 531 w 1142"/>
              <a:gd name="T123" fmla="*/ 15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2" h="2212">
                <a:moveTo>
                  <a:pt x="531" y="15"/>
                </a:moveTo>
                <a:lnTo>
                  <a:pt x="531" y="15"/>
                </a:lnTo>
                <a:lnTo>
                  <a:pt x="524" y="12"/>
                </a:lnTo>
                <a:lnTo>
                  <a:pt x="507" y="6"/>
                </a:lnTo>
                <a:lnTo>
                  <a:pt x="495" y="4"/>
                </a:lnTo>
                <a:lnTo>
                  <a:pt x="481" y="1"/>
                </a:lnTo>
                <a:lnTo>
                  <a:pt x="464" y="0"/>
                </a:lnTo>
                <a:lnTo>
                  <a:pt x="446" y="0"/>
                </a:lnTo>
                <a:lnTo>
                  <a:pt x="446" y="0"/>
                </a:lnTo>
                <a:lnTo>
                  <a:pt x="428" y="2"/>
                </a:lnTo>
                <a:lnTo>
                  <a:pt x="410" y="7"/>
                </a:lnTo>
                <a:lnTo>
                  <a:pt x="393" y="14"/>
                </a:lnTo>
                <a:lnTo>
                  <a:pt x="377" y="21"/>
                </a:lnTo>
                <a:lnTo>
                  <a:pt x="363" y="29"/>
                </a:lnTo>
                <a:lnTo>
                  <a:pt x="352" y="36"/>
                </a:lnTo>
                <a:lnTo>
                  <a:pt x="337" y="45"/>
                </a:lnTo>
                <a:lnTo>
                  <a:pt x="337" y="45"/>
                </a:lnTo>
                <a:lnTo>
                  <a:pt x="332" y="50"/>
                </a:lnTo>
                <a:lnTo>
                  <a:pt x="325" y="57"/>
                </a:lnTo>
                <a:lnTo>
                  <a:pt x="316" y="68"/>
                </a:lnTo>
                <a:lnTo>
                  <a:pt x="309" y="81"/>
                </a:lnTo>
                <a:lnTo>
                  <a:pt x="300" y="95"/>
                </a:lnTo>
                <a:lnTo>
                  <a:pt x="294" y="110"/>
                </a:lnTo>
                <a:lnTo>
                  <a:pt x="289" y="125"/>
                </a:lnTo>
                <a:lnTo>
                  <a:pt x="288" y="133"/>
                </a:lnTo>
                <a:lnTo>
                  <a:pt x="288" y="139"/>
                </a:lnTo>
                <a:lnTo>
                  <a:pt x="288" y="139"/>
                </a:lnTo>
                <a:lnTo>
                  <a:pt x="289" y="154"/>
                </a:lnTo>
                <a:lnTo>
                  <a:pt x="293" y="172"/>
                </a:lnTo>
                <a:lnTo>
                  <a:pt x="303" y="213"/>
                </a:lnTo>
                <a:lnTo>
                  <a:pt x="312" y="248"/>
                </a:lnTo>
                <a:lnTo>
                  <a:pt x="317" y="263"/>
                </a:lnTo>
                <a:lnTo>
                  <a:pt x="332" y="307"/>
                </a:lnTo>
                <a:lnTo>
                  <a:pt x="337" y="342"/>
                </a:lnTo>
                <a:lnTo>
                  <a:pt x="337" y="342"/>
                </a:lnTo>
                <a:lnTo>
                  <a:pt x="268" y="402"/>
                </a:lnTo>
                <a:lnTo>
                  <a:pt x="268" y="402"/>
                </a:lnTo>
                <a:lnTo>
                  <a:pt x="262" y="408"/>
                </a:lnTo>
                <a:lnTo>
                  <a:pt x="255" y="417"/>
                </a:lnTo>
                <a:lnTo>
                  <a:pt x="241" y="438"/>
                </a:lnTo>
                <a:lnTo>
                  <a:pt x="227" y="462"/>
                </a:lnTo>
                <a:lnTo>
                  <a:pt x="215" y="489"/>
                </a:lnTo>
                <a:lnTo>
                  <a:pt x="191" y="538"/>
                </a:lnTo>
                <a:lnTo>
                  <a:pt x="179" y="565"/>
                </a:lnTo>
                <a:lnTo>
                  <a:pt x="179" y="565"/>
                </a:lnTo>
                <a:lnTo>
                  <a:pt x="154" y="601"/>
                </a:lnTo>
                <a:lnTo>
                  <a:pt x="149" y="611"/>
                </a:lnTo>
                <a:lnTo>
                  <a:pt x="144" y="620"/>
                </a:lnTo>
                <a:lnTo>
                  <a:pt x="143" y="626"/>
                </a:lnTo>
                <a:lnTo>
                  <a:pt x="143" y="629"/>
                </a:lnTo>
                <a:lnTo>
                  <a:pt x="144" y="630"/>
                </a:lnTo>
                <a:lnTo>
                  <a:pt x="144" y="630"/>
                </a:lnTo>
                <a:lnTo>
                  <a:pt x="150" y="632"/>
                </a:lnTo>
                <a:lnTo>
                  <a:pt x="161" y="634"/>
                </a:lnTo>
                <a:lnTo>
                  <a:pt x="176" y="636"/>
                </a:lnTo>
                <a:lnTo>
                  <a:pt x="192" y="637"/>
                </a:lnTo>
                <a:lnTo>
                  <a:pt x="210" y="637"/>
                </a:lnTo>
                <a:lnTo>
                  <a:pt x="226" y="637"/>
                </a:lnTo>
                <a:lnTo>
                  <a:pt x="241" y="635"/>
                </a:lnTo>
                <a:lnTo>
                  <a:pt x="248" y="632"/>
                </a:lnTo>
                <a:lnTo>
                  <a:pt x="253" y="630"/>
                </a:lnTo>
                <a:lnTo>
                  <a:pt x="253" y="630"/>
                </a:lnTo>
                <a:lnTo>
                  <a:pt x="272" y="619"/>
                </a:lnTo>
                <a:lnTo>
                  <a:pt x="285" y="609"/>
                </a:lnTo>
                <a:lnTo>
                  <a:pt x="298" y="600"/>
                </a:lnTo>
                <a:lnTo>
                  <a:pt x="298" y="600"/>
                </a:lnTo>
                <a:lnTo>
                  <a:pt x="295" y="635"/>
                </a:lnTo>
                <a:lnTo>
                  <a:pt x="291" y="715"/>
                </a:lnTo>
                <a:lnTo>
                  <a:pt x="290" y="760"/>
                </a:lnTo>
                <a:lnTo>
                  <a:pt x="289" y="801"/>
                </a:lnTo>
                <a:lnTo>
                  <a:pt x="290" y="833"/>
                </a:lnTo>
                <a:lnTo>
                  <a:pt x="291" y="846"/>
                </a:lnTo>
                <a:lnTo>
                  <a:pt x="293" y="853"/>
                </a:lnTo>
                <a:lnTo>
                  <a:pt x="293" y="853"/>
                </a:lnTo>
                <a:lnTo>
                  <a:pt x="299" y="877"/>
                </a:lnTo>
                <a:lnTo>
                  <a:pt x="304" y="900"/>
                </a:lnTo>
                <a:lnTo>
                  <a:pt x="306" y="921"/>
                </a:lnTo>
                <a:lnTo>
                  <a:pt x="308" y="932"/>
                </a:lnTo>
                <a:lnTo>
                  <a:pt x="308" y="932"/>
                </a:lnTo>
                <a:lnTo>
                  <a:pt x="306" y="936"/>
                </a:lnTo>
                <a:lnTo>
                  <a:pt x="305" y="940"/>
                </a:lnTo>
                <a:lnTo>
                  <a:pt x="299" y="947"/>
                </a:lnTo>
                <a:lnTo>
                  <a:pt x="296" y="952"/>
                </a:lnTo>
                <a:lnTo>
                  <a:pt x="294" y="957"/>
                </a:lnTo>
                <a:lnTo>
                  <a:pt x="293" y="962"/>
                </a:lnTo>
                <a:lnTo>
                  <a:pt x="293" y="967"/>
                </a:lnTo>
                <a:lnTo>
                  <a:pt x="293" y="967"/>
                </a:lnTo>
                <a:lnTo>
                  <a:pt x="294" y="973"/>
                </a:lnTo>
                <a:lnTo>
                  <a:pt x="293" y="981"/>
                </a:lnTo>
                <a:lnTo>
                  <a:pt x="290" y="996"/>
                </a:lnTo>
                <a:lnTo>
                  <a:pt x="286" y="1009"/>
                </a:lnTo>
                <a:lnTo>
                  <a:pt x="283" y="1017"/>
                </a:lnTo>
                <a:lnTo>
                  <a:pt x="283" y="1017"/>
                </a:lnTo>
                <a:lnTo>
                  <a:pt x="279" y="1024"/>
                </a:lnTo>
                <a:lnTo>
                  <a:pt x="277" y="1039"/>
                </a:lnTo>
                <a:lnTo>
                  <a:pt x="273" y="1055"/>
                </a:lnTo>
                <a:lnTo>
                  <a:pt x="273" y="1066"/>
                </a:lnTo>
                <a:lnTo>
                  <a:pt x="273" y="1066"/>
                </a:lnTo>
                <a:lnTo>
                  <a:pt x="275" y="1074"/>
                </a:lnTo>
                <a:lnTo>
                  <a:pt x="280" y="1082"/>
                </a:lnTo>
                <a:lnTo>
                  <a:pt x="288" y="1091"/>
                </a:lnTo>
                <a:lnTo>
                  <a:pt x="288" y="1091"/>
                </a:lnTo>
                <a:lnTo>
                  <a:pt x="283" y="1153"/>
                </a:lnTo>
                <a:lnTo>
                  <a:pt x="280" y="1206"/>
                </a:lnTo>
                <a:lnTo>
                  <a:pt x="278" y="1255"/>
                </a:lnTo>
                <a:lnTo>
                  <a:pt x="278" y="1255"/>
                </a:lnTo>
                <a:lnTo>
                  <a:pt x="275" y="1292"/>
                </a:lnTo>
                <a:lnTo>
                  <a:pt x="272" y="1323"/>
                </a:lnTo>
                <a:lnTo>
                  <a:pt x="269" y="1344"/>
                </a:lnTo>
                <a:lnTo>
                  <a:pt x="268" y="1354"/>
                </a:lnTo>
                <a:lnTo>
                  <a:pt x="268" y="1354"/>
                </a:lnTo>
                <a:lnTo>
                  <a:pt x="280" y="1380"/>
                </a:lnTo>
                <a:lnTo>
                  <a:pt x="293" y="1404"/>
                </a:lnTo>
                <a:lnTo>
                  <a:pt x="293" y="1404"/>
                </a:lnTo>
                <a:lnTo>
                  <a:pt x="289" y="1420"/>
                </a:lnTo>
                <a:lnTo>
                  <a:pt x="279" y="1458"/>
                </a:lnTo>
                <a:lnTo>
                  <a:pt x="267" y="1503"/>
                </a:lnTo>
                <a:lnTo>
                  <a:pt x="259" y="1523"/>
                </a:lnTo>
                <a:lnTo>
                  <a:pt x="253" y="1537"/>
                </a:lnTo>
                <a:lnTo>
                  <a:pt x="253" y="1537"/>
                </a:lnTo>
                <a:lnTo>
                  <a:pt x="244" y="1552"/>
                </a:lnTo>
                <a:lnTo>
                  <a:pt x="231" y="1573"/>
                </a:lnTo>
                <a:lnTo>
                  <a:pt x="198" y="1623"/>
                </a:lnTo>
                <a:lnTo>
                  <a:pt x="180" y="1649"/>
                </a:lnTo>
                <a:lnTo>
                  <a:pt x="164" y="1675"/>
                </a:lnTo>
                <a:lnTo>
                  <a:pt x="149" y="1700"/>
                </a:lnTo>
                <a:lnTo>
                  <a:pt x="139" y="1721"/>
                </a:lnTo>
                <a:lnTo>
                  <a:pt x="139" y="1721"/>
                </a:lnTo>
                <a:lnTo>
                  <a:pt x="135" y="1732"/>
                </a:lnTo>
                <a:lnTo>
                  <a:pt x="132" y="1745"/>
                </a:lnTo>
                <a:lnTo>
                  <a:pt x="124" y="1774"/>
                </a:lnTo>
                <a:lnTo>
                  <a:pt x="117" y="1808"/>
                </a:lnTo>
                <a:lnTo>
                  <a:pt x="110" y="1843"/>
                </a:lnTo>
                <a:lnTo>
                  <a:pt x="104" y="1877"/>
                </a:lnTo>
                <a:lnTo>
                  <a:pt x="98" y="1908"/>
                </a:lnTo>
                <a:lnTo>
                  <a:pt x="91" y="1933"/>
                </a:lnTo>
                <a:lnTo>
                  <a:pt x="88" y="1942"/>
                </a:lnTo>
                <a:lnTo>
                  <a:pt x="84" y="1949"/>
                </a:lnTo>
                <a:lnTo>
                  <a:pt x="84" y="1949"/>
                </a:lnTo>
                <a:lnTo>
                  <a:pt x="45" y="2014"/>
                </a:lnTo>
                <a:lnTo>
                  <a:pt x="20" y="2009"/>
                </a:lnTo>
                <a:lnTo>
                  <a:pt x="5" y="2073"/>
                </a:lnTo>
                <a:lnTo>
                  <a:pt x="5" y="2073"/>
                </a:lnTo>
                <a:lnTo>
                  <a:pt x="3" y="2090"/>
                </a:lnTo>
                <a:lnTo>
                  <a:pt x="0" y="2113"/>
                </a:lnTo>
                <a:lnTo>
                  <a:pt x="0" y="2113"/>
                </a:lnTo>
                <a:lnTo>
                  <a:pt x="0" y="2120"/>
                </a:lnTo>
                <a:lnTo>
                  <a:pt x="0" y="2134"/>
                </a:lnTo>
                <a:lnTo>
                  <a:pt x="1" y="2141"/>
                </a:lnTo>
                <a:lnTo>
                  <a:pt x="3" y="2148"/>
                </a:lnTo>
                <a:lnTo>
                  <a:pt x="6" y="2154"/>
                </a:lnTo>
                <a:lnTo>
                  <a:pt x="10" y="2157"/>
                </a:lnTo>
                <a:lnTo>
                  <a:pt x="10" y="2157"/>
                </a:lnTo>
                <a:lnTo>
                  <a:pt x="18" y="2160"/>
                </a:lnTo>
                <a:lnTo>
                  <a:pt x="29" y="2161"/>
                </a:lnTo>
                <a:lnTo>
                  <a:pt x="57" y="2164"/>
                </a:lnTo>
                <a:lnTo>
                  <a:pt x="83" y="2162"/>
                </a:lnTo>
                <a:lnTo>
                  <a:pt x="94" y="2162"/>
                </a:lnTo>
                <a:lnTo>
                  <a:pt x="94" y="2162"/>
                </a:lnTo>
                <a:lnTo>
                  <a:pt x="176" y="2177"/>
                </a:lnTo>
                <a:lnTo>
                  <a:pt x="242" y="2187"/>
                </a:lnTo>
                <a:lnTo>
                  <a:pt x="268" y="2191"/>
                </a:lnTo>
                <a:lnTo>
                  <a:pt x="288" y="2192"/>
                </a:lnTo>
                <a:lnTo>
                  <a:pt x="288" y="2192"/>
                </a:lnTo>
                <a:lnTo>
                  <a:pt x="295" y="2192"/>
                </a:lnTo>
                <a:lnTo>
                  <a:pt x="301" y="2191"/>
                </a:lnTo>
                <a:lnTo>
                  <a:pt x="309" y="2190"/>
                </a:lnTo>
                <a:lnTo>
                  <a:pt x="315" y="2187"/>
                </a:lnTo>
                <a:lnTo>
                  <a:pt x="329" y="2180"/>
                </a:lnTo>
                <a:lnTo>
                  <a:pt x="340" y="2170"/>
                </a:lnTo>
                <a:lnTo>
                  <a:pt x="348" y="2160"/>
                </a:lnTo>
                <a:lnTo>
                  <a:pt x="355" y="2148"/>
                </a:lnTo>
                <a:lnTo>
                  <a:pt x="356" y="2141"/>
                </a:lnTo>
                <a:lnTo>
                  <a:pt x="357" y="2135"/>
                </a:lnTo>
                <a:lnTo>
                  <a:pt x="358" y="2129"/>
                </a:lnTo>
                <a:lnTo>
                  <a:pt x="357" y="2123"/>
                </a:lnTo>
                <a:lnTo>
                  <a:pt x="357" y="2123"/>
                </a:lnTo>
                <a:lnTo>
                  <a:pt x="356" y="2117"/>
                </a:lnTo>
                <a:lnTo>
                  <a:pt x="353" y="2112"/>
                </a:lnTo>
                <a:lnTo>
                  <a:pt x="350" y="2107"/>
                </a:lnTo>
                <a:lnTo>
                  <a:pt x="346" y="2102"/>
                </a:lnTo>
                <a:lnTo>
                  <a:pt x="337" y="2094"/>
                </a:lnTo>
                <a:lnTo>
                  <a:pt x="327" y="2088"/>
                </a:lnTo>
                <a:lnTo>
                  <a:pt x="317" y="2084"/>
                </a:lnTo>
                <a:lnTo>
                  <a:pt x="309" y="2081"/>
                </a:lnTo>
                <a:lnTo>
                  <a:pt x="298" y="2078"/>
                </a:lnTo>
                <a:lnTo>
                  <a:pt x="298" y="2078"/>
                </a:lnTo>
                <a:lnTo>
                  <a:pt x="218" y="2053"/>
                </a:lnTo>
                <a:lnTo>
                  <a:pt x="203" y="2043"/>
                </a:lnTo>
                <a:lnTo>
                  <a:pt x="228" y="2038"/>
                </a:lnTo>
                <a:lnTo>
                  <a:pt x="208" y="2019"/>
                </a:lnTo>
                <a:lnTo>
                  <a:pt x="189" y="1994"/>
                </a:lnTo>
                <a:lnTo>
                  <a:pt x="179" y="1984"/>
                </a:lnTo>
                <a:lnTo>
                  <a:pt x="179" y="1984"/>
                </a:lnTo>
                <a:lnTo>
                  <a:pt x="218" y="1908"/>
                </a:lnTo>
                <a:lnTo>
                  <a:pt x="288" y="1771"/>
                </a:lnTo>
                <a:lnTo>
                  <a:pt x="288" y="1771"/>
                </a:lnTo>
                <a:lnTo>
                  <a:pt x="303" y="1742"/>
                </a:lnTo>
                <a:lnTo>
                  <a:pt x="315" y="1720"/>
                </a:lnTo>
                <a:lnTo>
                  <a:pt x="327" y="1701"/>
                </a:lnTo>
                <a:lnTo>
                  <a:pt x="336" y="1686"/>
                </a:lnTo>
                <a:lnTo>
                  <a:pt x="352" y="1668"/>
                </a:lnTo>
                <a:lnTo>
                  <a:pt x="362" y="1657"/>
                </a:lnTo>
                <a:lnTo>
                  <a:pt x="362" y="1657"/>
                </a:lnTo>
                <a:lnTo>
                  <a:pt x="381" y="1630"/>
                </a:lnTo>
                <a:lnTo>
                  <a:pt x="410" y="1583"/>
                </a:lnTo>
                <a:lnTo>
                  <a:pt x="451" y="1518"/>
                </a:lnTo>
                <a:lnTo>
                  <a:pt x="461" y="1523"/>
                </a:lnTo>
                <a:lnTo>
                  <a:pt x="461" y="1523"/>
                </a:lnTo>
                <a:lnTo>
                  <a:pt x="492" y="1516"/>
                </a:lnTo>
                <a:lnTo>
                  <a:pt x="514" y="1513"/>
                </a:lnTo>
                <a:lnTo>
                  <a:pt x="522" y="1513"/>
                </a:lnTo>
                <a:lnTo>
                  <a:pt x="526" y="1513"/>
                </a:lnTo>
                <a:lnTo>
                  <a:pt x="526" y="1513"/>
                </a:lnTo>
                <a:lnTo>
                  <a:pt x="531" y="1515"/>
                </a:lnTo>
                <a:lnTo>
                  <a:pt x="537" y="1516"/>
                </a:lnTo>
                <a:lnTo>
                  <a:pt x="545" y="1518"/>
                </a:lnTo>
                <a:lnTo>
                  <a:pt x="610" y="1612"/>
                </a:lnTo>
                <a:lnTo>
                  <a:pt x="610" y="1612"/>
                </a:lnTo>
                <a:lnTo>
                  <a:pt x="621" y="1633"/>
                </a:lnTo>
                <a:lnTo>
                  <a:pt x="635" y="1661"/>
                </a:lnTo>
                <a:lnTo>
                  <a:pt x="635" y="1661"/>
                </a:lnTo>
                <a:lnTo>
                  <a:pt x="637" y="1673"/>
                </a:lnTo>
                <a:lnTo>
                  <a:pt x="642" y="1695"/>
                </a:lnTo>
                <a:lnTo>
                  <a:pt x="653" y="1758"/>
                </a:lnTo>
                <a:lnTo>
                  <a:pt x="667" y="1825"/>
                </a:lnTo>
                <a:lnTo>
                  <a:pt x="674" y="1852"/>
                </a:lnTo>
                <a:lnTo>
                  <a:pt x="679" y="1870"/>
                </a:lnTo>
                <a:lnTo>
                  <a:pt x="679" y="1870"/>
                </a:lnTo>
                <a:lnTo>
                  <a:pt x="689" y="1892"/>
                </a:lnTo>
                <a:lnTo>
                  <a:pt x="700" y="1916"/>
                </a:lnTo>
                <a:lnTo>
                  <a:pt x="716" y="1945"/>
                </a:lnTo>
                <a:lnTo>
                  <a:pt x="739" y="1984"/>
                </a:lnTo>
                <a:lnTo>
                  <a:pt x="739" y="1984"/>
                </a:lnTo>
                <a:lnTo>
                  <a:pt x="751" y="2006"/>
                </a:lnTo>
                <a:lnTo>
                  <a:pt x="764" y="2028"/>
                </a:lnTo>
                <a:lnTo>
                  <a:pt x="773" y="2051"/>
                </a:lnTo>
                <a:lnTo>
                  <a:pt x="782" y="2071"/>
                </a:lnTo>
                <a:lnTo>
                  <a:pt x="790" y="2089"/>
                </a:lnTo>
                <a:lnTo>
                  <a:pt x="795" y="2104"/>
                </a:lnTo>
                <a:lnTo>
                  <a:pt x="797" y="2115"/>
                </a:lnTo>
                <a:lnTo>
                  <a:pt x="798" y="2123"/>
                </a:lnTo>
                <a:lnTo>
                  <a:pt x="798" y="2123"/>
                </a:lnTo>
                <a:lnTo>
                  <a:pt x="798" y="2136"/>
                </a:lnTo>
                <a:lnTo>
                  <a:pt x="800" y="2141"/>
                </a:lnTo>
                <a:lnTo>
                  <a:pt x="798" y="2148"/>
                </a:lnTo>
                <a:lnTo>
                  <a:pt x="798" y="2148"/>
                </a:lnTo>
                <a:lnTo>
                  <a:pt x="797" y="2154"/>
                </a:lnTo>
                <a:lnTo>
                  <a:pt x="795" y="2159"/>
                </a:lnTo>
                <a:lnTo>
                  <a:pt x="795" y="2161"/>
                </a:lnTo>
                <a:lnTo>
                  <a:pt x="795" y="2166"/>
                </a:lnTo>
                <a:lnTo>
                  <a:pt x="798" y="2177"/>
                </a:lnTo>
                <a:lnTo>
                  <a:pt x="798" y="2177"/>
                </a:lnTo>
                <a:lnTo>
                  <a:pt x="804" y="2190"/>
                </a:lnTo>
                <a:lnTo>
                  <a:pt x="812" y="2200"/>
                </a:lnTo>
                <a:lnTo>
                  <a:pt x="818" y="2207"/>
                </a:lnTo>
                <a:lnTo>
                  <a:pt x="818" y="2207"/>
                </a:lnTo>
                <a:lnTo>
                  <a:pt x="830" y="2208"/>
                </a:lnTo>
                <a:lnTo>
                  <a:pt x="863" y="2211"/>
                </a:lnTo>
                <a:lnTo>
                  <a:pt x="887" y="2212"/>
                </a:lnTo>
                <a:lnTo>
                  <a:pt x="915" y="2212"/>
                </a:lnTo>
                <a:lnTo>
                  <a:pt x="947" y="2211"/>
                </a:lnTo>
                <a:lnTo>
                  <a:pt x="982" y="2207"/>
                </a:lnTo>
                <a:lnTo>
                  <a:pt x="982" y="2207"/>
                </a:lnTo>
                <a:lnTo>
                  <a:pt x="1018" y="2202"/>
                </a:lnTo>
                <a:lnTo>
                  <a:pt x="1052" y="2195"/>
                </a:lnTo>
                <a:lnTo>
                  <a:pt x="1068" y="2190"/>
                </a:lnTo>
                <a:lnTo>
                  <a:pt x="1083" y="2185"/>
                </a:lnTo>
                <a:lnTo>
                  <a:pt x="1097" y="2179"/>
                </a:lnTo>
                <a:lnTo>
                  <a:pt x="1109" y="2174"/>
                </a:lnTo>
                <a:lnTo>
                  <a:pt x="1119" y="2166"/>
                </a:lnTo>
                <a:lnTo>
                  <a:pt x="1128" y="2159"/>
                </a:lnTo>
                <a:lnTo>
                  <a:pt x="1134" y="2151"/>
                </a:lnTo>
                <a:lnTo>
                  <a:pt x="1139" y="2143"/>
                </a:lnTo>
                <a:lnTo>
                  <a:pt x="1142" y="2134"/>
                </a:lnTo>
                <a:lnTo>
                  <a:pt x="1140" y="2124"/>
                </a:lnTo>
                <a:lnTo>
                  <a:pt x="1137" y="2114"/>
                </a:lnTo>
                <a:lnTo>
                  <a:pt x="1130" y="2103"/>
                </a:lnTo>
                <a:lnTo>
                  <a:pt x="1130" y="2103"/>
                </a:lnTo>
                <a:lnTo>
                  <a:pt x="1123" y="2093"/>
                </a:lnTo>
                <a:lnTo>
                  <a:pt x="1114" y="2086"/>
                </a:lnTo>
                <a:lnTo>
                  <a:pt x="1107" y="2079"/>
                </a:lnTo>
                <a:lnTo>
                  <a:pt x="1099" y="2074"/>
                </a:lnTo>
                <a:lnTo>
                  <a:pt x="1092" y="2072"/>
                </a:lnTo>
                <a:lnTo>
                  <a:pt x="1085" y="2071"/>
                </a:lnTo>
                <a:lnTo>
                  <a:pt x="1078" y="2071"/>
                </a:lnTo>
                <a:lnTo>
                  <a:pt x="1072" y="2071"/>
                </a:lnTo>
                <a:lnTo>
                  <a:pt x="1061" y="2073"/>
                </a:lnTo>
                <a:lnTo>
                  <a:pt x="1054" y="2078"/>
                </a:lnTo>
                <a:lnTo>
                  <a:pt x="1046" y="2083"/>
                </a:lnTo>
                <a:lnTo>
                  <a:pt x="1046" y="2083"/>
                </a:lnTo>
                <a:lnTo>
                  <a:pt x="1042" y="2084"/>
                </a:lnTo>
                <a:lnTo>
                  <a:pt x="1034" y="2084"/>
                </a:lnTo>
                <a:lnTo>
                  <a:pt x="1021" y="2086"/>
                </a:lnTo>
                <a:lnTo>
                  <a:pt x="1014" y="2084"/>
                </a:lnTo>
                <a:lnTo>
                  <a:pt x="1006" y="2083"/>
                </a:lnTo>
                <a:lnTo>
                  <a:pt x="1006" y="2083"/>
                </a:lnTo>
                <a:lnTo>
                  <a:pt x="989" y="2081"/>
                </a:lnTo>
                <a:lnTo>
                  <a:pt x="972" y="2078"/>
                </a:lnTo>
                <a:lnTo>
                  <a:pt x="952" y="2078"/>
                </a:lnTo>
                <a:lnTo>
                  <a:pt x="952" y="2078"/>
                </a:lnTo>
                <a:lnTo>
                  <a:pt x="937" y="2066"/>
                </a:lnTo>
                <a:lnTo>
                  <a:pt x="926" y="2057"/>
                </a:lnTo>
                <a:lnTo>
                  <a:pt x="921" y="2053"/>
                </a:lnTo>
                <a:lnTo>
                  <a:pt x="917" y="2053"/>
                </a:lnTo>
                <a:lnTo>
                  <a:pt x="917" y="2053"/>
                </a:lnTo>
                <a:lnTo>
                  <a:pt x="911" y="2053"/>
                </a:lnTo>
                <a:lnTo>
                  <a:pt x="902" y="2052"/>
                </a:lnTo>
                <a:lnTo>
                  <a:pt x="894" y="2051"/>
                </a:lnTo>
                <a:lnTo>
                  <a:pt x="887" y="2048"/>
                </a:lnTo>
                <a:lnTo>
                  <a:pt x="887" y="2048"/>
                </a:lnTo>
                <a:lnTo>
                  <a:pt x="884" y="2042"/>
                </a:lnTo>
                <a:lnTo>
                  <a:pt x="879" y="2030"/>
                </a:lnTo>
                <a:lnTo>
                  <a:pt x="866" y="1993"/>
                </a:lnTo>
                <a:lnTo>
                  <a:pt x="848" y="1939"/>
                </a:lnTo>
                <a:lnTo>
                  <a:pt x="848" y="1939"/>
                </a:lnTo>
                <a:lnTo>
                  <a:pt x="840" y="1880"/>
                </a:lnTo>
                <a:lnTo>
                  <a:pt x="833" y="1834"/>
                </a:lnTo>
                <a:lnTo>
                  <a:pt x="828" y="1805"/>
                </a:lnTo>
                <a:lnTo>
                  <a:pt x="828" y="1805"/>
                </a:lnTo>
                <a:lnTo>
                  <a:pt x="822" y="1784"/>
                </a:lnTo>
                <a:lnTo>
                  <a:pt x="812" y="1756"/>
                </a:lnTo>
                <a:lnTo>
                  <a:pt x="798" y="1721"/>
                </a:lnTo>
                <a:lnTo>
                  <a:pt x="798" y="1721"/>
                </a:lnTo>
                <a:lnTo>
                  <a:pt x="798" y="1714"/>
                </a:lnTo>
                <a:lnTo>
                  <a:pt x="800" y="1692"/>
                </a:lnTo>
                <a:lnTo>
                  <a:pt x="797" y="1664"/>
                </a:lnTo>
                <a:lnTo>
                  <a:pt x="796" y="1648"/>
                </a:lnTo>
                <a:lnTo>
                  <a:pt x="793" y="1632"/>
                </a:lnTo>
                <a:lnTo>
                  <a:pt x="793" y="1632"/>
                </a:lnTo>
                <a:lnTo>
                  <a:pt x="786" y="1588"/>
                </a:lnTo>
                <a:lnTo>
                  <a:pt x="777" y="1536"/>
                </a:lnTo>
                <a:lnTo>
                  <a:pt x="769" y="1473"/>
                </a:lnTo>
                <a:lnTo>
                  <a:pt x="764" y="1423"/>
                </a:lnTo>
                <a:lnTo>
                  <a:pt x="764" y="1423"/>
                </a:lnTo>
                <a:lnTo>
                  <a:pt x="766" y="1420"/>
                </a:lnTo>
                <a:lnTo>
                  <a:pt x="770" y="1411"/>
                </a:lnTo>
                <a:lnTo>
                  <a:pt x="773" y="1400"/>
                </a:lnTo>
                <a:lnTo>
                  <a:pt x="773" y="1394"/>
                </a:lnTo>
                <a:lnTo>
                  <a:pt x="773" y="1389"/>
                </a:lnTo>
                <a:lnTo>
                  <a:pt x="773" y="1389"/>
                </a:lnTo>
                <a:lnTo>
                  <a:pt x="771" y="1383"/>
                </a:lnTo>
                <a:lnTo>
                  <a:pt x="767" y="1375"/>
                </a:lnTo>
                <a:lnTo>
                  <a:pt x="757" y="1356"/>
                </a:lnTo>
                <a:lnTo>
                  <a:pt x="744" y="1334"/>
                </a:lnTo>
                <a:lnTo>
                  <a:pt x="729" y="1255"/>
                </a:lnTo>
                <a:lnTo>
                  <a:pt x="729" y="1255"/>
                </a:lnTo>
                <a:lnTo>
                  <a:pt x="715" y="1189"/>
                </a:lnTo>
                <a:lnTo>
                  <a:pt x="707" y="1141"/>
                </a:lnTo>
                <a:lnTo>
                  <a:pt x="704" y="1122"/>
                </a:lnTo>
                <a:lnTo>
                  <a:pt x="704" y="1111"/>
                </a:lnTo>
                <a:lnTo>
                  <a:pt x="704" y="1111"/>
                </a:lnTo>
                <a:lnTo>
                  <a:pt x="707" y="1105"/>
                </a:lnTo>
                <a:lnTo>
                  <a:pt x="710" y="1099"/>
                </a:lnTo>
                <a:lnTo>
                  <a:pt x="719" y="1089"/>
                </a:lnTo>
                <a:lnTo>
                  <a:pt x="724" y="1082"/>
                </a:lnTo>
                <a:lnTo>
                  <a:pt x="726" y="1077"/>
                </a:lnTo>
                <a:lnTo>
                  <a:pt x="729" y="1071"/>
                </a:lnTo>
                <a:lnTo>
                  <a:pt x="729" y="1066"/>
                </a:lnTo>
                <a:lnTo>
                  <a:pt x="729" y="1066"/>
                </a:lnTo>
                <a:lnTo>
                  <a:pt x="725" y="1060"/>
                </a:lnTo>
                <a:lnTo>
                  <a:pt x="719" y="1051"/>
                </a:lnTo>
                <a:lnTo>
                  <a:pt x="710" y="1043"/>
                </a:lnTo>
                <a:lnTo>
                  <a:pt x="700" y="1033"/>
                </a:lnTo>
                <a:lnTo>
                  <a:pt x="682" y="1018"/>
                </a:lnTo>
                <a:lnTo>
                  <a:pt x="674" y="1012"/>
                </a:lnTo>
                <a:lnTo>
                  <a:pt x="674" y="1012"/>
                </a:lnTo>
                <a:lnTo>
                  <a:pt x="672" y="1008"/>
                </a:lnTo>
                <a:lnTo>
                  <a:pt x="669" y="997"/>
                </a:lnTo>
                <a:lnTo>
                  <a:pt x="669" y="997"/>
                </a:lnTo>
                <a:lnTo>
                  <a:pt x="667" y="963"/>
                </a:lnTo>
                <a:lnTo>
                  <a:pt x="664" y="937"/>
                </a:lnTo>
                <a:lnTo>
                  <a:pt x="664" y="937"/>
                </a:lnTo>
                <a:lnTo>
                  <a:pt x="664" y="936"/>
                </a:lnTo>
                <a:lnTo>
                  <a:pt x="666" y="934"/>
                </a:lnTo>
                <a:lnTo>
                  <a:pt x="666" y="927"/>
                </a:lnTo>
                <a:lnTo>
                  <a:pt x="664" y="918"/>
                </a:lnTo>
                <a:lnTo>
                  <a:pt x="664" y="918"/>
                </a:lnTo>
                <a:lnTo>
                  <a:pt x="661" y="901"/>
                </a:lnTo>
                <a:lnTo>
                  <a:pt x="659" y="898"/>
                </a:lnTo>
                <a:lnTo>
                  <a:pt x="724" y="774"/>
                </a:lnTo>
                <a:lnTo>
                  <a:pt x="724" y="774"/>
                </a:lnTo>
                <a:lnTo>
                  <a:pt x="729" y="772"/>
                </a:lnTo>
                <a:lnTo>
                  <a:pt x="740" y="768"/>
                </a:lnTo>
                <a:lnTo>
                  <a:pt x="751" y="761"/>
                </a:lnTo>
                <a:lnTo>
                  <a:pt x="756" y="758"/>
                </a:lnTo>
                <a:lnTo>
                  <a:pt x="759" y="754"/>
                </a:lnTo>
                <a:lnTo>
                  <a:pt x="759" y="754"/>
                </a:lnTo>
                <a:lnTo>
                  <a:pt x="766" y="735"/>
                </a:lnTo>
                <a:lnTo>
                  <a:pt x="769" y="724"/>
                </a:lnTo>
                <a:lnTo>
                  <a:pt x="833" y="724"/>
                </a:lnTo>
                <a:lnTo>
                  <a:pt x="868" y="704"/>
                </a:lnTo>
                <a:lnTo>
                  <a:pt x="883" y="689"/>
                </a:lnTo>
                <a:lnTo>
                  <a:pt x="883" y="689"/>
                </a:lnTo>
                <a:lnTo>
                  <a:pt x="897" y="688"/>
                </a:lnTo>
                <a:lnTo>
                  <a:pt x="907" y="687"/>
                </a:lnTo>
                <a:lnTo>
                  <a:pt x="911" y="686"/>
                </a:lnTo>
                <a:lnTo>
                  <a:pt x="912" y="684"/>
                </a:lnTo>
                <a:lnTo>
                  <a:pt x="912" y="684"/>
                </a:lnTo>
                <a:lnTo>
                  <a:pt x="911" y="682"/>
                </a:lnTo>
                <a:lnTo>
                  <a:pt x="910" y="678"/>
                </a:lnTo>
                <a:lnTo>
                  <a:pt x="907" y="675"/>
                </a:lnTo>
                <a:lnTo>
                  <a:pt x="907" y="675"/>
                </a:lnTo>
                <a:lnTo>
                  <a:pt x="911" y="672"/>
                </a:lnTo>
                <a:lnTo>
                  <a:pt x="918" y="666"/>
                </a:lnTo>
                <a:lnTo>
                  <a:pt x="926" y="657"/>
                </a:lnTo>
                <a:lnTo>
                  <a:pt x="927" y="653"/>
                </a:lnTo>
                <a:lnTo>
                  <a:pt x="927" y="650"/>
                </a:lnTo>
                <a:lnTo>
                  <a:pt x="927" y="650"/>
                </a:lnTo>
                <a:lnTo>
                  <a:pt x="922" y="641"/>
                </a:lnTo>
                <a:lnTo>
                  <a:pt x="916" y="631"/>
                </a:lnTo>
                <a:lnTo>
                  <a:pt x="907" y="620"/>
                </a:lnTo>
                <a:lnTo>
                  <a:pt x="907" y="620"/>
                </a:lnTo>
                <a:lnTo>
                  <a:pt x="904" y="615"/>
                </a:lnTo>
                <a:lnTo>
                  <a:pt x="896" y="604"/>
                </a:lnTo>
                <a:lnTo>
                  <a:pt x="891" y="599"/>
                </a:lnTo>
                <a:lnTo>
                  <a:pt x="885" y="593"/>
                </a:lnTo>
                <a:lnTo>
                  <a:pt x="879" y="588"/>
                </a:lnTo>
                <a:lnTo>
                  <a:pt x="873" y="585"/>
                </a:lnTo>
                <a:lnTo>
                  <a:pt x="873" y="585"/>
                </a:lnTo>
                <a:lnTo>
                  <a:pt x="864" y="584"/>
                </a:lnTo>
                <a:lnTo>
                  <a:pt x="852" y="582"/>
                </a:lnTo>
                <a:lnTo>
                  <a:pt x="818" y="579"/>
                </a:lnTo>
                <a:lnTo>
                  <a:pt x="781" y="579"/>
                </a:lnTo>
                <a:lnTo>
                  <a:pt x="749" y="580"/>
                </a:lnTo>
                <a:lnTo>
                  <a:pt x="749" y="580"/>
                </a:lnTo>
                <a:lnTo>
                  <a:pt x="735" y="582"/>
                </a:lnTo>
                <a:lnTo>
                  <a:pt x="723" y="585"/>
                </a:lnTo>
                <a:lnTo>
                  <a:pt x="700" y="591"/>
                </a:lnTo>
                <a:lnTo>
                  <a:pt x="685" y="598"/>
                </a:lnTo>
                <a:lnTo>
                  <a:pt x="679" y="600"/>
                </a:lnTo>
                <a:lnTo>
                  <a:pt x="615" y="600"/>
                </a:lnTo>
                <a:lnTo>
                  <a:pt x="615" y="570"/>
                </a:lnTo>
                <a:lnTo>
                  <a:pt x="570" y="541"/>
                </a:lnTo>
                <a:lnTo>
                  <a:pt x="570" y="541"/>
                </a:lnTo>
                <a:lnTo>
                  <a:pt x="574" y="522"/>
                </a:lnTo>
                <a:lnTo>
                  <a:pt x="576" y="505"/>
                </a:lnTo>
                <a:lnTo>
                  <a:pt x="576" y="495"/>
                </a:lnTo>
                <a:lnTo>
                  <a:pt x="575" y="486"/>
                </a:lnTo>
                <a:lnTo>
                  <a:pt x="575" y="486"/>
                </a:lnTo>
                <a:lnTo>
                  <a:pt x="573" y="477"/>
                </a:lnTo>
                <a:lnTo>
                  <a:pt x="569" y="467"/>
                </a:lnTo>
                <a:lnTo>
                  <a:pt x="564" y="459"/>
                </a:lnTo>
                <a:lnTo>
                  <a:pt x="559" y="450"/>
                </a:lnTo>
                <a:lnTo>
                  <a:pt x="549" y="436"/>
                </a:lnTo>
                <a:lnTo>
                  <a:pt x="545" y="431"/>
                </a:lnTo>
                <a:lnTo>
                  <a:pt x="526" y="402"/>
                </a:lnTo>
                <a:lnTo>
                  <a:pt x="511" y="392"/>
                </a:lnTo>
                <a:lnTo>
                  <a:pt x="516" y="352"/>
                </a:lnTo>
                <a:lnTo>
                  <a:pt x="516" y="352"/>
                </a:lnTo>
                <a:lnTo>
                  <a:pt x="522" y="353"/>
                </a:lnTo>
                <a:lnTo>
                  <a:pt x="537" y="355"/>
                </a:lnTo>
                <a:lnTo>
                  <a:pt x="545" y="356"/>
                </a:lnTo>
                <a:lnTo>
                  <a:pt x="555" y="355"/>
                </a:lnTo>
                <a:lnTo>
                  <a:pt x="563" y="352"/>
                </a:lnTo>
                <a:lnTo>
                  <a:pt x="570" y="347"/>
                </a:lnTo>
                <a:lnTo>
                  <a:pt x="570" y="347"/>
                </a:lnTo>
                <a:lnTo>
                  <a:pt x="573" y="343"/>
                </a:lnTo>
                <a:lnTo>
                  <a:pt x="576" y="340"/>
                </a:lnTo>
                <a:lnTo>
                  <a:pt x="581" y="327"/>
                </a:lnTo>
                <a:lnTo>
                  <a:pt x="585" y="314"/>
                </a:lnTo>
                <a:lnTo>
                  <a:pt x="589" y="299"/>
                </a:lnTo>
                <a:lnTo>
                  <a:pt x="594" y="274"/>
                </a:lnTo>
                <a:lnTo>
                  <a:pt x="595" y="263"/>
                </a:lnTo>
                <a:lnTo>
                  <a:pt x="595" y="243"/>
                </a:lnTo>
                <a:lnTo>
                  <a:pt x="595" y="243"/>
                </a:lnTo>
                <a:lnTo>
                  <a:pt x="605" y="236"/>
                </a:lnTo>
                <a:lnTo>
                  <a:pt x="612" y="229"/>
                </a:lnTo>
                <a:lnTo>
                  <a:pt x="615" y="226"/>
                </a:lnTo>
                <a:lnTo>
                  <a:pt x="615" y="223"/>
                </a:lnTo>
                <a:lnTo>
                  <a:pt x="615" y="223"/>
                </a:lnTo>
                <a:lnTo>
                  <a:pt x="612" y="217"/>
                </a:lnTo>
                <a:lnTo>
                  <a:pt x="607" y="208"/>
                </a:lnTo>
                <a:lnTo>
                  <a:pt x="600" y="198"/>
                </a:lnTo>
                <a:lnTo>
                  <a:pt x="600" y="198"/>
                </a:lnTo>
                <a:lnTo>
                  <a:pt x="609" y="186"/>
                </a:lnTo>
                <a:lnTo>
                  <a:pt x="617" y="174"/>
                </a:lnTo>
                <a:lnTo>
                  <a:pt x="625" y="159"/>
                </a:lnTo>
                <a:lnTo>
                  <a:pt x="625" y="159"/>
                </a:lnTo>
                <a:lnTo>
                  <a:pt x="627" y="150"/>
                </a:lnTo>
                <a:lnTo>
                  <a:pt x="628" y="143"/>
                </a:lnTo>
                <a:lnTo>
                  <a:pt x="630" y="134"/>
                </a:lnTo>
                <a:lnTo>
                  <a:pt x="630" y="126"/>
                </a:lnTo>
                <a:lnTo>
                  <a:pt x="627" y="112"/>
                </a:lnTo>
                <a:lnTo>
                  <a:pt x="625" y="99"/>
                </a:lnTo>
                <a:lnTo>
                  <a:pt x="625" y="99"/>
                </a:lnTo>
                <a:lnTo>
                  <a:pt x="622" y="94"/>
                </a:lnTo>
                <a:lnTo>
                  <a:pt x="619" y="88"/>
                </a:lnTo>
                <a:lnTo>
                  <a:pt x="607" y="74"/>
                </a:lnTo>
                <a:lnTo>
                  <a:pt x="590" y="55"/>
                </a:lnTo>
                <a:lnTo>
                  <a:pt x="590" y="55"/>
                </a:lnTo>
                <a:lnTo>
                  <a:pt x="586" y="51"/>
                </a:lnTo>
                <a:lnTo>
                  <a:pt x="579" y="46"/>
                </a:lnTo>
                <a:lnTo>
                  <a:pt x="559" y="32"/>
                </a:lnTo>
                <a:lnTo>
                  <a:pt x="531" y="15"/>
                </a:lnTo>
                <a:lnTo>
                  <a:pt x="531" y="15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55">
            <a:extLst>
              <a:ext uri="{FF2B5EF4-FFF2-40B4-BE49-F238E27FC236}">
                <a16:creationId xmlns:a16="http://schemas.microsoft.com/office/drawing/2014/main" id="{EC9000C2-FA0A-46CB-A4B5-284B0D5CDB0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197964" y="4479688"/>
            <a:ext cx="900113" cy="2089150"/>
          </a:xfrm>
          <a:custGeom>
            <a:avLst/>
            <a:gdLst>
              <a:gd name="T0" fmla="*/ 421 w 1134"/>
              <a:gd name="T1" fmla="*/ 22 h 2632"/>
              <a:gd name="T2" fmla="*/ 356 w 1134"/>
              <a:gd name="T3" fmla="*/ 4 h 2632"/>
              <a:gd name="T4" fmla="*/ 253 w 1134"/>
              <a:gd name="T5" fmla="*/ 9 h 2632"/>
              <a:gd name="T6" fmla="*/ 154 w 1134"/>
              <a:gd name="T7" fmla="*/ 203 h 2632"/>
              <a:gd name="T8" fmla="*/ 78 w 1134"/>
              <a:gd name="T9" fmla="*/ 225 h 2632"/>
              <a:gd name="T10" fmla="*/ 123 w 1134"/>
              <a:gd name="T11" fmla="*/ 295 h 2632"/>
              <a:gd name="T12" fmla="*/ 105 w 1134"/>
              <a:gd name="T13" fmla="*/ 348 h 2632"/>
              <a:gd name="T14" fmla="*/ 217 w 1134"/>
              <a:gd name="T15" fmla="*/ 345 h 2632"/>
              <a:gd name="T16" fmla="*/ 208 w 1134"/>
              <a:gd name="T17" fmla="*/ 440 h 2632"/>
              <a:gd name="T18" fmla="*/ 112 w 1134"/>
              <a:gd name="T19" fmla="*/ 589 h 2632"/>
              <a:gd name="T20" fmla="*/ 91 w 1134"/>
              <a:gd name="T21" fmla="*/ 726 h 2632"/>
              <a:gd name="T22" fmla="*/ 97 w 1134"/>
              <a:gd name="T23" fmla="*/ 855 h 2632"/>
              <a:gd name="T24" fmla="*/ 75 w 1134"/>
              <a:gd name="T25" fmla="*/ 1174 h 2632"/>
              <a:gd name="T26" fmla="*/ 105 w 1134"/>
              <a:gd name="T27" fmla="*/ 1320 h 2632"/>
              <a:gd name="T28" fmla="*/ 138 w 1134"/>
              <a:gd name="T29" fmla="*/ 1915 h 2632"/>
              <a:gd name="T30" fmla="*/ 42 w 1134"/>
              <a:gd name="T31" fmla="*/ 2227 h 2632"/>
              <a:gd name="T32" fmla="*/ 23 w 1134"/>
              <a:gd name="T33" fmla="*/ 2381 h 2632"/>
              <a:gd name="T34" fmla="*/ 8 w 1134"/>
              <a:gd name="T35" fmla="*/ 2547 h 2632"/>
              <a:gd name="T36" fmla="*/ 418 w 1134"/>
              <a:gd name="T37" fmla="*/ 2538 h 2632"/>
              <a:gd name="T38" fmla="*/ 344 w 1134"/>
              <a:gd name="T39" fmla="*/ 2506 h 2632"/>
              <a:gd name="T40" fmla="*/ 174 w 1134"/>
              <a:gd name="T41" fmla="*/ 2409 h 2632"/>
              <a:gd name="T42" fmla="*/ 181 w 1134"/>
              <a:gd name="T43" fmla="*/ 2342 h 2632"/>
              <a:gd name="T44" fmla="*/ 224 w 1134"/>
              <a:gd name="T45" fmla="*/ 2165 h 2632"/>
              <a:gd name="T46" fmla="*/ 363 w 1134"/>
              <a:gd name="T47" fmla="*/ 1819 h 2632"/>
              <a:gd name="T48" fmla="*/ 461 w 1134"/>
              <a:gd name="T49" fmla="*/ 1929 h 2632"/>
              <a:gd name="T50" fmla="*/ 485 w 1134"/>
              <a:gd name="T51" fmla="*/ 1987 h 2632"/>
              <a:gd name="T52" fmla="*/ 539 w 1134"/>
              <a:gd name="T53" fmla="*/ 2165 h 2632"/>
              <a:gd name="T54" fmla="*/ 642 w 1134"/>
              <a:gd name="T55" fmla="*/ 2356 h 2632"/>
              <a:gd name="T56" fmla="*/ 717 w 1134"/>
              <a:gd name="T57" fmla="*/ 2497 h 2632"/>
              <a:gd name="T58" fmla="*/ 717 w 1134"/>
              <a:gd name="T59" fmla="*/ 2560 h 2632"/>
              <a:gd name="T60" fmla="*/ 751 w 1134"/>
              <a:gd name="T61" fmla="*/ 2627 h 2632"/>
              <a:gd name="T62" fmla="*/ 919 w 1134"/>
              <a:gd name="T63" fmla="*/ 2599 h 2632"/>
              <a:gd name="T64" fmla="*/ 1125 w 1134"/>
              <a:gd name="T65" fmla="*/ 2490 h 2632"/>
              <a:gd name="T66" fmla="*/ 1063 w 1134"/>
              <a:gd name="T67" fmla="*/ 2460 h 2632"/>
              <a:gd name="T68" fmla="*/ 822 w 1134"/>
              <a:gd name="T69" fmla="*/ 2360 h 2632"/>
              <a:gd name="T70" fmla="*/ 685 w 1134"/>
              <a:gd name="T71" fmla="*/ 2044 h 2632"/>
              <a:gd name="T72" fmla="*/ 584 w 1134"/>
              <a:gd name="T73" fmla="*/ 1622 h 2632"/>
              <a:gd name="T74" fmla="*/ 597 w 1134"/>
              <a:gd name="T75" fmla="*/ 1596 h 2632"/>
              <a:gd name="T76" fmla="*/ 727 w 1134"/>
              <a:gd name="T77" fmla="*/ 1535 h 2632"/>
              <a:gd name="T78" fmla="*/ 764 w 1134"/>
              <a:gd name="T79" fmla="*/ 1365 h 2632"/>
              <a:gd name="T80" fmla="*/ 743 w 1134"/>
              <a:gd name="T81" fmla="*/ 1304 h 2632"/>
              <a:gd name="T82" fmla="*/ 600 w 1134"/>
              <a:gd name="T83" fmla="*/ 1034 h 2632"/>
              <a:gd name="T84" fmla="*/ 973 w 1134"/>
              <a:gd name="T85" fmla="*/ 1301 h 2632"/>
              <a:gd name="T86" fmla="*/ 982 w 1134"/>
              <a:gd name="T87" fmla="*/ 1277 h 2632"/>
              <a:gd name="T88" fmla="*/ 1013 w 1134"/>
              <a:gd name="T89" fmla="*/ 1304 h 2632"/>
              <a:gd name="T90" fmla="*/ 1039 w 1134"/>
              <a:gd name="T91" fmla="*/ 1286 h 2632"/>
              <a:gd name="T92" fmla="*/ 1005 w 1134"/>
              <a:gd name="T93" fmla="*/ 1190 h 2632"/>
              <a:gd name="T94" fmla="*/ 757 w 1134"/>
              <a:gd name="T95" fmla="*/ 1035 h 2632"/>
              <a:gd name="T96" fmla="*/ 715 w 1134"/>
              <a:gd name="T97" fmla="*/ 889 h 2632"/>
              <a:gd name="T98" fmla="*/ 728 w 1134"/>
              <a:gd name="T99" fmla="*/ 847 h 2632"/>
              <a:gd name="T100" fmla="*/ 724 w 1134"/>
              <a:gd name="T101" fmla="*/ 798 h 2632"/>
              <a:gd name="T102" fmla="*/ 705 w 1134"/>
              <a:gd name="T103" fmla="*/ 761 h 2632"/>
              <a:gd name="T104" fmla="*/ 594 w 1134"/>
              <a:gd name="T105" fmla="*/ 720 h 2632"/>
              <a:gd name="T106" fmla="*/ 496 w 1134"/>
              <a:gd name="T107" fmla="*/ 673 h 2632"/>
              <a:gd name="T108" fmla="*/ 373 w 1134"/>
              <a:gd name="T109" fmla="*/ 468 h 2632"/>
              <a:gd name="T110" fmla="*/ 466 w 1134"/>
              <a:gd name="T111" fmla="*/ 395 h 2632"/>
              <a:gd name="T112" fmla="*/ 508 w 1134"/>
              <a:gd name="T113" fmla="*/ 318 h 2632"/>
              <a:gd name="T114" fmla="*/ 529 w 1134"/>
              <a:gd name="T115" fmla="*/ 282 h 2632"/>
              <a:gd name="T116" fmla="*/ 512 w 1134"/>
              <a:gd name="T117" fmla="*/ 182 h 2632"/>
              <a:gd name="T118" fmla="*/ 458 w 1134"/>
              <a:gd name="T119" fmla="*/ 70 h 2632"/>
              <a:gd name="T120" fmla="*/ 514 w 1134"/>
              <a:gd name="T121" fmla="*/ 1217 h 2632"/>
              <a:gd name="T122" fmla="*/ 533 w 1134"/>
              <a:gd name="T123" fmla="*/ 1186 h 2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34" h="2632">
                <a:moveTo>
                  <a:pt x="473" y="54"/>
                </a:moveTo>
                <a:lnTo>
                  <a:pt x="473" y="54"/>
                </a:lnTo>
                <a:lnTo>
                  <a:pt x="452" y="42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21" y="22"/>
                </a:lnTo>
                <a:lnTo>
                  <a:pt x="415" y="16"/>
                </a:lnTo>
                <a:lnTo>
                  <a:pt x="408" y="12"/>
                </a:lnTo>
                <a:lnTo>
                  <a:pt x="408" y="12"/>
                </a:lnTo>
                <a:lnTo>
                  <a:pt x="403" y="10"/>
                </a:lnTo>
                <a:lnTo>
                  <a:pt x="397" y="10"/>
                </a:lnTo>
                <a:lnTo>
                  <a:pt x="384" y="12"/>
                </a:lnTo>
                <a:lnTo>
                  <a:pt x="370" y="12"/>
                </a:lnTo>
                <a:lnTo>
                  <a:pt x="361" y="12"/>
                </a:lnTo>
                <a:lnTo>
                  <a:pt x="361" y="12"/>
                </a:lnTo>
                <a:lnTo>
                  <a:pt x="359" y="9"/>
                </a:lnTo>
                <a:lnTo>
                  <a:pt x="356" y="4"/>
                </a:lnTo>
                <a:lnTo>
                  <a:pt x="351" y="3"/>
                </a:lnTo>
                <a:lnTo>
                  <a:pt x="347" y="1"/>
                </a:lnTo>
                <a:lnTo>
                  <a:pt x="341" y="0"/>
                </a:lnTo>
                <a:lnTo>
                  <a:pt x="332" y="0"/>
                </a:lnTo>
                <a:lnTo>
                  <a:pt x="332" y="0"/>
                </a:lnTo>
                <a:lnTo>
                  <a:pt x="311" y="0"/>
                </a:lnTo>
                <a:lnTo>
                  <a:pt x="288" y="1"/>
                </a:lnTo>
                <a:lnTo>
                  <a:pt x="268" y="4"/>
                </a:lnTo>
                <a:lnTo>
                  <a:pt x="260" y="7"/>
                </a:lnTo>
                <a:lnTo>
                  <a:pt x="253" y="9"/>
                </a:lnTo>
                <a:lnTo>
                  <a:pt x="253" y="9"/>
                </a:lnTo>
                <a:lnTo>
                  <a:pt x="235" y="22"/>
                </a:lnTo>
                <a:lnTo>
                  <a:pt x="209" y="46"/>
                </a:lnTo>
                <a:lnTo>
                  <a:pt x="182" y="72"/>
                </a:lnTo>
                <a:lnTo>
                  <a:pt x="172" y="83"/>
                </a:lnTo>
                <a:lnTo>
                  <a:pt x="166" y="94"/>
                </a:lnTo>
                <a:lnTo>
                  <a:pt x="166" y="94"/>
                </a:lnTo>
                <a:lnTo>
                  <a:pt x="160" y="104"/>
                </a:lnTo>
                <a:lnTo>
                  <a:pt x="156" y="115"/>
                </a:lnTo>
                <a:lnTo>
                  <a:pt x="150" y="139"/>
                </a:lnTo>
                <a:lnTo>
                  <a:pt x="144" y="166"/>
                </a:lnTo>
                <a:lnTo>
                  <a:pt x="154" y="203"/>
                </a:lnTo>
                <a:lnTo>
                  <a:pt x="154" y="203"/>
                </a:lnTo>
                <a:lnTo>
                  <a:pt x="129" y="201"/>
                </a:lnTo>
                <a:lnTo>
                  <a:pt x="112" y="201"/>
                </a:lnTo>
                <a:lnTo>
                  <a:pt x="106" y="203"/>
                </a:lnTo>
                <a:lnTo>
                  <a:pt x="103" y="203"/>
                </a:lnTo>
                <a:lnTo>
                  <a:pt x="103" y="203"/>
                </a:lnTo>
                <a:lnTo>
                  <a:pt x="93" y="210"/>
                </a:lnTo>
                <a:lnTo>
                  <a:pt x="84" y="218"/>
                </a:lnTo>
                <a:lnTo>
                  <a:pt x="80" y="221"/>
                </a:lnTo>
                <a:lnTo>
                  <a:pt x="78" y="225"/>
                </a:lnTo>
                <a:lnTo>
                  <a:pt x="78" y="225"/>
                </a:lnTo>
                <a:lnTo>
                  <a:pt x="75" y="233"/>
                </a:lnTo>
                <a:lnTo>
                  <a:pt x="77" y="240"/>
                </a:lnTo>
                <a:lnTo>
                  <a:pt x="80" y="249"/>
                </a:lnTo>
                <a:lnTo>
                  <a:pt x="85" y="259"/>
                </a:lnTo>
                <a:lnTo>
                  <a:pt x="85" y="259"/>
                </a:lnTo>
                <a:lnTo>
                  <a:pt x="88" y="264"/>
                </a:lnTo>
                <a:lnTo>
                  <a:pt x="94" y="270"/>
                </a:lnTo>
                <a:lnTo>
                  <a:pt x="106" y="280"/>
                </a:lnTo>
                <a:lnTo>
                  <a:pt x="118" y="288"/>
                </a:lnTo>
                <a:lnTo>
                  <a:pt x="121" y="292"/>
                </a:lnTo>
                <a:lnTo>
                  <a:pt x="123" y="295"/>
                </a:lnTo>
                <a:lnTo>
                  <a:pt x="123" y="295"/>
                </a:lnTo>
                <a:lnTo>
                  <a:pt x="123" y="297"/>
                </a:lnTo>
                <a:lnTo>
                  <a:pt x="121" y="298"/>
                </a:lnTo>
                <a:lnTo>
                  <a:pt x="117" y="301"/>
                </a:lnTo>
                <a:lnTo>
                  <a:pt x="114" y="304"/>
                </a:lnTo>
                <a:lnTo>
                  <a:pt x="111" y="307"/>
                </a:lnTo>
                <a:lnTo>
                  <a:pt x="108" y="312"/>
                </a:lnTo>
                <a:lnTo>
                  <a:pt x="106" y="319"/>
                </a:lnTo>
                <a:lnTo>
                  <a:pt x="106" y="319"/>
                </a:lnTo>
                <a:lnTo>
                  <a:pt x="105" y="334"/>
                </a:lnTo>
                <a:lnTo>
                  <a:pt x="105" y="348"/>
                </a:lnTo>
                <a:lnTo>
                  <a:pt x="106" y="359"/>
                </a:lnTo>
                <a:lnTo>
                  <a:pt x="153" y="389"/>
                </a:lnTo>
                <a:lnTo>
                  <a:pt x="154" y="370"/>
                </a:lnTo>
                <a:lnTo>
                  <a:pt x="176" y="348"/>
                </a:lnTo>
                <a:lnTo>
                  <a:pt x="176" y="348"/>
                </a:lnTo>
                <a:lnTo>
                  <a:pt x="185" y="352"/>
                </a:lnTo>
                <a:lnTo>
                  <a:pt x="194" y="353"/>
                </a:lnTo>
                <a:lnTo>
                  <a:pt x="202" y="353"/>
                </a:lnTo>
                <a:lnTo>
                  <a:pt x="202" y="353"/>
                </a:lnTo>
                <a:lnTo>
                  <a:pt x="209" y="349"/>
                </a:lnTo>
                <a:lnTo>
                  <a:pt x="217" y="345"/>
                </a:lnTo>
                <a:lnTo>
                  <a:pt x="224" y="339"/>
                </a:lnTo>
                <a:lnTo>
                  <a:pt x="239" y="343"/>
                </a:lnTo>
                <a:lnTo>
                  <a:pt x="239" y="343"/>
                </a:lnTo>
                <a:lnTo>
                  <a:pt x="239" y="356"/>
                </a:lnTo>
                <a:lnTo>
                  <a:pt x="238" y="371"/>
                </a:lnTo>
                <a:lnTo>
                  <a:pt x="233" y="391"/>
                </a:lnTo>
                <a:lnTo>
                  <a:pt x="233" y="391"/>
                </a:lnTo>
                <a:lnTo>
                  <a:pt x="230" y="403"/>
                </a:lnTo>
                <a:lnTo>
                  <a:pt x="223" y="415"/>
                </a:lnTo>
                <a:lnTo>
                  <a:pt x="215" y="428"/>
                </a:lnTo>
                <a:lnTo>
                  <a:pt x="208" y="440"/>
                </a:lnTo>
                <a:lnTo>
                  <a:pt x="191" y="461"/>
                </a:lnTo>
                <a:lnTo>
                  <a:pt x="181" y="473"/>
                </a:lnTo>
                <a:lnTo>
                  <a:pt x="181" y="473"/>
                </a:lnTo>
                <a:lnTo>
                  <a:pt x="172" y="489"/>
                </a:lnTo>
                <a:lnTo>
                  <a:pt x="160" y="516"/>
                </a:lnTo>
                <a:lnTo>
                  <a:pt x="145" y="546"/>
                </a:lnTo>
                <a:lnTo>
                  <a:pt x="133" y="570"/>
                </a:lnTo>
                <a:lnTo>
                  <a:pt x="133" y="570"/>
                </a:lnTo>
                <a:lnTo>
                  <a:pt x="127" y="577"/>
                </a:lnTo>
                <a:lnTo>
                  <a:pt x="123" y="582"/>
                </a:lnTo>
                <a:lnTo>
                  <a:pt x="112" y="589"/>
                </a:lnTo>
                <a:lnTo>
                  <a:pt x="109" y="594"/>
                </a:lnTo>
                <a:lnTo>
                  <a:pt x="105" y="601"/>
                </a:lnTo>
                <a:lnTo>
                  <a:pt x="100" y="610"/>
                </a:lnTo>
                <a:lnTo>
                  <a:pt x="97" y="622"/>
                </a:lnTo>
                <a:lnTo>
                  <a:pt x="97" y="622"/>
                </a:lnTo>
                <a:lnTo>
                  <a:pt x="91" y="652"/>
                </a:lnTo>
                <a:lnTo>
                  <a:pt x="88" y="679"/>
                </a:lnTo>
                <a:lnTo>
                  <a:pt x="88" y="698"/>
                </a:lnTo>
                <a:lnTo>
                  <a:pt x="90" y="712"/>
                </a:lnTo>
                <a:lnTo>
                  <a:pt x="90" y="712"/>
                </a:lnTo>
                <a:lnTo>
                  <a:pt x="91" y="726"/>
                </a:lnTo>
                <a:lnTo>
                  <a:pt x="93" y="747"/>
                </a:lnTo>
                <a:lnTo>
                  <a:pt x="93" y="770"/>
                </a:lnTo>
                <a:lnTo>
                  <a:pt x="91" y="785"/>
                </a:lnTo>
                <a:lnTo>
                  <a:pt x="91" y="785"/>
                </a:lnTo>
                <a:lnTo>
                  <a:pt x="88" y="800"/>
                </a:lnTo>
                <a:lnTo>
                  <a:pt x="87" y="809"/>
                </a:lnTo>
                <a:lnTo>
                  <a:pt x="87" y="820"/>
                </a:lnTo>
                <a:lnTo>
                  <a:pt x="87" y="820"/>
                </a:lnTo>
                <a:lnTo>
                  <a:pt x="88" y="828"/>
                </a:lnTo>
                <a:lnTo>
                  <a:pt x="90" y="837"/>
                </a:lnTo>
                <a:lnTo>
                  <a:pt x="97" y="855"/>
                </a:lnTo>
                <a:lnTo>
                  <a:pt x="106" y="876"/>
                </a:lnTo>
                <a:lnTo>
                  <a:pt x="106" y="876"/>
                </a:lnTo>
                <a:lnTo>
                  <a:pt x="85" y="1049"/>
                </a:lnTo>
                <a:lnTo>
                  <a:pt x="85" y="1049"/>
                </a:lnTo>
                <a:lnTo>
                  <a:pt x="80" y="1101"/>
                </a:lnTo>
                <a:lnTo>
                  <a:pt x="74" y="1158"/>
                </a:lnTo>
                <a:lnTo>
                  <a:pt x="74" y="1158"/>
                </a:lnTo>
                <a:lnTo>
                  <a:pt x="72" y="1164"/>
                </a:lnTo>
                <a:lnTo>
                  <a:pt x="72" y="1170"/>
                </a:lnTo>
                <a:lnTo>
                  <a:pt x="74" y="1173"/>
                </a:lnTo>
                <a:lnTo>
                  <a:pt x="75" y="1174"/>
                </a:lnTo>
                <a:lnTo>
                  <a:pt x="78" y="1176"/>
                </a:lnTo>
                <a:lnTo>
                  <a:pt x="83" y="1177"/>
                </a:lnTo>
                <a:lnTo>
                  <a:pt x="111" y="1181"/>
                </a:lnTo>
                <a:lnTo>
                  <a:pt x="111" y="1181"/>
                </a:lnTo>
                <a:lnTo>
                  <a:pt x="105" y="1190"/>
                </a:lnTo>
                <a:lnTo>
                  <a:pt x="100" y="1199"/>
                </a:lnTo>
                <a:lnTo>
                  <a:pt x="99" y="1204"/>
                </a:lnTo>
                <a:lnTo>
                  <a:pt x="99" y="1208"/>
                </a:lnTo>
                <a:lnTo>
                  <a:pt x="99" y="1208"/>
                </a:lnTo>
                <a:lnTo>
                  <a:pt x="100" y="1243"/>
                </a:lnTo>
                <a:lnTo>
                  <a:pt x="105" y="1320"/>
                </a:lnTo>
                <a:lnTo>
                  <a:pt x="108" y="1365"/>
                </a:lnTo>
                <a:lnTo>
                  <a:pt x="114" y="1407"/>
                </a:lnTo>
                <a:lnTo>
                  <a:pt x="120" y="1441"/>
                </a:lnTo>
                <a:lnTo>
                  <a:pt x="124" y="1453"/>
                </a:lnTo>
                <a:lnTo>
                  <a:pt x="129" y="1463"/>
                </a:lnTo>
                <a:lnTo>
                  <a:pt x="129" y="1463"/>
                </a:lnTo>
                <a:lnTo>
                  <a:pt x="148" y="1493"/>
                </a:lnTo>
                <a:lnTo>
                  <a:pt x="168" y="1520"/>
                </a:lnTo>
                <a:lnTo>
                  <a:pt x="188" y="1547"/>
                </a:lnTo>
                <a:lnTo>
                  <a:pt x="181" y="1683"/>
                </a:lnTo>
                <a:lnTo>
                  <a:pt x="138" y="1915"/>
                </a:lnTo>
                <a:lnTo>
                  <a:pt x="138" y="1915"/>
                </a:lnTo>
                <a:lnTo>
                  <a:pt x="132" y="1926"/>
                </a:lnTo>
                <a:lnTo>
                  <a:pt x="117" y="1953"/>
                </a:lnTo>
                <a:lnTo>
                  <a:pt x="106" y="1972"/>
                </a:lnTo>
                <a:lnTo>
                  <a:pt x="97" y="1993"/>
                </a:lnTo>
                <a:lnTo>
                  <a:pt x="88" y="2017"/>
                </a:lnTo>
                <a:lnTo>
                  <a:pt x="80" y="2041"/>
                </a:lnTo>
                <a:lnTo>
                  <a:pt x="80" y="2041"/>
                </a:lnTo>
                <a:lnTo>
                  <a:pt x="68" y="2093"/>
                </a:lnTo>
                <a:lnTo>
                  <a:pt x="56" y="2144"/>
                </a:lnTo>
                <a:lnTo>
                  <a:pt x="42" y="2227"/>
                </a:lnTo>
                <a:lnTo>
                  <a:pt x="42" y="2227"/>
                </a:lnTo>
                <a:lnTo>
                  <a:pt x="36" y="2263"/>
                </a:lnTo>
                <a:lnTo>
                  <a:pt x="32" y="2303"/>
                </a:lnTo>
                <a:lnTo>
                  <a:pt x="27" y="2336"/>
                </a:lnTo>
                <a:lnTo>
                  <a:pt x="24" y="2353"/>
                </a:lnTo>
                <a:lnTo>
                  <a:pt x="24" y="2353"/>
                </a:lnTo>
                <a:lnTo>
                  <a:pt x="24" y="2357"/>
                </a:lnTo>
                <a:lnTo>
                  <a:pt x="26" y="2362"/>
                </a:lnTo>
                <a:lnTo>
                  <a:pt x="26" y="2371"/>
                </a:lnTo>
                <a:lnTo>
                  <a:pt x="23" y="2381"/>
                </a:lnTo>
                <a:lnTo>
                  <a:pt x="23" y="2381"/>
                </a:lnTo>
                <a:lnTo>
                  <a:pt x="17" y="2397"/>
                </a:lnTo>
                <a:lnTo>
                  <a:pt x="11" y="2418"/>
                </a:lnTo>
                <a:lnTo>
                  <a:pt x="3" y="2447"/>
                </a:lnTo>
                <a:lnTo>
                  <a:pt x="3" y="2447"/>
                </a:lnTo>
                <a:lnTo>
                  <a:pt x="3" y="2462"/>
                </a:lnTo>
                <a:lnTo>
                  <a:pt x="0" y="2485"/>
                </a:lnTo>
                <a:lnTo>
                  <a:pt x="0" y="2485"/>
                </a:lnTo>
                <a:lnTo>
                  <a:pt x="0" y="2491"/>
                </a:lnTo>
                <a:lnTo>
                  <a:pt x="0" y="2500"/>
                </a:lnTo>
                <a:lnTo>
                  <a:pt x="3" y="2521"/>
                </a:lnTo>
                <a:lnTo>
                  <a:pt x="8" y="2547"/>
                </a:lnTo>
                <a:lnTo>
                  <a:pt x="27" y="2569"/>
                </a:lnTo>
                <a:lnTo>
                  <a:pt x="320" y="2564"/>
                </a:lnTo>
                <a:lnTo>
                  <a:pt x="320" y="2564"/>
                </a:lnTo>
                <a:lnTo>
                  <a:pt x="336" y="2563"/>
                </a:lnTo>
                <a:lnTo>
                  <a:pt x="369" y="2558"/>
                </a:lnTo>
                <a:lnTo>
                  <a:pt x="387" y="2556"/>
                </a:lnTo>
                <a:lnTo>
                  <a:pt x="403" y="2551"/>
                </a:lnTo>
                <a:lnTo>
                  <a:pt x="409" y="2548"/>
                </a:lnTo>
                <a:lnTo>
                  <a:pt x="414" y="2545"/>
                </a:lnTo>
                <a:lnTo>
                  <a:pt x="418" y="2542"/>
                </a:lnTo>
                <a:lnTo>
                  <a:pt x="418" y="2538"/>
                </a:lnTo>
                <a:lnTo>
                  <a:pt x="418" y="2538"/>
                </a:lnTo>
                <a:lnTo>
                  <a:pt x="418" y="2530"/>
                </a:lnTo>
                <a:lnTo>
                  <a:pt x="415" y="2524"/>
                </a:lnTo>
                <a:lnTo>
                  <a:pt x="411" y="2518"/>
                </a:lnTo>
                <a:lnTo>
                  <a:pt x="405" y="2514"/>
                </a:lnTo>
                <a:lnTo>
                  <a:pt x="397" y="2511"/>
                </a:lnTo>
                <a:lnTo>
                  <a:pt x="390" y="2508"/>
                </a:lnTo>
                <a:lnTo>
                  <a:pt x="379" y="2506"/>
                </a:lnTo>
                <a:lnTo>
                  <a:pt x="367" y="2506"/>
                </a:lnTo>
                <a:lnTo>
                  <a:pt x="367" y="2506"/>
                </a:lnTo>
                <a:lnTo>
                  <a:pt x="344" y="2506"/>
                </a:lnTo>
                <a:lnTo>
                  <a:pt x="321" y="2503"/>
                </a:lnTo>
                <a:lnTo>
                  <a:pt x="299" y="2502"/>
                </a:lnTo>
                <a:lnTo>
                  <a:pt x="299" y="2502"/>
                </a:lnTo>
                <a:lnTo>
                  <a:pt x="257" y="2482"/>
                </a:lnTo>
                <a:lnTo>
                  <a:pt x="227" y="2469"/>
                </a:lnTo>
                <a:lnTo>
                  <a:pt x="212" y="2463"/>
                </a:lnTo>
                <a:lnTo>
                  <a:pt x="212" y="2463"/>
                </a:lnTo>
                <a:lnTo>
                  <a:pt x="205" y="2460"/>
                </a:lnTo>
                <a:lnTo>
                  <a:pt x="193" y="2454"/>
                </a:lnTo>
                <a:lnTo>
                  <a:pt x="176" y="2447"/>
                </a:lnTo>
                <a:lnTo>
                  <a:pt x="174" y="2409"/>
                </a:lnTo>
                <a:lnTo>
                  <a:pt x="174" y="2409"/>
                </a:lnTo>
                <a:lnTo>
                  <a:pt x="182" y="2402"/>
                </a:lnTo>
                <a:lnTo>
                  <a:pt x="188" y="2394"/>
                </a:lnTo>
                <a:lnTo>
                  <a:pt x="190" y="2391"/>
                </a:lnTo>
                <a:lnTo>
                  <a:pt x="190" y="2388"/>
                </a:lnTo>
                <a:lnTo>
                  <a:pt x="190" y="2388"/>
                </a:lnTo>
                <a:lnTo>
                  <a:pt x="190" y="2379"/>
                </a:lnTo>
                <a:lnTo>
                  <a:pt x="187" y="2368"/>
                </a:lnTo>
                <a:lnTo>
                  <a:pt x="184" y="2347"/>
                </a:lnTo>
                <a:lnTo>
                  <a:pt x="184" y="2347"/>
                </a:lnTo>
                <a:lnTo>
                  <a:pt x="181" y="2342"/>
                </a:lnTo>
                <a:lnTo>
                  <a:pt x="179" y="2333"/>
                </a:lnTo>
                <a:lnTo>
                  <a:pt x="178" y="2327"/>
                </a:lnTo>
                <a:lnTo>
                  <a:pt x="179" y="2320"/>
                </a:lnTo>
                <a:lnTo>
                  <a:pt x="181" y="2312"/>
                </a:lnTo>
                <a:lnTo>
                  <a:pt x="185" y="2303"/>
                </a:lnTo>
                <a:lnTo>
                  <a:pt x="185" y="2303"/>
                </a:lnTo>
                <a:lnTo>
                  <a:pt x="191" y="2291"/>
                </a:lnTo>
                <a:lnTo>
                  <a:pt x="197" y="2272"/>
                </a:lnTo>
                <a:lnTo>
                  <a:pt x="211" y="2227"/>
                </a:lnTo>
                <a:lnTo>
                  <a:pt x="220" y="2184"/>
                </a:lnTo>
                <a:lnTo>
                  <a:pt x="224" y="2165"/>
                </a:lnTo>
                <a:lnTo>
                  <a:pt x="224" y="2165"/>
                </a:lnTo>
                <a:lnTo>
                  <a:pt x="232" y="2136"/>
                </a:lnTo>
                <a:lnTo>
                  <a:pt x="248" y="2081"/>
                </a:lnTo>
                <a:lnTo>
                  <a:pt x="272" y="2001"/>
                </a:lnTo>
                <a:lnTo>
                  <a:pt x="272" y="2001"/>
                </a:lnTo>
                <a:lnTo>
                  <a:pt x="306" y="1944"/>
                </a:lnTo>
                <a:lnTo>
                  <a:pt x="332" y="1901"/>
                </a:lnTo>
                <a:lnTo>
                  <a:pt x="341" y="1884"/>
                </a:lnTo>
                <a:lnTo>
                  <a:pt x="347" y="1872"/>
                </a:lnTo>
                <a:lnTo>
                  <a:pt x="347" y="1872"/>
                </a:lnTo>
                <a:lnTo>
                  <a:pt x="363" y="1819"/>
                </a:lnTo>
                <a:lnTo>
                  <a:pt x="375" y="1778"/>
                </a:lnTo>
                <a:lnTo>
                  <a:pt x="375" y="1778"/>
                </a:lnTo>
                <a:lnTo>
                  <a:pt x="414" y="1821"/>
                </a:lnTo>
                <a:lnTo>
                  <a:pt x="441" y="1853"/>
                </a:lnTo>
                <a:lnTo>
                  <a:pt x="451" y="1865"/>
                </a:lnTo>
                <a:lnTo>
                  <a:pt x="454" y="1872"/>
                </a:lnTo>
                <a:lnTo>
                  <a:pt x="454" y="1872"/>
                </a:lnTo>
                <a:lnTo>
                  <a:pt x="455" y="1886"/>
                </a:lnTo>
                <a:lnTo>
                  <a:pt x="457" y="1904"/>
                </a:lnTo>
                <a:lnTo>
                  <a:pt x="460" y="1921"/>
                </a:lnTo>
                <a:lnTo>
                  <a:pt x="461" y="1929"/>
                </a:lnTo>
                <a:lnTo>
                  <a:pt x="464" y="1935"/>
                </a:lnTo>
                <a:lnTo>
                  <a:pt x="464" y="1935"/>
                </a:lnTo>
                <a:lnTo>
                  <a:pt x="467" y="1939"/>
                </a:lnTo>
                <a:lnTo>
                  <a:pt x="470" y="1942"/>
                </a:lnTo>
                <a:lnTo>
                  <a:pt x="476" y="1947"/>
                </a:lnTo>
                <a:lnTo>
                  <a:pt x="479" y="1951"/>
                </a:lnTo>
                <a:lnTo>
                  <a:pt x="481" y="1956"/>
                </a:lnTo>
                <a:lnTo>
                  <a:pt x="482" y="1963"/>
                </a:lnTo>
                <a:lnTo>
                  <a:pt x="484" y="1974"/>
                </a:lnTo>
                <a:lnTo>
                  <a:pt x="484" y="1974"/>
                </a:lnTo>
                <a:lnTo>
                  <a:pt x="485" y="1987"/>
                </a:lnTo>
                <a:lnTo>
                  <a:pt x="490" y="2001"/>
                </a:lnTo>
                <a:lnTo>
                  <a:pt x="494" y="2014"/>
                </a:lnTo>
                <a:lnTo>
                  <a:pt x="502" y="2026"/>
                </a:lnTo>
                <a:lnTo>
                  <a:pt x="514" y="2045"/>
                </a:lnTo>
                <a:lnTo>
                  <a:pt x="520" y="2053"/>
                </a:lnTo>
                <a:lnTo>
                  <a:pt x="520" y="2053"/>
                </a:lnTo>
                <a:lnTo>
                  <a:pt x="521" y="2071"/>
                </a:lnTo>
                <a:lnTo>
                  <a:pt x="523" y="2089"/>
                </a:lnTo>
                <a:lnTo>
                  <a:pt x="527" y="2111"/>
                </a:lnTo>
                <a:lnTo>
                  <a:pt x="532" y="2136"/>
                </a:lnTo>
                <a:lnTo>
                  <a:pt x="539" y="2165"/>
                </a:lnTo>
                <a:lnTo>
                  <a:pt x="549" y="2191"/>
                </a:lnTo>
                <a:lnTo>
                  <a:pt x="555" y="2205"/>
                </a:lnTo>
                <a:lnTo>
                  <a:pt x="563" y="2217"/>
                </a:lnTo>
                <a:lnTo>
                  <a:pt x="563" y="2217"/>
                </a:lnTo>
                <a:lnTo>
                  <a:pt x="590" y="2262"/>
                </a:lnTo>
                <a:lnTo>
                  <a:pt x="612" y="2296"/>
                </a:lnTo>
                <a:lnTo>
                  <a:pt x="629" y="2324"/>
                </a:lnTo>
                <a:lnTo>
                  <a:pt x="633" y="2335"/>
                </a:lnTo>
                <a:lnTo>
                  <a:pt x="637" y="2345"/>
                </a:lnTo>
                <a:lnTo>
                  <a:pt x="637" y="2345"/>
                </a:lnTo>
                <a:lnTo>
                  <a:pt x="642" y="2356"/>
                </a:lnTo>
                <a:lnTo>
                  <a:pt x="648" y="2366"/>
                </a:lnTo>
                <a:lnTo>
                  <a:pt x="666" y="2390"/>
                </a:lnTo>
                <a:lnTo>
                  <a:pt x="682" y="2412"/>
                </a:lnTo>
                <a:lnTo>
                  <a:pt x="687" y="2421"/>
                </a:lnTo>
                <a:lnTo>
                  <a:pt x="690" y="2427"/>
                </a:lnTo>
                <a:lnTo>
                  <a:pt x="690" y="2427"/>
                </a:lnTo>
                <a:lnTo>
                  <a:pt x="697" y="2453"/>
                </a:lnTo>
                <a:lnTo>
                  <a:pt x="705" y="2475"/>
                </a:lnTo>
                <a:lnTo>
                  <a:pt x="705" y="2475"/>
                </a:lnTo>
                <a:lnTo>
                  <a:pt x="711" y="2488"/>
                </a:lnTo>
                <a:lnTo>
                  <a:pt x="717" y="2497"/>
                </a:lnTo>
                <a:lnTo>
                  <a:pt x="717" y="2497"/>
                </a:lnTo>
                <a:lnTo>
                  <a:pt x="712" y="2502"/>
                </a:lnTo>
                <a:lnTo>
                  <a:pt x="705" y="2517"/>
                </a:lnTo>
                <a:lnTo>
                  <a:pt x="699" y="2533"/>
                </a:lnTo>
                <a:lnTo>
                  <a:pt x="697" y="2541"/>
                </a:lnTo>
                <a:lnTo>
                  <a:pt x="697" y="2547"/>
                </a:lnTo>
                <a:lnTo>
                  <a:pt x="697" y="2547"/>
                </a:lnTo>
                <a:lnTo>
                  <a:pt x="700" y="2553"/>
                </a:lnTo>
                <a:lnTo>
                  <a:pt x="705" y="2556"/>
                </a:lnTo>
                <a:lnTo>
                  <a:pt x="711" y="2557"/>
                </a:lnTo>
                <a:lnTo>
                  <a:pt x="717" y="2560"/>
                </a:lnTo>
                <a:lnTo>
                  <a:pt x="728" y="2561"/>
                </a:lnTo>
                <a:lnTo>
                  <a:pt x="731" y="2563"/>
                </a:lnTo>
                <a:lnTo>
                  <a:pt x="733" y="2564"/>
                </a:lnTo>
                <a:lnTo>
                  <a:pt x="733" y="2564"/>
                </a:lnTo>
                <a:lnTo>
                  <a:pt x="736" y="2570"/>
                </a:lnTo>
                <a:lnTo>
                  <a:pt x="740" y="2581"/>
                </a:lnTo>
                <a:lnTo>
                  <a:pt x="748" y="2593"/>
                </a:lnTo>
                <a:lnTo>
                  <a:pt x="748" y="2593"/>
                </a:lnTo>
                <a:lnTo>
                  <a:pt x="749" y="2624"/>
                </a:lnTo>
                <a:lnTo>
                  <a:pt x="749" y="2624"/>
                </a:lnTo>
                <a:lnTo>
                  <a:pt x="751" y="2627"/>
                </a:lnTo>
                <a:lnTo>
                  <a:pt x="752" y="2629"/>
                </a:lnTo>
                <a:lnTo>
                  <a:pt x="760" y="2630"/>
                </a:lnTo>
                <a:lnTo>
                  <a:pt x="769" y="2632"/>
                </a:lnTo>
                <a:lnTo>
                  <a:pt x="776" y="2632"/>
                </a:lnTo>
                <a:lnTo>
                  <a:pt x="776" y="2632"/>
                </a:lnTo>
                <a:lnTo>
                  <a:pt x="790" y="2629"/>
                </a:lnTo>
                <a:lnTo>
                  <a:pt x="811" y="2623"/>
                </a:lnTo>
                <a:lnTo>
                  <a:pt x="839" y="2615"/>
                </a:lnTo>
                <a:lnTo>
                  <a:pt x="839" y="2615"/>
                </a:lnTo>
                <a:lnTo>
                  <a:pt x="863" y="2611"/>
                </a:lnTo>
                <a:lnTo>
                  <a:pt x="919" y="2599"/>
                </a:lnTo>
                <a:lnTo>
                  <a:pt x="954" y="2591"/>
                </a:lnTo>
                <a:lnTo>
                  <a:pt x="988" y="2581"/>
                </a:lnTo>
                <a:lnTo>
                  <a:pt x="1019" y="2570"/>
                </a:lnTo>
                <a:lnTo>
                  <a:pt x="1034" y="2563"/>
                </a:lnTo>
                <a:lnTo>
                  <a:pt x="1048" y="2557"/>
                </a:lnTo>
                <a:lnTo>
                  <a:pt x="1048" y="2557"/>
                </a:lnTo>
                <a:lnTo>
                  <a:pt x="1070" y="2544"/>
                </a:lnTo>
                <a:lnTo>
                  <a:pt x="1090" y="2529"/>
                </a:lnTo>
                <a:lnTo>
                  <a:pt x="1104" y="2515"/>
                </a:lnTo>
                <a:lnTo>
                  <a:pt x="1116" y="2502"/>
                </a:lnTo>
                <a:lnTo>
                  <a:pt x="1125" y="2490"/>
                </a:lnTo>
                <a:lnTo>
                  <a:pt x="1131" y="2479"/>
                </a:lnTo>
                <a:lnTo>
                  <a:pt x="1134" y="2472"/>
                </a:lnTo>
                <a:lnTo>
                  <a:pt x="1134" y="2466"/>
                </a:lnTo>
                <a:lnTo>
                  <a:pt x="1134" y="2466"/>
                </a:lnTo>
                <a:lnTo>
                  <a:pt x="1131" y="2462"/>
                </a:lnTo>
                <a:lnTo>
                  <a:pt x="1128" y="2459"/>
                </a:lnTo>
                <a:lnTo>
                  <a:pt x="1121" y="2457"/>
                </a:lnTo>
                <a:lnTo>
                  <a:pt x="1112" y="2457"/>
                </a:lnTo>
                <a:lnTo>
                  <a:pt x="1090" y="2457"/>
                </a:lnTo>
                <a:lnTo>
                  <a:pt x="1063" y="2460"/>
                </a:lnTo>
                <a:lnTo>
                  <a:pt x="1063" y="2460"/>
                </a:lnTo>
                <a:lnTo>
                  <a:pt x="1036" y="2464"/>
                </a:lnTo>
                <a:lnTo>
                  <a:pt x="1018" y="2467"/>
                </a:lnTo>
                <a:lnTo>
                  <a:pt x="1005" y="2470"/>
                </a:lnTo>
                <a:lnTo>
                  <a:pt x="887" y="2454"/>
                </a:lnTo>
                <a:lnTo>
                  <a:pt x="870" y="2444"/>
                </a:lnTo>
                <a:lnTo>
                  <a:pt x="822" y="2388"/>
                </a:lnTo>
                <a:lnTo>
                  <a:pt x="822" y="2388"/>
                </a:lnTo>
                <a:lnTo>
                  <a:pt x="824" y="2375"/>
                </a:lnTo>
                <a:lnTo>
                  <a:pt x="824" y="2365"/>
                </a:lnTo>
                <a:lnTo>
                  <a:pt x="824" y="2362"/>
                </a:lnTo>
                <a:lnTo>
                  <a:pt x="822" y="2360"/>
                </a:lnTo>
                <a:lnTo>
                  <a:pt x="822" y="2360"/>
                </a:lnTo>
                <a:lnTo>
                  <a:pt x="817" y="2356"/>
                </a:lnTo>
                <a:lnTo>
                  <a:pt x="806" y="2350"/>
                </a:lnTo>
                <a:lnTo>
                  <a:pt x="796" y="2338"/>
                </a:lnTo>
                <a:lnTo>
                  <a:pt x="790" y="2330"/>
                </a:lnTo>
                <a:lnTo>
                  <a:pt x="784" y="2321"/>
                </a:lnTo>
                <a:lnTo>
                  <a:pt x="784" y="2321"/>
                </a:lnTo>
                <a:lnTo>
                  <a:pt x="772" y="2294"/>
                </a:lnTo>
                <a:lnTo>
                  <a:pt x="760" y="2265"/>
                </a:lnTo>
                <a:lnTo>
                  <a:pt x="748" y="2227"/>
                </a:lnTo>
                <a:lnTo>
                  <a:pt x="685" y="2044"/>
                </a:lnTo>
                <a:lnTo>
                  <a:pt x="685" y="2044"/>
                </a:lnTo>
                <a:lnTo>
                  <a:pt x="687" y="1971"/>
                </a:lnTo>
                <a:lnTo>
                  <a:pt x="687" y="1917"/>
                </a:lnTo>
                <a:lnTo>
                  <a:pt x="685" y="1884"/>
                </a:lnTo>
                <a:lnTo>
                  <a:pt x="685" y="1884"/>
                </a:lnTo>
                <a:lnTo>
                  <a:pt x="682" y="1875"/>
                </a:lnTo>
                <a:lnTo>
                  <a:pt x="678" y="1863"/>
                </a:lnTo>
                <a:lnTo>
                  <a:pt x="664" y="1830"/>
                </a:lnTo>
                <a:lnTo>
                  <a:pt x="645" y="1789"/>
                </a:lnTo>
                <a:lnTo>
                  <a:pt x="584" y="1622"/>
                </a:lnTo>
                <a:lnTo>
                  <a:pt x="584" y="1622"/>
                </a:lnTo>
                <a:lnTo>
                  <a:pt x="563" y="1590"/>
                </a:lnTo>
                <a:lnTo>
                  <a:pt x="549" y="1569"/>
                </a:lnTo>
                <a:lnTo>
                  <a:pt x="545" y="1562"/>
                </a:lnTo>
                <a:lnTo>
                  <a:pt x="545" y="1560"/>
                </a:lnTo>
                <a:lnTo>
                  <a:pt x="546" y="1559"/>
                </a:lnTo>
                <a:lnTo>
                  <a:pt x="546" y="1559"/>
                </a:lnTo>
                <a:lnTo>
                  <a:pt x="549" y="1562"/>
                </a:lnTo>
                <a:lnTo>
                  <a:pt x="555" y="1565"/>
                </a:lnTo>
                <a:lnTo>
                  <a:pt x="570" y="1578"/>
                </a:lnTo>
                <a:lnTo>
                  <a:pt x="588" y="1592"/>
                </a:lnTo>
                <a:lnTo>
                  <a:pt x="597" y="1596"/>
                </a:lnTo>
                <a:lnTo>
                  <a:pt x="603" y="1598"/>
                </a:lnTo>
                <a:lnTo>
                  <a:pt x="603" y="1598"/>
                </a:lnTo>
                <a:lnTo>
                  <a:pt x="612" y="1598"/>
                </a:lnTo>
                <a:lnTo>
                  <a:pt x="627" y="1593"/>
                </a:lnTo>
                <a:lnTo>
                  <a:pt x="663" y="1578"/>
                </a:lnTo>
                <a:lnTo>
                  <a:pt x="697" y="1563"/>
                </a:lnTo>
                <a:lnTo>
                  <a:pt x="717" y="1553"/>
                </a:lnTo>
                <a:lnTo>
                  <a:pt x="717" y="1553"/>
                </a:lnTo>
                <a:lnTo>
                  <a:pt x="720" y="1550"/>
                </a:lnTo>
                <a:lnTo>
                  <a:pt x="723" y="1545"/>
                </a:lnTo>
                <a:lnTo>
                  <a:pt x="727" y="1535"/>
                </a:lnTo>
                <a:lnTo>
                  <a:pt x="730" y="1523"/>
                </a:lnTo>
                <a:lnTo>
                  <a:pt x="731" y="1510"/>
                </a:lnTo>
                <a:lnTo>
                  <a:pt x="731" y="1510"/>
                </a:lnTo>
                <a:lnTo>
                  <a:pt x="733" y="1484"/>
                </a:lnTo>
                <a:lnTo>
                  <a:pt x="737" y="1447"/>
                </a:lnTo>
                <a:lnTo>
                  <a:pt x="745" y="1401"/>
                </a:lnTo>
                <a:lnTo>
                  <a:pt x="737" y="1365"/>
                </a:lnTo>
                <a:lnTo>
                  <a:pt x="737" y="1365"/>
                </a:lnTo>
                <a:lnTo>
                  <a:pt x="746" y="1365"/>
                </a:lnTo>
                <a:lnTo>
                  <a:pt x="755" y="1365"/>
                </a:lnTo>
                <a:lnTo>
                  <a:pt x="764" y="1365"/>
                </a:lnTo>
                <a:lnTo>
                  <a:pt x="773" y="1362"/>
                </a:lnTo>
                <a:lnTo>
                  <a:pt x="776" y="1361"/>
                </a:lnTo>
                <a:lnTo>
                  <a:pt x="779" y="1359"/>
                </a:lnTo>
                <a:lnTo>
                  <a:pt x="781" y="1356"/>
                </a:lnTo>
                <a:lnTo>
                  <a:pt x="782" y="1352"/>
                </a:lnTo>
                <a:lnTo>
                  <a:pt x="781" y="1349"/>
                </a:lnTo>
                <a:lnTo>
                  <a:pt x="779" y="1343"/>
                </a:lnTo>
                <a:lnTo>
                  <a:pt x="779" y="1343"/>
                </a:lnTo>
                <a:lnTo>
                  <a:pt x="770" y="1331"/>
                </a:lnTo>
                <a:lnTo>
                  <a:pt x="758" y="1317"/>
                </a:lnTo>
                <a:lnTo>
                  <a:pt x="743" y="1304"/>
                </a:lnTo>
                <a:lnTo>
                  <a:pt x="728" y="1290"/>
                </a:lnTo>
                <a:lnTo>
                  <a:pt x="702" y="1269"/>
                </a:lnTo>
                <a:lnTo>
                  <a:pt x="690" y="1261"/>
                </a:lnTo>
                <a:lnTo>
                  <a:pt x="599" y="1253"/>
                </a:lnTo>
                <a:lnTo>
                  <a:pt x="572" y="1178"/>
                </a:lnTo>
                <a:lnTo>
                  <a:pt x="546" y="1092"/>
                </a:lnTo>
                <a:lnTo>
                  <a:pt x="548" y="1022"/>
                </a:lnTo>
                <a:lnTo>
                  <a:pt x="546" y="986"/>
                </a:lnTo>
                <a:lnTo>
                  <a:pt x="546" y="986"/>
                </a:lnTo>
                <a:lnTo>
                  <a:pt x="572" y="1011"/>
                </a:lnTo>
                <a:lnTo>
                  <a:pt x="600" y="1034"/>
                </a:lnTo>
                <a:lnTo>
                  <a:pt x="633" y="1059"/>
                </a:lnTo>
                <a:lnTo>
                  <a:pt x="633" y="1059"/>
                </a:lnTo>
                <a:lnTo>
                  <a:pt x="681" y="1089"/>
                </a:lnTo>
                <a:lnTo>
                  <a:pt x="740" y="1126"/>
                </a:lnTo>
                <a:lnTo>
                  <a:pt x="815" y="1170"/>
                </a:lnTo>
                <a:lnTo>
                  <a:pt x="897" y="1228"/>
                </a:lnTo>
                <a:lnTo>
                  <a:pt x="964" y="1302"/>
                </a:lnTo>
                <a:lnTo>
                  <a:pt x="964" y="1302"/>
                </a:lnTo>
                <a:lnTo>
                  <a:pt x="966" y="1302"/>
                </a:lnTo>
                <a:lnTo>
                  <a:pt x="972" y="1302"/>
                </a:lnTo>
                <a:lnTo>
                  <a:pt x="973" y="1301"/>
                </a:lnTo>
                <a:lnTo>
                  <a:pt x="975" y="1299"/>
                </a:lnTo>
                <a:lnTo>
                  <a:pt x="976" y="1296"/>
                </a:lnTo>
                <a:lnTo>
                  <a:pt x="975" y="1290"/>
                </a:lnTo>
                <a:lnTo>
                  <a:pt x="975" y="1290"/>
                </a:lnTo>
                <a:lnTo>
                  <a:pt x="969" y="1277"/>
                </a:lnTo>
                <a:lnTo>
                  <a:pt x="960" y="1262"/>
                </a:lnTo>
                <a:lnTo>
                  <a:pt x="948" y="1246"/>
                </a:lnTo>
                <a:lnTo>
                  <a:pt x="948" y="1246"/>
                </a:lnTo>
                <a:lnTo>
                  <a:pt x="964" y="1259"/>
                </a:lnTo>
                <a:lnTo>
                  <a:pt x="976" y="1269"/>
                </a:lnTo>
                <a:lnTo>
                  <a:pt x="982" y="1277"/>
                </a:lnTo>
                <a:lnTo>
                  <a:pt x="982" y="1277"/>
                </a:lnTo>
                <a:lnTo>
                  <a:pt x="990" y="1296"/>
                </a:lnTo>
                <a:lnTo>
                  <a:pt x="994" y="1307"/>
                </a:lnTo>
                <a:lnTo>
                  <a:pt x="997" y="1311"/>
                </a:lnTo>
                <a:lnTo>
                  <a:pt x="1000" y="1313"/>
                </a:lnTo>
                <a:lnTo>
                  <a:pt x="1000" y="1313"/>
                </a:lnTo>
                <a:lnTo>
                  <a:pt x="1003" y="1313"/>
                </a:lnTo>
                <a:lnTo>
                  <a:pt x="1005" y="1313"/>
                </a:lnTo>
                <a:lnTo>
                  <a:pt x="1009" y="1310"/>
                </a:lnTo>
                <a:lnTo>
                  <a:pt x="1013" y="1304"/>
                </a:lnTo>
                <a:lnTo>
                  <a:pt x="1013" y="1304"/>
                </a:lnTo>
                <a:lnTo>
                  <a:pt x="1015" y="1304"/>
                </a:lnTo>
                <a:lnTo>
                  <a:pt x="1016" y="1301"/>
                </a:lnTo>
                <a:lnTo>
                  <a:pt x="1018" y="1296"/>
                </a:lnTo>
                <a:lnTo>
                  <a:pt x="1018" y="1296"/>
                </a:lnTo>
                <a:lnTo>
                  <a:pt x="1021" y="1278"/>
                </a:lnTo>
                <a:lnTo>
                  <a:pt x="1021" y="1278"/>
                </a:lnTo>
                <a:lnTo>
                  <a:pt x="1030" y="1284"/>
                </a:lnTo>
                <a:lnTo>
                  <a:pt x="1036" y="1286"/>
                </a:lnTo>
                <a:lnTo>
                  <a:pt x="1037" y="1287"/>
                </a:lnTo>
                <a:lnTo>
                  <a:pt x="1039" y="1286"/>
                </a:lnTo>
                <a:lnTo>
                  <a:pt x="1039" y="1286"/>
                </a:lnTo>
                <a:lnTo>
                  <a:pt x="1040" y="1281"/>
                </a:lnTo>
                <a:lnTo>
                  <a:pt x="1043" y="1271"/>
                </a:lnTo>
                <a:lnTo>
                  <a:pt x="1043" y="1259"/>
                </a:lnTo>
                <a:lnTo>
                  <a:pt x="1042" y="1249"/>
                </a:lnTo>
                <a:lnTo>
                  <a:pt x="1042" y="1249"/>
                </a:lnTo>
                <a:lnTo>
                  <a:pt x="1034" y="1231"/>
                </a:lnTo>
                <a:lnTo>
                  <a:pt x="1028" y="1220"/>
                </a:lnTo>
                <a:lnTo>
                  <a:pt x="1024" y="1211"/>
                </a:lnTo>
                <a:lnTo>
                  <a:pt x="1024" y="1211"/>
                </a:lnTo>
                <a:lnTo>
                  <a:pt x="1015" y="1202"/>
                </a:lnTo>
                <a:lnTo>
                  <a:pt x="1005" y="1190"/>
                </a:lnTo>
                <a:lnTo>
                  <a:pt x="991" y="1178"/>
                </a:lnTo>
                <a:lnTo>
                  <a:pt x="903" y="1137"/>
                </a:lnTo>
                <a:lnTo>
                  <a:pt x="893" y="1128"/>
                </a:lnTo>
                <a:lnTo>
                  <a:pt x="893" y="1128"/>
                </a:lnTo>
                <a:lnTo>
                  <a:pt x="891" y="1126"/>
                </a:lnTo>
                <a:lnTo>
                  <a:pt x="885" y="1123"/>
                </a:lnTo>
                <a:lnTo>
                  <a:pt x="885" y="1123"/>
                </a:lnTo>
                <a:lnTo>
                  <a:pt x="879" y="1122"/>
                </a:lnTo>
                <a:lnTo>
                  <a:pt x="878" y="1122"/>
                </a:lnTo>
                <a:lnTo>
                  <a:pt x="836" y="1093"/>
                </a:lnTo>
                <a:lnTo>
                  <a:pt x="757" y="1035"/>
                </a:lnTo>
                <a:lnTo>
                  <a:pt x="700" y="979"/>
                </a:lnTo>
                <a:lnTo>
                  <a:pt x="700" y="979"/>
                </a:lnTo>
                <a:lnTo>
                  <a:pt x="703" y="979"/>
                </a:lnTo>
                <a:lnTo>
                  <a:pt x="708" y="977"/>
                </a:lnTo>
                <a:lnTo>
                  <a:pt x="712" y="973"/>
                </a:lnTo>
                <a:lnTo>
                  <a:pt x="715" y="970"/>
                </a:lnTo>
                <a:lnTo>
                  <a:pt x="717" y="965"/>
                </a:lnTo>
                <a:lnTo>
                  <a:pt x="717" y="965"/>
                </a:lnTo>
                <a:lnTo>
                  <a:pt x="718" y="949"/>
                </a:lnTo>
                <a:lnTo>
                  <a:pt x="717" y="922"/>
                </a:lnTo>
                <a:lnTo>
                  <a:pt x="715" y="889"/>
                </a:lnTo>
                <a:lnTo>
                  <a:pt x="715" y="889"/>
                </a:lnTo>
                <a:lnTo>
                  <a:pt x="720" y="882"/>
                </a:lnTo>
                <a:lnTo>
                  <a:pt x="721" y="876"/>
                </a:lnTo>
                <a:lnTo>
                  <a:pt x="723" y="873"/>
                </a:lnTo>
                <a:lnTo>
                  <a:pt x="723" y="873"/>
                </a:lnTo>
                <a:lnTo>
                  <a:pt x="721" y="868"/>
                </a:lnTo>
                <a:lnTo>
                  <a:pt x="720" y="865"/>
                </a:lnTo>
                <a:lnTo>
                  <a:pt x="717" y="862"/>
                </a:lnTo>
                <a:lnTo>
                  <a:pt x="717" y="862"/>
                </a:lnTo>
                <a:lnTo>
                  <a:pt x="723" y="856"/>
                </a:lnTo>
                <a:lnTo>
                  <a:pt x="728" y="847"/>
                </a:lnTo>
                <a:lnTo>
                  <a:pt x="728" y="847"/>
                </a:lnTo>
                <a:lnTo>
                  <a:pt x="727" y="843"/>
                </a:lnTo>
                <a:lnTo>
                  <a:pt x="724" y="835"/>
                </a:lnTo>
                <a:lnTo>
                  <a:pt x="720" y="825"/>
                </a:lnTo>
                <a:lnTo>
                  <a:pt x="720" y="825"/>
                </a:lnTo>
                <a:lnTo>
                  <a:pt x="724" y="819"/>
                </a:lnTo>
                <a:lnTo>
                  <a:pt x="727" y="813"/>
                </a:lnTo>
                <a:lnTo>
                  <a:pt x="727" y="807"/>
                </a:lnTo>
                <a:lnTo>
                  <a:pt x="727" y="807"/>
                </a:lnTo>
                <a:lnTo>
                  <a:pt x="726" y="801"/>
                </a:lnTo>
                <a:lnTo>
                  <a:pt x="724" y="798"/>
                </a:lnTo>
                <a:lnTo>
                  <a:pt x="723" y="797"/>
                </a:lnTo>
                <a:lnTo>
                  <a:pt x="723" y="797"/>
                </a:lnTo>
                <a:lnTo>
                  <a:pt x="724" y="795"/>
                </a:lnTo>
                <a:lnTo>
                  <a:pt x="726" y="789"/>
                </a:lnTo>
                <a:lnTo>
                  <a:pt x="727" y="786"/>
                </a:lnTo>
                <a:lnTo>
                  <a:pt x="726" y="783"/>
                </a:lnTo>
                <a:lnTo>
                  <a:pt x="724" y="779"/>
                </a:lnTo>
                <a:lnTo>
                  <a:pt x="720" y="774"/>
                </a:lnTo>
                <a:lnTo>
                  <a:pt x="720" y="774"/>
                </a:lnTo>
                <a:lnTo>
                  <a:pt x="708" y="764"/>
                </a:lnTo>
                <a:lnTo>
                  <a:pt x="705" y="761"/>
                </a:lnTo>
                <a:lnTo>
                  <a:pt x="705" y="761"/>
                </a:lnTo>
                <a:lnTo>
                  <a:pt x="705" y="744"/>
                </a:lnTo>
                <a:lnTo>
                  <a:pt x="705" y="731"/>
                </a:lnTo>
                <a:lnTo>
                  <a:pt x="705" y="722"/>
                </a:lnTo>
                <a:lnTo>
                  <a:pt x="705" y="722"/>
                </a:lnTo>
                <a:lnTo>
                  <a:pt x="688" y="697"/>
                </a:lnTo>
                <a:lnTo>
                  <a:pt x="652" y="697"/>
                </a:lnTo>
                <a:lnTo>
                  <a:pt x="599" y="706"/>
                </a:lnTo>
                <a:lnTo>
                  <a:pt x="599" y="706"/>
                </a:lnTo>
                <a:lnTo>
                  <a:pt x="596" y="713"/>
                </a:lnTo>
                <a:lnTo>
                  <a:pt x="594" y="720"/>
                </a:lnTo>
                <a:lnTo>
                  <a:pt x="593" y="726"/>
                </a:lnTo>
                <a:lnTo>
                  <a:pt x="593" y="776"/>
                </a:lnTo>
                <a:lnTo>
                  <a:pt x="567" y="792"/>
                </a:lnTo>
                <a:lnTo>
                  <a:pt x="544" y="756"/>
                </a:lnTo>
                <a:lnTo>
                  <a:pt x="544" y="756"/>
                </a:lnTo>
                <a:lnTo>
                  <a:pt x="535" y="743"/>
                </a:lnTo>
                <a:lnTo>
                  <a:pt x="524" y="731"/>
                </a:lnTo>
                <a:lnTo>
                  <a:pt x="515" y="719"/>
                </a:lnTo>
                <a:lnTo>
                  <a:pt x="509" y="710"/>
                </a:lnTo>
                <a:lnTo>
                  <a:pt x="509" y="710"/>
                </a:lnTo>
                <a:lnTo>
                  <a:pt x="496" y="673"/>
                </a:lnTo>
                <a:lnTo>
                  <a:pt x="485" y="643"/>
                </a:lnTo>
                <a:lnTo>
                  <a:pt x="485" y="643"/>
                </a:lnTo>
                <a:lnTo>
                  <a:pt x="436" y="585"/>
                </a:lnTo>
                <a:lnTo>
                  <a:pt x="424" y="585"/>
                </a:lnTo>
                <a:lnTo>
                  <a:pt x="424" y="585"/>
                </a:lnTo>
                <a:lnTo>
                  <a:pt x="399" y="535"/>
                </a:lnTo>
                <a:lnTo>
                  <a:pt x="381" y="497"/>
                </a:lnTo>
                <a:lnTo>
                  <a:pt x="375" y="483"/>
                </a:lnTo>
                <a:lnTo>
                  <a:pt x="373" y="474"/>
                </a:lnTo>
                <a:lnTo>
                  <a:pt x="373" y="474"/>
                </a:lnTo>
                <a:lnTo>
                  <a:pt x="373" y="468"/>
                </a:lnTo>
                <a:lnTo>
                  <a:pt x="376" y="459"/>
                </a:lnTo>
                <a:lnTo>
                  <a:pt x="387" y="437"/>
                </a:lnTo>
                <a:lnTo>
                  <a:pt x="397" y="419"/>
                </a:lnTo>
                <a:lnTo>
                  <a:pt x="402" y="413"/>
                </a:lnTo>
                <a:lnTo>
                  <a:pt x="405" y="410"/>
                </a:lnTo>
                <a:lnTo>
                  <a:pt x="405" y="410"/>
                </a:lnTo>
                <a:lnTo>
                  <a:pt x="430" y="407"/>
                </a:lnTo>
                <a:lnTo>
                  <a:pt x="448" y="404"/>
                </a:lnTo>
                <a:lnTo>
                  <a:pt x="460" y="400"/>
                </a:lnTo>
                <a:lnTo>
                  <a:pt x="460" y="400"/>
                </a:lnTo>
                <a:lnTo>
                  <a:pt x="466" y="395"/>
                </a:lnTo>
                <a:lnTo>
                  <a:pt x="473" y="388"/>
                </a:lnTo>
                <a:lnTo>
                  <a:pt x="479" y="380"/>
                </a:lnTo>
                <a:lnTo>
                  <a:pt x="484" y="373"/>
                </a:lnTo>
                <a:lnTo>
                  <a:pt x="484" y="373"/>
                </a:lnTo>
                <a:lnTo>
                  <a:pt x="485" y="364"/>
                </a:lnTo>
                <a:lnTo>
                  <a:pt x="487" y="352"/>
                </a:lnTo>
                <a:lnTo>
                  <a:pt x="488" y="336"/>
                </a:lnTo>
                <a:lnTo>
                  <a:pt x="503" y="331"/>
                </a:lnTo>
                <a:lnTo>
                  <a:pt x="503" y="331"/>
                </a:lnTo>
                <a:lnTo>
                  <a:pt x="506" y="324"/>
                </a:lnTo>
                <a:lnTo>
                  <a:pt x="508" y="318"/>
                </a:lnTo>
                <a:lnTo>
                  <a:pt x="511" y="316"/>
                </a:lnTo>
                <a:lnTo>
                  <a:pt x="511" y="316"/>
                </a:lnTo>
                <a:lnTo>
                  <a:pt x="514" y="315"/>
                </a:lnTo>
                <a:lnTo>
                  <a:pt x="517" y="312"/>
                </a:lnTo>
                <a:lnTo>
                  <a:pt x="518" y="309"/>
                </a:lnTo>
                <a:lnTo>
                  <a:pt x="518" y="303"/>
                </a:lnTo>
                <a:lnTo>
                  <a:pt x="518" y="303"/>
                </a:lnTo>
                <a:lnTo>
                  <a:pt x="515" y="291"/>
                </a:lnTo>
                <a:lnTo>
                  <a:pt x="515" y="291"/>
                </a:lnTo>
                <a:lnTo>
                  <a:pt x="523" y="288"/>
                </a:lnTo>
                <a:lnTo>
                  <a:pt x="529" y="282"/>
                </a:lnTo>
                <a:lnTo>
                  <a:pt x="530" y="279"/>
                </a:lnTo>
                <a:lnTo>
                  <a:pt x="530" y="276"/>
                </a:lnTo>
                <a:lnTo>
                  <a:pt x="530" y="276"/>
                </a:lnTo>
                <a:lnTo>
                  <a:pt x="529" y="270"/>
                </a:lnTo>
                <a:lnTo>
                  <a:pt x="527" y="262"/>
                </a:lnTo>
                <a:lnTo>
                  <a:pt x="518" y="245"/>
                </a:lnTo>
                <a:lnTo>
                  <a:pt x="506" y="222"/>
                </a:lnTo>
                <a:lnTo>
                  <a:pt x="506" y="222"/>
                </a:lnTo>
                <a:lnTo>
                  <a:pt x="511" y="206"/>
                </a:lnTo>
                <a:lnTo>
                  <a:pt x="512" y="192"/>
                </a:lnTo>
                <a:lnTo>
                  <a:pt x="512" y="182"/>
                </a:lnTo>
                <a:lnTo>
                  <a:pt x="512" y="182"/>
                </a:lnTo>
                <a:lnTo>
                  <a:pt x="509" y="154"/>
                </a:lnTo>
                <a:lnTo>
                  <a:pt x="506" y="139"/>
                </a:lnTo>
                <a:lnTo>
                  <a:pt x="503" y="128"/>
                </a:lnTo>
                <a:lnTo>
                  <a:pt x="503" y="128"/>
                </a:lnTo>
                <a:lnTo>
                  <a:pt x="500" y="119"/>
                </a:lnTo>
                <a:lnTo>
                  <a:pt x="493" y="107"/>
                </a:lnTo>
                <a:lnTo>
                  <a:pt x="485" y="97"/>
                </a:lnTo>
                <a:lnTo>
                  <a:pt x="476" y="86"/>
                </a:lnTo>
                <a:lnTo>
                  <a:pt x="476" y="86"/>
                </a:lnTo>
                <a:lnTo>
                  <a:pt x="458" y="70"/>
                </a:lnTo>
                <a:lnTo>
                  <a:pt x="458" y="70"/>
                </a:lnTo>
                <a:lnTo>
                  <a:pt x="467" y="63"/>
                </a:lnTo>
                <a:lnTo>
                  <a:pt x="473" y="57"/>
                </a:lnTo>
                <a:lnTo>
                  <a:pt x="473" y="55"/>
                </a:lnTo>
                <a:lnTo>
                  <a:pt x="473" y="54"/>
                </a:lnTo>
                <a:lnTo>
                  <a:pt x="473" y="54"/>
                </a:lnTo>
                <a:close/>
                <a:moveTo>
                  <a:pt x="539" y="1138"/>
                </a:moveTo>
                <a:lnTo>
                  <a:pt x="561" y="1243"/>
                </a:lnTo>
                <a:lnTo>
                  <a:pt x="561" y="1255"/>
                </a:lnTo>
                <a:lnTo>
                  <a:pt x="503" y="1240"/>
                </a:lnTo>
                <a:lnTo>
                  <a:pt x="514" y="1217"/>
                </a:lnTo>
                <a:lnTo>
                  <a:pt x="514" y="1217"/>
                </a:lnTo>
                <a:lnTo>
                  <a:pt x="517" y="1219"/>
                </a:lnTo>
                <a:lnTo>
                  <a:pt x="520" y="1219"/>
                </a:lnTo>
                <a:lnTo>
                  <a:pt x="521" y="1214"/>
                </a:lnTo>
                <a:lnTo>
                  <a:pt x="521" y="1214"/>
                </a:lnTo>
                <a:lnTo>
                  <a:pt x="523" y="1202"/>
                </a:lnTo>
                <a:lnTo>
                  <a:pt x="523" y="1199"/>
                </a:lnTo>
                <a:lnTo>
                  <a:pt x="523" y="1196"/>
                </a:lnTo>
                <a:lnTo>
                  <a:pt x="523" y="1196"/>
                </a:lnTo>
                <a:lnTo>
                  <a:pt x="529" y="1192"/>
                </a:lnTo>
                <a:lnTo>
                  <a:pt x="533" y="1186"/>
                </a:lnTo>
                <a:lnTo>
                  <a:pt x="530" y="1176"/>
                </a:lnTo>
                <a:lnTo>
                  <a:pt x="530" y="1159"/>
                </a:lnTo>
                <a:lnTo>
                  <a:pt x="539" y="1138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17">
            <a:extLst>
              <a:ext uri="{FF2B5EF4-FFF2-40B4-BE49-F238E27FC236}">
                <a16:creationId xmlns:a16="http://schemas.microsoft.com/office/drawing/2014/main" id="{7F08B80C-14F7-4F06-B4CA-857412185210}"/>
              </a:ext>
            </a:extLst>
          </p:cNvPr>
          <p:cNvSpPr>
            <a:spLocks noEditPoints="1"/>
          </p:cNvSpPr>
          <p:nvPr/>
        </p:nvSpPr>
        <p:spPr bwMode="auto">
          <a:xfrm>
            <a:off x="2852597" y="3878476"/>
            <a:ext cx="832225" cy="1765464"/>
          </a:xfrm>
          <a:custGeom>
            <a:avLst/>
            <a:gdLst>
              <a:gd name="T0" fmla="*/ 248 w 725"/>
              <a:gd name="T1" fmla="*/ 542 h 1538"/>
              <a:gd name="T2" fmla="*/ 228 w 725"/>
              <a:gd name="T3" fmla="*/ 712 h 1538"/>
              <a:gd name="T4" fmla="*/ 217 w 725"/>
              <a:gd name="T5" fmla="*/ 848 h 1538"/>
              <a:gd name="T6" fmla="*/ 169 w 725"/>
              <a:gd name="T7" fmla="*/ 1219 h 1538"/>
              <a:gd name="T8" fmla="*/ 120 w 725"/>
              <a:gd name="T9" fmla="*/ 1381 h 1538"/>
              <a:gd name="T10" fmla="*/ 104 w 725"/>
              <a:gd name="T11" fmla="*/ 1461 h 1538"/>
              <a:gd name="T12" fmla="*/ 44 w 725"/>
              <a:gd name="T13" fmla="*/ 1486 h 1538"/>
              <a:gd name="T14" fmla="*/ 0 w 725"/>
              <a:gd name="T15" fmla="*/ 1504 h 1538"/>
              <a:gd name="T16" fmla="*/ 19 w 725"/>
              <a:gd name="T17" fmla="*/ 1520 h 1538"/>
              <a:gd name="T18" fmla="*/ 193 w 725"/>
              <a:gd name="T19" fmla="*/ 1528 h 1538"/>
              <a:gd name="T20" fmla="*/ 237 w 725"/>
              <a:gd name="T21" fmla="*/ 1517 h 1538"/>
              <a:gd name="T22" fmla="*/ 243 w 725"/>
              <a:gd name="T23" fmla="*/ 1445 h 1538"/>
              <a:gd name="T24" fmla="*/ 258 w 725"/>
              <a:gd name="T25" fmla="*/ 1279 h 1538"/>
              <a:gd name="T26" fmla="*/ 326 w 725"/>
              <a:gd name="T27" fmla="*/ 965 h 1538"/>
              <a:gd name="T28" fmla="*/ 366 w 725"/>
              <a:gd name="T29" fmla="*/ 1040 h 1538"/>
              <a:gd name="T30" fmla="*/ 379 w 725"/>
              <a:gd name="T31" fmla="*/ 1193 h 1538"/>
              <a:gd name="T32" fmla="*/ 352 w 725"/>
              <a:gd name="T33" fmla="*/ 1376 h 1538"/>
              <a:gd name="T34" fmla="*/ 345 w 725"/>
              <a:gd name="T35" fmla="*/ 1458 h 1538"/>
              <a:gd name="T36" fmla="*/ 295 w 725"/>
              <a:gd name="T37" fmla="*/ 1512 h 1538"/>
              <a:gd name="T38" fmla="*/ 295 w 725"/>
              <a:gd name="T39" fmla="*/ 1533 h 1538"/>
              <a:gd name="T40" fmla="*/ 358 w 725"/>
              <a:gd name="T41" fmla="*/ 1538 h 1538"/>
              <a:gd name="T42" fmla="*/ 469 w 725"/>
              <a:gd name="T43" fmla="*/ 1521 h 1538"/>
              <a:gd name="T44" fmla="*/ 469 w 725"/>
              <a:gd name="T45" fmla="*/ 1470 h 1538"/>
              <a:gd name="T46" fmla="*/ 477 w 725"/>
              <a:gd name="T47" fmla="*/ 1428 h 1538"/>
              <a:gd name="T48" fmla="*/ 494 w 725"/>
              <a:gd name="T49" fmla="*/ 1257 h 1538"/>
              <a:gd name="T50" fmla="*/ 512 w 725"/>
              <a:gd name="T51" fmla="*/ 961 h 1538"/>
              <a:gd name="T52" fmla="*/ 526 w 725"/>
              <a:gd name="T53" fmla="*/ 810 h 1538"/>
              <a:gd name="T54" fmla="*/ 567 w 725"/>
              <a:gd name="T55" fmla="*/ 722 h 1538"/>
              <a:gd name="T56" fmla="*/ 593 w 725"/>
              <a:gd name="T57" fmla="*/ 691 h 1538"/>
              <a:gd name="T58" fmla="*/ 636 w 725"/>
              <a:gd name="T59" fmla="*/ 662 h 1538"/>
              <a:gd name="T60" fmla="*/ 713 w 725"/>
              <a:gd name="T61" fmla="*/ 576 h 1538"/>
              <a:gd name="T62" fmla="*/ 721 w 725"/>
              <a:gd name="T63" fmla="*/ 505 h 1538"/>
              <a:gd name="T64" fmla="*/ 694 w 725"/>
              <a:gd name="T65" fmla="*/ 411 h 1538"/>
              <a:gd name="T66" fmla="*/ 589 w 725"/>
              <a:gd name="T67" fmla="*/ 283 h 1538"/>
              <a:gd name="T68" fmla="*/ 483 w 725"/>
              <a:gd name="T69" fmla="*/ 213 h 1538"/>
              <a:gd name="T70" fmla="*/ 462 w 725"/>
              <a:gd name="T71" fmla="*/ 168 h 1538"/>
              <a:gd name="T72" fmla="*/ 440 w 725"/>
              <a:gd name="T73" fmla="*/ 79 h 1538"/>
              <a:gd name="T74" fmla="*/ 415 w 725"/>
              <a:gd name="T75" fmla="*/ 21 h 1538"/>
              <a:gd name="T76" fmla="*/ 384 w 725"/>
              <a:gd name="T77" fmla="*/ 0 h 1538"/>
              <a:gd name="T78" fmla="*/ 326 w 725"/>
              <a:gd name="T79" fmla="*/ 11 h 1538"/>
              <a:gd name="T80" fmla="*/ 279 w 725"/>
              <a:gd name="T81" fmla="*/ 47 h 1538"/>
              <a:gd name="T82" fmla="*/ 264 w 725"/>
              <a:gd name="T83" fmla="*/ 79 h 1538"/>
              <a:gd name="T84" fmla="*/ 256 w 725"/>
              <a:gd name="T85" fmla="*/ 105 h 1538"/>
              <a:gd name="T86" fmla="*/ 284 w 725"/>
              <a:gd name="T87" fmla="*/ 168 h 1538"/>
              <a:gd name="T88" fmla="*/ 288 w 725"/>
              <a:gd name="T89" fmla="*/ 195 h 1538"/>
              <a:gd name="T90" fmla="*/ 296 w 725"/>
              <a:gd name="T91" fmla="*/ 206 h 1538"/>
              <a:gd name="T92" fmla="*/ 277 w 725"/>
              <a:gd name="T93" fmla="*/ 221 h 1538"/>
              <a:gd name="T94" fmla="*/ 232 w 725"/>
              <a:gd name="T95" fmla="*/ 288 h 1538"/>
              <a:gd name="T96" fmla="*/ 190 w 725"/>
              <a:gd name="T97" fmla="*/ 450 h 1538"/>
              <a:gd name="T98" fmla="*/ 166 w 725"/>
              <a:gd name="T99" fmla="*/ 432 h 1538"/>
              <a:gd name="T100" fmla="*/ 99 w 725"/>
              <a:gd name="T101" fmla="*/ 463 h 1538"/>
              <a:gd name="T102" fmla="*/ 118 w 725"/>
              <a:gd name="T103" fmla="*/ 500 h 1538"/>
              <a:gd name="T104" fmla="*/ 159 w 725"/>
              <a:gd name="T105" fmla="*/ 518 h 1538"/>
              <a:gd name="T106" fmla="*/ 190 w 725"/>
              <a:gd name="T107" fmla="*/ 555 h 1538"/>
              <a:gd name="T108" fmla="*/ 546 w 725"/>
              <a:gd name="T109" fmla="*/ 471 h 1538"/>
              <a:gd name="T110" fmla="*/ 601 w 725"/>
              <a:gd name="T111" fmla="*/ 516 h 1538"/>
              <a:gd name="T112" fmla="*/ 573 w 725"/>
              <a:gd name="T113" fmla="*/ 587 h 1538"/>
              <a:gd name="T114" fmla="*/ 567 w 725"/>
              <a:gd name="T115" fmla="*/ 529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5" h="1538">
                <a:moveTo>
                  <a:pt x="222" y="565"/>
                </a:moveTo>
                <a:lnTo>
                  <a:pt x="222" y="565"/>
                </a:lnTo>
                <a:lnTo>
                  <a:pt x="226" y="565"/>
                </a:lnTo>
                <a:lnTo>
                  <a:pt x="230" y="563"/>
                </a:lnTo>
                <a:lnTo>
                  <a:pt x="236" y="556"/>
                </a:lnTo>
                <a:lnTo>
                  <a:pt x="243" y="548"/>
                </a:lnTo>
                <a:lnTo>
                  <a:pt x="248" y="542"/>
                </a:lnTo>
                <a:lnTo>
                  <a:pt x="248" y="542"/>
                </a:lnTo>
                <a:lnTo>
                  <a:pt x="248" y="539"/>
                </a:lnTo>
                <a:lnTo>
                  <a:pt x="248" y="539"/>
                </a:lnTo>
                <a:lnTo>
                  <a:pt x="248" y="542"/>
                </a:lnTo>
                <a:lnTo>
                  <a:pt x="248" y="542"/>
                </a:lnTo>
                <a:lnTo>
                  <a:pt x="236" y="645"/>
                </a:lnTo>
                <a:lnTo>
                  <a:pt x="228" y="712"/>
                </a:lnTo>
                <a:lnTo>
                  <a:pt x="224" y="737"/>
                </a:lnTo>
                <a:lnTo>
                  <a:pt x="222" y="754"/>
                </a:lnTo>
                <a:lnTo>
                  <a:pt x="222" y="754"/>
                </a:lnTo>
                <a:lnTo>
                  <a:pt x="211" y="802"/>
                </a:lnTo>
                <a:lnTo>
                  <a:pt x="206" y="827"/>
                </a:lnTo>
                <a:lnTo>
                  <a:pt x="217" y="848"/>
                </a:lnTo>
                <a:lnTo>
                  <a:pt x="217" y="848"/>
                </a:lnTo>
                <a:lnTo>
                  <a:pt x="209" y="876"/>
                </a:lnTo>
                <a:lnTo>
                  <a:pt x="201" y="901"/>
                </a:lnTo>
                <a:lnTo>
                  <a:pt x="196" y="926"/>
                </a:lnTo>
                <a:lnTo>
                  <a:pt x="196" y="926"/>
                </a:lnTo>
                <a:lnTo>
                  <a:pt x="189" y="980"/>
                </a:lnTo>
                <a:lnTo>
                  <a:pt x="181" y="1073"/>
                </a:lnTo>
                <a:lnTo>
                  <a:pt x="169" y="1219"/>
                </a:lnTo>
                <a:lnTo>
                  <a:pt x="169" y="1219"/>
                </a:lnTo>
                <a:lnTo>
                  <a:pt x="168" y="1232"/>
                </a:lnTo>
                <a:lnTo>
                  <a:pt x="163" y="1252"/>
                </a:lnTo>
                <a:lnTo>
                  <a:pt x="150" y="1296"/>
                </a:lnTo>
                <a:lnTo>
                  <a:pt x="128" y="1366"/>
                </a:lnTo>
                <a:lnTo>
                  <a:pt x="128" y="1366"/>
                </a:lnTo>
                <a:lnTo>
                  <a:pt x="120" y="1381"/>
                </a:lnTo>
                <a:lnTo>
                  <a:pt x="109" y="1402"/>
                </a:lnTo>
                <a:lnTo>
                  <a:pt x="100" y="1422"/>
                </a:lnTo>
                <a:lnTo>
                  <a:pt x="98" y="1428"/>
                </a:lnTo>
                <a:lnTo>
                  <a:pt x="96" y="1434"/>
                </a:lnTo>
                <a:lnTo>
                  <a:pt x="96" y="1434"/>
                </a:lnTo>
                <a:lnTo>
                  <a:pt x="101" y="1453"/>
                </a:lnTo>
                <a:lnTo>
                  <a:pt x="104" y="1461"/>
                </a:lnTo>
                <a:lnTo>
                  <a:pt x="105" y="1464"/>
                </a:lnTo>
                <a:lnTo>
                  <a:pt x="107" y="1465"/>
                </a:lnTo>
                <a:lnTo>
                  <a:pt x="107" y="1465"/>
                </a:lnTo>
                <a:lnTo>
                  <a:pt x="83" y="1471"/>
                </a:lnTo>
                <a:lnTo>
                  <a:pt x="62" y="1478"/>
                </a:lnTo>
                <a:lnTo>
                  <a:pt x="52" y="1482"/>
                </a:lnTo>
                <a:lnTo>
                  <a:pt x="44" y="1486"/>
                </a:lnTo>
                <a:lnTo>
                  <a:pt x="44" y="1486"/>
                </a:lnTo>
                <a:lnTo>
                  <a:pt x="36" y="1490"/>
                </a:lnTo>
                <a:lnTo>
                  <a:pt x="27" y="1492"/>
                </a:lnTo>
                <a:lnTo>
                  <a:pt x="11" y="1496"/>
                </a:lnTo>
                <a:lnTo>
                  <a:pt x="5" y="1500"/>
                </a:lnTo>
                <a:lnTo>
                  <a:pt x="1" y="1503"/>
                </a:lnTo>
                <a:lnTo>
                  <a:pt x="0" y="1504"/>
                </a:lnTo>
                <a:lnTo>
                  <a:pt x="0" y="1507"/>
                </a:lnTo>
                <a:lnTo>
                  <a:pt x="1" y="1509"/>
                </a:lnTo>
                <a:lnTo>
                  <a:pt x="2" y="1512"/>
                </a:lnTo>
                <a:lnTo>
                  <a:pt x="2" y="1512"/>
                </a:lnTo>
                <a:lnTo>
                  <a:pt x="5" y="1515"/>
                </a:lnTo>
                <a:lnTo>
                  <a:pt x="9" y="1517"/>
                </a:lnTo>
                <a:lnTo>
                  <a:pt x="19" y="1520"/>
                </a:lnTo>
                <a:lnTo>
                  <a:pt x="31" y="1522"/>
                </a:lnTo>
                <a:lnTo>
                  <a:pt x="45" y="1522"/>
                </a:lnTo>
                <a:lnTo>
                  <a:pt x="71" y="1522"/>
                </a:lnTo>
                <a:lnTo>
                  <a:pt x="91" y="1522"/>
                </a:lnTo>
                <a:lnTo>
                  <a:pt x="91" y="1522"/>
                </a:lnTo>
                <a:lnTo>
                  <a:pt x="154" y="1526"/>
                </a:lnTo>
                <a:lnTo>
                  <a:pt x="193" y="1528"/>
                </a:lnTo>
                <a:lnTo>
                  <a:pt x="207" y="1528"/>
                </a:lnTo>
                <a:lnTo>
                  <a:pt x="217" y="1528"/>
                </a:lnTo>
                <a:lnTo>
                  <a:pt x="217" y="1528"/>
                </a:lnTo>
                <a:lnTo>
                  <a:pt x="227" y="1525"/>
                </a:lnTo>
                <a:lnTo>
                  <a:pt x="233" y="1521"/>
                </a:lnTo>
                <a:lnTo>
                  <a:pt x="236" y="1519"/>
                </a:lnTo>
                <a:lnTo>
                  <a:pt x="237" y="1517"/>
                </a:lnTo>
                <a:lnTo>
                  <a:pt x="232" y="1486"/>
                </a:lnTo>
                <a:lnTo>
                  <a:pt x="232" y="1486"/>
                </a:lnTo>
                <a:lnTo>
                  <a:pt x="232" y="1485"/>
                </a:lnTo>
                <a:lnTo>
                  <a:pt x="237" y="1470"/>
                </a:lnTo>
                <a:lnTo>
                  <a:pt x="237" y="1470"/>
                </a:lnTo>
                <a:lnTo>
                  <a:pt x="240" y="1461"/>
                </a:lnTo>
                <a:lnTo>
                  <a:pt x="243" y="1445"/>
                </a:lnTo>
                <a:lnTo>
                  <a:pt x="249" y="1405"/>
                </a:lnTo>
                <a:lnTo>
                  <a:pt x="253" y="1362"/>
                </a:lnTo>
                <a:lnTo>
                  <a:pt x="253" y="1343"/>
                </a:lnTo>
                <a:lnTo>
                  <a:pt x="253" y="1329"/>
                </a:lnTo>
                <a:lnTo>
                  <a:pt x="253" y="1329"/>
                </a:lnTo>
                <a:lnTo>
                  <a:pt x="254" y="1311"/>
                </a:lnTo>
                <a:lnTo>
                  <a:pt x="258" y="1279"/>
                </a:lnTo>
                <a:lnTo>
                  <a:pt x="271" y="1198"/>
                </a:lnTo>
                <a:lnTo>
                  <a:pt x="286" y="1118"/>
                </a:lnTo>
                <a:lnTo>
                  <a:pt x="295" y="1073"/>
                </a:lnTo>
                <a:lnTo>
                  <a:pt x="295" y="1073"/>
                </a:lnTo>
                <a:lnTo>
                  <a:pt x="303" y="1043"/>
                </a:lnTo>
                <a:lnTo>
                  <a:pt x="316" y="1001"/>
                </a:lnTo>
                <a:lnTo>
                  <a:pt x="326" y="965"/>
                </a:lnTo>
                <a:lnTo>
                  <a:pt x="332" y="952"/>
                </a:lnTo>
                <a:lnTo>
                  <a:pt x="332" y="952"/>
                </a:lnTo>
                <a:lnTo>
                  <a:pt x="337" y="964"/>
                </a:lnTo>
                <a:lnTo>
                  <a:pt x="349" y="990"/>
                </a:lnTo>
                <a:lnTo>
                  <a:pt x="354" y="1006"/>
                </a:lnTo>
                <a:lnTo>
                  <a:pt x="360" y="1023"/>
                </a:lnTo>
                <a:lnTo>
                  <a:pt x="366" y="1040"/>
                </a:lnTo>
                <a:lnTo>
                  <a:pt x="368" y="1057"/>
                </a:lnTo>
                <a:lnTo>
                  <a:pt x="368" y="1057"/>
                </a:lnTo>
                <a:lnTo>
                  <a:pt x="377" y="1133"/>
                </a:lnTo>
                <a:lnTo>
                  <a:pt x="380" y="1168"/>
                </a:lnTo>
                <a:lnTo>
                  <a:pt x="380" y="1182"/>
                </a:lnTo>
                <a:lnTo>
                  <a:pt x="379" y="1193"/>
                </a:lnTo>
                <a:lnTo>
                  <a:pt x="379" y="1193"/>
                </a:lnTo>
                <a:lnTo>
                  <a:pt x="368" y="1265"/>
                </a:lnTo>
                <a:lnTo>
                  <a:pt x="358" y="1334"/>
                </a:lnTo>
                <a:lnTo>
                  <a:pt x="358" y="1334"/>
                </a:lnTo>
                <a:lnTo>
                  <a:pt x="354" y="1356"/>
                </a:lnTo>
                <a:lnTo>
                  <a:pt x="352" y="1367"/>
                </a:lnTo>
                <a:lnTo>
                  <a:pt x="352" y="1376"/>
                </a:lnTo>
                <a:lnTo>
                  <a:pt x="352" y="1376"/>
                </a:lnTo>
                <a:lnTo>
                  <a:pt x="355" y="1409"/>
                </a:lnTo>
                <a:lnTo>
                  <a:pt x="355" y="1427"/>
                </a:lnTo>
                <a:lnTo>
                  <a:pt x="354" y="1434"/>
                </a:lnTo>
                <a:lnTo>
                  <a:pt x="352" y="1439"/>
                </a:lnTo>
                <a:lnTo>
                  <a:pt x="352" y="1439"/>
                </a:lnTo>
                <a:lnTo>
                  <a:pt x="349" y="1448"/>
                </a:lnTo>
                <a:lnTo>
                  <a:pt x="345" y="1458"/>
                </a:lnTo>
                <a:lnTo>
                  <a:pt x="342" y="1470"/>
                </a:lnTo>
                <a:lnTo>
                  <a:pt x="352" y="1470"/>
                </a:lnTo>
                <a:lnTo>
                  <a:pt x="352" y="1470"/>
                </a:lnTo>
                <a:lnTo>
                  <a:pt x="326" y="1487"/>
                </a:lnTo>
                <a:lnTo>
                  <a:pt x="307" y="1502"/>
                </a:lnTo>
                <a:lnTo>
                  <a:pt x="299" y="1508"/>
                </a:lnTo>
                <a:lnTo>
                  <a:pt x="295" y="1512"/>
                </a:lnTo>
                <a:lnTo>
                  <a:pt x="295" y="1512"/>
                </a:lnTo>
                <a:lnTo>
                  <a:pt x="291" y="1519"/>
                </a:lnTo>
                <a:lnTo>
                  <a:pt x="288" y="1524"/>
                </a:lnTo>
                <a:lnTo>
                  <a:pt x="288" y="1526"/>
                </a:lnTo>
                <a:lnTo>
                  <a:pt x="290" y="1529"/>
                </a:lnTo>
                <a:lnTo>
                  <a:pt x="291" y="1530"/>
                </a:lnTo>
                <a:lnTo>
                  <a:pt x="295" y="1533"/>
                </a:lnTo>
                <a:lnTo>
                  <a:pt x="295" y="1533"/>
                </a:lnTo>
                <a:lnTo>
                  <a:pt x="300" y="1534"/>
                </a:lnTo>
                <a:lnTo>
                  <a:pt x="308" y="1536"/>
                </a:lnTo>
                <a:lnTo>
                  <a:pt x="328" y="1538"/>
                </a:lnTo>
                <a:lnTo>
                  <a:pt x="346" y="1538"/>
                </a:lnTo>
                <a:lnTo>
                  <a:pt x="358" y="1538"/>
                </a:lnTo>
                <a:lnTo>
                  <a:pt x="358" y="1538"/>
                </a:lnTo>
                <a:lnTo>
                  <a:pt x="392" y="1533"/>
                </a:lnTo>
                <a:lnTo>
                  <a:pt x="414" y="1529"/>
                </a:lnTo>
                <a:lnTo>
                  <a:pt x="431" y="1528"/>
                </a:lnTo>
                <a:lnTo>
                  <a:pt x="431" y="1528"/>
                </a:lnTo>
                <a:lnTo>
                  <a:pt x="444" y="1526"/>
                </a:lnTo>
                <a:lnTo>
                  <a:pt x="458" y="1524"/>
                </a:lnTo>
                <a:lnTo>
                  <a:pt x="469" y="1521"/>
                </a:lnTo>
                <a:lnTo>
                  <a:pt x="471" y="1519"/>
                </a:lnTo>
                <a:lnTo>
                  <a:pt x="473" y="1517"/>
                </a:lnTo>
                <a:lnTo>
                  <a:pt x="473" y="1517"/>
                </a:lnTo>
                <a:lnTo>
                  <a:pt x="470" y="1491"/>
                </a:lnTo>
                <a:lnTo>
                  <a:pt x="467" y="1470"/>
                </a:lnTo>
                <a:lnTo>
                  <a:pt x="467" y="1470"/>
                </a:lnTo>
                <a:lnTo>
                  <a:pt x="469" y="1470"/>
                </a:lnTo>
                <a:lnTo>
                  <a:pt x="473" y="1469"/>
                </a:lnTo>
                <a:lnTo>
                  <a:pt x="475" y="1466"/>
                </a:lnTo>
                <a:lnTo>
                  <a:pt x="477" y="1464"/>
                </a:lnTo>
                <a:lnTo>
                  <a:pt x="478" y="1460"/>
                </a:lnTo>
                <a:lnTo>
                  <a:pt x="478" y="1460"/>
                </a:lnTo>
                <a:lnTo>
                  <a:pt x="478" y="1448"/>
                </a:lnTo>
                <a:lnTo>
                  <a:pt x="477" y="1428"/>
                </a:lnTo>
                <a:lnTo>
                  <a:pt x="475" y="1403"/>
                </a:lnTo>
                <a:lnTo>
                  <a:pt x="477" y="1390"/>
                </a:lnTo>
                <a:lnTo>
                  <a:pt x="478" y="1376"/>
                </a:lnTo>
                <a:lnTo>
                  <a:pt x="478" y="1376"/>
                </a:lnTo>
                <a:lnTo>
                  <a:pt x="483" y="1342"/>
                </a:lnTo>
                <a:lnTo>
                  <a:pt x="488" y="1300"/>
                </a:lnTo>
                <a:lnTo>
                  <a:pt x="494" y="1257"/>
                </a:lnTo>
                <a:lnTo>
                  <a:pt x="494" y="1235"/>
                </a:lnTo>
                <a:lnTo>
                  <a:pt x="494" y="1214"/>
                </a:lnTo>
                <a:lnTo>
                  <a:pt x="494" y="1214"/>
                </a:lnTo>
                <a:lnTo>
                  <a:pt x="494" y="1186"/>
                </a:lnTo>
                <a:lnTo>
                  <a:pt x="496" y="1148"/>
                </a:lnTo>
                <a:lnTo>
                  <a:pt x="504" y="1053"/>
                </a:lnTo>
                <a:lnTo>
                  <a:pt x="512" y="961"/>
                </a:lnTo>
                <a:lnTo>
                  <a:pt x="515" y="927"/>
                </a:lnTo>
                <a:lnTo>
                  <a:pt x="515" y="905"/>
                </a:lnTo>
                <a:lnTo>
                  <a:pt x="515" y="905"/>
                </a:lnTo>
                <a:lnTo>
                  <a:pt x="515" y="887"/>
                </a:lnTo>
                <a:lnTo>
                  <a:pt x="517" y="863"/>
                </a:lnTo>
                <a:lnTo>
                  <a:pt x="521" y="837"/>
                </a:lnTo>
                <a:lnTo>
                  <a:pt x="526" y="810"/>
                </a:lnTo>
                <a:lnTo>
                  <a:pt x="537" y="763"/>
                </a:lnTo>
                <a:lnTo>
                  <a:pt x="541" y="743"/>
                </a:lnTo>
                <a:lnTo>
                  <a:pt x="541" y="743"/>
                </a:lnTo>
                <a:lnTo>
                  <a:pt x="552" y="735"/>
                </a:lnTo>
                <a:lnTo>
                  <a:pt x="562" y="729"/>
                </a:lnTo>
                <a:lnTo>
                  <a:pt x="565" y="725"/>
                </a:lnTo>
                <a:lnTo>
                  <a:pt x="567" y="722"/>
                </a:lnTo>
                <a:lnTo>
                  <a:pt x="567" y="722"/>
                </a:lnTo>
                <a:lnTo>
                  <a:pt x="576" y="704"/>
                </a:lnTo>
                <a:lnTo>
                  <a:pt x="582" y="691"/>
                </a:lnTo>
                <a:lnTo>
                  <a:pt x="582" y="691"/>
                </a:lnTo>
                <a:lnTo>
                  <a:pt x="586" y="691"/>
                </a:lnTo>
                <a:lnTo>
                  <a:pt x="593" y="691"/>
                </a:lnTo>
                <a:lnTo>
                  <a:pt x="593" y="691"/>
                </a:lnTo>
                <a:lnTo>
                  <a:pt x="594" y="689"/>
                </a:lnTo>
                <a:lnTo>
                  <a:pt x="597" y="688"/>
                </a:lnTo>
                <a:lnTo>
                  <a:pt x="601" y="683"/>
                </a:lnTo>
                <a:lnTo>
                  <a:pt x="603" y="675"/>
                </a:lnTo>
                <a:lnTo>
                  <a:pt x="603" y="675"/>
                </a:lnTo>
                <a:lnTo>
                  <a:pt x="622" y="669"/>
                </a:lnTo>
                <a:lnTo>
                  <a:pt x="636" y="662"/>
                </a:lnTo>
                <a:lnTo>
                  <a:pt x="644" y="658"/>
                </a:lnTo>
                <a:lnTo>
                  <a:pt x="650" y="654"/>
                </a:lnTo>
                <a:lnTo>
                  <a:pt x="650" y="654"/>
                </a:lnTo>
                <a:lnTo>
                  <a:pt x="658" y="648"/>
                </a:lnTo>
                <a:lnTo>
                  <a:pt x="667" y="636"/>
                </a:lnTo>
                <a:lnTo>
                  <a:pt x="691" y="606"/>
                </a:lnTo>
                <a:lnTo>
                  <a:pt x="713" y="576"/>
                </a:lnTo>
                <a:lnTo>
                  <a:pt x="720" y="563"/>
                </a:lnTo>
                <a:lnTo>
                  <a:pt x="724" y="555"/>
                </a:lnTo>
                <a:lnTo>
                  <a:pt x="724" y="555"/>
                </a:lnTo>
                <a:lnTo>
                  <a:pt x="725" y="548"/>
                </a:lnTo>
                <a:lnTo>
                  <a:pt x="725" y="540"/>
                </a:lnTo>
                <a:lnTo>
                  <a:pt x="724" y="522"/>
                </a:lnTo>
                <a:lnTo>
                  <a:pt x="721" y="505"/>
                </a:lnTo>
                <a:lnTo>
                  <a:pt x="718" y="492"/>
                </a:lnTo>
                <a:lnTo>
                  <a:pt x="718" y="492"/>
                </a:lnTo>
                <a:lnTo>
                  <a:pt x="715" y="475"/>
                </a:lnTo>
                <a:lnTo>
                  <a:pt x="712" y="461"/>
                </a:lnTo>
                <a:lnTo>
                  <a:pt x="708" y="446"/>
                </a:lnTo>
                <a:lnTo>
                  <a:pt x="701" y="429"/>
                </a:lnTo>
                <a:lnTo>
                  <a:pt x="694" y="411"/>
                </a:lnTo>
                <a:lnTo>
                  <a:pt x="684" y="394"/>
                </a:lnTo>
                <a:lnTo>
                  <a:pt x="671" y="377"/>
                </a:lnTo>
                <a:lnTo>
                  <a:pt x="671" y="377"/>
                </a:lnTo>
                <a:lnTo>
                  <a:pt x="631" y="330"/>
                </a:lnTo>
                <a:lnTo>
                  <a:pt x="603" y="298"/>
                </a:lnTo>
                <a:lnTo>
                  <a:pt x="603" y="298"/>
                </a:lnTo>
                <a:lnTo>
                  <a:pt x="589" y="283"/>
                </a:lnTo>
                <a:lnTo>
                  <a:pt x="573" y="268"/>
                </a:lnTo>
                <a:lnTo>
                  <a:pt x="559" y="258"/>
                </a:lnTo>
                <a:lnTo>
                  <a:pt x="546" y="251"/>
                </a:lnTo>
                <a:lnTo>
                  <a:pt x="546" y="251"/>
                </a:lnTo>
                <a:lnTo>
                  <a:pt x="529" y="242"/>
                </a:lnTo>
                <a:lnTo>
                  <a:pt x="505" y="228"/>
                </a:lnTo>
                <a:lnTo>
                  <a:pt x="483" y="213"/>
                </a:lnTo>
                <a:lnTo>
                  <a:pt x="477" y="208"/>
                </a:lnTo>
                <a:lnTo>
                  <a:pt x="473" y="204"/>
                </a:lnTo>
                <a:lnTo>
                  <a:pt x="473" y="204"/>
                </a:lnTo>
                <a:lnTo>
                  <a:pt x="470" y="196"/>
                </a:lnTo>
                <a:lnTo>
                  <a:pt x="467" y="185"/>
                </a:lnTo>
                <a:lnTo>
                  <a:pt x="465" y="174"/>
                </a:lnTo>
                <a:lnTo>
                  <a:pt x="462" y="168"/>
                </a:lnTo>
                <a:lnTo>
                  <a:pt x="452" y="152"/>
                </a:lnTo>
                <a:lnTo>
                  <a:pt x="452" y="152"/>
                </a:lnTo>
                <a:lnTo>
                  <a:pt x="447" y="130"/>
                </a:lnTo>
                <a:lnTo>
                  <a:pt x="443" y="110"/>
                </a:lnTo>
                <a:lnTo>
                  <a:pt x="441" y="89"/>
                </a:lnTo>
                <a:lnTo>
                  <a:pt x="441" y="89"/>
                </a:lnTo>
                <a:lnTo>
                  <a:pt x="440" y="79"/>
                </a:lnTo>
                <a:lnTo>
                  <a:pt x="439" y="68"/>
                </a:lnTo>
                <a:lnTo>
                  <a:pt x="436" y="58"/>
                </a:lnTo>
                <a:lnTo>
                  <a:pt x="432" y="49"/>
                </a:lnTo>
                <a:lnTo>
                  <a:pt x="423" y="32"/>
                </a:lnTo>
                <a:lnTo>
                  <a:pt x="419" y="25"/>
                </a:lnTo>
                <a:lnTo>
                  <a:pt x="415" y="21"/>
                </a:lnTo>
                <a:lnTo>
                  <a:pt x="415" y="21"/>
                </a:lnTo>
                <a:lnTo>
                  <a:pt x="409" y="15"/>
                </a:lnTo>
                <a:lnTo>
                  <a:pt x="401" y="7"/>
                </a:lnTo>
                <a:lnTo>
                  <a:pt x="397" y="3"/>
                </a:lnTo>
                <a:lnTo>
                  <a:pt x="393" y="0"/>
                </a:lnTo>
                <a:lnTo>
                  <a:pt x="389" y="0"/>
                </a:lnTo>
                <a:lnTo>
                  <a:pt x="384" y="0"/>
                </a:lnTo>
                <a:lnTo>
                  <a:pt x="384" y="0"/>
                </a:lnTo>
                <a:lnTo>
                  <a:pt x="373" y="3"/>
                </a:lnTo>
                <a:lnTo>
                  <a:pt x="362" y="4"/>
                </a:lnTo>
                <a:lnTo>
                  <a:pt x="347" y="6"/>
                </a:lnTo>
                <a:lnTo>
                  <a:pt x="347" y="6"/>
                </a:lnTo>
                <a:lnTo>
                  <a:pt x="338" y="8"/>
                </a:lnTo>
                <a:lnTo>
                  <a:pt x="326" y="11"/>
                </a:lnTo>
                <a:lnTo>
                  <a:pt x="326" y="11"/>
                </a:lnTo>
                <a:lnTo>
                  <a:pt x="321" y="12"/>
                </a:lnTo>
                <a:lnTo>
                  <a:pt x="317" y="16"/>
                </a:lnTo>
                <a:lnTo>
                  <a:pt x="311" y="21"/>
                </a:lnTo>
                <a:lnTo>
                  <a:pt x="311" y="21"/>
                </a:lnTo>
                <a:lnTo>
                  <a:pt x="296" y="32"/>
                </a:lnTo>
                <a:lnTo>
                  <a:pt x="286" y="41"/>
                </a:lnTo>
                <a:lnTo>
                  <a:pt x="279" y="47"/>
                </a:lnTo>
                <a:lnTo>
                  <a:pt x="279" y="47"/>
                </a:lnTo>
                <a:lnTo>
                  <a:pt x="277" y="53"/>
                </a:lnTo>
                <a:lnTo>
                  <a:pt x="275" y="59"/>
                </a:lnTo>
                <a:lnTo>
                  <a:pt x="273" y="67"/>
                </a:lnTo>
                <a:lnTo>
                  <a:pt x="269" y="74"/>
                </a:lnTo>
                <a:lnTo>
                  <a:pt x="269" y="74"/>
                </a:lnTo>
                <a:lnTo>
                  <a:pt x="264" y="79"/>
                </a:lnTo>
                <a:lnTo>
                  <a:pt x="258" y="83"/>
                </a:lnTo>
                <a:lnTo>
                  <a:pt x="254" y="88"/>
                </a:lnTo>
                <a:lnTo>
                  <a:pt x="253" y="91"/>
                </a:lnTo>
                <a:lnTo>
                  <a:pt x="253" y="94"/>
                </a:lnTo>
                <a:lnTo>
                  <a:pt x="253" y="94"/>
                </a:lnTo>
                <a:lnTo>
                  <a:pt x="254" y="100"/>
                </a:lnTo>
                <a:lnTo>
                  <a:pt x="256" y="105"/>
                </a:lnTo>
                <a:lnTo>
                  <a:pt x="261" y="117"/>
                </a:lnTo>
                <a:lnTo>
                  <a:pt x="269" y="131"/>
                </a:lnTo>
                <a:lnTo>
                  <a:pt x="269" y="131"/>
                </a:lnTo>
                <a:lnTo>
                  <a:pt x="274" y="145"/>
                </a:lnTo>
                <a:lnTo>
                  <a:pt x="279" y="159"/>
                </a:lnTo>
                <a:lnTo>
                  <a:pt x="284" y="168"/>
                </a:lnTo>
                <a:lnTo>
                  <a:pt x="284" y="168"/>
                </a:lnTo>
                <a:lnTo>
                  <a:pt x="287" y="172"/>
                </a:lnTo>
                <a:lnTo>
                  <a:pt x="288" y="176"/>
                </a:lnTo>
                <a:lnTo>
                  <a:pt x="291" y="183"/>
                </a:lnTo>
                <a:lnTo>
                  <a:pt x="291" y="191"/>
                </a:lnTo>
                <a:lnTo>
                  <a:pt x="290" y="194"/>
                </a:lnTo>
                <a:lnTo>
                  <a:pt x="290" y="194"/>
                </a:lnTo>
                <a:lnTo>
                  <a:pt x="288" y="195"/>
                </a:lnTo>
                <a:lnTo>
                  <a:pt x="288" y="198"/>
                </a:lnTo>
                <a:lnTo>
                  <a:pt x="288" y="202"/>
                </a:lnTo>
                <a:lnTo>
                  <a:pt x="290" y="204"/>
                </a:lnTo>
                <a:lnTo>
                  <a:pt x="290" y="204"/>
                </a:lnTo>
                <a:lnTo>
                  <a:pt x="292" y="206"/>
                </a:lnTo>
                <a:lnTo>
                  <a:pt x="295" y="206"/>
                </a:lnTo>
                <a:lnTo>
                  <a:pt x="296" y="206"/>
                </a:lnTo>
                <a:lnTo>
                  <a:pt x="295" y="210"/>
                </a:lnTo>
                <a:lnTo>
                  <a:pt x="295" y="210"/>
                </a:lnTo>
                <a:lnTo>
                  <a:pt x="294" y="212"/>
                </a:lnTo>
                <a:lnTo>
                  <a:pt x="291" y="213"/>
                </a:lnTo>
                <a:lnTo>
                  <a:pt x="284" y="216"/>
                </a:lnTo>
                <a:lnTo>
                  <a:pt x="279" y="220"/>
                </a:lnTo>
                <a:lnTo>
                  <a:pt x="277" y="221"/>
                </a:lnTo>
                <a:lnTo>
                  <a:pt x="274" y="225"/>
                </a:lnTo>
                <a:lnTo>
                  <a:pt x="274" y="225"/>
                </a:lnTo>
                <a:lnTo>
                  <a:pt x="266" y="238"/>
                </a:lnTo>
                <a:lnTo>
                  <a:pt x="252" y="257"/>
                </a:lnTo>
                <a:lnTo>
                  <a:pt x="239" y="275"/>
                </a:lnTo>
                <a:lnTo>
                  <a:pt x="235" y="283"/>
                </a:lnTo>
                <a:lnTo>
                  <a:pt x="232" y="288"/>
                </a:lnTo>
                <a:lnTo>
                  <a:pt x="232" y="288"/>
                </a:lnTo>
                <a:lnTo>
                  <a:pt x="226" y="338"/>
                </a:lnTo>
                <a:lnTo>
                  <a:pt x="220" y="369"/>
                </a:lnTo>
                <a:lnTo>
                  <a:pt x="219" y="381"/>
                </a:lnTo>
                <a:lnTo>
                  <a:pt x="217" y="387"/>
                </a:lnTo>
                <a:lnTo>
                  <a:pt x="217" y="387"/>
                </a:lnTo>
                <a:lnTo>
                  <a:pt x="190" y="450"/>
                </a:lnTo>
                <a:lnTo>
                  <a:pt x="190" y="450"/>
                </a:lnTo>
                <a:lnTo>
                  <a:pt x="186" y="450"/>
                </a:lnTo>
                <a:lnTo>
                  <a:pt x="183" y="450"/>
                </a:lnTo>
                <a:lnTo>
                  <a:pt x="180" y="450"/>
                </a:lnTo>
                <a:lnTo>
                  <a:pt x="180" y="450"/>
                </a:lnTo>
                <a:lnTo>
                  <a:pt x="175" y="444"/>
                </a:lnTo>
                <a:lnTo>
                  <a:pt x="166" y="432"/>
                </a:lnTo>
                <a:lnTo>
                  <a:pt x="154" y="414"/>
                </a:lnTo>
                <a:lnTo>
                  <a:pt x="81" y="419"/>
                </a:lnTo>
                <a:lnTo>
                  <a:pt x="81" y="434"/>
                </a:lnTo>
                <a:lnTo>
                  <a:pt x="101" y="455"/>
                </a:lnTo>
                <a:lnTo>
                  <a:pt x="101" y="455"/>
                </a:lnTo>
                <a:lnTo>
                  <a:pt x="100" y="458"/>
                </a:lnTo>
                <a:lnTo>
                  <a:pt x="99" y="463"/>
                </a:lnTo>
                <a:lnTo>
                  <a:pt x="99" y="472"/>
                </a:lnTo>
                <a:lnTo>
                  <a:pt x="100" y="476"/>
                </a:lnTo>
                <a:lnTo>
                  <a:pt x="101" y="482"/>
                </a:lnTo>
                <a:lnTo>
                  <a:pt x="101" y="482"/>
                </a:lnTo>
                <a:lnTo>
                  <a:pt x="104" y="487"/>
                </a:lnTo>
                <a:lnTo>
                  <a:pt x="109" y="491"/>
                </a:lnTo>
                <a:lnTo>
                  <a:pt x="118" y="500"/>
                </a:lnTo>
                <a:lnTo>
                  <a:pt x="128" y="505"/>
                </a:lnTo>
                <a:lnTo>
                  <a:pt x="133" y="508"/>
                </a:lnTo>
                <a:lnTo>
                  <a:pt x="149" y="508"/>
                </a:lnTo>
                <a:lnTo>
                  <a:pt x="149" y="508"/>
                </a:lnTo>
                <a:lnTo>
                  <a:pt x="150" y="509"/>
                </a:lnTo>
                <a:lnTo>
                  <a:pt x="155" y="512"/>
                </a:lnTo>
                <a:lnTo>
                  <a:pt x="159" y="518"/>
                </a:lnTo>
                <a:lnTo>
                  <a:pt x="164" y="529"/>
                </a:lnTo>
                <a:lnTo>
                  <a:pt x="164" y="529"/>
                </a:lnTo>
                <a:lnTo>
                  <a:pt x="167" y="534"/>
                </a:lnTo>
                <a:lnTo>
                  <a:pt x="169" y="538"/>
                </a:lnTo>
                <a:lnTo>
                  <a:pt x="175" y="544"/>
                </a:lnTo>
                <a:lnTo>
                  <a:pt x="190" y="555"/>
                </a:lnTo>
                <a:lnTo>
                  <a:pt x="190" y="555"/>
                </a:lnTo>
                <a:lnTo>
                  <a:pt x="198" y="560"/>
                </a:lnTo>
                <a:lnTo>
                  <a:pt x="206" y="563"/>
                </a:lnTo>
                <a:lnTo>
                  <a:pt x="214" y="564"/>
                </a:lnTo>
                <a:lnTo>
                  <a:pt x="222" y="565"/>
                </a:lnTo>
                <a:lnTo>
                  <a:pt x="222" y="565"/>
                </a:lnTo>
                <a:close/>
                <a:moveTo>
                  <a:pt x="546" y="471"/>
                </a:moveTo>
                <a:lnTo>
                  <a:pt x="546" y="471"/>
                </a:lnTo>
                <a:lnTo>
                  <a:pt x="565" y="483"/>
                </a:lnTo>
                <a:lnTo>
                  <a:pt x="581" y="493"/>
                </a:lnTo>
                <a:lnTo>
                  <a:pt x="593" y="502"/>
                </a:lnTo>
                <a:lnTo>
                  <a:pt x="593" y="502"/>
                </a:lnTo>
                <a:lnTo>
                  <a:pt x="597" y="506"/>
                </a:lnTo>
                <a:lnTo>
                  <a:pt x="598" y="510"/>
                </a:lnTo>
                <a:lnTo>
                  <a:pt x="601" y="516"/>
                </a:lnTo>
                <a:lnTo>
                  <a:pt x="601" y="519"/>
                </a:lnTo>
                <a:lnTo>
                  <a:pt x="601" y="531"/>
                </a:lnTo>
                <a:lnTo>
                  <a:pt x="598" y="544"/>
                </a:lnTo>
                <a:lnTo>
                  <a:pt x="598" y="544"/>
                </a:lnTo>
                <a:lnTo>
                  <a:pt x="596" y="552"/>
                </a:lnTo>
                <a:lnTo>
                  <a:pt x="589" y="564"/>
                </a:lnTo>
                <a:lnTo>
                  <a:pt x="573" y="587"/>
                </a:lnTo>
                <a:lnTo>
                  <a:pt x="551" y="618"/>
                </a:lnTo>
                <a:lnTo>
                  <a:pt x="551" y="618"/>
                </a:lnTo>
                <a:lnTo>
                  <a:pt x="559" y="582"/>
                </a:lnTo>
                <a:lnTo>
                  <a:pt x="564" y="552"/>
                </a:lnTo>
                <a:lnTo>
                  <a:pt x="565" y="539"/>
                </a:lnTo>
                <a:lnTo>
                  <a:pt x="567" y="529"/>
                </a:lnTo>
                <a:lnTo>
                  <a:pt x="567" y="529"/>
                </a:lnTo>
                <a:lnTo>
                  <a:pt x="565" y="519"/>
                </a:lnTo>
                <a:lnTo>
                  <a:pt x="564" y="510"/>
                </a:lnTo>
                <a:lnTo>
                  <a:pt x="556" y="491"/>
                </a:lnTo>
                <a:lnTo>
                  <a:pt x="550" y="476"/>
                </a:lnTo>
                <a:lnTo>
                  <a:pt x="546" y="471"/>
                </a:lnTo>
                <a:lnTo>
                  <a:pt x="546" y="471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14">
            <a:extLst>
              <a:ext uri="{FF2B5EF4-FFF2-40B4-BE49-F238E27FC236}">
                <a16:creationId xmlns:a16="http://schemas.microsoft.com/office/drawing/2014/main" id="{268923FB-9DF6-4B41-9418-7C67FF1FCFC5}"/>
              </a:ext>
            </a:extLst>
          </p:cNvPr>
          <p:cNvSpPr>
            <a:spLocks/>
          </p:cNvSpPr>
          <p:nvPr/>
        </p:nvSpPr>
        <p:spPr bwMode="auto">
          <a:xfrm>
            <a:off x="8521199" y="4479688"/>
            <a:ext cx="1022350" cy="1660525"/>
          </a:xfrm>
          <a:custGeom>
            <a:avLst/>
            <a:gdLst>
              <a:gd name="T0" fmla="*/ 151 w 644"/>
              <a:gd name="T1" fmla="*/ 768 h 1046"/>
              <a:gd name="T2" fmla="*/ 68 w 644"/>
              <a:gd name="T3" fmla="*/ 890 h 1046"/>
              <a:gd name="T4" fmla="*/ 20 w 644"/>
              <a:gd name="T5" fmla="*/ 918 h 1046"/>
              <a:gd name="T6" fmla="*/ 0 w 644"/>
              <a:gd name="T7" fmla="*/ 928 h 1046"/>
              <a:gd name="T8" fmla="*/ 20 w 644"/>
              <a:gd name="T9" fmla="*/ 977 h 1046"/>
              <a:gd name="T10" fmla="*/ 69 w 644"/>
              <a:gd name="T11" fmla="*/ 1038 h 1046"/>
              <a:gd name="T12" fmla="*/ 109 w 644"/>
              <a:gd name="T13" fmla="*/ 1043 h 1046"/>
              <a:gd name="T14" fmla="*/ 123 w 644"/>
              <a:gd name="T15" fmla="*/ 1025 h 1046"/>
              <a:gd name="T16" fmla="*/ 99 w 644"/>
              <a:gd name="T17" fmla="*/ 992 h 1046"/>
              <a:gd name="T18" fmla="*/ 106 w 644"/>
              <a:gd name="T19" fmla="*/ 965 h 1046"/>
              <a:gd name="T20" fmla="*/ 111 w 644"/>
              <a:gd name="T21" fmla="*/ 943 h 1046"/>
              <a:gd name="T22" fmla="*/ 116 w 644"/>
              <a:gd name="T23" fmla="*/ 911 h 1046"/>
              <a:gd name="T24" fmla="*/ 209 w 644"/>
              <a:gd name="T25" fmla="*/ 834 h 1046"/>
              <a:gd name="T26" fmla="*/ 292 w 644"/>
              <a:gd name="T27" fmla="*/ 778 h 1046"/>
              <a:gd name="T28" fmla="*/ 324 w 644"/>
              <a:gd name="T29" fmla="*/ 774 h 1046"/>
              <a:gd name="T30" fmla="*/ 406 w 644"/>
              <a:gd name="T31" fmla="*/ 721 h 1046"/>
              <a:gd name="T32" fmla="*/ 436 w 644"/>
              <a:gd name="T33" fmla="*/ 836 h 1046"/>
              <a:gd name="T34" fmla="*/ 485 w 644"/>
              <a:gd name="T35" fmla="*/ 970 h 1046"/>
              <a:gd name="T36" fmla="*/ 493 w 644"/>
              <a:gd name="T37" fmla="*/ 1002 h 1046"/>
              <a:gd name="T38" fmla="*/ 621 w 644"/>
              <a:gd name="T39" fmla="*/ 982 h 1046"/>
              <a:gd name="T40" fmla="*/ 642 w 644"/>
              <a:gd name="T41" fmla="*/ 966 h 1046"/>
              <a:gd name="T42" fmla="*/ 639 w 644"/>
              <a:gd name="T43" fmla="*/ 948 h 1046"/>
              <a:gd name="T44" fmla="*/ 605 w 644"/>
              <a:gd name="T45" fmla="*/ 943 h 1046"/>
              <a:gd name="T46" fmla="*/ 553 w 644"/>
              <a:gd name="T47" fmla="*/ 911 h 1046"/>
              <a:gd name="T48" fmla="*/ 544 w 644"/>
              <a:gd name="T49" fmla="*/ 918 h 1046"/>
              <a:gd name="T50" fmla="*/ 511 w 644"/>
              <a:gd name="T51" fmla="*/ 828 h 1046"/>
              <a:gd name="T52" fmla="*/ 498 w 644"/>
              <a:gd name="T53" fmla="*/ 755 h 1046"/>
              <a:gd name="T54" fmla="*/ 477 w 644"/>
              <a:gd name="T55" fmla="*/ 648 h 1046"/>
              <a:gd name="T56" fmla="*/ 428 w 644"/>
              <a:gd name="T57" fmla="*/ 483 h 1046"/>
              <a:gd name="T58" fmla="*/ 444 w 644"/>
              <a:gd name="T59" fmla="*/ 308 h 1046"/>
              <a:gd name="T60" fmla="*/ 452 w 644"/>
              <a:gd name="T61" fmla="*/ 292 h 1046"/>
              <a:gd name="T62" fmla="*/ 477 w 644"/>
              <a:gd name="T63" fmla="*/ 264 h 1046"/>
              <a:gd name="T64" fmla="*/ 493 w 644"/>
              <a:gd name="T65" fmla="*/ 238 h 1046"/>
              <a:gd name="T66" fmla="*/ 469 w 644"/>
              <a:gd name="T67" fmla="*/ 231 h 1046"/>
              <a:gd name="T68" fmla="*/ 421 w 644"/>
              <a:gd name="T69" fmla="*/ 247 h 1046"/>
              <a:gd name="T70" fmla="*/ 388 w 644"/>
              <a:gd name="T71" fmla="*/ 272 h 1046"/>
              <a:gd name="T72" fmla="*/ 359 w 644"/>
              <a:gd name="T73" fmla="*/ 230 h 1046"/>
              <a:gd name="T74" fmla="*/ 338 w 644"/>
              <a:gd name="T75" fmla="*/ 184 h 1046"/>
              <a:gd name="T76" fmla="*/ 326 w 644"/>
              <a:gd name="T77" fmla="*/ 163 h 1046"/>
              <a:gd name="T78" fmla="*/ 322 w 644"/>
              <a:gd name="T79" fmla="*/ 136 h 1046"/>
              <a:gd name="T80" fmla="*/ 355 w 644"/>
              <a:gd name="T81" fmla="*/ 144 h 1046"/>
              <a:gd name="T82" fmla="*/ 374 w 644"/>
              <a:gd name="T83" fmla="*/ 120 h 1046"/>
              <a:gd name="T84" fmla="*/ 378 w 644"/>
              <a:gd name="T85" fmla="*/ 93 h 1046"/>
              <a:gd name="T86" fmla="*/ 400 w 644"/>
              <a:gd name="T87" fmla="*/ 60 h 1046"/>
              <a:gd name="T88" fmla="*/ 388 w 644"/>
              <a:gd name="T89" fmla="*/ 46 h 1046"/>
              <a:gd name="T90" fmla="*/ 355 w 644"/>
              <a:gd name="T91" fmla="*/ 17 h 1046"/>
              <a:gd name="T92" fmla="*/ 322 w 644"/>
              <a:gd name="T93" fmla="*/ 7 h 1046"/>
              <a:gd name="T94" fmla="*/ 285 w 644"/>
              <a:gd name="T95" fmla="*/ 2 h 1046"/>
              <a:gd name="T96" fmla="*/ 255 w 644"/>
              <a:gd name="T97" fmla="*/ 23 h 1046"/>
              <a:gd name="T98" fmla="*/ 234 w 644"/>
              <a:gd name="T99" fmla="*/ 78 h 1046"/>
              <a:gd name="T100" fmla="*/ 200 w 644"/>
              <a:gd name="T101" fmla="*/ 123 h 1046"/>
              <a:gd name="T102" fmla="*/ 209 w 644"/>
              <a:gd name="T103" fmla="*/ 178 h 1046"/>
              <a:gd name="T104" fmla="*/ 213 w 644"/>
              <a:gd name="T105" fmla="*/ 185 h 1046"/>
              <a:gd name="T106" fmla="*/ 222 w 644"/>
              <a:gd name="T107" fmla="*/ 185 h 1046"/>
              <a:gd name="T108" fmla="*/ 222 w 644"/>
              <a:gd name="T109" fmla="*/ 201 h 1046"/>
              <a:gd name="T110" fmla="*/ 194 w 644"/>
              <a:gd name="T111" fmla="*/ 267 h 1046"/>
              <a:gd name="T112" fmla="*/ 196 w 644"/>
              <a:gd name="T113" fmla="*/ 384 h 1046"/>
              <a:gd name="T114" fmla="*/ 205 w 644"/>
              <a:gd name="T115" fmla="*/ 498 h 1046"/>
              <a:gd name="T116" fmla="*/ 160 w 644"/>
              <a:gd name="T117" fmla="*/ 685 h 1046"/>
              <a:gd name="T118" fmla="*/ 156 w 644"/>
              <a:gd name="T119" fmla="*/ 726 h 1046"/>
              <a:gd name="T120" fmla="*/ 194 w 644"/>
              <a:gd name="T121" fmla="*/ 734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4" h="1046">
                <a:moveTo>
                  <a:pt x="194" y="734"/>
                </a:moveTo>
                <a:lnTo>
                  <a:pt x="194" y="734"/>
                </a:lnTo>
                <a:lnTo>
                  <a:pt x="189" y="738"/>
                </a:lnTo>
                <a:lnTo>
                  <a:pt x="177" y="746"/>
                </a:lnTo>
                <a:lnTo>
                  <a:pt x="160" y="759"/>
                </a:lnTo>
                <a:lnTo>
                  <a:pt x="151" y="768"/>
                </a:lnTo>
                <a:lnTo>
                  <a:pt x="142" y="779"/>
                </a:lnTo>
                <a:lnTo>
                  <a:pt x="142" y="779"/>
                </a:lnTo>
                <a:lnTo>
                  <a:pt x="122" y="807"/>
                </a:lnTo>
                <a:lnTo>
                  <a:pt x="101" y="840"/>
                </a:lnTo>
                <a:lnTo>
                  <a:pt x="81" y="870"/>
                </a:lnTo>
                <a:lnTo>
                  <a:pt x="68" y="890"/>
                </a:lnTo>
                <a:lnTo>
                  <a:pt x="68" y="890"/>
                </a:lnTo>
                <a:lnTo>
                  <a:pt x="61" y="895"/>
                </a:lnTo>
                <a:lnTo>
                  <a:pt x="54" y="902"/>
                </a:lnTo>
                <a:lnTo>
                  <a:pt x="39" y="910"/>
                </a:lnTo>
                <a:lnTo>
                  <a:pt x="25" y="915"/>
                </a:lnTo>
                <a:lnTo>
                  <a:pt x="20" y="918"/>
                </a:lnTo>
                <a:lnTo>
                  <a:pt x="20" y="918"/>
                </a:lnTo>
                <a:lnTo>
                  <a:pt x="17" y="918"/>
                </a:lnTo>
                <a:lnTo>
                  <a:pt x="12" y="919"/>
                </a:lnTo>
                <a:lnTo>
                  <a:pt x="6" y="922"/>
                </a:lnTo>
                <a:lnTo>
                  <a:pt x="3" y="926"/>
                </a:lnTo>
                <a:lnTo>
                  <a:pt x="0" y="928"/>
                </a:lnTo>
                <a:lnTo>
                  <a:pt x="0" y="928"/>
                </a:lnTo>
                <a:lnTo>
                  <a:pt x="0" y="931"/>
                </a:lnTo>
                <a:lnTo>
                  <a:pt x="2" y="936"/>
                </a:lnTo>
                <a:lnTo>
                  <a:pt x="6" y="947"/>
                </a:lnTo>
                <a:lnTo>
                  <a:pt x="12" y="961"/>
                </a:lnTo>
                <a:lnTo>
                  <a:pt x="20" y="977"/>
                </a:lnTo>
                <a:lnTo>
                  <a:pt x="39" y="1007"/>
                </a:lnTo>
                <a:lnTo>
                  <a:pt x="47" y="1018"/>
                </a:lnTo>
                <a:lnTo>
                  <a:pt x="53" y="1026"/>
                </a:lnTo>
                <a:lnTo>
                  <a:pt x="53" y="1026"/>
                </a:lnTo>
                <a:lnTo>
                  <a:pt x="62" y="1032"/>
                </a:lnTo>
                <a:lnTo>
                  <a:pt x="69" y="1038"/>
                </a:lnTo>
                <a:lnTo>
                  <a:pt x="77" y="1042"/>
                </a:lnTo>
                <a:lnTo>
                  <a:pt x="89" y="1044"/>
                </a:lnTo>
                <a:lnTo>
                  <a:pt x="89" y="1044"/>
                </a:lnTo>
                <a:lnTo>
                  <a:pt x="97" y="1046"/>
                </a:lnTo>
                <a:lnTo>
                  <a:pt x="103" y="1044"/>
                </a:lnTo>
                <a:lnTo>
                  <a:pt x="109" y="1043"/>
                </a:lnTo>
                <a:lnTo>
                  <a:pt x="114" y="1039"/>
                </a:lnTo>
                <a:lnTo>
                  <a:pt x="122" y="1032"/>
                </a:lnTo>
                <a:lnTo>
                  <a:pt x="126" y="1028"/>
                </a:lnTo>
                <a:lnTo>
                  <a:pt x="126" y="1028"/>
                </a:lnTo>
                <a:lnTo>
                  <a:pt x="124" y="1027"/>
                </a:lnTo>
                <a:lnTo>
                  <a:pt x="123" y="1025"/>
                </a:lnTo>
                <a:lnTo>
                  <a:pt x="118" y="1019"/>
                </a:lnTo>
                <a:lnTo>
                  <a:pt x="111" y="1013"/>
                </a:lnTo>
                <a:lnTo>
                  <a:pt x="106" y="1006"/>
                </a:lnTo>
                <a:lnTo>
                  <a:pt x="106" y="1006"/>
                </a:lnTo>
                <a:lnTo>
                  <a:pt x="102" y="999"/>
                </a:lnTo>
                <a:lnTo>
                  <a:pt x="99" y="992"/>
                </a:lnTo>
                <a:lnTo>
                  <a:pt x="98" y="985"/>
                </a:lnTo>
                <a:lnTo>
                  <a:pt x="98" y="981"/>
                </a:lnTo>
                <a:lnTo>
                  <a:pt x="98" y="981"/>
                </a:lnTo>
                <a:lnTo>
                  <a:pt x="102" y="973"/>
                </a:lnTo>
                <a:lnTo>
                  <a:pt x="105" y="969"/>
                </a:lnTo>
                <a:lnTo>
                  <a:pt x="106" y="965"/>
                </a:lnTo>
                <a:lnTo>
                  <a:pt x="106" y="965"/>
                </a:lnTo>
                <a:lnTo>
                  <a:pt x="109" y="953"/>
                </a:lnTo>
                <a:lnTo>
                  <a:pt x="109" y="953"/>
                </a:lnTo>
                <a:lnTo>
                  <a:pt x="111" y="945"/>
                </a:lnTo>
                <a:lnTo>
                  <a:pt x="111" y="945"/>
                </a:lnTo>
                <a:lnTo>
                  <a:pt x="111" y="943"/>
                </a:lnTo>
                <a:lnTo>
                  <a:pt x="109" y="936"/>
                </a:lnTo>
                <a:lnTo>
                  <a:pt x="109" y="928"/>
                </a:lnTo>
                <a:lnTo>
                  <a:pt x="110" y="923"/>
                </a:lnTo>
                <a:lnTo>
                  <a:pt x="111" y="918"/>
                </a:lnTo>
                <a:lnTo>
                  <a:pt x="111" y="918"/>
                </a:lnTo>
                <a:lnTo>
                  <a:pt x="116" y="911"/>
                </a:lnTo>
                <a:lnTo>
                  <a:pt x="128" y="900"/>
                </a:lnTo>
                <a:lnTo>
                  <a:pt x="157" y="877"/>
                </a:lnTo>
                <a:lnTo>
                  <a:pt x="189" y="853"/>
                </a:lnTo>
                <a:lnTo>
                  <a:pt x="201" y="842"/>
                </a:lnTo>
                <a:lnTo>
                  <a:pt x="209" y="834"/>
                </a:lnTo>
                <a:lnTo>
                  <a:pt x="209" y="834"/>
                </a:lnTo>
                <a:lnTo>
                  <a:pt x="243" y="791"/>
                </a:lnTo>
                <a:lnTo>
                  <a:pt x="267" y="759"/>
                </a:lnTo>
                <a:lnTo>
                  <a:pt x="267" y="759"/>
                </a:lnTo>
                <a:lnTo>
                  <a:pt x="272" y="765"/>
                </a:lnTo>
                <a:lnTo>
                  <a:pt x="284" y="774"/>
                </a:lnTo>
                <a:lnTo>
                  <a:pt x="292" y="778"/>
                </a:lnTo>
                <a:lnTo>
                  <a:pt x="301" y="780"/>
                </a:lnTo>
                <a:lnTo>
                  <a:pt x="309" y="782"/>
                </a:lnTo>
                <a:lnTo>
                  <a:pt x="313" y="780"/>
                </a:lnTo>
                <a:lnTo>
                  <a:pt x="317" y="779"/>
                </a:lnTo>
                <a:lnTo>
                  <a:pt x="317" y="779"/>
                </a:lnTo>
                <a:lnTo>
                  <a:pt x="324" y="774"/>
                </a:lnTo>
                <a:lnTo>
                  <a:pt x="330" y="768"/>
                </a:lnTo>
                <a:lnTo>
                  <a:pt x="341" y="754"/>
                </a:lnTo>
                <a:lnTo>
                  <a:pt x="350" y="742"/>
                </a:lnTo>
                <a:lnTo>
                  <a:pt x="353" y="738"/>
                </a:lnTo>
                <a:lnTo>
                  <a:pt x="373" y="726"/>
                </a:lnTo>
                <a:lnTo>
                  <a:pt x="406" y="721"/>
                </a:lnTo>
                <a:lnTo>
                  <a:pt x="406" y="721"/>
                </a:lnTo>
                <a:lnTo>
                  <a:pt x="412" y="750"/>
                </a:lnTo>
                <a:lnTo>
                  <a:pt x="424" y="804"/>
                </a:lnTo>
                <a:lnTo>
                  <a:pt x="424" y="804"/>
                </a:lnTo>
                <a:lnTo>
                  <a:pt x="429" y="819"/>
                </a:lnTo>
                <a:lnTo>
                  <a:pt x="436" y="836"/>
                </a:lnTo>
                <a:lnTo>
                  <a:pt x="454" y="877"/>
                </a:lnTo>
                <a:lnTo>
                  <a:pt x="483" y="937"/>
                </a:lnTo>
                <a:lnTo>
                  <a:pt x="483" y="937"/>
                </a:lnTo>
                <a:lnTo>
                  <a:pt x="485" y="944"/>
                </a:lnTo>
                <a:lnTo>
                  <a:pt x="485" y="952"/>
                </a:lnTo>
                <a:lnTo>
                  <a:pt x="485" y="970"/>
                </a:lnTo>
                <a:lnTo>
                  <a:pt x="485" y="988"/>
                </a:lnTo>
                <a:lnTo>
                  <a:pt x="485" y="994"/>
                </a:lnTo>
                <a:lnTo>
                  <a:pt x="486" y="998"/>
                </a:lnTo>
                <a:lnTo>
                  <a:pt x="486" y="998"/>
                </a:lnTo>
                <a:lnTo>
                  <a:pt x="489" y="999"/>
                </a:lnTo>
                <a:lnTo>
                  <a:pt x="493" y="1002"/>
                </a:lnTo>
                <a:lnTo>
                  <a:pt x="505" y="1003"/>
                </a:lnTo>
                <a:lnTo>
                  <a:pt x="520" y="1003"/>
                </a:lnTo>
                <a:lnTo>
                  <a:pt x="539" y="1001"/>
                </a:lnTo>
                <a:lnTo>
                  <a:pt x="539" y="1001"/>
                </a:lnTo>
                <a:lnTo>
                  <a:pt x="594" y="988"/>
                </a:lnTo>
                <a:lnTo>
                  <a:pt x="621" y="982"/>
                </a:lnTo>
                <a:lnTo>
                  <a:pt x="629" y="980"/>
                </a:lnTo>
                <a:lnTo>
                  <a:pt x="633" y="978"/>
                </a:lnTo>
                <a:lnTo>
                  <a:pt x="633" y="978"/>
                </a:lnTo>
                <a:lnTo>
                  <a:pt x="635" y="976"/>
                </a:lnTo>
                <a:lnTo>
                  <a:pt x="640" y="969"/>
                </a:lnTo>
                <a:lnTo>
                  <a:pt x="642" y="966"/>
                </a:lnTo>
                <a:lnTo>
                  <a:pt x="644" y="962"/>
                </a:lnTo>
                <a:lnTo>
                  <a:pt x="644" y="959"/>
                </a:lnTo>
                <a:lnTo>
                  <a:pt x="643" y="953"/>
                </a:lnTo>
                <a:lnTo>
                  <a:pt x="643" y="953"/>
                </a:lnTo>
                <a:lnTo>
                  <a:pt x="642" y="949"/>
                </a:lnTo>
                <a:lnTo>
                  <a:pt x="639" y="948"/>
                </a:lnTo>
                <a:lnTo>
                  <a:pt x="635" y="947"/>
                </a:lnTo>
                <a:lnTo>
                  <a:pt x="630" y="947"/>
                </a:lnTo>
                <a:lnTo>
                  <a:pt x="619" y="945"/>
                </a:lnTo>
                <a:lnTo>
                  <a:pt x="613" y="944"/>
                </a:lnTo>
                <a:lnTo>
                  <a:pt x="605" y="943"/>
                </a:lnTo>
                <a:lnTo>
                  <a:pt x="605" y="943"/>
                </a:lnTo>
                <a:lnTo>
                  <a:pt x="597" y="939"/>
                </a:lnTo>
                <a:lnTo>
                  <a:pt x="589" y="935"/>
                </a:lnTo>
                <a:lnTo>
                  <a:pt x="576" y="926"/>
                </a:lnTo>
                <a:lnTo>
                  <a:pt x="560" y="915"/>
                </a:lnTo>
                <a:lnTo>
                  <a:pt x="560" y="915"/>
                </a:lnTo>
                <a:lnTo>
                  <a:pt x="553" y="911"/>
                </a:lnTo>
                <a:lnTo>
                  <a:pt x="549" y="908"/>
                </a:lnTo>
                <a:lnTo>
                  <a:pt x="548" y="908"/>
                </a:lnTo>
                <a:lnTo>
                  <a:pt x="547" y="910"/>
                </a:lnTo>
                <a:lnTo>
                  <a:pt x="547" y="910"/>
                </a:lnTo>
                <a:lnTo>
                  <a:pt x="544" y="915"/>
                </a:lnTo>
                <a:lnTo>
                  <a:pt x="544" y="918"/>
                </a:lnTo>
                <a:lnTo>
                  <a:pt x="544" y="918"/>
                </a:lnTo>
                <a:lnTo>
                  <a:pt x="535" y="902"/>
                </a:lnTo>
                <a:lnTo>
                  <a:pt x="527" y="887"/>
                </a:lnTo>
                <a:lnTo>
                  <a:pt x="522" y="873"/>
                </a:lnTo>
                <a:lnTo>
                  <a:pt x="522" y="873"/>
                </a:lnTo>
                <a:lnTo>
                  <a:pt x="511" y="828"/>
                </a:lnTo>
                <a:lnTo>
                  <a:pt x="507" y="803"/>
                </a:lnTo>
                <a:lnTo>
                  <a:pt x="505" y="784"/>
                </a:lnTo>
                <a:lnTo>
                  <a:pt x="505" y="784"/>
                </a:lnTo>
                <a:lnTo>
                  <a:pt x="505" y="778"/>
                </a:lnTo>
                <a:lnTo>
                  <a:pt x="503" y="771"/>
                </a:lnTo>
                <a:lnTo>
                  <a:pt x="498" y="755"/>
                </a:lnTo>
                <a:lnTo>
                  <a:pt x="491" y="738"/>
                </a:lnTo>
                <a:lnTo>
                  <a:pt x="479" y="683"/>
                </a:lnTo>
                <a:lnTo>
                  <a:pt x="491" y="671"/>
                </a:lnTo>
                <a:lnTo>
                  <a:pt x="491" y="671"/>
                </a:lnTo>
                <a:lnTo>
                  <a:pt x="483" y="659"/>
                </a:lnTo>
                <a:lnTo>
                  <a:pt x="477" y="648"/>
                </a:lnTo>
                <a:lnTo>
                  <a:pt x="474" y="643"/>
                </a:lnTo>
                <a:lnTo>
                  <a:pt x="474" y="643"/>
                </a:lnTo>
                <a:lnTo>
                  <a:pt x="457" y="589"/>
                </a:lnTo>
                <a:lnTo>
                  <a:pt x="436" y="519"/>
                </a:lnTo>
                <a:lnTo>
                  <a:pt x="436" y="519"/>
                </a:lnTo>
                <a:lnTo>
                  <a:pt x="428" y="483"/>
                </a:lnTo>
                <a:lnTo>
                  <a:pt x="416" y="427"/>
                </a:lnTo>
                <a:lnTo>
                  <a:pt x="403" y="353"/>
                </a:lnTo>
                <a:lnTo>
                  <a:pt x="403" y="353"/>
                </a:lnTo>
                <a:lnTo>
                  <a:pt x="420" y="333"/>
                </a:lnTo>
                <a:lnTo>
                  <a:pt x="435" y="317"/>
                </a:lnTo>
                <a:lnTo>
                  <a:pt x="444" y="308"/>
                </a:lnTo>
                <a:lnTo>
                  <a:pt x="444" y="308"/>
                </a:lnTo>
                <a:lnTo>
                  <a:pt x="446" y="307"/>
                </a:lnTo>
                <a:lnTo>
                  <a:pt x="449" y="304"/>
                </a:lnTo>
                <a:lnTo>
                  <a:pt x="452" y="299"/>
                </a:lnTo>
                <a:lnTo>
                  <a:pt x="452" y="292"/>
                </a:lnTo>
                <a:lnTo>
                  <a:pt x="452" y="292"/>
                </a:lnTo>
                <a:lnTo>
                  <a:pt x="457" y="289"/>
                </a:lnTo>
                <a:lnTo>
                  <a:pt x="462" y="285"/>
                </a:lnTo>
                <a:lnTo>
                  <a:pt x="466" y="280"/>
                </a:lnTo>
                <a:lnTo>
                  <a:pt x="466" y="280"/>
                </a:lnTo>
                <a:lnTo>
                  <a:pt x="473" y="271"/>
                </a:lnTo>
                <a:lnTo>
                  <a:pt x="477" y="264"/>
                </a:lnTo>
                <a:lnTo>
                  <a:pt x="477" y="264"/>
                </a:lnTo>
                <a:lnTo>
                  <a:pt x="483" y="260"/>
                </a:lnTo>
                <a:lnTo>
                  <a:pt x="486" y="256"/>
                </a:lnTo>
                <a:lnTo>
                  <a:pt x="489" y="250"/>
                </a:lnTo>
                <a:lnTo>
                  <a:pt x="489" y="250"/>
                </a:lnTo>
                <a:lnTo>
                  <a:pt x="493" y="238"/>
                </a:lnTo>
                <a:lnTo>
                  <a:pt x="494" y="234"/>
                </a:lnTo>
                <a:lnTo>
                  <a:pt x="519" y="204"/>
                </a:lnTo>
                <a:lnTo>
                  <a:pt x="511" y="201"/>
                </a:lnTo>
                <a:lnTo>
                  <a:pt x="486" y="214"/>
                </a:lnTo>
                <a:lnTo>
                  <a:pt x="469" y="231"/>
                </a:lnTo>
                <a:lnTo>
                  <a:pt x="469" y="231"/>
                </a:lnTo>
                <a:lnTo>
                  <a:pt x="458" y="229"/>
                </a:lnTo>
                <a:lnTo>
                  <a:pt x="458" y="229"/>
                </a:lnTo>
                <a:lnTo>
                  <a:pt x="454" y="229"/>
                </a:lnTo>
                <a:lnTo>
                  <a:pt x="450" y="230"/>
                </a:lnTo>
                <a:lnTo>
                  <a:pt x="440" y="235"/>
                </a:lnTo>
                <a:lnTo>
                  <a:pt x="421" y="247"/>
                </a:lnTo>
                <a:lnTo>
                  <a:pt x="421" y="247"/>
                </a:lnTo>
                <a:lnTo>
                  <a:pt x="417" y="252"/>
                </a:lnTo>
                <a:lnTo>
                  <a:pt x="412" y="260"/>
                </a:lnTo>
                <a:lnTo>
                  <a:pt x="408" y="270"/>
                </a:lnTo>
                <a:lnTo>
                  <a:pt x="400" y="264"/>
                </a:lnTo>
                <a:lnTo>
                  <a:pt x="388" y="272"/>
                </a:lnTo>
                <a:lnTo>
                  <a:pt x="388" y="272"/>
                </a:lnTo>
                <a:lnTo>
                  <a:pt x="382" y="267"/>
                </a:lnTo>
                <a:lnTo>
                  <a:pt x="376" y="260"/>
                </a:lnTo>
                <a:lnTo>
                  <a:pt x="373" y="254"/>
                </a:lnTo>
                <a:lnTo>
                  <a:pt x="373" y="254"/>
                </a:lnTo>
                <a:lnTo>
                  <a:pt x="359" y="230"/>
                </a:lnTo>
                <a:lnTo>
                  <a:pt x="350" y="214"/>
                </a:lnTo>
                <a:lnTo>
                  <a:pt x="350" y="214"/>
                </a:lnTo>
                <a:lnTo>
                  <a:pt x="346" y="201"/>
                </a:lnTo>
                <a:lnTo>
                  <a:pt x="341" y="189"/>
                </a:lnTo>
                <a:lnTo>
                  <a:pt x="341" y="189"/>
                </a:lnTo>
                <a:lnTo>
                  <a:pt x="338" y="184"/>
                </a:lnTo>
                <a:lnTo>
                  <a:pt x="337" y="180"/>
                </a:lnTo>
                <a:lnTo>
                  <a:pt x="336" y="176"/>
                </a:lnTo>
                <a:lnTo>
                  <a:pt x="336" y="176"/>
                </a:lnTo>
                <a:lnTo>
                  <a:pt x="336" y="173"/>
                </a:lnTo>
                <a:lnTo>
                  <a:pt x="333" y="171"/>
                </a:lnTo>
                <a:lnTo>
                  <a:pt x="326" y="163"/>
                </a:lnTo>
                <a:lnTo>
                  <a:pt x="317" y="153"/>
                </a:lnTo>
                <a:lnTo>
                  <a:pt x="317" y="153"/>
                </a:lnTo>
                <a:lnTo>
                  <a:pt x="318" y="145"/>
                </a:lnTo>
                <a:lnTo>
                  <a:pt x="321" y="139"/>
                </a:lnTo>
                <a:lnTo>
                  <a:pt x="322" y="136"/>
                </a:lnTo>
                <a:lnTo>
                  <a:pt x="322" y="136"/>
                </a:lnTo>
                <a:lnTo>
                  <a:pt x="333" y="144"/>
                </a:lnTo>
                <a:lnTo>
                  <a:pt x="341" y="148"/>
                </a:lnTo>
                <a:lnTo>
                  <a:pt x="347" y="151"/>
                </a:lnTo>
                <a:lnTo>
                  <a:pt x="347" y="151"/>
                </a:lnTo>
                <a:lnTo>
                  <a:pt x="351" y="148"/>
                </a:lnTo>
                <a:lnTo>
                  <a:pt x="355" y="144"/>
                </a:lnTo>
                <a:lnTo>
                  <a:pt x="361" y="136"/>
                </a:lnTo>
                <a:lnTo>
                  <a:pt x="361" y="136"/>
                </a:lnTo>
                <a:lnTo>
                  <a:pt x="365" y="130"/>
                </a:lnTo>
                <a:lnTo>
                  <a:pt x="366" y="123"/>
                </a:lnTo>
                <a:lnTo>
                  <a:pt x="366" y="123"/>
                </a:lnTo>
                <a:lnTo>
                  <a:pt x="374" y="120"/>
                </a:lnTo>
                <a:lnTo>
                  <a:pt x="379" y="119"/>
                </a:lnTo>
                <a:lnTo>
                  <a:pt x="380" y="118"/>
                </a:lnTo>
                <a:lnTo>
                  <a:pt x="380" y="118"/>
                </a:lnTo>
                <a:lnTo>
                  <a:pt x="379" y="107"/>
                </a:lnTo>
                <a:lnTo>
                  <a:pt x="378" y="93"/>
                </a:lnTo>
                <a:lnTo>
                  <a:pt x="378" y="93"/>
                </a:lnTo>
                <a:lnTo>
                  <a:pt x="376" y="82"/>
                </a:lnTo>
                <a:lnTo>
                  <a:pt x="378" y="78"/>
                </a:lnTo>
                <a:lnTo>
                  <a:pt x="388" y="76"/>
                </a:lnTo>
                <a:lnTo>
                  <a:pt x="396" y="81"/>
                </a:lnTo>
                <a:lnTo>
                  <a:pt x="394" y="62"/>
                </a:lnTo>
                <a:lnTo>
                  <a:pt x="400" y="60"/>
                </a:lnTo>
                <a:lnTo>
                  <a:pt x="400" y="60"/>
                </a:lnTo>
                <a:lnTo>
                  <a:pt x="394" y="54"/>
                </a:lnTo>
                <a:lnTo>
                  <a:pt x="390" y="50"/>
                </a:lnTo>
                <a:lnTo>
                  <a:pt x="388" y="48"/>
                </a:lnTo>
                <a:lnTo>
                  <a:pt x="388" y="48"/>
                </a:lnTo>
                <a:lnTo>
                  <a:pt x="388" y="46"/>
                </a:lnTo>
                <a:lnTo>
                  <a:pt x="387" y="43"/>
                </a:lnTo>
                <a:lnTo>
                  <a:pt x="384" y="39"/>
                </a:lnTo>
                <a:lnTo>
                  <a:pt x="378" y="32"/>
                </a:lnTo>
                <a:lnTo>
                  <a:pt x="378" y="32"/>
                </a:lnTo>
                <a:lnTo>
                  <a:pt x="367" y="24"/>
                </a:lnTo>
                <a:lnTo>
                  <a:pt x="355" y="17"/>
                </a:lnTo>
                <a:lnTo>
                  <a:pt x="341" y="12"/>
                </a:lnTo>
                <a:lnTo>
                  <a:pt x="341" y="12"/>
                </a:lnTo>
                <a:lnTo>
                  <a:pt x="341" y="12"/>
                </a:lnTo>
                <a:lnTo>
                  <a:pt x="340" y="13"/>
                </a:lnTo>
                <a:lnTo>
                  <a:pt x="334" y="12"/>
                </a:lnTo>
                <a:lnTo>
                  <a:pt x="322" y="7"/>
                </a:lnTo>
                <a:lnTo>
                  <a:pt x="322" y="7"/>
                </a:lnTo>
                <a:lnTo>
                  <a:pt x="314" y="3"/>
                </a:lnTo>
                <a:lnTo>
                  <a:pt x="307" y="2"/>
                </a:lnTo>
                <a:lnTo>
                  <a:pt x="300" y="0"/>
                </a:lnTo>
                <a:lnTo>
                  <a:pt x="292" y="0"/>
                </a:lnTo>
                <a:lnTo>
                  <a:pt x="285" y="2"/>
                </a:lnTo>
                <a:lnTo>
                  <a:pt x="279" y="3"/>
                </a:lnTo>
                <a:lnTo>
                  <a:pt x="272" y="6"/>
                </a:lnTo>
                <a:lnTo>
                  <a:pt x="267" y="10"/>
                </a:lnTo>
                <a:lnTo>
                  <a:pt x="267" y="10"/>
                </a:lnTo>
                <a:lnTo>
                  <a:pt x="262" y="15"/>
                </a:lnTo>
                <a:lnTo>
                  <a:pt x="255" y="23"/>
                </a:lnTo>
                <a:lnTo>
                  <a:pt x="251" y="33"/>
                </a:lnTo>
                <a:lnTo>
                  <a:pt x="246" y="44"/>
                </a:lnTo>
                <a:lnTo>
                  <a:pt x="239" y="64"/>
                </a:lnTo>
                <a:lnTo>
                  <a:pt x="237" y="73"/>
                </a:lnTo>
                <a:lnTo>
                  <a:pt x="237" y="73"/>
                </a:lnTo>
                <a:lnTo>
                  <a:pt x="234" y="78"/>
                </a:lnTo>
                <a:lnTo>
                  <a:pt x="229" y="85"/>
                </a:lnTo>
                <a:lnTo>
                  <a:pt x="217" y="98"/>
                </a:lnTo>
                <a:lnTo>
                  <a:pt x="217" y="98"/>
                </a:lnTo>
                <a:lnTo>
                  <a:pt x="208" y="110"/>
                </a:lnTo>
                <a:lnTo>
                  <a:pt x="202" y="118"/>
                </a:lnTo>
                <a:lnTo>
                  <a:pt x="200" y="123"/>
                </a:lnTo>
                <a:lnTo>
                  <a:pt x="200" y="123"/>
                </a:lnTo>
                <a:lnTo>
                  <a:pt x="198" y="142"/>
                </a:lnTo>
                <a:lnTo>
                  <a:pt x="197" y="156"/>
                </a:lnTo>
                <a:lnTo>
                  <a:pt x="197" y="156"/>
                </a:lnTo>
                <a:lnTo>
                  <a:pt x="202" y="165"/>
                </a:lnTo>
                <a:lnTo>
                  <a:pt x="209" y="178"/>
                </a:lnTo>
                <a:lnTo>
                  <a:pt x="209" y="178"/>
                </a:lnTo>
                <a:lnTo>
                  <a:pt x="210" y="182"/>
                </a:lnTo>
                <a:lnTo>
                  <a:pt x="210" y="186"/>
                </a:lnTo>
                <a:lnTo>
                  <a:pt x="211" y="192"/>
                </a:lnTo>
                <a:lnTo>
                  <a:pt x="211" y="192"/>
                </a:lnTo>
                <a:lnTo>
                  <a:pt x="213" y="185"/>
                </a:lnTo>
                <a:lnTo>
                  <a:pt x="215" y="181"/>
                </a:lnTo>
                <a:lnTo>
                  <a:pt x="217" y="181"/>
                </a:lnTo>
                <a:lnTo>
                  <a:pt x="218" y="182"/>
                </a:lnTo>
                <a:lnTo>
                  <a:pt x="218" y="182"/>
                </a:lnTo>
                <a:lnTo>
                  <a:pt x="221" y="185"/>
                </a:lnTo>
                <a:lnTo>
                  <a:pt x="222" y="185"/>
                </a:lnTo>
                <a:lnTo>
                  <a:pt x="222" y="184"/>
                </a:lnTo>
                <a:lnTo>
                  <a:pt x="222" y="178"/>
                </a:lnTo>
                <a:lnTo>
                  <a:pt x="222" y="178"/>
                </a:lnTo>
                <a:lnTo>
                  <a:pt x="222" y="188"/>
                </a:lnTo>
                <a:lnTo>
                  <a:pt x="222" y="201"/>
                </a:lnTo>
                <a:lnTo>
                  <a:pt x="222" y="201"/>
                </a:lnTo>
                <a:lnTo>
                  <a:pt x="217" y="208"/>
                </a:lnTo>
                <a:lnTo>
                  <a:pt x="206" y="223"/>
                </a:lnTo>
                <a:lnTo>
                  <a:pt x="201" y="234"/>
                </a:lnTo>
                <a:lnTo>
                  <a:pt x="197" y="244"/>
                </a:lnTo>
                <a:lnTo>
                  <a:pt x="194" y="256"/>
                </a:lnTo>
                <a:lnTo>
                  <a:pt x="194" y="267"/>
                </a:lnTo>
                <a:lnTo>
                  <a:pt x="194" y="267"/>
                </a:lnTo>
                <a:lnTo>
                  <a:pt x="196" y="293"/>
                </a:lnTo>
                <a:lnTo>
                  <a:pt x="196" y="325"/>
                </a:lnTo>
                <a:lnTo>
                  <a:pt x="194" y="375"/>
                </a:lnTo>
                <a:lnTo>
                  <a:pt x="194" y="375"/>
                </a:lnTo>
                <a:lnTo>
                  <a:pt x="196" y="384"/>
                </a:lnTo>
                <a:lnTo>
                  <a:pt x="198" y="398"/>
                </a:lnTo>
                <a:lnTo>
                  <a:pt x="204" y="429"/>
                </a:lnTo>
                <a:lnTo>
                  <a:pt x="208" y="448"/>
                </a:lnTo>
                <a:lnTo>
                  <a:pt x="208" y="468"/>
                </a:lnTo>
                <a:lnTo>
                  <a:pt x="208" y="489"/>
                </a:lnTo>
                <a:lnTo>
                  <a:pt x="205" y="498"/>
                </a:lnTo>
                <a:lnTo>
                  <a:pt x="202" y="507"/>
                </a:lnTo>
                <a:lnTo>
                  <a:pt x="202" y="507"/>
                </a:lnTo>
                <a:lnTo>
                  <a:pt x="189" y="557"/>
                </a:lnTo>
                <a:lnTo>
                  <a:pt x="175" y="615"/>
                </a:lnTo>
                <a:lnTo>
                  <a:pt x="163" y="668"/>
                </a:lnTo>
                <a:lnTo>
                  <a:pt x="160" y="685"/>
                </a:lnTo>
                <a:lnTo>
                  <a:pt x="159" y="696"/>
                </a:lnTo>
                <a:lnTo>
                  <a:pt x="159" y="696"/>
                </a:lnTo>
                <a:lnTo>
                  <a:pt x="157" y="706"/>
                </a:lnTo>
                <a:lnTo>
                  <a:pt x="156" y="716"/>
                </a:lnTo>
                <a:lnTo>
                  <a:pt x="155" y="722"/>
                </a:lnTo>
                <a:lnTo>
                  <a:pt x="156" y="726"/>
                </a:lnTo>
                <a:lnTo>
                  <a:pt x="156" y="726"/>
                </a:lnTo>
                <a:lnTo>
                  <a:pt x="159" y="728"/>
                </a:lnTo>
                <a:lnTo>
                  <a:pt x="163" y="729"/>
                </a:lnTo>
                <a:lnTo>
                  <a:pt x="176" y="732"/>
                </a:lnTo>
                <a:lnTo>
                  <a:pt x="194" y="734"/>
                </a:lnTo>
                <a:lnTo>
                  <a:pt x="194" y="734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6492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507D7FF-3F5C-4A77-8FF8-A9A6C79EE8EE}"/>
              </a:ext>
            </a:extLst>
          </p:cNvPr>
          <p:cNvGrpSpPr/>
          <p:nvPr/>
        </p:nvGrpSpPr>
        <p:grpSpPr>
          <a:xfrm>
            <a:off x="359796" y="1842120"/>
            <a:ext cx="9215518" cy="3979506"/>
            <a:chOff x="359796" y="1842120"/>
            <a:chExt cx="9215518" cy="3979506"/>
          </a:xfrm>
        </p:grpSpPr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56832867-B099-4715-912F-73594035FB89}"/>
                </a:ext>
              </a:extLst>
            </p:cNvPr>
            <p:cNvSpPr/>
            <p:nvPr/>
          </p:nvSpPr>
          <p:spPr bwMode="auto">
            <a:xfrm>
              <a:off x="359796" y="5181885"/>
              <a:ext cx="9215518" cy="639741"/>
            </a:xfrm>
            <a:prstGeom prst="trapezoid">
              <a:avLst>
                <a:gd name="adj" fmla="val 180358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B43129A-5605-4B6B-A4FE-9491AD80FE49}"/>
                </a:ext>
              </a:extLst>
            </p:cNvPr>
            <p:cNvGrpSpPr/>
            <p:nvPr/>
          </p:nvGrpSpPr>
          <p:grpSpPr>
            <a:xfrm>
              <a:off x="992560" y="1842120"/>
              <a:ext cx="7680084" cy="3712562"/>
              <a:chOff x="1352550" y="1842120"/>
              <a:chExt cx="7680084" cy="3712562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B9EF8186-0560-486D-8A5C-B4B9F0DA51B0}"/>
                  </a:ext>
                </a:extLst>
              </p:cNvPr>
              <p:cNvGrpSpPr/>
              <p:nvPr/>
            </p:nvGrpSpPr>
            <p:grpSpPr>
              <a:xfrm>
                <a:off x="7830084" y="1842120"/>
                <a:ext cx="1202550" cy="1884319"/>
                <a:chOff x="7520292" y="1445115"/>
                <a:chExt cx="1393866" cy="2184099"/>
              </a:xfrm>
            </p:grpSpPr>
            <p:sp>
              <p:nvSpPr>
                <p:cNvPr id="43" name="フローチャート: 論理積ゲート 42">
                  <a:extLst>
                    <a:ext uri="{FF2B5EF4-FFF2-40B4-BE49-F238E27FC236}">
                      <a16:creationId xmlns:a16="http://schemas.microsoft.com/office/drawing/2014/main" id="{E9BDB57B-B641-4BDE-9B87-B33FE0F7DD41}"/>
                    </a:ext>
                  </a:extLst>
                </p:cNvPr>
                <p:cNvSpPr/>
                <p:nvPr/>
              </p:nvSpPr>
              <p:spPr bwMode="auto">
                <a:xfrm rot="16200000">
                  <a:off x="7557093" y="1445115"/>
                  <a:ext cx="1357065" cy="1357065"/>
                </a:xfrm>
                <a:prstGeom prst="flowChartDelay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72935242-0C78-4E20-9A39-0A54B4C407B1}"/>
                    </a:ext>
                  </a:extLst>
                </p:cNvPr>
                <p:cNvSpPr/>
                <p:nvPr/>
              </p:nvSpPr>
              <p:spPr bwMode="auto">
                <a:xfrm>
                  <a:off x="8088716" y="2270462"/>
                  <a:ext cx="220216" cy="1358752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ローチャート: 論理積ゲート 33">
                  <a:extLst>
                    <a:ext uri="{FF2B5EF4-FFF2-40B4-BE49-F238E27FC236}">
                      <a16:creationId xmlns:a16="http://schemas.microsoft.com/office/drawing/2014/main" id="{24A52377-5D5D-46CA-AD29-97782AF3EE74}"/>
                    </a:ext>
                  </a:extLst>
                </p:cNvPr>
                <p:cNvSpPr/>
                <p:nvPr/>
              </p:nvSpPr>
              <p:spPr bwMode="auto">
                <a:xfrm rot="16200000">
                  <a:off x="7520292" y="1445115"/>
                  <a:ext cx="1357065" cy="1357065"/>
                </a:xfrm>
                <a:prstGeom prst="flowChartDelay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ローチャート: 論理積ゲート 34">
                  <a:extLst>
                    <a:ext uri="{FF2B5EF4-FFF2-40B4-BE49-F238E27FC236}">
                      <a16:creationId xmlns:a16="http://schemas.microsoft.com/office/drawing/2014/main" id="{B3CFB699-D46C-40F1-93A5-BB2C7A1F90C9}"/>
                    </a:ext>
                  </a:extLst>
                </p:cNvPr>
                <p:cNvSpPr/>
                <p:nvPr/>
              </p:nvSpPr>
              <p:spPr bwMode="auto">
                <a:xfrm rot="16200000">
                  <a:off x="7594864" y="1519687"/>
                  <a:ext cx="1207919" cy="1207920"/>
                </a:xfrm>
                <a:prstGeom prst="flowChartDelay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テキスト ボックス 35">
                  <a:extLst>
                    <a:ext uri="{FF2B5EF4-FFF2-40B4-BE49-F238E27FC236}">
                      <a16:creationId xmlns:a16="http://schemas.microsoft.com/office/drawing/2014/main" id="{687015B6-2A38-423C-8835-61DA6583F42C}"/>
                    </a:ext>
                  </a:extLst>
                </p:cNvPr>
                <p:cNvSpPr txBox="1"/>
                <p:nvPr/>
              </p:nvSpPr>
              <p:spPr>
                <a:xfrm>
                  <a:off x="7824455" y="1733085"/>
                  <a:ext cx="748737" cy="5285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24</a:t>
                  </a:r>
                  <a:endParaRPr kumimoji="1" lang="ja-JP" altLang="en-US" b="1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DD06FE88-3B16-4171-BBF6-D02C8A89EC5B}"/>
                    </a:ext>
                  </a:extLst>
                </p:cNvPr>
                <p:cNvSpPr txBox="1"/>
                <p:nvPr/>
              </p:nvSpPr>
              <p:spPr>
                <a:xfrm>
                  <a:off x="7676890" y="2389118"/>
                  <a:ext cx="1043866" cy="24716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altLang="ja-JP" dirty="0">
                      <a:latin typeface="+mn-lt"/>
                    </a:rPr>
                    <a:t>Convenience</a:t>
                  </a:r>
                </a:p>
                <a:p>
                  <a:pPr algn="ctr"/>
                  <a:r>
                    <a:rPr lang="en-US" altLang="ja-JP" dirty="0">
                      <a:latin typeface="+mn-lt"/>
                    </a:rPr>
                    <a:t>store</a:t>
                  </a:r>
                  <a:endParaRPr kumimoji="1" lang="ja-JP" altLang="en-US" dirty="0">
                    <a:latin typeface="+mn-lt"/>
                  </a:endParaRPr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E4D7478-B2D8-46E1-AD80-E863E92E0496}"/>
                  </a:ext>
                </a:extLst>
              </p:cNvPr>
              <p:cNvSpPr/>
              <p:nvPr/>
            </p:nvSpPr>
            <p:spPr bwMode="auto">
              <a:xfrm>
                <a:off x="1352550" y="3060700"/>
                <a:ext cx="7670800" cy="1955800"/>
              </a:xfrm>
              <a:custGeom>
                <a:avLst/>
                <a:gdLst>
                  <a:gd name="connsiteX0" fmla="*/ 0 w 7670800"/>
                  <a:gd name="connsiteY0" fmla="*/ 1212850 h 1651000"/>
                  <a:gd name="connsiteX1" fmla="*/ 1758950 w 7670800"/>
                  <a:gd name="connsiteY1" fmla="*/ 0 h 1651000"/>
                  <a:gd name="connsiteX2" fmla="*/ 7670800 w 7670800"/>
                  <a:gd name="connsiteY2" fmla="*/ 1206500 h 1651000"/>
                  <a:gd name="connsiteX3" fmla="*/ 6527800 w 7670800"/>
                  <a:gd name="connsiteY3" fmla="*/ 1651000 h 1651000"/>
                  <a:gd name="connsiteX4" fmla="*/ 0 w 7670800"/>
                  <a:gd name="connsiteY4" fmla="*/ 1212850 h 1651000"/>
                  <a:gd name="connsiteX0" fmla="*/ 0 w 7670800"/>
                  <a:gd name="connsiteY0" fmla="*/ 1212850 h 1955800"/>
                  <a:gd name="connsiteX1" fmla="*/ 1758950 w 7670800"/>
                  <a:gd name="connsiteY1" fmla="*/ 0 h 1955800"/>
                  <a:gd name="connsiteX2" fmla="*/ 7670800 w 7670800"/>
                  <a:gd name="connsiteY2" fmla="*/ 1206500 h 1955800"/>
                  <a:gd name="connsiteX3" fmla="*/ 6000750 w 7670800"/>
                  <a:gd name="connsiteY3" fmla="*/ 1955800 h 1955800"/>
                  <a:gd name="connsiteX4" fmla="*/ 0 w 7670800"/>
                  <a:gd name="connsiteY4" fmla="*/ 1212850 h 195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0800" h="1955800">
                    <a:moveTo>
                      <a:pt x="0" y="1212850"/>
                    </a:moveTo>
                    <a:lnTo>
                      <a:pt x="1758950" y="0"/>
                    </a:lnTo>
                    <a:lnTo>
                      <a:pt x="7670800" y="1206500"/>
                    </a:lnTo>
                    <a:lnTo>
                      <a:pt x="6000750" y="1955800"/>
                    </a:lnTo>
                    <a:lnTo>
                      <a:pt x="0" y="1212850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BB3CB6B7-CB83-424F-AE0C-0C6FCE415BEC}"/>
                  </a:ext>
                </a:extLst>
              </p:cNvPr>
              <p:cNvSpPr/>
              <p:nvPr/>
            </p:nvSpPr>
            <p:spPr bwMode="auto">
              <a:xfrm>
                <a:off x="3190655" y="3186132"/>
                <a:ext cx="5779524" cy="2368550"/>
              </a:xfrm>
              <a:custGeom>
                <a:avLst/>
                <a:gdLst>
                  <a:gd name="connsiteX0" fmla="*/ 0 w 5740400"/>
                  <a:gd name="connsiteY0" fmla="*/ 0 h 2368550"/>
                  <a:gd name="connsiteX1" fmla="*/ 0 w 5740400"/>
                  <a:gd name="connsiteY1" fmla="*/ 2368550 h 2368550"/>
                  <a:gd name="connsiteX2" fmla="*/ 5740400 w 5740400"/>
                  <a:gd name="connsiteY2" fmla="*/ 2368550 h 2368550"/>
                  <a:gd name="connsiteX3" fmla="*/ 5740400 w 5740400"/>
                  <a:gd name="connsiteY3" fmla="*/ 1117600 h 2368550"/>
                  <a:gd name="connsiteX4" fmla="*/ 0 w 5740400"/>
                  <a:gd name="connsiteY4" fmla="*/ 0 h 236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40400" h="2368550">
                    <a:moveTo>
                      <a:pt x="0" y="0"/>
                    </a:moveTo>
                    <a:lnTo>
                      <a:pt x="0" y="2368550"/>
                    </a:lnTo>
                    <a:lnTo>
                      <a:pt x="5740400" y="2368550"/>
                    </a:lnTo>
                    <a:lnTo>
                      <a:pt x="5740400" y="1117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76F5DBB8-3449-4BB1-9639-FEEB2E19F717}"/>
                  </a:ext>
                </a:extLst>
              </p:cNvPr>
              <p:cNvSpPr/>
              <p:nvPr/>
            </p:nvSpPr>
            <p:spPr bwMode="auto">
              <a:xfrm>
                <a:off x="6453188" y="4157663"/>
                <a:ext cx="1004887" cy="1385887"/>
              </a:xfrm>
              <a:custGeom>
                <a:avLst/>
                <a:gdLst>
                  <a:gd name="connsiteX0" fmla="*/ 0 w 1004887"/>
                  <a:gd name="connsiteY0" fmla="*/ 1343025 h 1385887"/>
                  <a:gd name="connsiteX1" fmla="*/ 0 w 1004887"/>
                  <a:gd name="connsiteY1" fmla="*/ 0 h 1385887"/>
                  <a:gd name="connsiteX2" fmla="*/ 1004887 w 1004887"/>
                  <a:gd name="connsiteY2" fmla="*/ 166687 h 1385887"/>
                  <a:gd name="connsiteX3" fmla="*/ 1004887 w 1004887"/>
                  <a:gd name="connsiteY3" fmla="*/ 1385887 h 1385887"/>
                  <a:gd name="connsiteX4" fmla="*/ 0 w 1004887"/>
                  <a:gd name="connsiteY4" fmla="*/ 1343025 h 138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4887" h="1385887">
                    <a:moveTo>
                      <a:pt x="0" y="1343025"/>
                    </a:moveTo>
                    <a:lnTo>
                      <a:pt x="0" y="0"/>
                    </a:lnTo>
                    <a:lnTo>
                      <a:pt x="1004887" y="166687"/>
                    </a:lnTo>
                    <a:lnTo>
                      <a:pt x="1004887" y="1385887"/>
                    </a:lnTo>
                    <a:lnTo>
                      <a:pt x="0" y="1343025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4D0EF93-0EA7-4261-B250-2B8091137F02}"/>
                  </a:ext>
                </a:extLst>
              </p:cNvPr>
              <p:cNvSpPr/>
              <p:nvPr/>
            </p:nvSpPr>
            <p:spPr bwMode="auto">
              <a:xfrm rot="16200000">
                <a:off x="4847559" y="108634"/>
                <a:ext cx="2426571" cy="5906099"/>
              </a:xfrm>
              <a:custGeom>
                <a:avLst/>
                <a:gdLst>
                  <a:gd name="connsiteX0" fmla="*/ 2426571 w 2426571"/>
                  <a:gd name="connsiteY0" fmla="*/ 0 h 5906099"/>
                  <a:gd name="connsiteX1" fmla="*/ 761464 w 2426571"/>
                  <a:gd name="connsiteY1" fmla="*/ 5906099 h 5906099"/>
                  <a:gd name="connsiteX2" fmla="*/ 0 w 2426571"/>
                  <a:gd name="connsiteY2" fmla="*/ 5906099 h 5906099"/>
                  <a:gd name="connsiteX3" fmla="*/ 1212290 w 2426571"/>
                  <a:gd name="connsiteY3" fmla="*/ 0 h 590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6571" h="5906099">
                    <a:moveTo>
                      <a:pt x="2426571" y="0"/>
                    </a:moveTo>
                    <a:lnTo>
                      <a:pt x="761464" y="5906099"/>
                    </a:lnTo>
                    <a:lnTo>
                      <a:pt x="0" y="5906099"/>
                    </a:lnTo>
                    <a:lnTo>
                      <a:pt x="1212290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平行四辺形 38">
                <a:extLst>
                  <a:ext uri="{FF2B5EF4-FFF2-40B4-BE49-F238E27FC236}">
                    <a16:creationId xmlns:a16="http://schemas.microsoft.com/office/drawing/2014/main" id="{2D9D2807-42B1-442C-98D0-C1EAD44FDB2D}"/>
                  </a:ext>
                </a:extLst>
              </p:cNvPr>
              <p:cNvSpPr/>
              <p:nvPr/>
            </p:nvSpPr>
            <p:spPr bwMode="auto">
              <a:xfrm rot="16200000">
                <a:off x="5410579" y="455755"/>
                <a:ext cx="1305145" cy="5901483"/>
              </a:xfrm>
              <a:prstGeom prst="parallelogram">
                <a:avLst>
                  <a:gd name="adj" fmla="val 95548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平行四辺形 41">
                <a:extLst>
                  <a:ext uri="{FF2B5EF4-FFF2-40B4-BE49-F238E27FC236}">
                    <a16:creationId xmlns:a16="http://schemas.microsoft.com/office/drawing/2014/main" id="{E05FD6AC-E172-44AE-8757-87E91D367A64}"/>
                  </a:ext>
                </a:extLst>
              </p:cNvPr>
              <p:cNvSpPr/>
              <p:nvPr/>
            </p:nvSpPr>
            <p:spPr bwMode="auto">
              <a:xfrm rot="16200000">
                <a:off x="5410579" y="557355"/>
                <a:ext cx="1305145" cy="5901483"/>
              </a:xfrm>
              <a:prstGeom prst="parallelogram">
                <a:avLst>
                  <a:gd name="adj" fmla="val 95548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C41BE4FB-BBC2-4160-A360-DC3123D4D5E0}"/>
                  </a:ext>
                </a:extLst>
              </p:cNvPr>
              <p:cNvSpPr txBox="1"/>
              <p:nvPr/>
            </p:nvSpPr>
            <p:spPr>
              <a:xfrm>
                <a:off x="7788315" y="3453076"/>
                <a:ext cx="1166209" cy="509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SlantDown">
                  <a:avLst>
                    <a:gd name="adj" fmla="val 50424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00B050"/>
                    </a:solidFill>
                    <a:latin typeface="Arial Black" panose="020B0A04020102020204" pitchFamily="34" charset="0"/>
                  </a:rPr>
                  <a:t>convenience store</a:t>
                </a:r>
                <a:endParaRPr kumimoji="1" lang="ja-JP" altLang="en-US" b="1" dirty="0">
                  <a:solidFill>
                    <a:srgbClr val="00B05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48068677-3F72-43BE-92C2-47528B2E6DD4}"/>
                  </a:ext>
                </a:extLst>
              </p:cNvPr>
              <p:cNvSpPr/>
              <p:nvPr/>
            </p:nvSpPr>
            <p:spPr bwMode="auto">
              <a:xfrm rot="16200000" flipV="1">
                <a:off x="1021127" y="2179871"/>
                <a:ext cx="2426571" cy="1763624"/>
              </a:xfrm>
              <a:custGeom>
                <a:avLst/>
                <a:gdLst>
                  <a:gd name="connsiteX0" fmla="*/ 2426571 w 2426571"/>
                  <a:gd name="connsiteY0" fmla="*/ 0 h 5906099"/>
                  <a:gd name="connsiteX1" fmla="*/ 761464 w 2426571"/>
                  <a:gd name="connsiteY1" fmla="*/ 5906099 h 5906099"/>
                  <a:gd name="connsiteX2" fmla="*/ 0 w 2426571"/>
                  <a:gd name="connsiteY2" fmla="*/ 5906099 h 5906099"/>
                  <a:gd name="connsiteX3" fmla="*/ 1212290 w 2426571"/>
                  <a:gd name="connsiteY3" fmla="*/ 0 h 590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6571" h="5906099">
                    <a:moveTo>
                      <a:pt x="2426571" y="0"/>
                    </a:moveTo>
                    <a:lnTo>
                      <a:pt x="761464" y="5906099"/>
                    </a:lnTo>
                    <a:lnTo>
                      <a:pt x="0" y="5906099"/>
                    </a:lnTo>
                    <a:lnTo>
                      <a:pt x="1212290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平行四辺形 49">
                <a:extLst>
                  <a:ext uri="{FF2B5EF4-FFF2-40B4-BE49-F238E27FC236}">
                    <a16:creationId xmlns:a16="http://schemas.microsoft.com/office/drawing/2014/main" id="{F4E8C840-B352-44C5-8CFC-657851138F97}"/>
                  </a:ext>
                </a:extLst>
              </p:cNvPr>
              <p:cNvSpPr/>
              <p:nvPr/>
            </p:nvSpPr>
            <p:spPr bwMode="auto">
              <a:xfrm rot="16200000" flipV="1">
                <a:off x="1579933" y="2526591"/>
                <a:ext cx="1305145" cy="1759810"/>
              </a:xfrm>
              <a:prstGeom prst="parallelogram">
                <a:avLst>
                  <a:gd name="adj" fmla="val 95548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平行四辺形 50">
                <a:extLst>
                  <a:ext uri="{FF2B5EF4-FFF2-40B4-BE49-F238E27FC236}">
                    <a16:creationId xmlns:a16="http://schemas.microsoft.com/office/drawing/2014/main" id="{05B29185-AAFF-4587-BA8D-50CC484605BC}"/>
                  </a:ext>
                </a:extLst>
              </p:cNvPr>
              <p:cNvSpPr/>
              <p:nvPr/>
            </p:nvSpPr>
            <p:spPr bwMode="auto">
              <a:xfrm rot="16200000" flipV="1">
                <a:off x="1584147" y="2623977"/>
                <a:ext cx="1305145" cy="1768238"/>
              </a:xfrm>
              <a:prstGeom prst="parallelogram">
                <a:avLst>
                  <a:gd name="adj" fmla="val 95548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5868DDD-A628-4B3D-A324-DC049CD7339F}"/>
                  </a:ext>
                </a:extLst>
              </p:cNvPr>
              <p:cNvSpPr/>
              <p:nvPr/>
            </p:nvSpPr>
            <p:spPr bwMode="auto">
              <a:xfrm flipH="1">
                <a:off x="1458265" y="3186132"/>
                <a:ext cx="1732390" cy="2368550"/>
              </a:xfrm>
              <a:custGeom>
                <a:avLst/>
                <a:gdLst>
                  <a:gd name="connsiteX0" fmla="*/ 0 w 5740400"/>
                  <a:gd name="connsiteY0" fmla="*/ 0 h 2368550"/>
                  <a:gd name="connsiteX1" fmla="*/ 0 w 5740400"/>
                  <a:gd name="connsiteY1" fmla="*/ 2368550 h 2368550"/>
                  <a:gd name="connsiteX2" fmla="*/ 5740400 w 5740400"/>
                  <a:gd name="connsiteY2" fmla="*/ 2368550 h 2368550"/>
                  <a:gd name="connsiteX3" fmla="*/ 5740400 w 5740400"/>
                  <a:gd name="connsiteY3" fmla="*/ 1117600 h 2368550"/>
                  <a:gd name="connsiteX4" fmla="*/ 0 w 5740400"/>
                  <a:gd name="connsiteY4" fmla="*/ 0 h 2368550"/>
                  <a:gd name="connsiteX0" fmla="*/ 0 w 5740400"/>
                  <a:gd name="connsiteY0" fmla="*/ 0 h 2368550"/>
                  <a:gd name="connsiteX1" fmla="*/ 0 w 5740400"/>
                  <a:gd name="connsiteY1" fmla="*/ 2368550 h 2368550"/>
                  <a:gd name="connsiteX2" fmla="*/ 5740400 w 5740400"/>
                  <a:gd name="connsiteY2" fmla="*/ 2368550 h 2368550"/>
                  <a:gd name="connsiteX3" fmla="*/ 5719359 w 5740400"/>
                  <a:gd name="connsiteY3" fmla="*/ 1085850 h 2368550"/>
                  <a:gd name="connsiteX4" fmla="*/ 0 w 5740400"/>
                  <a:gd name="connsiteY4" fmla="*/ 0 h 236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40400" h="2368550">
                    <a:moveTo>
                      <a:pt x="0" y="0"/>
                    </a:moveTo>
                    <a:lnTo>
                      <a:pt x="0" y="2368550"/>
                    </a:lnTo>
                    <a:lnTo>
                      <a:pt x="5740400" y="2368550"/>
                    </a:lnTo>
                    <a:lnTo>
                      <a:pt x="5719359" y="10858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4FC14D4-7B42-48BC-9CA1-F569D0B1753D}"/>
                  </a:ext>
                </a:extLst>
              </p:cNvPr>
              <p:cNvSpPr/>
              <p:nvPr/>
            </p:nvSpPr>
            <p:spPr bwMode="auto">
              <a:xfrm flipH="1">
                <a:off x="1449837" y="3186132"/>
                <a:ext cx="1732390" cy="2368550"/>
              </a:xfrm>
              <a:custGeom>
                <a:avLst/>
                <a:gdLst>
                  <a:gd name="connsiteX0" fmla="*/ 0 w 5740400"/>
                  <a:gd name="connsiteY0" fmla="*/ 0 h 2368550"/>
                  <a:gd name="connsiteX1" fmla="*/ 0 w 5740400"/>
                  <a:gd name="connsiteY1" fmla="*/ 2368550 h 2368550"/>
                  <a:gd name="connsiteX2" fmla="*/ 5740400 w 5740400"/>
                  <a:gd name="connsiteY2" fmla="*/ 2368550 h 2368550"/>
                  <a:gd name="connsiteX3" fmla="*/ 5740400 w 5740400"/>
                  <a:gd name="connsiteY3" fmla="*/ 1117600 h 2368550"/>
                  <a:gd name="connsiteX4" fmla="*/ 0 w 5740400"/>
                  <a:gd name="connsiteY4" fmla="*/ 0 h 2368550"/>
                  <a:gd name="connsiteX0" fmla="*/ 0 w 5740400"/>
                  <a:gd name="connsiteY0" fmla="*/ 0 h 2368550"/>
                  <a:gd name="connsiteX1" fmla="*/ 0 w 5740400"/>
                  <a:gd name="connsiteY1" fmla="*/ 2368550 h 2368550"/>
                  <a:gd name="connsiteX2" fmla="*/ 5740400 w 5740400"/>
                  <a:gd name="connsiteY2" fmla="*/ 2368550 h 2368550"/>
                  <a:gd name="connsiteX3" fmla="*/ 5719359 w 5740400"/>
                  <a:gd name="connsiteY3" fmla="*/ 1085850 h 2368550"/>
                  <a:gd name="connsiteX4" fmla="*/ 0 w 5740400"/>
                  <a:gd name="connsiteY4" fmla="*/ 0 h 236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40400" h="2368550">
                    <a:moveTo>
                      <a:pt x="0" y="0"/>
                    </a:moveTo>
                    <a:lnTo>
                      <a:pt x="0" y="2368550"/>
                    </a:lnTo>
                    <a:lnTo>
                      <a:pt x="5740400" y="2368550"/>
                    </a:lnTo>
                    <a:lnTo>
                      <a:pt x="5719359" y="10858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A12F273-C507-4C29-B65A-D1456A5CCE23}"/>
                  </a:ext>
                </a:extLst>
              </p:cNvPr>
              <p:cNvSpPr/>
              <p:nvPr/>
            </p:nvSpPr>
            <p:spPr bwMode="auto">
              <a:xfrm rot="16200000" flipV="1">
                <a:off x="1021127" y="2179872"/>
                <a:ext cx="2426571" cy="1763624"/>
              </a:xfrm>
              <a:custGeom>
                <a:avLst/>
                <a:gdLst>
                  <a:gd name="connsiteX0" fmla="*/ 2426571 w 2426571"/>
                  <a:gd name="connsiteY0" fmla="*/ 0 h 5906099"/>
                  <a:gd name="connsiteX1" fmla="*/ 761464 w 2426571"/>
                  <a:gd name="connsiteY1" fmla="*/ 5906099 h 5906099"/>
                  <a:gd name="connsiteX2" fmla="*/ 0 w 2426571"/>
                  <a:gd name="connsiteY2" fmla="*/ 5906099 h 5906099"/>
                  <a:gd name="connsiteX3" fmla="*/ 1212290 w 2426571"/>
                  <a:gd name="connsiteY3" fmla="*/ 0 h 590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6571" h="5906099">
                    <a:moveTo>
                      <a:pt x="2426571" y="0"/>
                    </a:moveTo>
                    <a:lnTo>
                      <a:pt x="761464" y="5906099"/>
                    </a:lnTo>
                    <a:lnTo>
                      <a:pt x="0" y="5906099"/>
                    </a:lnTo>
                    <a:lnTo>
                      <a:pt x="1212290" y="0"/>
                    </a:lnTo>
                    <a:close/>
                  </a:path>
                </a:pathLst>
              </a:custGeom>
              <a:solidFill>
                <a:srgbClr val="80808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BFB34D23-55DD-4F53-B649-9B2A192FC8AF}"/>
                  </a:ext>
                </a:extLst>
              </p:cNvPr>
              <p:cNvSpPr/>
              <p:nvPr/>
            </p:nvSpPr>
            <p:spPr bwMode="auto">
              <a:xfrm>
                <a:off x="4267200" y="3424238"/>
                <a:ext cx="4438650" cy="2095500"/>
              </a:xfrm>
              <a:custGeom>
                <a:avLst/>
                <a:gdLst>
                  <a:gd name="connsiteX0" fmla="*/ 0 w 4438650"/>
                  <a:gd name="connsiteY0" fmla="*/ 0 h 2095500"/>
                  <a:gd name="connsiteX1" fmla="*/ 2205038 w 4438650"/>
                  <a:gd name="connsiteY1" fmla="*/ 414337 h 2095500"/>
                  <a:gd name="connsiteX2" fmla="*/ 4438650 w 4438650"/>
                  <a:gd name="connsiteY2" fmla="*/ 842962 h 2095500"/>
                  <a:gd name="connsiteX3" fmla="*/ 4438650 w 4438650"/>
                  <a:gd name="connsiteY3" fmla="*/ 2095500 h 2095500"/>
                  <a:gd name="connsiteX4" fmla="*/ 3190875 w 4438650"/>
                  <a:gd name="connsiteY4" fmla="*/ 2095500 h 2095500"/>
                  <a:gd name="connsiteX5" fmla="*/ 3190875 w 4438650"/>
                  <a:gd name="connsiteY5" fmla="*/ 890587 h 2095500"/>
                  <a:gd name="connsiteX6" fmla="*/ 2185988 w 4438650"/>
                  <a:gd name="connsiteY6" fmla="*/ 733425 h 2095500"/>
                  <a:gd name="connsiteX7" fmla="*/ 2185988 w 4438650"/>
                  <a:gd name="connsiteY7" fmla="*/ 2090737 h 2095500"/>
                  <a:gd name="connsiteX8" fmla="*/ 9525 w 4438650"/>
                  <a:gd name="connsiteY8" fmla="*/ 2090737 h 2095500"/>
                  <a:gd name="connsiteX9" fmla="*/ 0 w 4438650"/>
                  <a:gd name="connsiteY9" fmla="*/ 0 h 209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38650" h="2095500">
                    <a:moveTo>
                      <a:pt x="0" y="0"/>
                    </a:moveTo>
                    <a:lnTo>
                      <a:pt x="2205038" y="414337"/>
                    </a:lnTo>
                    <a:lnTo>
                      <a:pt x="4438650" y="842962"/>
                    </a:lnTo>
                    <a:lnTo>
                      <a:pt x="4438650" y="2095500"/>
                    </a:lnTo>
                    <a:lnTo>
                      <a:pt x="3190875" y="2095500"/>
                    </a:lnTo>
                    <a:lnTo>
                      <a:pt x="3190875" y="890587"/>
                    </a:lnTo>
                    <a:lnTo>
                      <a:pt x="2185988" y="733425"/>
                    </a:lnTo>
                    <a:lnTo>
                      <a:pt x="2185988" y="2090737"/>
                    </a:lnTo>
                    <a:lnTo>
                      <a:pt x="9525" y="20907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DE3A86F-BCD4-431C-9920-9BB984F8E12D}"/>
                  </a:ext>
                </a:extLst>
              </p:cNvPr>
              <p:cNvSpPr/>
              <p:nvPr/>
            </p:nvSpPr>
            <p:spPr bwMode="auto">
              <a:xfrm>
                <a:off x="4229100" y="3382982"/>
                <a:ext cx="4495800" cy="2171700"/>
              </a:xfrm>
              <a:custGeom>
                <a:avLst/>
                <a:gdLst>
                  <a:gd name="connsiteX0" fmla="*/ 4104718 w 4495800"/>
                  <a:gd name="connsiteY0" fmla="*/ 1097899 h 2171700"/>
                  <a:gd name="connsiteX1" fmla="*/ 4104718 w 4495800"/>
                  <a:gd name="connsiteY1" fmla="*/ 2095501 h 2171700"/>
                  <a:gd name="connsiteX2" fmla="*/ 4459315 w 4495800"/>
                  <a:gd name="connsiteY2" fmla="*/ 2095501 h 2171700"/>
                  <a:gd name="connsiteX3" fmla="*/ 4459315 w 4495800"/>
                  <a:gd name="connsiteY3" fmla="*/ 1150413 h 2171700"/>
                  <a:gd name="connsiteX4" fmla="*/ 3668718 w 4495800"/>
                  <a:gd name="connsiteY4" fmla="*/ 1033330 h 2171700"/>
                  <a:gd name="connsiteX5" fmla="*/ 3668718 w 4495800"/>
                  <a:gd name="connsiteY5" fmla="*/ 2095501 h 2171700"/>
                  <a:gd name="connsiteX6" fmla="*/ 4079676 w 4495800"/>
                  <a:gd name="connsiteY6" fmla="*/ 2095501 h 2171700"/>
                  <a:gd name="connsiteX7" fmla="*/ 4079676 w 4495800"/>
                  <a:gd name="connsiteY7" fmla="*/ 1094191 h 2171700"/>
                  <a:gd name="connsiteX8" fmla="*/ 3241498 w 4495800"/>
                  <a:gd name="connsiteY8" fmla="*/ 970061 h 2171700"/>
                  <a:gd name="connsiteX9" fmla="*/ 3241498 w 4495800"/>
                  <a:gd name="connsiteY9" fmla="*/ 2095501 h 2171700"/>
                  <a:gd name="connsiteX10" fmla="*/ 3643676 w 4495800"/>
                  <a:gd name="connsiteY10" fmla="*/ 2095501 h 2171700"/>
                  <a:gd name="connsiteX11" fmla="*/ 3643676 w 4495800"/>
                  <a:gd name="connsiteY11" fmla="*/ 1029621 h 2171700"/>
                  <a:gd name="connsiteX12" fmla="*/ 4104718 w 4495800"/>
                  <a:gd name="connsiteY12" fmla="*/ 823389 h 2171700"/>
                  <a:gd name="connsiteX13" fmla="*/ 4104718 w 4495800"/>
                  <a:gd name="connsiteY13" fmla="*/ 1038420 h 2171700"/>
                  <a:gd name="connsiteX14" fmla="*/ 4459315 w 4495800"/>
                  <a:gd name="connsiteY14" fmla="*/ 1094302 h 2171700"/>
                  <a:gd name="connsiteX15" fmla="*/ 4459315 w 4495800"/>
                  <a:gd name="connsiteY15" fmla="*/ 888908 h 2171700"/>
                  <a:gd name="connsiteX16" fmla="*/ 2242665 w 4495800"/>
                  <a:gd name="connsiteY16" fmla="*/ 822139 h 2171700"/>
                  <a:gd name="connsiteX17" fmla="*/ 2242665 w 4495800"/>
                  <a:gd name="connsiteY17" fmla="*/ 2095501 h 2171700"/>
                  <a:gd name="connsiteX18" fmla="*/ 3207493 w 4495800"/>
                  <a:gd name="connsiteY18" fmla="*/ 2095501 h 2171700"/>
                  <a:gd name="connsiteX19" fmla="*/ 3207493 w 4495800"/>
                  <a:gd name="connsiteY19" fmla="*/ 965025 h 2171700"/>
                  <a:gd name="connsiteX20" fmla="*/ 3668718 w 4495800"/>
                  <a:gd name="connsiteY20" fmla="*/ 742828 h 2171700"/>
                  <a:gd name="connsiteX21" fmla="*/ 3668718 w 4495800"/>
                  <a:gd name="connsiteY21" fmla="*/ 969709 h 2171700"/>
                  <a:gd name="connsiteX22" fmla="*/ 4079676 w 4495800"/>
                  <a:gd name="connsiteY22" fmla="*/ 1034473 h 2171700"/>
                  <a:gd name="connsiteX23" fmla="*/ 4079676 w 4495800"/>
                  <a:gd name="connsiteY23" fmla="*/ 818762 h 2171700"/>
                  <a:gd name="connsiteX24" fmla="*/ 1573850 w 4495800"/>
                  <a:gd name="connsiteY24" fmla="*/ 723091 h 2171700"/>
                  <a:gd name="connsiteX25" fmla="*/ 1573850 w 4495800"/>
                  <a:gd name="connsiteY25" fmla="*/ 2095501 h 2171700"/>
                  <a:gd name="connsiteX26" fmla="*/ 2208660 w 4495800"/>
                  <a:gd name="connsiteY26" fmla="*/ 2095501 h 2171700"/>
                  <a:gd name="connsiteX27" fmla="*/ 2208660 w 4495800"/>
                  <a:gd name="connsiteY27" fmla="*/ 817103 h 2171700"/>
                  <a:gd name="connsiteX28" fmla="*/ 3241498 w 4495800"/>
                  <a:gd name="connsiteY28" fmla="*/ 663890 h 2171700"/>
                  <a:gd name="connsiteX29" fmla="*/ 3241498 w 4495800"/>
                  <a:gd name="connsiteY29" fmla="*/ 902382 h 2171700"/>
                  <a:gd name="connsiteX30" fmla="*/ 3643676 w 4495800"/>
                  <a:gd name="connsiteY30" fmla="*/ 965763 h 2171700"/>
                  <a:gd name="connsiteX31" fmla="*/ 3643676 w 4495800"/>
                  <a:gd name="connsiteY31" fmla="*/ 738201 h 2171700"/>
                  <a:gd name="connsiteX32" fmla="*/ 859629 w 4495800"/>
                  <a:gd name="connsiteY32" fmla="*/ 617318 h 2171700"/>
                  <a:gd name="connsiteX33" fmla="*/ 859629 w 4495800"/>
                  <a:gd name="connsiteY33" fmla="*/ 2095501 h 2171700"/>
                  <a:gd name="connsiteX34" fmla="*/ 1531481 w 4495800"/>
                  <a:gd name="connsiteY34" fmla="*/ 2095501 h 2171700"/>
                  <a:gd name="connsiteX35" fmla="*/ 1531481 w 4495800"/>
                  <a:gd name="connsiteY35" fmla="*/ 716816 h 2171700"/>
                  <a:gd name="connsiteX36" fmla="*/ 95250 w 4495800"/>
                  <a:gd name="connsiteY36" fmla="*/ 504118 h 2171700"/>
                  <a:gd name="connsiteX37" fmla="*/ 95250 w 4495800"/>
                  <a:gd name="connsiteY37" fmla="*/ 2095501 h 2171700"/>
                  <a:gd name="connsiteX38" fmla="*/ 813910 w 4495800"/>
                  <a:gd name="connsiteY38" fmla="*/ 2095501 h 2171700"/>
                  <a:gd name="connsiteX39" fmla="*/ 813910 w 4495800"/>
                  <a:gd name="connsiteY39" fmla="*/ 610547 h 2171700"/>
                  <a:gd name="connsiteX40" fmla="*/ 2242665 w 4495800"/>
                  <a:gd name="connsiteY40" fmla="*/ 479333 h 2171700"/>
                  <a:gd name="connsiteX41" fmla="*/ 2242665 w 4495800"/>
                  <a:gd name="connsiteY41" fmla="*/ 744973 h 2171700"/>
                  <a:gd name="connsiteX42" fmla="*/ 3207493 w 4495800"/>
                  <a:gd name="connsiteY42" fmla="*/ 897023 h 2171700"/>
                  <a:gd name="connsiteX43" fmla="*/ 3207493 w 4495800"/>
                  <a:gd name="connsiteY43" fmla="*/ 657606 h 2171700"/>
                  <a:gd name="connsiteX44" fmla="*/ 1573850 w 4495800"/>
                  <a:gd name="connsiteY44" fmla="*/ 355755 h 2171700"/>
                  <a:gd name="connsiteX45" fmla="*/ 1573850 w 4495800"/>
                  <a:gd name="connsiteY45" fmla="*/ 639572 h 2171700"/>
                  <a:gd name="connsiteX46" fmla="*/ 2208660 w 4495800"/>
                  <a:gd name="connsiteY46" fmla="*/ 739614 h 2171700"/>
                  <a:gd name="connsiteX47" fmla="*/ 2208660 w 4495800"/>
                  <a:gd name="connsiteY47" fmla="*/ 473050 h 2171700"/>
                  <a:gd name="connsiteX48" fmla="*/ 859629 w 4495800"/>
                  <a:gd name="connsiteY48" fmla="*/ 223787 h 2171700"/>
                  <a:gd name="connsiteX49" fmla="*/ 859629 w 4495800"/>
                  <a:gd name="connsiteY49" fmla="*/ 527016 h 2171700"/>
                  <a:gd name="connsiteX50" fmla="*/ 1531481 w 4495800"/>
                  <a:gd name="connsiteY50" fmla="*/ 632895 h 2171700"/>
                  <a:gd name="connsiteX51" fmla="*/ 1531481 w 4495800"/>
                  <a:gd name="connsiteY51" fmla="*/ 347926 h 2171700"/>
                  <a:gd name="connsiteX52" fmla="*/ 95250 w 4495800"/>
                  <a:gd name="connsiteY52" fmla="*/ 82551 h 2171700"/>
                  <a:gd name="connsiteX53" fmla="*/ 95250 w 4495800"/>
                  <a:gd name="connsiteY53" fmla="*/ 406555 h 2171700"/>
                  <a:gd name="connsiteX54" fmla="*/ 813910 w 4495800"/>
                  <a:gd name="connsiteY54" fmla="*/ 519811 h 2171700"/>
                  <a:gd name="connsiteX55" fmla="*/ 813910 w 4495800"/>
                  <a:gd name="connsiteY55" fmla="*/ 215339 h 2171700"/>
                  <a:gd name="connsiteX56" fmla="*/ 0 w 4495800"/>
                  <a:gd name="connsiteY56" fmla="*/ 0 h 2171700"/>
                  <a:gd name="connsiteX57" fmla="*/ 4495800 w 4495800"/>
                  <a:gd name="connsiteY57" fmla="*/ 869950 h 2171700"/>
                  <a:gd name="connsiteX58" fmla="*/ 4495800 w 4495800"/>
                  <a:gd name="connsiteY58" fmla="*/ 2171700 h 2171700"/>
                  <a:gd name="connsiteX59" fmla="*/ 0 w 4495800"/>
                  <a:gd name="connsiteY59" fmla="*/ 2171700 h 2171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4495800" h="2171700">
                    <a:moveTo>
                      <a:pt x="4104718" y="1097899"/>
                    </a:moveTo>
                    <a:lnTo>
                      <a:pt x="4104718" y="2095501"/>
                    </a:lnTo>
                    <a:lnTo>
                      <a:pt x="4459315" y="2095501"/>
                    </a:lnTo>
                    <a:lnTo>
                      <a:pt x="4459315" y="1150413"/>
                    </a:lnTo>
                    <a:close/>
                    <a:moveTo>
                      <a:pt x="3668718" y="1033330"/>
                    </a:moveTo>
                    <a:lnTo>
                      <a:pt x="3668718" y="2095501"/>
                    </a:lnTo>
                    <a:lnTo>
                      <a:pt x="4079676" y="2095501"/>
                    </a:lnTo>
                    <a:lnTo>
                      <a:pt x="4079676" y="1094191"/>
                    </a:lnTo>
                    <a:close/>
                    <a:moveTo>
                      <a:pt x="3241498" y="970061"/>
                    </a:moveTo>
                    <a:lnTo>
                      <a:pt x="3241498" y="2095501"/>
                    </a:lnTo>
                    <a:lnTo>
                      <a:pt x="3643676" y="2095501"/>
                    </a:lnTo>
                    <a:lnTo>
                      <a:pt x="3643676" y="1029621"/>
                    </a:lnTo>
                    <a:close/>
                    <a:moveTo>
                      <a:pt x="4104718" y="823389"/>
                    </a:moveTo>
                    <a:lnTo>
                      <a:pt x="4104718" y="1038420"/>
                    </a:lnTo>
                    <a:lnTo>
                      <a:pt x="4459315" y="1094302"/>
                    </a:lnTo>
                    <a:lnTo>
                      <a:pt x="4459315" y="888908"/>
                    </a:lnTo>
                    <a:close/>
                    <a:moveTo>
                      <a:pt x="2242665" y="822139"/>
                    </a:moveTo>
                    <a:lnTo>
                      <a:pt x="2242665" y="2095501"/>
                    </a:lnTo>
                    <a:lnTo>
                      <a:pt x="3207493" y="2095501"/>
                    </a:lnTo>
                    <a:lnTo>
                      <a:pt x="3207493" y="965025"/>
                    </a:lnTo>
                    <a:close/>
                    <a:moveTo>
                      <a:pt x="3668718" y="742828"/>
                    </a:moveTo>
                    <a:lnTo>
                      <a:pt x="3668718" y="969709"/>
                    </a:lnTo>
                    <a:lnTo>
                      <a:pt x="4079676" y="1034473"/>
                    </a:lnTo>
                    <a:lnTo>
                      <a:pt x="4079676" y="818762"/>
                    </a:lnTo>
                    <a:close/>
                    <a:moveTo>
                      <a:pt x="1573850" y="723091"/>
                    </a:moveTo>
                    <a:lnTo>
                      <a:pt x="1573850" y="2095501"/>
                    </a:lnTo>
                    <a:lnTo>
                      <a:pt x="2208660" y="2095501"/>
                    </a:lnTo>
                    <a:lnTo>
                      <a:pt x="2208660" y="817103"/>
                    </a:lnTo>
                    <a:close/>
                    <a:moveTo>
                      <a:pt x="3241498" y="663890"/>
                    </a:moveTo>
                    <a:lnTo>
                      <a:pt x="3241498" y="902382"/>
                    </a:lnTo>
                    <a:lnTo>
                      <a:pt x="3643676" y="965763"/>
                    </a:lnTo>
                    <a:lnTo>
                      <a:pt x="3643676" y="738201"/>
                    </a:lnTo>
                    <a:close/>
                    <a:moveTo>
                      <a:pt x="859629" y="617318"/>
                    </a:moveTo>
                    <a:lnTo>
                      <a:pt x="859629" y="2095501"/>
                    </a:lnTo>
                    <a:lnTo>
                      <a:pt x="1531481" y="2095501"/>
                    </a:lnTo>
                    <a:lnTo>
                      <a:pt x="1531481" y="716816"/>
                    </a:lnTo>
                    <a:close/>
                    <a:moveTo>
                      <a:pt x="95250" y="504118"/>
                    </a:moveTo>
                    <a:lnTo>
                      <a:pt x="95250" y="2095501"/>
                    </a:lnTo>
                    <a:lnTo>
                      <a:pt x="813910" y="2095501"/>
                    </a:lnTo>
                    <a:lnTo>
                      <a:pt x="813910" y="610547"/>
                    </a:lnTo>
                    <a:close/>
                    <a:moveTo>
                      <a:pt x="2242665" y="479333"/>
                    </a:moveTo>
                    <a:lnTo>
                      <a:pt x="2242665" y="744973"/>
                    </a:lnTo>
                    <a:lnTo>
                      <a:pt x="3207493" y="897023"/>
                    </a:lnTo>
                    <a:lnTo>
                      <a:pt x="3207493" y="657606"/>
                    </a:lnTo>
                    <a:close/>
                    <a:moveTo>
                      <a:pt x="1573850" y="355755"/>
                    </a:moveTo>
                    <a:lnTo>
                      <a:pt x="1573850" y="639572"/>
                    </a:lnTo>
                    <a:lnTo>
                      <a:pt x="2208660" y="739614"/>
                    </a:lnTo>
                    <a:lnTo>
                      <a:pt x="2208660" y="473050"/>
                    </a:lnTo>
                    <a:close/>
                    <a:moveTo>
                      <a:pt x="859629" y="223787"/>
                    </a:moveTo>
                    <a:lnTo>
                      <a:pt x="859629" y="527016"/>
                    </a:lnTo>
                    <a:lnTo>
                      <a:pt x="1531481" y="632895"/>
                    </a:lnTo>
                    <a:lnTo>
                      <a:pt x="1531481" y="347926"/>
                    </a:lnTo>
                    <a:close/>
                    <a:moveTo>
                      <a:pt x="95250" y="82551"/>
                    </a:moveTo>
                    <a:lnTo>
                      <a:pt x="95250" y="406555"/>
                    </a:lnTo>
                    <a:lnTo>
                      <a:pt x="813910" y="519811"/>
                    </a:lnTo>
                    <a:lnTo>
                      <a:pt x="813910" y="215339"/>
                    </a:lnTo>
                    <a:close/>
                    <a:moveTo>
                      <a:pt x="0" y="0"/>
                    </a:moveTo>
                    <a:lnTo>
                      <a:pt x="4495800" y="869950"/>
                    </a:lnTo>
                    <a:lnTo>
                      <a:pt x="4495800" y="2171700"/>
                    </a:lnTo>
                    <a:lnTo>
                      <a:pt x="0" y="217170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114DB1D-01DF-4940-A752-866CBFD90704}"/>
                  </a:ext>
                </a:extLst>
              </p:cNvPr>
              <p:cNvSpPr/>
              <p:nvPr/>
            </p:nvSpPr>
            <p:spPr bwMode="auto">
              <a:xfrm rot="2700000">
                <a:off x="7281840" y="4365507"/>
                <a:ext cx="182080" cy="58889"/>
              </a:xfrm>
              <a:custGeom>
                <a:avLst/>
                <a:gdLst>
                  <a:gd name="connsiteX0" fmla="*/ 43507 w 370435"/>
                  <a:gd name="connsiteY0" fmla="*/ 74088 h 119807"/>
                  <a:gd name="connsiteX1" fmla="*/ 326928 w 370435"/>
                  <a:gd name="connsiteY1" fmla="*/ 74088 h 119807"/>
                  <a:gd name="connsiteX2" fmla="*/ 370435 w 370435"/>
                  <a:gd name="connsiteY2" fmla="*/ 119807 h 119807"/>
                  <a:gd name="connsiteX3" fmla="*/ 0 w 370435"/>
                  <a:gd name="connsiteY3" fmla="*/ 119807 h 119807"/>
                  <a:gd name="connsiteX4" fmla="*/ 115910 w 370435"/>
                  <a:gd name="connsiteY4" fmla="*/ 0 h 119807"/>
                  <a:gd name="connsiteX5" fmla="*/ 251785 w 370435"/>
                  <a:gd name="connsiteY5" fmla="*/ 0 h 119807"/>
                  <a:gd name="connsiteX6" fmla="*/ 295292 w 370435"/>
                  <a:gd name="connsiteY6" fmla="*/ 45719 h 119807"/>
                  <a:gd name="connsiteX7" fmla="*/ 72403 w 370435"/>
                  <a:gd name="connsiteY7" fmla="*/ 45719 h 11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0435" h="119807">
                    <a:moveTo>
                      <a:pt x="43507" y="74088"/>
                    </a:moveTo>
                    <a:lnTo>
                      <a:pt x="326928" y="74088"/>
                    </a:lnTo>
                    <a:lnTo>
                      <a:pt x="370435" y="119807"/>
                    </a:lnTo>
                    <a:lnTo>
                      <a:pt x="0" y="119807"/>
                    </a:lnTo>
                    <a:close/>
                    <a:moveTo>
                      <a:pt x="115910" y="0"/>
                    </a:moveTo>
                    <a:lnTo>
                      <a:pt x="251785" y="0"/>
                    </a:lnTo>
                    <a:lnTo>
                      <a:pt x="295292" y="45719"/>
                    </a:lnTo>
                    <a:lnTo>
                      <a:pt x="72403" y="457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8F2866A-0131-4DAA-BE53-86AC5B9BD751}"/>
                  </a:ext>
                </a:extLst>
              </p:cNvPr>
              <p:cNvSpPr/>
              <p:nvPr/>
            </p:nvSpPr>
            <p:spPr bwMode="auto">
              <a:xfrm rot="2700000">
                <a:off x="6779397" y="4315119"/>
                <a:ext cx="182080" cy="58889"/>
              </a:xfrm>
              <a:custGeom>
                <a:avLst/>
                <a:gdLst>
                  <a:gd name="connsiteX0" fmla="*/ 43507 w 370435"/>
                  <a:gd name="connsiteY0" fmla="*/ 74088 h 119807"/>
                  <a:gd name="connsiteX1" fmla="*/ 326928 w 370435"/>
                  <a:gd name="connsiteY1" fmla="*/ 74088 h 119807"/>
                  <a:gd name="connsiteX2" fmla="*/ 370435 w 370435"/>
                  <a:gd name="connsiteY2" fmla="*/ 119807 h 119807"/>
                  <a:gd name="connsiteX3" fmla="*/ 0 w 370435"/>
                  <a:gd name="connsiteY3" fmla="*/ 119807 h 119807"/>
                  <a:gd name="connsiteX4" fmla="*/ 115910 w 370435"/>
                  <a:gd name="connsiteY4" fmla="*/ 0 h 119807"/>
                  <a:gd name="connsiteX5" fmla="*/ 251785 w 370435"/>
                  <a:gd name="connsiteY5" fmla="*/ 0 h 119807"/>
                  <a:gd name="connsiteX6" fmla="*/ 295292 w 370435"/>
                  <a:gd name="connsiteY6" fmla="*/ 45719 h 119807"/>
                  <a:gd name="connsiteX7" fmla="*/ 72403 w 370435"/>
                  <a:gd name="connsiteY7" fmla="*/ 45719 h 11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0435" h="119807">
                    <a:moveTo>
                      <a:pt x="43507" y="74088"/>
                    </a:moveTo>
                    <a:lnTo>
                      <a:pt x="326928" y="74088"/>
                    </a:lnTo>
                    <a:lnTo>
                      <a:pt x="370435" y="119807"/>
                    </a:lnTo>
                    <a:lnTo>
                      <a:pt x="0" y="119807"/>
                    </a:lnTo>
                    <a:close/>
                    <a:moveTo>
                      <a:pt x="115910" y="0"/>
                    </a:moveTo>
                    <a:lnTo>
                      <a:pt x="251785" y="0"/>
                    </a:lnTo>
                    <a:lnTo>
                      <a:pt x="295292" y="45719"/>
                    </a:lnTo>
                    <a:lnTo>
                      <a:pt x="72403" y="457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A8633C3-A5F7-4C79-BB3B-698BB5DEB564}"/>
                  </a:ext>
                </a:extLst>
              </p:cNvPr>
              <p:cNvSpPr/>
              <p:nvPr/>
            </p:nvSpPr>
            <p:spPr bwMode="auto">
              <a:xfrm>
                <a:off x="6013450" y="3702050"/>
                <a:ext cx="1739900" cy="596900"/>
              </a:xfrm>
              <a:custGeom>
                <a:avLst/>
                <a:gdLst>
                  <a:gd name="connsiteX0" fmla="*/ 1739900 w 1739900"/>
                  <a:gd name="connsiteY0" fmla="*/ 342900 h 596900"/>
                  <a:gd name="connsiteX1" fmla="*/ 1739900 w 1739900"/>
                  <a:gd name="connsiteY1" fmla="*/ 596900 h 596900"/>
                  <a:gd name="connsiteX2" fmla="*/ 0 w 1739900"/>
                  <a:gd name="connsiteY2" fmla="*/ 292100 h 596900"/>
                  <a:gd name="connsiteX3" fmla="*/ 0 w 1739900"/>
                  <a:gd name="connsiteY3" fmla="*/ 0 h 596900"/>
                  <a:gd name="connsiteX4" fmla="*/ 1739900 w 1739900"/>
                  <a:gd name="connsiteY4" fmla="*/ 342900 h 59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9900" h="596900">
                    <a:moveTo>
                      <a:pt x="1739900" y="342900"/>
                    </a:moveTo>
                    <a:lnTo>
                      <a:pt x="1739900" y="596900"/>
                    </a:lnTo>
                    <a:lnTo>
                      <a:pt x="0" y="292100"/>
                    </a:lnTo>
                    <a:lnTo>
                      <a:pt x="0" y="0"/>
                    </a:lnTo>
                    <a:lnTo>
                      <a:pt x="1739900" y="34290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4E27E17-005D-491E-BB76-CFA3DFBA8CAF}"/>
                  </a:ext>
                </a:extLst>
              </p:cNvPr>
              <p:cNvSpPr txBox="1"/>
              <p:nvPr/>
            </p:nvSpPr>
            <p:spPr>
              <a:xfrm>
                <a:off x="6075238" y="3761527"/>
                <a:ext cx="1623067" cy="462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33163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 b="1">
                    <a:solidFill>
                      <a:srgbClr val="00B050"/>
                    </a:soli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ja-JP" altLang="en-US" dirty="0"/>
                  <a:t>おにぎりセール開催中</a:t>
                </a: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B48047D6-F74C-490E-9FB7-855790890000}"/>
                  </a:ext>
                </a:extLst>
              </p:cNvPr>
              <p:cNvGrpSpPr/>
              <p:nvPr/>
            </p:nvGrpSpPr>
            <p:grpSpPr>
              <a:xfrm>
                <a:off x="4982312" y="4554125"/>
                <a:ext cx="732093" cy="995130"/>
                <a:chOff x="3651431" y="4514140"/>
                <a:chExt cx="761509" cy="1035115"/>
              </a:xfrm>
            </p:grpSpPr>
            <p:sp>
              <p:nvSpPr>
                <p:cNvPr id="26" name="四角形: 上の 2 つの角を切り取る 25">
                  <a:extLst>
                    <a:ext uri="{FF2B5EF4-FFF2-40B4-BE49-F238E27FC236}">
                      <a16:creationId xmlns:a16="http://schemas.microsoft.com/office/drawing/2014/main" id="{260F0F68-42BA-4EE0-AAD0-4073CE354DB8}"/>
                    </a:ext>
                  </a:extLst>
                </p:cNvPr>
                <p:cNvSpPr/>
                <p:nvPr/>
              </p:nvSpPr>
              <p:spPr bwMode="auto">
                <a:xfrm>
                  <a:off x="3651431" y="4514140"/>
                  <a:ext cx="585065" cy="1035115"/>
                </a:xfrm>
                <a:prstGeom prst="snip2SameRect">
                  <a:avLst>
                    <a:gd name="adj1" fmla="val 18838"/>
                    <a:gd name="adj2" fmla="val 0"/>
                  </a:avLst>
                </a:pr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上の 2 つの角を切り取る 26">
                  <a:extLst>
                    <a:ext uri="{FF2B5EF4-FFF2-40B4-BE49-F238E27FC236}">
                      <a16:creationId xmlns:a16="http://schemas.microsoft.com/office/drawing/2014/main" id="{9144028F-08A6-4661-8B9B-9F3B9FC29030}"/>
                    </a:ext>
                  </a:extLst>
                </p:cNvPr>
                <p:cNvSpPr/>
                <p:nvPr/>
              </p:nvSpPr>
              <p:spPr bwMode="auto">
                <a:xfrm>
                  <a:off x="3827875" y="4514140"/>
                  <a:ext cx="585065" cy="1035115"/>
                </a:xfrm>
                <a:prstGeom prst="snip2SameRect">
                  <a:avLst>
                    <a:gd name="adj1" fmla="val 18838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1127E60D-1D15-4F84-ABE1-6EF042C06FD0}"/>
                    </a:ext>
                  </a:extLst>
                </p:cNvPr>
                <p:cNvSpPr/>
                <p:nvPr/>
              </p:nvSpPr>
              <p:spPr bwMode="auto">
                <a:xfrm>
                  <a:off x="3894239" y="4628919"/>
                  <a:ext cx="471386" cy="282805"/>
                </a:xfrm>
                <a:prstGeom prst="roundRect">
                  <a:avLst>
                    <a:gd name="adj" fmla="val 8436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E868BFB2-4507-4334-9F6C-F4F06B1B0A9A}"/>
                  </a:ext>
                </a:extLst>
              </p:cNvPr>
              <p:cNvGrpSpPr/>
              <p:nvPr/>
            </p:nvGrpSpPr>
            <p:grpSpPr>
              <a:xfrm>
                <a:off x="4363187" y="4514140"/>
                <a:ext cx="761509" cy="1035115"/>
                <a:chOff x="3651431" y="4514140"/>
                <a:chExt cx="761509" cy="1035115"/>
              </a:xfrm>
            </p:grpSpPr>
            <p:sp>
              <p:nvSpPr>
                <p:cNvPr id="30" name="四角形: 上の 2 つの角を切り取る 29">
                  <a:extLst>
                    <a:ext uri="{FF2B5EF4-FFF2-40B4-BE49-F238E27FC236}">
                      <a16:creationId xmlns:a16="http://schemas.microsoft.com/office/drawing/2014/main" id="{3B48544D-28BE-44DC-AD5C-2D838B129B7B}"/>
                    </a:ext>
                  </a:extLst>
                </p:cNvPr>
                <p:cNvSpPr/>
                <p:nvPr/>
              </p:nvSpPr>
              <p:spPr bwMode="auto">
                <a:xfrm>
                  <a:off x="3651431" y="4514140"/>
                  <a:ext cx="585065" cy="1035115"/>
                </a:xfrm>
                <a:prstGeom prst="snip2SameRect">
                  <a:avLst>
                    <a:gd name="adj1" fmla="val 18838"/>
                    <a:gd name="adj2" fmla="val 0"/>
                  </a:avLst>
                </a:pr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切り取る 30">
                  <a:extLst>
                    <a:ext uri="{FF2B5EF4-FFF2-40B4-BE49-F238E27FC236}">
                      <a16:creationId xmlns:a16="http://schemas.microsoft.com/office/drawing/2014/main" id="{EF1DA2FF-0A70-4A5E-9F32-BFA0ED8B2DFF}"/>
                    </a:ext>
                  </a:extLst>
                </p:cNvPr>
                <p:cNvSpPr/>
                <p:nvPr/>
              </p:nvSpPr>
              <p:spPr bwMode="auto">
                <a:xfrm>
                  <a:off x="3827875" y="4514140"/>
                  <a:ext cx="585065" cy="1035115"/>
                </a:xfrm>
                <a:prstGeom prst="snip2SameRect">
                  <a:avLst>
                    <a:gd name="adj1" fmla="val 18838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28C08248-4D88-4AE5-9C52-6575BD73D074}"/>
                    </a:ext>
                  </a:extLst>
                </p:cNvPr>
                <p:cNvSpPr/>
                <p:nvPr/>
              </p:nvSpPr>
              <p:spPr bwMode="auto">
                <a:xfrm>
                  <a:off x="3894239" y="4628919"/>
                  <a:ext cx="471386" cy="282805"/>
                </a:xfrm>
                <a:prstGeom prst="roundRect">
                  <a:avLst>
                    <a:gd name="adj" fmla="val 8436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46" name="Freeform 13">
            <a:extLst>
              <a:ext uri="{FF2B5EF4-FFF2-40B4-BE49-F238E27FC236}">
                <a16:creationId xmlns:a16="http://schemas.microsoft.com/office/drawing/2014/main" id="{B044DEDE-7869-4740-B398-9851FFA20EE1}"/>
              </a:ext>
            </a:extLst>
          </p:cNvPr>
          <p:cNvSpPr>
            <a:spLocks/>
          </p:cNvSpPr>
          <p:nvPr/>
        </p:nvSpPr>
        <p:spPr bwMode="auto">
          <a:xfrm>
            <a:off x="6776858" y="4534338"/>
            <a:ext cx="1020942" cy="1519812"/>
          </a:xfrm>
          <a:custGeom>
            <a:avLst/>
            <a:gdLst>
              <a:gd name="T0" fmla="*/ 1438 w 2640"/>
              <a:gd name="T1" fmla="*/ 1967 h 3930"/>
              <a:gd name="T2" fmla="*/ 1460 w 2640"/>
              <a:gd name="T3" fmla="*/ 2129 h 3930"/>
              <a:gd name="T4" fmla="*/ 1440 w 2640"/>
              <a:gd name="T5" fmla="*/ 2163 h 3930"/>
              <a:gd name="T6" fmla="*/ 1496 w 2640"/>
              <a:gd name="T7" fmla="*/ 2211 h 3930"/>
              <a:gd name="T8" fmla="*/ 1518 w 2640"/>
              <a:gd name="T9" fmla="*/ 2389 h 3930"/>
              <a:gd name="T10" fmla="*/ 1738 w 2640"/>
              <a:gd name="T11" fmla="*/ 2493 h 3930"/>
              <a:gd name="T12" fmla="*/ 1782 w 2640"/>
              <a:gd name="T13" fmla="*/ 2665 h 3930"/>
              <a:gd name="T14" fmla="*/ 1824 w 2640"/>
              <a:gd name="T15" fmla="*/ 2821 h 3930"/>
              <a:gd name="T16" fmla="*/ 1850 w 2640"/>
              <a:gd name="T17" fmla="*/ 3034 h 3930"/>
              <a:gd name="T18" fmla="*/ 1896 w 2640"/>
              <a:gd name="T19" fmla="*/ 3360 h 3930"/>
              <a:gd name="T20" fmla="*/ 1918 w 2640"/>
              <a:gd name="T21" fmla="*/ 3772 h 3930"/>
              <a:gd name="T22" fmla="*/ 2040 w 2640"/>
              <a:gd name="T23" fmla="*/ 3880 h 3930"/>
              <a:gd name="T24" fmla="*/ 2180 w 2640"/>
              <a:gd name="T25" fmla="*/ 3722 h 3930"/>
              <a:gd name="T26" fmla="*/ 2280 w 2640"/>
              <a:gd name="T27" fmla="*/ 3600 h 3930"/>
              <a:gd name="T28" fmla="*/ 2266 w 2640"/>
              <a:gd name="T29" fmla="*/ 3232 h 3930"/>
              <a:gd name="T30" fmla="*/ 2234 w 2640"/>
              <a:gd name="T31" fmla="*/ 3070 h 3930"/>
              <a:gd name="T32" fmla="*/ 2274 w 2640"/>
              <a:gd name="T33" fmla="*/ 2988 h 3930"/>
              <a:gd name="T34" fmla="*/ 2322 w 2640"/>
              <a:gd name="T35" fmla="*/ 2789 h 3930"/>
              <a:gd name="T36" fmla="*/ 2272 w 2640"/>
              <a:gd name="T37" fmla="*/ 2615 h 3930"/>
              <a:gd name="T38" fmla="*/ 2328 w 2640"/>
              <a:gd name="T39" fmla="*/ 2537 h 3930"/>
              <a:gd name="T40" fmla="*/ 2446 w 2640"/>
              <a:gd name="T41" fmla="*/ 2677 h 3930"/>
              <a:gd name="T42" fmla="*/ 2536 w 2640"/>
              <a:gd name="T43" fmla="*/ 2813 h 3930"/>
              <a:gd name="T44" fmla="*/ 2618 w 2640"/>
              <a:gd name="T45" fmla="*/ 2787 h 3930"/>
              <a:gd name="T46" fmla="*/ 2624 w 2640"/>
              <a:gd name="T47" fmla="*/ 2733 h 3930"/>
              <a:gd name="T48" fmla="*/ 2578 w 2640"/>
              <a:gd name="T49" fmla="*/ 2601 h 3930"/>
              <a:gd name="T50" fmla="*/ 2452 w 2640"/>
              <a:gd name="T51" fmla="*/ 2411 h 3930"/>
              <a:gd name="T52" fmla="*/ 2316 w 2640"/>
              <a:gd name="T53" fmla="*/ 2105 h 3930"/>
              <a:gd name="T54" fmla="*/ 2084 w 2640"/>
              <a:gd name="T55" fmla="*/ 1865 h 3930"/>
              <a:gd name="T56" fmla="*/ 1812 w 2640"/>
              <a:gd name="T57" fmla="*/ 1765 h 3930"/>
              <a:gd name="T58" fmla="*/ 1690 w 2640"/>
              <a:gd name="T59" fmla="*/ 1979 h 3930"/>
              <a:gd name="T60" fmla="*/ 1660 w 2640"/>
              <a:gd name="T61" fmla="*/ 2315 h 3930"/>
              <a:gd name="T62" fmla="*/ 1614 w 2640"/>
              <a:gd name="T63" fmla="*/ 2257 h 3930"/>
              <a:gd name="T64" fmla="*/ 1602 w 2640"/>
              <a:gd name="T65" fmla="*/ 2127 h 3930"/>
              <a:gd name="T66" fmla="*/ 1570 w 2640"/>
              <a:gd name="T67" fmla="*/ 1887 h 3930"/>
              <a:gd name="T68" fmla="*/ 1416 w 2640"/>
              <a:gd name="T69" fmla="*/ 1355 h 3930"/>
              <a:gd name="T70" fmla="*/ 998 w 2640"/>
              <a:gd name="T71" fmla="*/ 558 h 3930"/>
              <a:gd name="T72" fmla="*/ 848 w 2640"/>
              <a:gd name="T73" fmla="*/ 82 h 3930"/>
              <a:gd name="T74" fmla="*/ 502 w 2640"/>
              <a:gd name="T75" fmla="*/ 48 h 3930"/>
              <a:gd name="T76" fmla="*/ 436 w 2640"/>
              <a:gd name="T77" fmla="*/ 384 h 3930"/>
              <a:gd name="T78" fmla="*/ 386 w 2640"/>
              <a:gd name="T79" fmla="*/ 622 h 3930"/>
              <a:gd name="T80" fmla="*/ 94 w 2640"/>
              <a:gd name="T81" fmla="*/ 1127 h 3930"/>
              <a:gd name="T82" fmla="*/ 0 w 2640"/>
              <a:gd name="T83" fmla="*/ 1329 h 3930"/>
              <a:gd name="T84" fmla="*/ 216 w 2640"/>
              <a:gd name="T85" fmla="*/ 1501 h 3930"/>
              <a:gd name="T86" fmla="*/ 244 w 2640"/>
              <a:gd name="T87" fmla="*/ 2009 h 3930"/>
              <a:gd name="T88" fmla="*/ 192 w 2640"/>
              <a:gd name="T89" fmla="*/ 2439 h 3930"/>
              <a:gd name="T90" fmla="*/ 452 w 2640"/>
              <a:gd name="T91" fmla="*/ 2891 h 3930"/>
              <a:gd name="T92" fmla="*/ 478 w 2640"/>
              <a:gd name="T93" fmla="*/ 3006 h 3930"/>
              <a:gd name="T94" fmla="*/ 574 w 2640"/>
              <a:gd name="T95" fmla="*/ 3318 h 3930"/>
              <a:gd name="T96" fmla="*/ 552 w 2640"/>
              <a:gd name="T97" fmla="*/ 3850 h 3930"/>
              <a:gd name="T98" fmla="*/ 766 w 2640"/>
              <a:gd name="T99" fmla="*/ 3880 h 3930"/>
              <a:gd name="T100" fmla="*/ 858 w 2640"/>
              <a:gd name="T101" fmla="*/ 3558 h 3930"/>
              <a:gd name="T102" fmla="*/ 814 w 2640"/>
              <a:gd name="T103" fmla="*/ 3028 h 3930"/>
              <a:gd name="T104" fmla="*/ 796 w 2640"/>
              <a:gd name="T105" fmla="*/ 2935 h 3930"/>
              <a:gd name="T106" fmla="*/ 808 w 2640"/>
              <a:gd name="T107" fmla="*/ 2863 h 3930"/>
              <a:gd name="T108" fmla="*/ 836 w 2640"/>
              <a:gd name="T109" fmla="*/ 2579 h 3930"/>
              <a:gd name="T110" fmla="*/ 900 w 2640"/>
              <a:gd name="T111" fmla="*/ 2994 h 3930"/>
              <a:gd name="T112" fmla="*/ 932 w 2640"/>
              <a:gd name="T113" fmla="*/ 3514 h 3930"/>
              <a:gd name="T114" fmla="*/ 934 w 2640"/>
              <a:gd name="T115" fmla="*/ 3848 h 3930"/>
              <a:gd name="T116" fmla="*/ 1136 w 2640"/>
              <a:gd name="T117" fmla="*/ 3866 h 3930"/>
              <a:gd name="T118" fmla="*/ 1220 w 2640"/>
              <a:gd name="T119" fmla="*/ 3750 h 3930"/>
              <a:gd name="T120" fmla="*/ 1228 w 2640"/>
              <a:gd name="T121" fmla="*/ 3336 h 3930"/>
              <a:gd name="T122" fmla="*/ 1246 w 2640"/>
              <a:gd name="T123" fmla="*/ 2984 h 3930"/>
              <a:gd name="T124" fmla="*/ 1356 w 2640"/>
              <a:gd name="T125" fmla="*/ 2097 h 3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0" h="3930">
                <a:moveTo>
                  <a:pt x="1206" y="1467"/>
                </a:moveTo>
                <a:lnTo>
                  <a:pt x="1206" y="1467"/>
                </a:lnTo>
                <a:lnTo>
                  <a:pt x="1274" y="1643"/>
                </a:lnTo>
                <a:lnTo>
                  <a:pt x="1322" y="1767"/>
                </a:lnTo>
                <a:lnTo>
                  <a:pt x="1338" y="1811"/>
                </a:lnTo>
                <a:lnTo>
                  <a:pt x="1346" y="1833"/>
                </a:lnTo>
                <a:lnTo>
                  <a:pt x="1346" y="1833"/>
                </a:lnTo>
                <a:lnTo>
                  <a:pt x="1354" y="1861"/>
                </a:lnTo>
                <a:lnTo>
                  <a:pt x="1368" y="1899"/>
                </a:lnTo>
                <a:lnTo>
                  <a:pt x="1384" y="1937"/>
                </a:lnTo>
                <a:lnTo>
                  <a:pt x="1390" y="1949"/>
                </a:lnTo>
                <a:lnTo>
                  <a:pt x="1396" y="1955"/>
                </a:lnTo>
                <a:lnTo>
                  <a:pt x="1396" y="1955"/>
                </a:lnTo>
                <a:lnTo>
                  <a:pt x="1400" y="1959"/>
                </a:lnTo>
                <a:lnTo>
                  <a:pt x="1406" y="1961"/>
                </a:lnTo>
                <a:lnTo>
                  <a:pt x="1420" y="1965"/>
                </a:lnTo>
                <a:lnTo>
                  <a:pt x="1438" y="1967"/>
                </a:lnTo>
                <a:lnTo>
                  <a:pt x="1432" y="2003"/>
                </a:lnTo>
                <a:lnTo>
                  <a:pt x="1432" y="2003"/>
                </a:lnTo>
                <a:lnTo>
                  <a:pt x="1424" y="2053"/>
                </a:lnTo>
                <a:lnTo>
                  <a:pt x="1418" y="2091"/>
                </a:lnTo>
                <a:lnTo>
                  <a:pt x="1416" y="2117"/>
                </a:lnTo>
                <a:lnTo>
                  <a:pt x="1416" y="2117"/>
                </a:lnTo>
                <a:lnTo>
                  <a:pt x="1418" y="2129"/>
                </a:lnTo>
                <a:lnTo>
                  <a:pt x="1422" y="2135"/>
                </a:lnTo>
                <a:lnTo>
                  <a:pt x="1424" y="2139"/>
                </a:lnTo>
                <a:lnTo>
                  <a:pt x="1428" y="2143"/>
                </a:lnTo>
                <a:lnTo>
                  <a:pt x="1428" y="2143"/>
                </a:lnTo>
                <a:lnTo>
                  <a:pt x="1438" y="2145"/>
                </a:lnTo>
                <a:lnTo>
                  <a:pt x="1446" y="2145"/>
                </a:lnTo>
                <a:lnTo>
                  <a:pt x="1452" y="2143"/>
                </a:lnTo>
                <a:lnTo>
                  <a:pt x="1452" y="2143"/>
                </a:lnTo>
                <a:lnTo>
                  <a:pt x="1456" y="2137"/>
                </a:lnTo>
                <a:lnTo>
                  <a:pt x="1460" y="2129"/>
                </a:lnTo>
                <a:lnTo>
                  <a:pt x="1468" y="2109"/>
                </a:lnTo>
                <a:lnTo>
                  <a:pt x="1478" y="2081"/>
                </a:lnTo>
                <a:lnTo>
                  <a:pt x="1478" y="2081"/>
                </a:lnTo>
                <a:lnTo>
                  <a:pt x="1480" y="2083"/>
                </a:lnTo>
                <a:lnTo>
                  <a:pt x="1484" y="2087"/>
                </a:lnTo>
                <a:lnTo>
                  <a:pt x="1486" y="2093"/>
                </a:lnTo>
                <a:lnTo>
                  <a:pt x="1486" y="2099"/>
                </a:lnTo>
                <a:lnTo>
                  <a:pt x="1486" y="2107"/>
                </a:lnTo>
                <a:lnTo>
                  <a:pt x="1484" y="2117"/>
                </a:lnTo>
                <a:lnTo>
                  <a:pt x="1484" y="2117"/>
                </a:lnTo>
                <a:lnTo>
                  <a:pt x="1482" y="2127"/>
                </a:lnTo>
                <a:lnTo>
                  <a:pt x="1476" y="2137"/>
                </a:lnTo>
                <a:lnTo>
                  <a:pt x="1470" y="2145"/>
                </a:lnTo>
                <a:lnTo>
                  <a:pt x="1464" y="2151"/>
                </a:lnTo>
                <a:lnTo>
                  <a:pt x="1456" y="2157"/>
                </a:lnTo>
                <a:lnTo>
                  <a:pt x="1448" y="2161"/>
                </a:lnTo>
                <a:lnTo>
                  <a:pt x="1440" y="2163"/>
                </a:lnTo>
                <a:lnTo>
                  <a:pt x="1432" y="2163"/>
                </a:lnTo>
                <a:lnTo>
                  <a:pt x="1432" y="2163"/>
                </a:lnTo>
                <a:lnTo>
                  <a:pt x="1416" y="2165"/>
                </a:lnTo>
                <a:lnTo>
                  <a:pt x="1404" y="2169"/>
                </a:lnTo>
                <a:lnTo>
                  <a:pt x="1394" y="2173"/>
                </a:lnTo>
                <a:lnTo>
                  <a:pt x="1392" y="2177"/>
                </a:lnTo>
                <a:lnTo>
                  <a:pt x="1392" y="2177"/>
                </a:lnTo>
                <a:lnTo>
                  <a:pt x="1392" y="2179"/>
                </a:lnTo>
                <a:lnTo>
                  <a:pt x="1396" y="2183"/>
                </a:lnTo>
                <a:lnTo>
                  <a:pt x="1404" y="2187"/>
                </a:lnTo>
                <a:lnTo>
                  <a:pt x="1412" y="2193"/>
                </a:lnTo>
                <a:lnTo>
                  <a:pt x="1416" y="2199"/>
                </a:lnTo>
                <a:lnTo>
                  <a:pt x="1416" y="2199"/>
                </a:lnTo>
                <a:lnTo>
                  <a:pt x="1422" y="2203"/>
                </a:lnTo>
                <a:lnTo>
                  <a:pt x="1430" y="2205"/>
                </a:lnTo>
                <a:lnTo>
                  <a:pt x="1458" y="2209"/>
                </a:lnTo>
                <a:lnTo>
                  <a:pt x="1496" y="2211"/>
                </a:lnTo>
                <a:lnTo>
                  <a:pt x="1496" y="2221"/>
                </a:lnTo>
                <a:lnTo>
                  <a:pt x="1496" y="2221"/>
                </a:lnTo>
                <a:lnTo>
                  <a:pt x="1500" y="2241"/>
                </a:lnTo>
                <a:lnTo>
                  <a:pt x="1502" y="2257"/>
                </a:lnTo>
                <a:lnTo>
                  <a:pt x="1502" y="2271"/>
                </a:lnTo>
                <a:lnTo>
                  <a:pt x="1502" y="2271"/>
                </a:lnTo>
                <a:lnTo>
                  <a:pt x="1502" y="2285"/>
                </a:lnTo>
                <a:lnTo>
                  <a:pt x="1504" y="2305"/>
                </a:lnTo>
                <a:lnTo>
                  <a:pt x="1506" y="2335"/>
                </a:lnTo>
                <a:lnTo>
                  <a:pt x="1506" y="2335"/>
                </a:lnTo>
                <a:lnTo>
                  <a:pt x="1508" y="2343"/>
                </a:lnTo>
                <a:lnTo>
                  <a:pt x="1512" y="2349"/>
                </a:lnTo>
                <a:lnTo>
                  <a:pt x="1518" y="2353"/>
                </a:lnTo>
                <a:lnTo>
                  <a:pt x="1518" y="2353"/>
                </a:lnTo>
                <a:lnTo>
                  <a:pt x="1518" y="2369"/>
                </a:lnTo>
                <a:lnTo>
                  <a:pt x="1518" y="2389"/>
                </a:lnTo>
                <a:lnTo>
                  <a:pt x="1518" y="2389"/>
                </a:lnTo>
                <a:lnTo>
                  <a:pt x="1520" y="2397"/>
                </a:lnTo>
                <a:lnTo>
                  <a:pt x="1530" y="2415"/>
                </a:lnTo>
                <a:lnTo>
                  <a:pt x="1562" y="2465"/>
                </a:lnTo>
                <a:lnTo>
                  <a:pt x="1580" y="2491"/>
                </a:lnTo>
                <a:lnTo>
                  <a:pt x="1600" y="2513"/>
                </a:lnTo>
                <a:lnTo>
                  <a:pt x="1618" y="2529"/>
                </a:lnTo>
                <a:lnTo>
                  <a:pt x="1626" y="2535"/>
                </a:lnTo>
                <a:lnTo>
                  <a:pt x="1632" y="2537"/>
                </a:lnTo>
                <a:lnTo>
                  <a:pt x="1632" y="2537"/>
                </a:lnTo>
                <a:lnTo>
                  <a:pt x="1644" y="2537"/>
                </a:lnTo>
                <a:lnTo>
                  <a:pt x="1656" y="2535"/>
                </a:lnTo>
                <a:lnTo>
                  <a:pt x="1680" y="2527"/>
                </a:lnTo>
                <a:lnTo>
                  <a:pt x="1700" y="2517"/>
                </a:lnTo>
                <a:lnTo>
                  <a:pt x="1714" y="2511"/>
                </a:lnTo>
                <a:lnTo>
                  <a:pt x="1714" y="2511"/>
                </a:lnTo>
                <a:lnTo>
                  <a:pt x="1726" y="2505"/>
                </a:lnTo>
                <a:lnTo>
                  <a:pt x="1738" y="2493"/>
                </a:lnTo>
                <a:lnTo>
                  <a:pt x="1754" y="2479"/>
                </a:lnTo>
                <a:lnTo>
                  <a:pt x="1760" y="2515"/>
                </a:lnTo>
                <a:lnTo>
                  <a:pt x="1764" y="2569"/>
                </a:lnTo>
                <a:lnTo>
                  <a:pt x="1764" y="2569"/>
                </a:lnTo>
                <a:lnTo>
                  <a:pt x="1768" y="2591"/>
                </a:lnTo>
                <a:lnTo>
                  <a:pt x="1768" y="2591"/>
                </a:lnTo>
                <a:lnTo>
                  <a:pt x="1766" y="2599"/>
                </a:lnTo>
                <a:lnTo>
                  <a:pt x="1764" y="2611"/>
                </a:lnTo>
                <a:lnTo>
                  <a:pt x="1764" y="2611"/>
                </a:lnTo>
                <a:lnTo>
                  <a:pt x="1766" y="2617"/>
                </a:lnTo>
                <a:lnTo>
                  <a:pt x="1772" y="2623"/>
                </a:lnTo>
                <a:lnTo>
                  <a:pt x="1778" y="2627"/>
                </a:lnTo>
                <a:lnTo>
                  <a:pt x="1778" y="2627"/>
                </a:lnTo>
                <a:lnTo>
                  <a:pt x="1780" y="2641"/>
                </a:lnTo>
                <a:lnTo>
                  <a:pt x="1780" y="2653"/>
                </a:lnTo>
                <a:lnTo>
                  <a:pt x="1782" y="2665"/>
                </a:lnTo>
                <a:lnTo>
                  <a:pt x="1782" y="2665"/>
                </a:lnTo>
                <a:lnTo>
                  <a:pt x="1790" y="2713"/>
                </a:lnTo>
                <a:lnTo>
                  <a:pt x="1796" y="2743"/>
                </a:lnTo>
                <a:lnTo>
                  <a:pt x="1800" y="2755"/>
                </a:lnTo>
                <a:lnTo>
                  <a:pt x="1804" y="2763"/>
                </a:lnTo>
                <a:lnTo>
                  <a:pt x="1804" y="2763"/>
                </a:lnTo>
                <a:lnTo>
                  <a:pt x="1810" y="2767"/>
                </a:lnTo>
                <a:lnTo>
                  <a:pt x="1816" y="2771"/>
                </a:lnTo>
                <a:lnTo>
                  <a:pt x="1832" y="2775"/>
                </a:lnTo>
                <a:lnTo>
                  <a:pt x="1846" y="2777"/>
                </a:lnTo>
                <a:lnTo>
                  <a:pt x="1850" y="2777"/>
                </a:lnTo>
                <a:lnTo>
                  <a:pt x="1850" y="2787"/>
                </a:lnTo>
                <a:lnTo>
                  <a:pt x="1850" y="2787"/>
                </a:lnTo>
                <a:lnTo>
                  <a:pt x="1838" y="2797"/>
                </a:lnTo>
                <a:lnTo>
                  <a:pt x="1830" y="2805"/>
                </a:lnTo>
                <a:lnTo>
                  <a:pt x="1826" y="2809"/>
                </a:lnTo>
                <a:lnTo>
                  <a:pt x="1826" y="2809"/>
                </a:lnTo>
                <a:lnTo>
                  <a:pt x="1824" y="2821"/>
                </a:lnTo>
                <a:lnTo>
                  <a:pt x="1822" y="2829"/>
                </a:lnTo>
                <a:lnTo>
                  <a:pt x="1818" y="2835"/>
                </a:lnTo>
                <a:lnTo>
                  <a:pt x="1818" y="2835"/>
                </a:lnTo>
                <a:lnTo>
                  <a:pt x="1814" y="2841"/>
                </a:lnTo>
                <a:lnTo>
                  <a:pt x="1810" y="2851"/>
                </a:lnTo>
                <a:lnTo>
                  <a:pt x="1806" y="2859"/>
                </a:lnTo>
                <a:lnTo>
                  <a:pt x="1808" y="2867"/>
                </a:lnTo>
                <a:lnTo>
                  <a:pt x="1808" y="2867"/>
                </a:lnTo>
                <a:lnTo>
                  <a:pt x="1812" y="2869"/>
                </a:lnTo>
                <a:lnTo>
                  <a:pt x="1816" y="2871"/>
                </a:lnTo>
                <a:lnTo>
                  <a:pt x="1822" y="2873"/>
                </a:lnTo>
                <a:lnTo>
                  <a:pt x="1822" y="2873"/>
                </a:lnTo>
                <a:lnTo>
                  <a:pt x="1830" y="2913"/>
                </a:lnTo>
                <a:lnTo>
                  <a:pt x="1830" y="2913"/>
                </a:lnTo>
                <a:lnTo>
                  <a:pt x="1844" y="3016"/>
                </a:lnTo>
                <a:lnTo>
                  <a:pt x="1844" y="3016"/>
                </a:lnTo>
                <a:lnTo>
                  <a:pt x="1850" y="3034"/>
                </a:lnTo>
                <a:lnTo>
                  <a:pt x="1858" y="3056"/>
                </a:lnTo>
                <a:lnTo>
                  <a:pt x="1858" y="3056"/>
                </a:lnTo>
                <a:lnTo>
                  <a:pt x="1856" y="3070"/>
                </a:lnTo>
                <a:lnTo>
                  <a:pt x="1856" y="3080"/>
                </a:lnTo>
                <a:lnTo>
                  <a:pt x="1858" y="3092"/>
                </a:lnTo>
                <a:lnTo>
                  <a:pt x="1858" y="3092"/>
                </a:lnTo>
                <a:lnTo>
                  <a:pt x="1868" y="3120"/>
                </a:lnTo>
                <a:lnTo>
                  <a:pt x="1876" y="3138"/>
                </a:lnTo>
                <a:lnTo>
                  <a:pt x="1886" y="3306"/>
                </a:lnTo>
                <a:lnTo>
                  <a:pt x="1886" y="3306"/>
                </a:lnTo>
                <a:lnTo>
                  <a:pt x="1884" y="3324"/>
                </a:lnTo>
                <a:lnTo>
                  <a:pt x="1884" y="3338"/>
                </a:lnTo>
                <a:lnTo>
                  <a:pt x="1884" y="3344"/>
                </a:lnTo>
                <a:lnTo>
                  <a:pt x="1886" y="3350"/>
                </a:lnTo>
                <a:lnTo>
                  <a:pt x="1886" y="3350"/>
                </a:lnTo>
                <a:lnTo>
                  <a:pt x="1892" y="3356"/>
                </a:lnTo>
                <a:lnTo>
                  <a:pt x="1896" y="3360"/>
                </a:lnTo>
                <a:lnTo>
                  <a:pt x="1900" y="3364"/>
                </a:lnTo>
                <a:lnTo>
                  <a:pt x="1900" y="3364"/>
                </a:lnTo>
                <a:lnTo>
                  <a:pt x="1904" y="3380"/>
                </a:lnTo>
                <a:lnTo>
                  <a:pt x="1912" y="3422"/>
                </a:lnTo>
                <a:lnTo>
                  <a:pt x="1918" y="3448"/>
                </a:lnTo>
                <a:lnTo>
                  <a:pt x="1920" y="3478"/>
                </a:lnTo>
                <a:lnTo>
                  <a:pt x="1922" y="3508"/>
                </a:lnTo>
                <a:lnTo>
                  <a:pt x="1922" y="3540"/>
                </a:lnTo>
                <a:lnTo>
                  <a:pt x="1922" y="3540"/>
                </a:lnTo>
                <a:lnTo>
                  <a:pt x="1914" y="3672"/>
                </a:lnTo>
                <a:lnTo>
                  <a:pt x="1908" y="3754"/>
                </a:lnTo>
                <a:lnTo>
                  <a:pt x="1908" y="3754"/>
                </a:lnTo>
                <a:lnTo>
                  <a:pt x="1910" y="3764"/>
                </a:lnTo>
                <a:lnTo>
                  <a:pt x="1912" y="3770"/>
                </a:lnTo>
                <a:lnTo>
                  <a:pt x="1916" y="3772"/>
                </a:lnTo>
                <a:lnTo>
                  <a:pt x="1918" y="3772"/>
                </a:lnTo>
                <a:lnTo>
                  <a:pt x="1918" y="3772"/>
                </a:lnTo>
                <a:lnTo>
                  <a:pt x="1916" y="3774"/>
                </a:lnTo>
                <a:lnTo>
                  <a:pt x="1912" y="3780"/>
                </a:lnTo>
                <a:lnTo>
                  <a:pt x="1912" y="3784"/>
                </a:lnTo>
                <a:lnTo>
                  <a:pt x="1912" y="3790"/>
                </a:lnTo>
                <a:lnTo>
                  <a:pt x="1912" y="3798"/>
                </a:lnTo>
                <a:lnTo>
                  <a:pt x="1916" y="3808"/>
                </a:lnTo>
                <a:lnTo>
                  <a:pt x="1916" y="3808"/>
                </a:lnTo>
                <a:lnTo>
                  <a:pt x="1920" y="3820"/>
                </a:lnTo>
                <a:lnTo>
                  <a:pt x="1926" y="3828"/>
                </a:lnTo>
                <a:lnTo>
                  <a:pt x="1938" y="3844"/>
                </a:lnTo>
                <a:lnTo>
                  <a:pt x="1952" y="3854"/>
                </a:lnTo>
                <a:lnTo>
                  <a:pt x="1962" y="3858"/>
                </a:lnTo>
                <a:lnTo>
                  <a:pt x="1962" y="3858"/>
                </a:lnTo>
                <a:lnTo>
                  <a:pt x="1976" y="3862"/>
                </a:lnTo>
                <a:lnTo>
                  <a:pt x="2000" y="3872"/>
                </a:lnTo>
                <a:lnTo>
                  <a:pt x="2028" y="3878"/>
                </a:lnTo>
                <a:lnTo>
                  <a:pt x="2040" y="3880"/>
                </a:lnTo>
                <a:lnTo>
                  <a:pt x="2052" y="3880"/>
                </a:lnTo>
                <a:lnTo>
                  <a:pt x="2052" y="3880"/>
                </a:lnTo>
                <a:lnTo>
                  <a:pt x="2066" y="3876"/>
                </a:lnTo>
                <a:lnTo>
                  <a:pt x="2074" y="3874"/>
                </a:lnTo>
                <a:lnTo>
                  <a:pt x="2078" y="3870"/>
                </a:lnTo>
                <a:lnTo>
                  <a:pt x="2080" y="3870"/>
                </a:lnTo>
                <a:lnTo>
                  <a:pt x="2080" y="3870"/>
                </a:lnTo>
                <a:lnTo>
                  <a:pt x="2084" y="3862"/>
                </a:lnTo>
                <a:lnTo>
                  <a:pt x="2088" y="3852"/>
                </a:lnTo>
                <a:lnTo>
                  <a:pt x="2090" y="3838"/>
                </a:lnTo>
                <a:lnTo>
                  <a:pt x="2090" y="3838"/>
                </a:lnTo>
                <a:lnTo>
                  <a:pt x="2094" y="3814"/>
                </a:lnTo>
                <a:lnTo>
                  <a:pt x="2096" y="3786"/>
                </a:lnTo>
                <a:lnTo>
                  <a:pt x="2098" y="3750"/>
                </a:lnTo>
                <a:lnTo>
                  <a:pt x="2170" y="3744"/>
                </a:lnTo>
                <a:lnTo>
                  <a:pt x="2180" y="3722"/>
                </a:lnTo>
                <a:lnTo>
                  <a:pt x="2180" y="3722"/>
                </a:lnTo>
                <a:lnTo>
                  <a:pt x="2230" y="3718"/>
                </a:lnTo>
                <a:lnTo>
                  <a:pt x="2268" y="3714"/>
                </a:lnTo>
                <a:lnTo>
                  <a:pt x="2282" y="3710"/>
                </a:lnTo>
                <a:lnTo>
                  <a:pt x="2292" y="3708"/>
                </a:lnTo>
                <a:lnTo>
                  <a:pt x="2292" y="3708"/>
                </a:lnTo>
                <a:lnTo>
                  <a:pt x="2296" y="3704"/>
                </a:lnTo>
                <a:lnTo>
                  <a:pt x="2300" y="3698"/>
                </a:lnTo>
                <a:lnTo>
                  <a:pt x="2306" y="3682"/>
                </a:lnTo>
                <a:lnTo>
                  <a:pt x="2310" y="3666"/>
                </a:lnTo>
                <a:lnTo>
                  <a:pt x="2310" y="3650"/>
                </a:lnTo>
                <a:lnTo>
                  <a:pt x="2310" y="3650"/>
                </a:lnTo>
                <a:lnTo>
                  <a:pt x="2308" y="3644"/>
                </a:lnTo>
                <a:lnTo>
                  <a:pt x="2304" y="3636"/>
                </a:lnTo>
                <a:lnTo>
                  <a:pt x="2290" y="3618"/>
                </a:lnTo>
                <a:lnTo>
                  <a:pt x="2274" y="3600"/>
                </a:lnTo>
                <a:lnTo>
                  <a:pt x="2274" y="3600"/>
                </a:lnTo>
                <a:lnTo>
                  <a:pt x="2280" y="3600"/>
                </a:lnTo>
                <a:lnTo>
                  <a:pt x="2294" y="3596"/>
                </a:lnTo>
                <a:lnTo>
                  <a:pt x="2312" y="3590"/>
                </a:lnTo>
                <a:lnTo>
                  <a:pt x="2318" y="3584"/>
                </a:lnTo>
                <a:lnTo>
                  <a:pt x="2324" y="3578"/>
                </a:lnTo>
                <a:lnTo>
                  <a:pt x="2324" y="3578"/>
                </a:lnTo>
                <a:lnTo>
                  <a:pt x="2330" y="3566"/>
                </a:lnTo>
                <a:lnTo>
                  <a:pt x="2332" y="3558"/>
                </a:lnTo>
                <a:lnTo>
                  <a:pt x="2330" y="3550"/>
                </a:lnTo>
                <a:lnTo>
                  <a:pt x="2316" y="3478"/>
                </a:lnTo>
                <a:lnTo>
                  <a:pt x="2298" y="3388"/>
                </a:lnTo>
                <a:lnTo>
                  <a:pt x="2274" y="3320"/>
                </a:lnTo>
                <a:lnTo>
                  <a:pt x="2266" y="3248"/>
                </a:lnTo>
                <a:lnTo>
                  <a:pt x="2266" y="3248"/>
                </a:lnTo>
                <a:lnTo>
                  <a:pt x="2268" y="3250"/>
                </a:lnTo>
                <a:lnTo>
                  <a:pt x="2268" y="3248"/>
                </a:lnTo>
                <a:lnTo>
                  <a:pt x="2268" y="3244"/>
                </a:lnTo>
                <a:lnTo>
                  <a:pt x="2266" y="3232"/>
                </a:lnTo>
                <a:lnTo>
                  <a:pt x="2266" y="3232"/>
                </a:lnTo>
                <a:lnTo>
                  <a:pt x="2260" y="3212"/>
                </a:lnTo>
                <a:lnTo>
                  <a:pt x="2254" y="3196"/>
                </a:lnTo>
                <a:lnTo>
                  <a:pt x="2244" y="3178"/>
                </a:lnTo>
                <a:lnTo>
                  <a:pt x="2244" y="3178"/>
                </a:lnTo>
                <a:lnTo>
                  <a:pt x="2244" y="3176"/>
                </a:lnTo>
                <a:lnTo>
                  <a:pt x="2244" y="3156"/>
                </a:lnTo>
                <a:lnTo>
                  <a:pt x="2244" y="3156"/>
                </a:lnTo>
                <a:lnTo>
                  <a:pt x="2244" y="3146"/>
                </a:lnTo>
                <a:lnTo>
                  <a:pt x="2244" y="3140"/>
                </a:lnTo>
                <a:lnTo>
                  <a:pt x="2238" y="3126"/>
                </a:lnTo>
                <a:lnTo>
                  <a:pt x="2232" y="3118"/>
                </a:lnTo>
                <a:lnTo>
                  <a:pt x="2230" y="3116"/>
                </a:lnTo>
                <a:lnTo>
                  <a:pt x="2230" y="3116"/>
                </a:lnTo>
                <a:lnTo>
                  <a:pt x="2230" y="3098"/>
                </a:lnTo>
                <a:lnTo>
                  <a:pt x="2232" y="3082"/>
                </a:lnTo>
                <a:lnTo>
                  <a:pt x="2234" y="3070"/>
                </a:lnTo>
                <a:lnTo>
                  <a:pt x="2234" y="3070"/>
                </a:lnTo>
                <a:lnTo>
                  <a:pt x="2236" y="3066"/>
                </a:lnTo>
                <a:lnTo>
                  <a:pt x="2236" y="3066"/>
                </a:lnTo>
                <a:lnTo>
                  <a:pt x="2240" y="3066"/>
                </a:lnTo>
                <a:lnTo>
                  <a:pt x="2244" y="3068"/>
                </a:lnTo>
                <a:lnTo>
                  <a:pt x="2246" y="3066"/>
                </a:lnTo>
                <a:lnTo>
                  <a:pt x="2248" y="3062"/>
                </a:lnTo>
                <a:lnTo>
                  <a:pt x="2248" y="3062"/>
                </a:lnTo>
                <a:lnTo>
                  <a:pt x="2250" y="3052"/>
                </a:lnTo>
                <a:lnTo>
                  <a:pt x="2252" y="3042"/>
                </a:lnTo>
                <a:lnTo>
                  <a:pt x="2254" y="3030"/>
                </a:lnTo>
                <a:lnTo>
                  <a:pt x="2256" y="3024"/>
                </a:lnTo>
                <a:lnTo>
                  <a:pt x="2260" y="3020"/>
                </a:lnTo>
                <a:lnTo>
                  <a:pt x="2260" y="3020"/>
                </a:lnTo>
                <a:lnTo>
                  <a:pt x="2266" y="3010"/>
                </a:lnTo>
                <a:lnTo>
                  <a:pt x="2270" y="3000"/>
                </a:lnTo>
                <a:lnTo>
                  <a:pt x="2274" y="2988"/>
                </a:lnTo>
                <a:lnTo>
                  <a:pt x="2280" y="2972"/>
                </a:lnTo>
                <a:lnTo>
                  <a:pt x="2280" y="2972"/>
                </a:lnTo>
                <a:lnTo>
                  <a:pt x="2290" y="2951"/>
                </a:lnTo>
                <a:lnTo>
                  <a:pt x="2302" y="2919"/>
                </a:lnTo>
                <a:lnTo>
                  <a:pt x="2312" y="2889"/>
                </a:lnTo>
                <a:lnTo>
                  <a:pt x="2316" y="2869"/>
                </a:lnTo>
                <a:lnTo>
                  <a:pt x="2316" y="2869"/>
                </a:lnTo>
                <a:lnTo>
                  <a:pt x="2316" y="2857"/>
                </a:lnTo>
                <a:lnTo>
                  <a:pt x="2314" y="2845"/>
                </a:lnTo>
                <a:lnTo>
                  <a:pt x="2312" y="2837"/>
                </a:lnTo>
                <a:lnTo>
                  <a:pt x="2312" y="2831"/>
                </a:lnTo>
                <a:lnTo>
                  <a:pt x="2312" y="2831"/>
                </a:lnTo>
                <a:lnTo>
                  <a:pt x="2320" y="2817"/>
                </a:lnTo>
                <a:lnTo>
                  <a:pt x="2322" y="2807"/>
                </a:lnTo>
                <a:lnTo>
                  <a:pt x="2324" y="2795"/>
                </a:lnTo>
                <a:lnTo>
                  <a:pt x="2324" y="2795"/>
                </a:lnTo>
                <a:lnTo>
                  <a:pt x="2322" y="2789"/>
                </a:lnTo>
                <a:lnTo>
                  <a:pt x="2320" y="2783"/>
                </a:lnTo>
                <a:lnTo>
                  <a:pt x="2312" y="2773"/>
                </a:lnTo>
                <a:lnTo>
                  <a:pt x="2298" y="2763"/>
                </a:lnTo>
                <a:lnTo>
                  <a:pt x="2298" y="2763"/>
                </a:lnTo>
                <a:lnTo>
                  <a:pt x="2300" y="2755"/>
                </a:lnTo>
                <a:lnTo>
                  <a:pt x="2298" y="2747"/>
                </a:lnTo>
                <a:lnTo>
                  <a:pt x="2294" y="2737"/>
                </a:lnTo>
                <a:lnTo>
                  <a:pt x="2294" y="2737"/>
                </a:lnTo>
                <a:lnTo>
                  <a:pt x="2286" y="2711"/>
                </a:lnTo>
                <a:lnTo>
                  <a:pt x="2280" y="2695"/>
                </a:lnTo>
                <a:lnTo>
                  <a:pt x="2280" y="2655"/>
                </a:lnTo>
                <a:lnTo>
                  <a:pt x="2280" y="2655"/>
                </a:lnTo>
                <a:lnTo>
                  <a:pt x="2280" y="2643"/>
                </a:lnTo>
                <a:lnTo>
                  <a:pt x="2278" y="2633"/>
                </a:lnTo>
                <a:lnTo>
                  <a:pt x="2274" y="2627"/>
                </a:lnTo>
                <a:lnTo>
                  <a:pt x="2274" y="2627"/>
                </a:lnTo>
                <a:lnTo>
                  <a:pt x="2272" y="2615"/>
                </a:lnTo>
                <a:lnTo>
                  <a:pt x="2272" y="2607"/>
                </a:lnTo>
                <a:lnTo>
                  <a:pt x="2274" y="2601"/>
                </a:lnTo>
                <a:lnTo>
                  <a:pt x="2274" y="2601"/>
                </a:lnTo>
                <a:lnTo>
                  <a:pt x="2278" y="2591"/>
                </a:lnTo>
                <a:lnTo>
                  <a:pt x="2280" y="2575"/>
                </a:lnTo>
                <a:lnTo>
                  <a:pt x="2280" y="2575"/>
                </a:lnTo>
                <a:lnTo>
                  <a:pt x="2282" y="2561"/>
                </a:lnTo>
                <a:lnTo>
                  <a:pt x="2284" y="2539"/>
                </a:lnTo>
                <a:lnTo>
                  <a:pt x="2286" y="2517"/>
                </a:lnTo>
                <a:lnTo>
                  <a:pt x="2288" y="2511"/>
                </a:lnTo>
                <a:lnTo>
                  <a:pt x="2292" y="2507"/>
                </a:lnTo>
                <a:lnTo>
                  <a:pt x="2292" y="2507"/>
                </a:lnTo>
                <a:lnTo>
                  <a:pt x="2296" y="2509"/>
                </a:lnTo>
                <a:lnTo>
                  <a:pt x="2300" y="2511"/>
                </a:lnTo>
                <a:lnTo>
                  <a:pt x="2312" y="2521"/>
                </a:lnTo>
                <a:lnTo>
                  <a:pt x="2328" y="2537"/>
                </a:lnTo>
                <a:lnTo>
                  <a:pt x="2328" y="2537"/>
                </a:lnTo>
                <a:lnTo>
                  <a:pt x="2330" y="2541"/>
                </a:lnTo>
                <a:lnTo>
                  <a:pt x="2336" y="2555"/>
                </a:lnTo>
                <a:lnTo>
                  <a:pt x="2346" y="2569"/>
                </a:lnTo>
                <a:lnTo>
                  <a:pt x="2352" y="2577"/>
                </a:lnTo>
                <a:lnTo>
                  <a:pt x="2360" y="2583"/>
                </a:lnTo>
                <a:lnTo>
                  <a:pt x="2360" y="2583"/>
                </a:lnTo>
                <a:lnTo>
                  <a:pt x="2378" y="2593"/>
                </a:lnTo>
                <a:lnTo>
                  <a:pt x="2398" y="2601"/>
                </a:lnTo>
                <a:lnTo>
                  <a:pt x="2420" y="2609"/>
                </a:lnTo>
                <a:lnTo>
                  <a:pt x="2420" y="2609"/>
                </a:lnTo>
                <a:lnTo>
                  <a:pt x="2432" y="2623"/>
                </a:lnTo>
                <a:lnTo>
                  <a:pt x="2442" y="2633"/>
                </a:lnTo>
                <a:lnTo>
                  <a:pt x="2446" y="2641"/>
                </a:lnTo>
                <a:lnTo>
                  <a:pt x="2446" y="2641"/>
                </a:lnTo>
                <a:lnTo>
                  <a:pt x="2444" y="2659"/>
                </a:lnTo>
                <a:lnTo>
                  <a:pt x="2446" y="2671"/>
                </a:lnTo>
                <a:lnTo>
                  <a:pt x="2446" y="2677"/>
                </a:lnTo>
                <a:lnTo>
                  <a:pt x="2450" y="2679"/>
                </a:lnTo>
                <a:lnTo>
                  <a:pt x="2450" y="2679"/>
                </a:lnTo>
                <a:lnTo>
                  <a:pt x="2456" y="2683"/>
                </a:lnTo>
                <a:lnTo>
                  <a:pt x="2464" y="2687"/>
                </a:lnTo>
                <a:lnTo>
                  <a:pt x="2474" y="2687"/>
                </a:lnTo>
                <a:lnTo>
                  <a:pt x="2484" y="2723"/>
                </a:lnTo>
                <a:lnTo>
                  <a:pt x="2492" y="2751"/>
                </a:lnTo>
                <a:lnTo>
                  <a:pt x="2506" y="2765"/>
                </a:lnTo>
                <a:lnTo>
                  <a:pt x="2506" y="2765"/>
                </a:lnTo>
                <a:lnTo>
                  <a:pt x="2506" y="2769"/>
                </a:lnTo>
                <a:lnTo>
                  <a:pt x="2506" y="2777"/>
                </a:lnTo>
                <a:lnTo>
                  <a:pt x="2506" y="2785"/>
                </a:lnTo>
                <a:lnTo>
                  <a:pt x="2510" y="2791"/>
                </a:lnTo>
                <a:lnTo>
                  <a:pt x="2514" y="2795"/>
                </a:lnTo>
                <a:lnTo>
                  <a:pt x="2514" y="2795"/>
                </a:lnTo>
                <a:lnTo>
                  <a:pt x="2536" y="2813"/>
                </a:lnTo>
                <a:lnTo>
                  <a:pt x="2536" y="2813"/>
                </a:lnTo>
                <a:lnTo>
                  <a:pt x="2536" y="2815"/>
                </a:lnTo>
                <a:lnTo>
                  <a:pt x="2538" y="2823"/>
                </a:lnTo>
                <a:lnTo>
                  <a:pt x="2538" y="2823"/>
                </a:lnTo>
                <a:lnTo>
                  <a:pt x="2540" y="2827"/>
                </a:lnTo>
                <a:lnTo>
                  <a:pt x="2546" y="2829"/>
                </a:lnTo>
                <a:lnTo>
                  <a:pt x="2562" y="2833"/>
                </a:lnTo>
                <a:lnTo>
                  <a:pt x="2580" y="2835"/>
                </a:lnTo>
                <a:lnTo>
                  <a:pt x="2592" y="2835"/>
                </a:lnTo>
                <a:lnTo>
                  <a:pt x="2592" y="2835"/>
                </a:lnTo>
                <a:lnTo>
                  <a:pt x="2600" y="2831"/>
                </a:lnTo>
                <a:lnTo>
                  <a:pt x="2606" y="2827"/>
                </a:lnTo>
                <a:lnTo>
                  <a:pt x="2610" y="2823"/>
                </a:lnTo>
                <a:lnTo>
                  <a:pt x="2610" y="2765"/>
                </a:lnTo>
                <a:lnTo>
                  <a:pt x="2610" y="2765"/>
                </a:lnTo>
                <a:lnTo>
                  <a:pt x="2614" y="2773"/>
                </a:lnTo>
                <a:lnTo>
                  <a:pt x="2618" y="2787"/>
                </a:lnTo>
                <a:lnTo>
                  <a:pt x="2618" y="2787"/>
                </a:lnTo>
                <a:lnTo>
                  <a:pt x="2618" y="2793"/>
                </a:lnTo>
                <a:lnTo>
                  <a:pt x="2616" y="2801"/>
                </a:lnTo>
                <a:lnTo>
                  <a:pt x="2616" y="2807"/>
                </a:lnTo>
                <a:lnTo>
                  <a:pt x="2618" y="2807"/>
                </a:lnTo>
                <a:lnTo>
                  <a:pt x="2622" y="2809"/>
                </a:lnTo>
                <a:lnTo>
                  <a:pt x="2622" y="2809"/>
                </a:lnTo>
                <a:lnTo>
                  <a:pt x="2624" y="2809"/>
                </a:lnTo>
                <a:lnTo>
                  <a:pt x="2628" y="2807"/>
                </a:lnTo>
                <a:lnTo>
                  <a:pt x="2634" y="2797"/>
                </a:lnTo>
                <a:lnTo>
                  <a:pt x="2638" y="2787"/>
                </a:lnTo>
                <a:lnTo>
                  <a:pt x="2640" y="2777"/>
                </a:lnTo>
                <a:lnTo>
                  <a:pt x="2640" y="2777"/>
                </a:lnTo>
                <a:lnTo>
                  <a:pt x="2638" y="2765"/>
                </a:lnTo>
                <a:lnTo>
                  <a:pt x="2634" y="2751"/>
                </a:lnTo>
                <a:lnTo>
                  <a:pt x="2628" y="2739"/>
                </a:lnTo>
                <a:lnTo>
                  <a:pt x="2624" y="2733"/>
                </a:lnTo>
                <a:lnTo>
                  <a:pt x="2624" y="2733"/>
                </a:lnTo>
                <a:lnTo>
                  <a:pt x="2622" y="2731"/>
                </a:lnTo>
                <a:lnTo>
                  <a:pt x="2620" y="2725"/>
                </a:lnTo>
                <a:lnTo>
                  <a:pt x="2618" y="2715"/>
                </a:lnTo>
                <a:lnTo>
                  <a:pt x="2618" y="2715"/>
                </a:lnTo>
                <a:lnTo>
                  <a:pt x="2618" y="2717"/>
                </a:lnTo>
                <a:lnTo>
                  <a:pt x="2622" y="2709"/>
                </a:lnTo>
                <a:lnTo>
                  <a:pt x="2622" y="2709"/>
                </a:lnTo>
                <a:lnTo>
                  <a:pt x="2622" y="2703"/>
                </a:lnTo>
                <a:lnTo>
                  <a:pt x="2618" y="2695"/>
                </a:lnTo>
                <a:lnTo>
                  <a:pt x="2608" y="2679"/>
                </a:lnTo>
                <a:lnTo>
                  <a:pt x="2588" y="2655"/>
                </a:lnTo>
                <a:lnTo>
                  <a:pt x="2588" y="2655"/>
                </a:lnTo>
                <a:lnTo>
                  <a:pt x="2586" y="2641"/>
                </a:lnTo>
                <a:lnTo>
                  <a:pt x="2586" y="2619"/>
                </a:lnTo>
                <a:lnTo>
                  <a:pt x="2586" y="2619"/>
                </a:lnTo>
                <a:lnTo>
                  <a:pt x="2584" y="2611"/>
                </a:lnTo>
                <a:lnTo>
                  <a:pt x="2578" y="2601"/>
                </a:lnTo>
                <a:lnTo>
                  <a:pt x="2564" y="2575"/>
                </a:lnTo>
                <a:lnTo>
                  <a:pt x="2542" y="2541"/>
                </a:lnTo>
                <a:lnTo>
                  <a:pt x="2510" y="2507"/>
                </a:lnTo>
                <a:lnTo>
                  <a:pt x="2510" y="2507"/>
                </a:lnTo>
                <a:lnTo>
                  <a:pt x="2514" y="2497"/>
                </a:lnTo>
                <a:lnTo>
                  <a:pt x="2514" y="2487"/>
                </a:lnTo>
                <a:lnTo>
                  <a:pt x="2512" y="2481"/>
                </a:lnTo>
                <a:lnTo>
                  <a:pt x="2510" y="2475"/>
                </a:lnTo>
                <a:lnTo>
                  <a:pt x="2510" y="2475"/>
                </a:lnTo>
                <a:lnTo>
                  <a:pt x="2500" y="2465"/>
                </a:lnTo>
                <a:lnTo>
                  <a:pt x="2488" y="2453"/>
                </a:lnTo>
                <a:lnTo>
                  <a:pt x="2470" y="2439"/>
                </a:lnTo>
                <a:lnTo>
                  <a:pt x="2470" y="2439"/>
                </a:lnTo>
                <a:lnTo>
                  <a:pt x="2462" y="2429"/>
                </a:lnTo>
                <a:lnTo>
                  <a:pt x="2458" y="2421"/>
                </a:lnTo>
                <a:lnTo>
                  <a:pt x="2452" y="2411"/>
                </a:lnTo>
                <a:lnTo>
                  <a:pt x="2452" y="2411"/>
                </a:lnTo>
                <a:lnTo>
                  <a:pt x="2448" y="2403"/>
                </a:lnTo>
                <a:lnTo>
                  <a:pt x="2440" y="2393"/>
                </a:lnTo>
                <a:lnTo>
                  <a:pt x="2416" y="2369"/>
                </a:lnTo>
                <a:lnTo>
                  <a:pt x="2384" y="2335"/>
                </a:lnTo>
                <a:lnTo>
                  <a:pt x="2356" y="2271"/>
                </a:lnTo>
                <a:lnTo>
                  <a:pt x="2334" y="2239"/>
                </a:lnTo>
                <a:lnTo>
                  <a:pt x="2334" y="2239"/>
                </a:lnTo>
                <a:lnTo>
                  <a:pt x="2336" y="2229"/>
                </a:lnTo>
                <a:lnTo>
                  <a:pt x="2340" y="2207"/>
                </a:lnTo>
                <a:lnTo>
                  <a:pt x="2342" y="2177"/>
                </a:lnTo>
                <a:lnTo>
                  <a:pt x="2342" y="2161"/>
                </a:lnTo>
                <a:lnTo>
                  <a:pt x="2342" y="2145"/>
                </a:lnTo>
                <a:lnTo>
                  <a:pt x="2342" y="2145"/>
                </a:lnTo>
                <a:lnTo>
                  <a:pt x="2340" y="2139"/>
                </a:lnTo>
                <a:lnTo>
                  <a:pt x="2336" y="2131"/>
                </a:lnTo>
                <a:lnTo>
                  <a:pt x="2328" y="2117"/>
                </a:lnTo>
                <a:lnTo>
                  <a:pt x="2316" y="2105"/>
                </a:lnTo>
                <a:lnTo>
                  <a:pt x="2304" y="2095"/>
                </a:lnTo>
                <a:lnTo>
                  <a:pt x="2280" y="2079"/>
                </a:lnTo>
                <a:lnTo>
                  <a:pt x="2270" y="2073"/>
                </a:lnTo>
                <a:lnTo>
                  <a:pt x="2238" y="2059"/>
                </a:lnTo>
                <a:lnTo>
                  <a:pt x="2202" y="2039"/>
                </a:lnTo>
                <a:lnTo>
                  <a:pt x="2202" y="2039"/>
                </a:lnTo>
                <a:lnTo>
                  <a:pt x="2190" y="2025"/>
                </a:lnTo>
                <a:lnTo>
                  <a:pt x="2180" y="2013"/>
                </a:lnTo>
                <a:lnTo>
                  <a:pt x="2174" y="2003"/>
                </a:lnTo>
                <a:lnTo>
                  <a:pt x="2174" y="2003"/>
                </a:lnTo>
                <a:lnTo>
                  <a:pt x="2166" y="1993"/>
                </a:lnTo>
                <a:lnTo>
                  <a:pt x="2160" y="1985"/>
                </a:lnTo>
                <a:lnTo>
                  <a:pt x="2152" y="1977"/>
                </a:lnTo>
                <a:lnTo>
                  <a:pt x="2152" y="1977"/>
                </a:lnTo>
                <a:lnTo>
                  <a:pt x="2132" y="1939"/>
                </a:lnTo>
                <a:lnTo>
                  <a:pt x="2110" y="1903"/>
                </a:lnTo>
                <a:lnTo>
                  <a:pt x="2084" y="1865"/>
                </a:lnTo>
                <a:lnTo>
                  <a:pt x="2084" y="1865"/>
                </a:lnTo>
                <a:lnTo>
                  <a:pt x="2068" y="1847"/>
                </a:lnTo>
                <a:lnTo>
                  <a:pt x="2052" y="1829"/>
                </a:lnTo>
                <a:lnTo>
                  <a:pt x="2032" y="1809"/>
                </a:lnTo>
                <a:lnTo>
                  <a:pt x="2010" y="1791"/>
                </a:lnTo>
                <a:lnTo>
                  <a:pt x="1988" y="1773"/>
                </a:lnTo>
                <a:lnTo>
                  <a:pt x="1964" y="1759"/>
                </a:lnTo>
                <a:lnTo>
                  <a:pt x="1940" y="1749"/>
                </a:lnTo>
                <a:lnTo>
                  <a:pt x="1928" y="1747"/>
                </a:lnTo>
                <a:lnTo>
                  <a:pt x="1916" y="1743"/>
                </a:lnTo>
                <a:lnTo>
                  <a:pt x="1916" y="1743"/>
                </a:lnTo>
                <a:lnTo>
                  <a:pt x="1892" y="1743"/>
                </a:lnTo>
                <a:lnTo>
                  <a:pt x="1872" y="1745"/>
                </a:lnTo>
                <a:lnTo>
                  <a:pt x="1854" y="1747"/>
                </a:lnTo>
                <a:lnTo>
                  <a:pt x="1838" y="1753"/>
                </a:lnTo>
                <a:lnTo>
                  <a:pt x="1818" y="1761"/>
                </a:lnTo>
                <a:lnTo>
                  <a:pt x="1812" y="1765"/>
                </a:lnTo>
                <a:lnTo>
                  <a:pt x="1812" y="1765"/>
                </a:lnTo>
                <a:lnTo>
                  <a:pt x="1802" y="1767"/>
                </a:lnTo>
                <a:lnTo>
                  <a:pt x="1780" y="1775"/>
                </a:lnTo>
                <a:lnTo>
                  <a:pt x="1766" y="1781"/>
                </a:lnTo>
                <a:lnTo>
                  <a:pt x="1752" y="1789"/>
                </a:lnTo>
                <a:lnTo>
                  <a:pt x="1738" y="1801"/>
                </a:lnTo>
                <a:lnTo>
                  <a:pt x="1726" y="1815"/>
                </a:lnTo>
                <a:lnTo>
                  <a:pt x="1726" y="1815"/>
                </a:lnTo>
                <a:lnTo>
                  <a:pt x="1714" y="1833"/>
                </a:lnTo>
                <a:lnTo>
                  <a:pt x="1706" y="1849"/>
                </a:lnTo>
                <a:lnTo>
                  <a:pt x="1700" y="1865"/>
                </a:lnTo>
                <a:lnTo>
                  <a:pt x="1696" y="1879"/>
                </a:lnTo>
                <a:lnTo>
                  <a:pt x="1690" y="1903"/>
                </a:lnTo>
                <a:lnTo>
                  <a:pt x="1690" y="1919"/>
                </a:lnTo>
                <a:lnTo>
                  <a:pt x="1690" y="1919"/>
                </a:lnTo>
                <a:lnTo>
                  <a:pt x="1690" y="1957"/>
                </a:lnTo>
                <a:lnTo>
                  <a:pt x="1690" y="1979"/>
                </a:lnTo>
                <a:lnTo>
                  <a:pt x="1686" y="1999"/>
                </a:lnTo>
                <a:lnTo>
                  <a:pt x="1686" y="1999"/>
                </a:lnTo>
                <a:lnTo>
                  <a:pt x="1674" y="2027"/>
                </a:lnTo>
                <a:lnTo>
                  <a:pt x="1656" y="2071"/>
                </a:lnTo>
                <a:lnTo>
                  <a:pt x="1640" y="2113"/>
                </a:lnTo>
                <a:lnTo>
                  <a:pt x="1634" y="2131"/>
                </a:lnTo>
                <a:lnTo>
                  <a:pt x="1632" y="2143"/>
                </a:lnTo>
                <a:lnTo>
                  <a:pt x="1632" y="2143"/>
                </a:lnTo>
                <a:lnTo>
                  <a:pt x="1632" y="2167"/>
                </a:lnTo>
                <a:lnTo>
                  <a:pt x="1636" y="2197"/>
                </a:lnTo>
                <a:lnTo>
                  <a:pt x="1640" y="2235"/>
                </a:lnTo>
                <a:lnTo>
                  <a:pt x="1664" y="2299"/>
                </a:lnTo>
                <a:lnTo>
                  <a:pt x="1664" y="2299"/>
                </a:lnTo>
                <a:lnTo>
                  <a:pt x="1666" y="2305"/>
                </a:lnTo>
                <a:lnTo>
                  <a:pt x="1664" y="2311"/>
                </a:lnTo>
                <a:lnTo>
                  <a:pt x="1660" y="2315"/>
                </a:lnTo>
                <a:lnTo>
                  <a:pt x="1660" y="2315"/>
                </a:lnTo>
                <a:lnTo>
                  <a:pt x="1658" y="2313"/>
                </a:lnTo>
                <a:lnTo>
                  <a:pt x="1654" y="2311"/>
                </a:lnTo>
                <a:lnTo>
                  <a:pt x="1644" y="2301"/>
                </a:lnTo>
                <a:lnTo>
                  <a:pt x="1632" y="2285"/>
                </a:lnTo>
                <a:lnTo>
                  <a:pt x="1632" y="2285"/>
                </a:lnTo>
                <a:lnTo>
                  <a:pt x="1632" y="2285"/>
                </a:lnTo>
                <a:lnTo>
                  <a:pt x="1634" y="2283"/>
                </a:lnTo>
                <a:lnTo>
                  <a:pt x="1636" y="2277"/>
                </a:lnTo>
                <a:lnTo>
                  <a:pt x="1636" y="2267"/>
                </a:lnTo>
                <a:lnTo>
                  <a:pt x="1636" y="2267"/>
                </a:lnTo>
                <a:lnTo>
                  <a:pt x="1634" y="2263"/>
                </a:lnTo>
                <a:lnTo>
                  <a:pt x="1632" y="2259"/>
                </a:lnTo>
                <a:lnTo>
                  <a:pt x="1630" y="2259"/>
                </a:lnTo>
                <a:lnTo>
                  <a:pt x="1628" y="2259"/>
                </a:lnTo>
                <a:lnTo>
                  <a:pt x="1620" y="2259"/>
                </a:lnTo>
                <a:lnTo>
                  <a:pt x="1618" y="2259"/>
                </a:lnTo>
                <a:lnTo>
                  <a:pt x="1614" y="2257"/>
                </a:lnTo>
                <a:lnTo>
                  <a:pt x="1614" y="2257"/>
                </a:lnTo>
                <a:lnTo>
                  <a:pt x="1608" y="2253"/>
                </a:lnTo>
                <a:lnTo>
                  <a:pt x="1606" y="2247"/>
                </a:lnTo>
                <a:lnTo>
                  <a:pt x="1604" y="2237"/>
                </a:lnTo>
                <a:lnTo>
                  <a:pt x="1604" y="2217"/>
                </a:lnTo>
                <a:lnTo>
                  <a:pt x="1604" y="2217"/>
                </a:lnTo>
                <a:lnTo>
                  <a:pt x="1604" y="2193"/>
                </a:lnTo>
                <a:lnTo>
                  <a:pt x="1606" y="2173"/>
                </a:lnTo>
                <a:lnTo>
                  <a:pt x="1610" y="2153"/>
                </a:lnTo>
                <a:lnTo>
                  <a:pt x="1610" y="2153"/>
                </a:lnTo>
                <a:lnTo>
                  <a:pt x="1612" y="2147"/>
                </a:lnTo>
                <a:lnTo>
                  <a:pt x="1614" y="2141"/>
                </a:lnTo>
                <a:lnTo>
                  <a:pt x="1614" y="2135"/>
                </a:lnTo>
                <a:lnTo>
                  <a:pt x="1614" y="2135"/>
                </a:lnTo>
                <a:lnTo>
                  <a:pt x="1612" y="2133"/>
                </a:lnTo>
                <a:lnTo>
                  <a:pt x="1610" y="2131"/>
                </a:lnTo>
                <a:lnTo>
                  <a:pt x="1602" y="2127"/>
                </a:lnTo>
                <a:lnTo>
                  <a:pt x="1588" y="2125"/>
                </a:lnTo>
                <a:lnTo>
                  <a:pt x="1588" y="2125"/>
                </a:lnTo>
                <a:lnTo>
                  <a:pt x="1586" y="2111"/>
                </a:lnTo>
                <a:lnTo>
                  <a:pt x="1584" y="2099"/>
                </a:lnTo>
                <a:lnTo>
                  <a:pt x="1584" y="2093"/>
                </a:lnTo>
                <a:lnTo>
                  <a:pt x="1586" y="2089"/>
                </a:lnTo>
                <a:lnTo>
                  <a:pt x="1586" y="2089"/>
                </a:lnTo>
                <a:lnTo>
                  <a:pt x="1594" y="2069"/>
                </a:lnTo>
                <a:lnTo>
                  <a:pt x="1598" y="2059"/>
                </a:lnTo>
                <a:lnTo>
                  <a:pt x="1600" y="2049"/>
                </a:lnTo>
                <a:lnTo>
                  <a:pt x="1600" y="2049"/>
                </a:lnTo>
                <a:lnTo>
                  <a:pt x="1594" y="2027"/>
                </a:lnTo>
                <a:lnTo>
                  <a:pt x="1584" y="1993"/>
                </a:lnTo>
                <a:lnTo>
                  <a:pt x="1568" y="1949"/>
                </a:lnTo>
                <a:lnTo>
                  <a:pt x="1568" y="1899"/>
                </a:lnTo>
                <a:lnTo>
                  <a:pt x="1568" y="1899"/>
                </a:lnTo>
                <a:lnTo>
                  <a:pt x="1570" y="1887"/>
                </a:lnTo>
                <a:lnTo>
                  <a:pt x="1572" y="1873"/>
                </a:lnTo>
                <a:lnTo>
                  <a:pt x="1572" y="1873"/>
                </a:lnTo>
                <a:lnTo>
                  <a:pt x="1524" y="1725"/>
                </a:lnTo>
                <a:lnTo>
                  <a:pt x="1492" y="1619"/>
                </a:lnTo>
                <a:lnTo>
                  <a:pt x="1482" y="1581"/>
                </a:lnTo>
                <a:lnTo>
                  <a:pt x="1478" y="1557"/>
                </a:lnTo>
                <a:lnTo>
                  <a:pt x="1478" y="1557"/>
                </a:lnTo>
                <a:lnTo>
                  <a:pt x="1476" y="1545"/>
                </a:lnTo>
                <a:lnTo>
                  <a:pt x="1474" y="1533"/>
                </a:lnTo>
                <a:lnTo>
                  <a:pt x="1466" y="1507"/>
                </a:lnTo>
                <a:lnTo>
                  <a:pt x="1450" y="1471"/>
                </a:lnTo>
                <a:lnTo>
                  <a:pt x="1450" y="1471"/>
                </a:lnTo>
                <a:lnTo>
                  <a:pt x="1436" y="1437"/>
                </a:lnTo>
                <a:lnTo>
                  <a:pt x="1430" y="1411"/>
                </a:lnTo>
                <a:lnTo>
                  <a:pt x="1424" y="1385"/>
                </a:lnTo>
                <a:lnTo>
                  <a:pt x="1424" y="1385"/>
                </a:lnTo>
                <a:lnTo>
                  <a:pt x="1416" y="1355"/>
                </a:lnTo>
                <a:lnTo>
                  <a:pt x="1398" y="1297"/>
                </a:lnTo>
                <a:lnTo>
                  <a:pt x="1346" y="1135"/>
                </a:lnTo>
                <a:lnTo>
                  <a:pt x="1274" y="914"/>
                </a:lnTo>
                <a:lnTo>
                  <a:pt x="1274" y="914"/>
                </a:lnTo>
                <a:lnTo>
                  <a:pt x="1260" y="872"/>
                </a:lnTo>
                <a:lnTo>
                  <a:pt x="1238" y="806"/>
                </a:lnTo>
                <a:lnTo>
                  <a:pt x="1238" y="806"/>
                </a:lnTo>
                <a:lnTo>
                  <a:pt x="1232" y="792"/>
                </a:lnTo>
                <a:lnTo>
                  <a:pt x="1222" y="774"/>
                </a:lnTo>
                <a:lnTo>
                  <a:pt x="1196" y="738"/>
                </a:lnTo>
                <a:lnTo>
                  <a:pt x="1168" y="706"/>
                </a:lnTo>
                <a:lnTo>
                  <a:pt x="1152" y="688"/>
                </a:lnTo>
                <a:lnTo>
                  <a:pt x="1152" y="688"/>
                </a:lnTo>
                <a:lnTo>
                  <a:pt x="1134" y="672"/>
                </a:lnTo>
                <a:lnTo>
                  <a:pt x="1110" y="652"/>
                </a:lnTo>
                <a:lnTo>
                  <a:pt x="1076" y="626"/>
                </a:lnTo>
                <a:lnTo>
                  <a:pt x="998" y="558"/>
                </a:lnTo>
                <a:lnTo>
                  <a:pt x="998" y="558"/>
                </a:lnTo>
                <a:lnTo>
                  <a:pt x="972" y="502"/>
                </a:lnTo>
                <a:lnTo>
                  <a:pt x="952" y="460"/>
                </a:lnTo>
                <a:lnTo>
                  <a:pt x="940" y="430"/>
                </a:lnTo>
                <a:lnTo>
                  <a:pt x="940" y="430"/>
                </a:lnTo>
                <a:lnTo>
                  <a:pt x="924" y="366"/>
                </a:lnTo>
                <a:lnTo>
                  <a:pt x="904" y="296"/>
                </a:lnTo>
                <a:lnTo>
                  <a:pt x="904" y="296"/>
                </a:lnTo>
                <a:lnTo>
                  <a:pt x="900" y="266"/>
                </a:lnTo>
                <a:lnTo>
                  <a:pt x="898" y="234"/>
                </a:lnTo>
                <a:lnTo>
                  <a:pt x="898" y="196"/>
                </a:lnTo>
                <a:lnTo>
                  <a:pt x="898" y="196"/>
                </a:lnTo>
                <a:lnTo>
                  <a:pt x="892" y="176"/>
                </a:lnTo>
                <a:lnTo>
                  <a:pt x="884" y="156"/>
                </a:lnTo>
                <a:lnTo>
                  <a:pt x="874" y="132"/>
                </a:lnTo>
                <a:lnTo>
                  <a:pt x="862" y="106"/>
                </a:lnTo>
                <a:lnTo>
                  <a:pt x="848" y="82"/>
                </a:lnTo>
                <a:lnTo>
                  <a:pt x="830" y="58"/>
                </a:lnTo>
                <a:lnTo>
                  <a:pt x="822" y="50"/>
                </a:lnTo>
                <a:lnTo>
                  <a:pt x="812" y="42"/>
                </a:lnTo>
                <a:lnTo>
                  <a:pt x="812" y="42"/>
                </a:lnTo>
                <a:lnTo>
                  <a:pt x="790" y="30"/>
                </a:lnTo>
                <a:lnTo>
                  <a:pt x="766" y="18"/>
                </a:lnTo>
                <a:lnTo>
                  <a:pt x="740" y="10"/>
                </a:lnTo>
                <a:lnTo>
                  <a:pt x="712" y="4"/>
                </a:lnTo>
                <a:lnTo>
                  <a:pt x="684" y="2"/>
                </a:lnTo>
                <a:lnTo>
                  <a:pt x="654" y="0"/>
                </a:lnTo>
                <a:lnTo>
                  <a:pt x="626" y="4"/>
                </a:lnTo>
                <a:lnTo>
                  <a:pt x="596" y="10"/>
                </a:lnTo>
                <a:lnTo>
                  <a:pt x="596" y="10"/>
                </a:lnTo>
                <a:lnTo>
                  <a:pt x="568" y="18"/>
                </a:lnTo>
                <a:lnTo>
                  <a:pt x="544" y="26"/>
                </a:lnTo>
                <a:lnTo>
                  <a:pt x="522" y="36"/>
                </a:lnTo>
                <a:lnTo>
                  <a:pt x="502" y="48"/>
                </a:lnTo>
                <a:lnTo>
                  <a:pt x="484" y="62"/>
                </a:lnTo>
                <a:lnTo>
                  <a:pt x="466" y="76"/>
                </a:lnTo>
                <a:lnTo>
                  <a:pt x="452" y="94"/>
                </a:lnTo>
                <a:lnTo>
                  <a:pt x="438" y="114"/>
                </a:lnTo>
                <a:lnTo>
                  <a:pt x="438" y="114"/>
                </a:lnTo>
                <a:lnTo>
                  <a:pt x="426" y="136"/>
                </a:lnTo>
                <a:lnTo>
                  <a:pt x="416" y="160"/>
                </a:lnTo>
                <a:lnTo>
                  <a:pt x="410" y="186"/>
                </a:lnTo>
                <a:lnTo>
                  <a:pt x="404" y="212"/>
                </a:lnTo>
                <a:lnTo>
                  <a:pt x="402" y="238"/>
                </a:lnTo>
                <a:lnTo>
                  <a:pt x="402" y="266"/>
                </a:lnTo>
                <a:lnTo>
                  <a:pt x="404" y="292"/>
                </a:lnTo>
                <a:lnTo>
                  <a:pt x="410" y="318"/>
                </a:lnTo>
                <a:lnTo>
                  <a:pt x="410" y="318"/>
                </a:lnTo>
                <a:lnTo>
                  <a:pt x="418" y="342"/>
                </a:lnTo>
                <a:lnTo>
                  <a:pt x="426" y="364"/>
                </a:lnTo>
                <a:lnTo>
                  <a:pt x="436" y="384"/>
                </a:lnTo>
                <a:lnTo>
                  <a:pt x="446" y="400"/>
                </a:lnTo>
                <a:lnTo>
                  <a:pt x="460" y="424"/>
                </a:lnTo>
                <a:lnTo>
                  <a:pt x="468" y="432"/>
                </a:lnTo>
                <a:lnTo>
                  <a:pt x="468" y="432"/>
                </a:lnTo>
                <a:lnTo>
                  <a:pt x="478" y="462"/>
                </a:lnTo>
                <a:lnTo>
                  <a:pt x="486" y="486"/>
                </a:lnTo>
                <a:lnTo>
                  <a:pt x="488" y="494"/>
                </a:lnTo>
                <a:lnTo>
                  <a:pt x="488" y="500"/>
                </a:lnTo>
                <a:lnTo>
                  <a:pt x="488" y="500"/>
                </a:lnTo>
                <a:lnTo>
                  <a:pt x="484" y="532"/>
                </a:lnTo>
                <a:lnTo>
                  <a:pt x="480" y="552"/>
                </a:lnTo>
                <a:lnTo>
                  <a:pt x="474" y="568"/>
                </a:lnTo>
                <a:lnTo>
                  <a:pt x="474" y="568"/>
                </a:lnTo>
                <a:lnTo>
                  <a:pt x="472" y="572"/>
                </a:lnTo>
                <a:lnTo>
                  <a:pt x="464" y="578"/>
                </a:lnTo>
                <a:lnTo>
                  <a:pt x="444" y="592"/>
                </a:lnTo>
                <a:lnTo>
                  <a:pt x="386" y="622"/>
                </a:lnTo>
                <a:lnTo>
                  <a:pt x="302" y="662"/>
                </a:lnTo>
                <a:lnTo>
                  <a:pt x="302" y="662"/>
                </a:lnTo>
                <a:lnTo>
                  <a:pt x="296" y="666"/>
                </a:lnTo>
                <a:lnTo>
                  <a:pt x="280" y="676"/>
                </a:lnTo>
                <a:lnTo>
                  <a:pt x="254" y="694"/>
                </a:lnTo>
                <a:lnTo>
                  <a:pt x="238" y="710"/>
                </a:lnTo>
                <a:lnTo>
                  <a:pt x="220" y="726"/>
                </a:lnTo>
                <a:lnTo>
                  <a:pt x="220" y="726"/>
                </a:lnTo>
                <a:lnTo>
                  <a:pt x="210" y="740"/>
                </a:lnTo>
                <a:lnTo>
                  <a:pt x="200" y="758"/>
                </a:lnTo>
                <a:lnTo>
                  <a:pt x="190" y="782"/>
                </a:lnTo>
                <a:lnTo>
                  <a:pt x="180" y="812"/>
                </a:lnTo>
                <a:lnTo>
                  <a:pt x="158" y="876"/>
                </a:lnTo>
                <a:lnTo>
                  <a:pt x="138" y="946"/>
                </a:lnTo>
                <a:lnTo>
                  <a:pt x="120" y="1013"/>
                </a:lnTo>
                <a:lnTo>
                  <a:pt x="106" y="1071"/>
                </a:lnTo>
                <a:lnTo>
                  <a:pt x="94" y="1127"/>
                </a:lnTo>
                <a:lnTo>
                  <a:pt x="94" y="1127"/>
                </a:lnTo>
                <a:lnTo>
                  <a:pt x="74" y="1191"/>
                </a:lnTo>
                <a:lnTo>
                  <a:pt x="58" y="1237"/>
                </a:lnTo>
                <a:lnTo>
                  <a:pt x="52" y="1253"/>
                </a:lnTo>
                <a:lnTo>
                  <a:pt x="48" y="1259"/>
                </a:lnTo>
                <a:lnTo>
                  <a:pt x="48" y="1259"/>
                </a:lnTo>
                <a:lnTo>
                  <a:pt x="40" y="1267"/>
                </a:lnTo>
                <a:lnTo>
                  <a:pt x="30" y="1281"/>
                </a:lnTo>
                <a:lnTo>
                  <a:pt x="20" y="1297"/>
                </a:lnTo>
                <a:lnTo>
                  <a:pt x="16" y="1305"/>
                </a:lnTo>
                <a:lnTo>
                  <a:pt x="16" y="1313"/>
                </a:lnTo>
                <a:lnTo>
                  <a:pt x="16" y="1313"/>
                </a:lnTo>
                <a:lnTo>
                  <a:pt x="14" y="1319"/>
                </a:lnTo>
                <a:lnTo>
                  <a:pt x="10" y="1323"/>
                </a:lnTo>
                <a:lnTo>
                  <a:pt x="4" y="1325"/>
                </a:lnTo>
                <a:lnTo>
                  <a:pt x="2" y="1325"/>
                </a:lnTo>
                <a:lnTo>
                  <a:pt x="0" y="1329"/>
                </a:lnTo>
                <a:lnTo>
                  <a:pt x="2" y="1339"/>
                </a:lnTo>
                <a:lnTo>
                  <a:pt x="8" y="1353"/>
                </a:lnTo>
                <a:lnTo>
                  <a:pt x="22" y="1375"/>
                </a:lnTo>
                <a:lnTo>
                  <a:pt x="22" y="1375"/>
                </a:lnTo>
                <a:lnTo>
                  <a:pt x="36" y="1399"/>
                </a:lnTo>
                <a:lnTo>
                  <a:pt x="46" y="1415"/>
                </a:lnTo>
                <a:lnTo>
                  <a:pt x="56" y="1437"/>
                </a:lnTo>
                <a:lnTo>
                  <a:pt x="60" y="1445"/>
                </a:lnTo>
                <a:lnTo>
                  <a:pt x="68" y="1451"/>
                </a:lnTo>
                <a:lnTo>
                  <a:pt x="78" y="1459"/>
                </a:lnTo>
                <a:lnTo>
                  <a:pt x="94" y="1467"/>
                </a:lnTo>
                <a:lnTo>
                  <a:pt x="94" y="1467"/>
                </a:lnTo>
                <a:lnTo>
                  <a:pt x="128" y="1483"/>
                </a:lnTo>
                <a:lnTo>
                  <a:pt x="140" y="1489"/>
                </a:lnTo>
                <a:lnTo>
                  <a:pt x="152" y="1491"/>
                </a:lnTo>
                <a:lnTo>
                  <a:pt x="178" y="1495"/>
                </a:lnTo>
                <a:lnTo>
                  <a:pt x="216" y="1501"/>
                </a:lnTo>
                <a:lnTo>
                  <a:pt x="216" y="1501"/>
                </a:lnTo>
                <a:lnTo>
                  <a:pt x="238" y="1503"/>
                </a:lnTo>
                <a:lnTo>
                  <a:pt x="258" y="1503"/>
                </a:lnTo>
                <a:lnTo>
                  <a:pt x="276" y="1501"/>
                </a:lnTo>
                <a:lnTo>
                  <a:pt x="290" y="1497"/>
                </a:lnTo>
                <a:lnTo>
                  <a:pt x="310" y="1493"/>
                </a:lnTo>
                <a:lnTo>
                  <a:pt x="316" y="1489"/>
                </a:lnTo>
                <a:lnTo>
                  <a:pt x="316" y="1489"/>
                </a:lnTo>
                <a:lnTo>
                  <a:pt x="298" y="1679"/>
                </a:lnTo>
                <a:lnTo>
                  <a:pt x="274" y="1919"/>
                </a:lnTo>
                <a:lnTo>
                  <a:pt x="274" y="1919"/>
                </a:lnTo>
                <a:lnTo>
                  <a:pt x="270" y="1941"/>
                </a:lnTo>
                <a:lnTo>
                  <a:pt x="268" y="1957"/>
                </a:lnTo>
                <a:lnTo>
                  <a:pt x="264" y="1967"/>
                </a:lnTo>
                <a:lnTo>
                  <a:pt x="260" y="1975"/>
                </a:lnTo>
                <a:lnTo>
                  <a:pt x="250" y="1995"/>
                </a:lnTo>
                <a:lnTo>
                  <a:pt x="244" y="2009"/>
                </a:lnTo>
                <a:lnTo>
                  <a:pt x="238" y="2031"/>
                </a:lnTo>
                <a:lnTo>
                  <a:pt x="238" y="2031"/>
                </a:lnTo>
                <a:lnTo>
                  <a:pt x="228" y="2087"/>
                </a:lnTo>
                <a:lnTo>
                  <a:pt x="220" y="2147"/>
                </a:lnTo>
                <a:lnTo>
                  <a:pt x="212" y="2203"/>
                </a:lnTo>
                <a:lnTo>
                  <a:pt x="206" y="2243"/>
                </a:lnTo>
                <a:lnTo>
                  <a:pt x="206" y="2243"/>
                </a:lnTo>
                <a:lnTo>
                  <a:pt x="196" y="2273"/>
                </a:lnTo>
                <a:lnTo>
                  <a:pt x="186" y="2305"/>
                </a:lnTo>
                <a:lnTo>
                  <a:pt x="174" y="2339"/>
                </a:lnTo>
                <a:lnTo>
                  <a:pt x="188" y="2389"/>
                </a:lnTo>
                <a:lnTo>
                  <a:pt x="188" y="2389"/>
                </a:lnTo>
                <a:lnTo>
                  <a:pt x="186" y="2411"/>
                </a:lnTo>
                <a:lnTo>
                  <a:pt x="186" y="2427"/>
                </a:lnTo>
                <a:lnTo>
                  <a:pt x="188" y="2435"/>
                </a:lnTo>
                <a:lnTo>
                  <a:pt x="192" y="2439"/>
                </a:lnTo>
                <a:lnTo>
                  <a:pt x="192" y="2439"/>
                </a:lnTo>
                <a:lnTo>
                  <a:pt x="200" y="2445"/>
                </a:lnTo>
                <a:lnTo>
                  <a:pt x="216" y="2453"/>
                </a:lnTo>
                <a:lnTo>
                  <a:pt x="262" y="2471"/>
                </a:lnTo>
                <a:lnTo>
                  <a:pt x="310" y="2487"/>
                </a:lnTo>
                <a:lnTo>
                  <a:pt x="332" y="2493"/>
                </a:lnTo>
                <a:lnTo>
                  <a:pt x="346" y="2493"/>
                </a:lnTo>
                <a:lnTo>
                  <a:pt x="346" y="2493"/>
                </a:lnTo>
                <a:lnTo>
                  <a:pt x="382" y="2489"/>
                </a:lnTo>
                <a:lnTo>
                  <a:pt x="382" y="2489"/>
                </a:lnTo>
                <a:lnTo>
                  <a:pt x="388" y="2573"/>
                </a:lnTo>
                <a:lnTo>
                  <a:pt x="394" y="2639"/>
                </a:lnTo>
                <a:lnTo>
                  <a:pt x="398" y="2667"/>
                </a:lnTo>
                <a:lnTo>
                  <a:pt x="402" y="2687"/>
                </a:lnTo>
                <a:lnTo>
                  <a:pt x="402" y="2687"/>
                </a:lnTo>
                <a:lnTo>
                  <a:pt x="438" y="2827"/>
                </a:lnTo>
                <a:lnTo>
                  <a:pt x="446" y="2849"/>
                </a:lnTo>
                <a:lnTo>
                  <a:pt x="452" y="2891"/>
                </a:lnTo>
                <a:lnTo>
                  <a:pt x="452" y="2891"/>
                </a:lnTo>
                <a:lnTo>
                  <a:pt x="464" y="2911"/>
                </a:lnTo>
                <a:lnTo>
                  <a:pt x="470" y="2929"/>
                </a:lnTo>
                <a:lnTo>
                  <a:pt x="474" y="2941"/>
                </a:lnTo>
                <a:lnTo>
                  <a:pt x="474" y="2941"/>
                </a:lnTo>
                <a:lnTo>
                  <a:pt x="472" y="2955"/>
                </a:lnTo>
                <a:lnTo>
                  <a:pt x="468" y="2969"/>
                </a:lnTo>
                <a:lnTo>
                  <a:pt x="462" y="2984"/>
                </a:lnTo>
                <a:lnTo>
                  <a:pt x="460" y="2994"/>
                </a:lnTo>
                <a:lnTo>
                  <a:pt x="460" y="2994"/>
                </a:lnTo>
                <a:lnTo>
                  <a:pt x="460" y="2998"/>
                </a:lnTo>
                <a:lnTo>
                  <a:pt x="462" y="2998"/>
                </a:lnTo>
                <a:lnTo>
                  <a:pt x="468" y="3000"/>
                </a:lnTo>
                <a:lnTo>
                  <a:pt x="474" y="3002"/>
                </a:lnTo>
                <a:lnTo>
                  <a:pt x="476" y="3002"/>
                </a:lnTo>
                <a:lnTo>
                  <a:pt x="478" y="3006"/>
                </a:lnTo>
                <a:lnTo>
                  <a:pt x="478" y="3006"/>
                </a:lnTo>
                <a:lnTo>
                  <a:pt x="480" y="3018"/>
                </a:lnTo>
                <a:lnTo>
                  <a:pt x="480" y="3040"/>
                </a:lnTo>
                <a:lnTo>
                  <a:pt x="482" y="3062"/>
                </a:lnTo>
                <a:lnTo>
                  <a:pt x="486" y="3070"/>
                </a:lnTo>
                <a:lnTo>
                  <a:pt x="488" y="3074"/>
                </a:lnTo>
                <a:lnTo>
                  <a:pt x="488" y="3074"/>
                </a:lnTo>
                <a:lnTo>
                  <a:pt x="504" y="3082"/>
                </a:lnTo>
                <a:lnTo>
                  <a:pt x="510" y="3088"/>
                </a:lnTo>
                <a:lnTo>
                  <a:pt x="510" y="3088"/>
                </a:lnTo>
                <a:lnTo>
                  <a:pt x="512" y="3110"/>
                </a:lnTo>
                <a:lnTo>
                  <a:pt x="516" y="3136"/>
                </a:lnTo>
                <a:lnTo>
                  <a:pt x="524" y="3174"/>
                </a:lnTo>
                <a:lnTo>
                  <a:pt x="524" y="3174"/>
                </a:lnTo>
                <a:lnTo>
                  <a:pt x="530" y="3196"/>
                </a:lnTo>
                <a:lnTo>
                  <a:pt x="538" y="3220"/>
                </a:lnTo>
                <a:lnTo>
                  <a:pt x="554" y="3266"/>
                </a:lnTo>
                <a:lnTo>
                  <a:pt x="574" y="3318"/>
                </a:lnTo>
                <a:lnTo>
                  <a:pt x="600" y="3424"/>
                </a:lnTo>
                <a:lnTo>
                  <a:pt x="596" y="3486"/>
                </a:lnTo>
                <a:lnTo>
                  <a:pt x="578" y="3536"/>
                </a:lnTo>
                <a:lnTo>
                  <a:pt x="586" y="3604"/>
                </a:lnTo>
                <a:lnTo>
                  <a:pt x="586" y="3622"/>
                </a:lnTo>
                <a:lnTo>
                  <a:pt x="586" y="3622"/>
                </a:lnTo>
                <a:lnTo>
                  <a:pt x="584" y="3624"/>
                </a:lnTo>
                <a:lnTo>
                  <a:pt x="580" y="3628"/>
                </a:lnTo>
                <a:lnTo>
                  <a:pt x="576" y="3640"/>
                </a:lnTo>
                <a:lnTo>
                  <a:pt x="572" y="3658"/>
                </a:lnTo>
                <a:lnTo>
                  <a:pt x="572" y="3658"/>
                </a:lnTo>
                <a:lnTo>
                  <a:pt x="560" y="3724"/>
                </a:lnTo>
                <a:lnTo>
                  <a:pt x="556" y="3764"/>
                </a:lnTo>
                <a:lnTo>
                  <a:pt x="554" y="3794"/>
                </a:lnTo>
                <a:lnTo>
                  <a:pt x="554" y="3794"/>
                </a:lnTo>
                <a:lnTo>
                  <a:pt x="550" y="3828"/>
                </a:lnTo>
                <a:lnTo>
                  <a:pt x="552" y="3850"/>
                </a:lnTo>
                <a:lnTo>
                  <a:pt x="554" y="3872"/>
                </a:lnTo>
                <a:lnTo>
                  <a:pt x="558" y="3884"/>
                </a:lnTo>
                <a:lnTo>
                  <a:pt x="564" y="3894"/>
                </a:lnTo>
                <a:lnTo>
                  <a:pt x="570" y="3904"/>
                </a:lnTo>
                <a:lnTo>
                  <a:pt x="578" y="3912"/>
                </a:lnTo>
                <a:lnTo>
                  <a:pt x="588" y="3920"/>
                </a:lnTo>
                <a:lnTo>
                  <a:pt x="600" y="3924"/>
                </a:lnTo>
                <a:lnTo>
                  <a:pt x="614" y="3928"/>
                </a:lnTo>
                <a:lnTo>
                  <a:pt x="632" y="3930"/>
                </a:lnTo>
                <a:lnTo>
                  <a:pt x="632" y="3930"/>
                </a:lnTo>
                <a:lnTo>
                  <a:pt x="650" y="3930"/>
                </a:lnTo>
                <a:lnTo>
                  <a:pt x="666" y="3930"/>
                </a:lnTo>
                <a:lnTo>
                  <a:pt x="694" y="3924"/>
                </a:lnTo>
                <a:lnTo>
                  <a:pt x="718" y="3916"/>
                </a:lnTo>
                <a:lnTo>
                  <a:pt x="738" y="3906"/>
                </a:lnTo>
                <a:lnTo>
                  <a:pt x="754" y="3894"/>
                </a:lnTo>
                <a:lnTo>
                  <a:pt x="766" y="3880"/>
                </a:lnTo>
                <a:lnTo>
                  <a:pt x="786" y="3858"/>
                </a:lnTo>
                <a:lnTo>
                  <a:pt x="786" y="3858"/>
                </a:lnTo>
                <a:lnTo>
                  <a:pt x="790" y="3852"/>
                </a:lnTo>
                <a:lnTo>
                  <a:pt x="794" y="3846"/>
                </a:lnTo>
                <a:lnTo>
                  <a:pt x="798" y="3826"/>
                </a:lnTo>
                <a:lnTo>
                  <a:pt x="802" y="3804"/>
                </a:lnTo>
                <a:lnTo>
                  <a:pt x="804" y="3780"/>
                </a:lnTo>
                <a:lnTo>
                  <a:pt x="804" y="3738"/>
                </a:lnTo>
                <a:lnTo>
                  <a:pt x="804" y="3718"/>
                </a:lnTo>
                <a:lnTo>
                  <a:pt x="800" y="3644"/>
                </a:lnTo>
                <a:lnTo>
                  <a:pt x="800" y="3644"/>
                </a:lnTo>
                <a:lnTo>
                  <a:pt x="816" y="3618"/>
                </a:lnTo>
                <a:lnTo>
                  <a:pt x="840" y="3582"/>
                </a:lnTo>
                <a:lnTo>
                  <a:pt x="840" y="3582"/>
                </a:lnTo>
                <a:lnTo>
                  <a:pt x="852" y="3564"/>
                </a:lnTo>
                <a:lnTo>
                  <a:pt x="858" y="3558"/>
                </a:lnTo>
                <a:lnTo>
                  <a:pt x="858" y="3558"/>
                </a:lnTo>
                <a:lnTo>
                  <a:pt x="864" y="3528"/>
                </a:lnTo>
                <a:lnTo>
                  <a:pt x="870" y="3504"/>
                </a:lnTo>
                <a:lnTo>
                  <a:pt x="872" y="3490"/>
                </a:lnTo>
                <a:lnTo>
                  <a:pt x="872" y="3450"/>
                </a:lnTo>
                <a:lnTo>
                  <a:pt x="872" y="3450"/>
                </a:lnTo>
                <a:lnTo>
                  <a:pt x="864" y="3330"/>
                </a:lnTo>
                <a:lnTo>
                  <a:pt x="850" y="3180"/>
                </a:lnTo>
                <a:lnTo>
                  <a:pt x="850" y="3180"/>
                </a:lnTo>
                <a:lnTo>
                  <a:pt x="848" y="3164"/>
                </a:lnTo>
                <a:lnTo>
                  <a:pt x="842" y="3146"/>
                </a:lnTo>
                <a:lnTo>
                  <a:pt x="830" y="3108"/>
                </a:lnTo>
                <a:lnTo>
                  <a:pt x="812" y="3066"/>
                </a:lnTo>
                <a:lnTo>
                  <a:pt x="812" y="3066"/>
                </a:lnTo>
                <a:lnTo>
                  <a:pt x="814" y="3056"/>
                </a:lnTo>
                <a:lnTo>
                  <a:pt x="814" y="3034"/>
                </a:lnTo>
                <a:lnTo>
                  <a:pt x="814" y="3034"/>
                </a:lnTo>
                <a:lnTo>
                  <a:pt x="814" y="3028"/>
                </a:lnTo>
                <a:lnTo>
                  <a:pt x="812" y="3024"/>
                </a:lnTo>
                <a:lnTo>
                  <a:pt x="808" y="3014"/>
                </a:lnTo>
                <a:lnTo>
                  <a:pt x="802" y="3006"/>
                </a:lnTo>
                <a:lnTo>
                  <a:pt x="800" y="2998"/>
                </a:lnTo>
                <a:lnTo>
                  <a:pt x="800" y="2998"/>
                </a:lnTo>
                <a:lnTo>
                  <a:pt x="802" y="2992"/>
                </a:lnTo>
                <a:lnTo>
                  <a:pt x="804" y="2988"/>
                </a:lnTo>
                <a:lnTo>
                  <a:pt x="808" y="2982"/>
                </a:lnTo>
                <a:lnTo>
                  <a:pt x="812" y="2976"/>
                </a:lnTo>
                <a:lnTo>
                  <a:pt x="812" y="2976"/>
                </a:lnTo>
                <a:lnTo>
                  <a:pt x="812" y="2972"/>
                </a:lnTo>
                <a:lnTo>
                  <a:pt x="810" y="2967"/>
                </a:lnTo>
                <a:lnTo>
                  <a:pt x="804" y="2955"/>
                </a:lnTo>
                <a:lnTo>
                  <a:pt x="800" y="2945"/>
                </a:lnTo>
                <a:lnTo>
                  <a:pt x="798" y="2939"/>
                </a:lnTo>
                <a:lnTo>
                  <a:pt x="796" y="2935"/>
                </a:lnTo>
                <a:lnTo>
                  <a:pt x="796" y="2935"/>
                </a:lnTo>
                <a:lnTo>
                  <a:pt x="798" y="2931"/>
                </a:lnTo>
                <a:lnTo>
                  <a:pt x="800" y="2927"/>
                </a:lnTo>
                <a:lnTo>
                  <a:pt x="808" y="2923"/>
                </a:lnTo>
                <a:lnTo>
                  <a:pt x="816" y="2917"/>
                </a:lnTo>
                <a:lnTo>
                  <a:pt x="818" y="2913"/>
                </a:lnTo>
                <a:lnTo>
                  <a:pt x="818" y="2909"/>
                </a:lnTo>
                <a:lnTo>
                  <a:pt x="818" y="2909"/>
                </a:lnTo>
                <a:lnTo>
                  <a:pt x="818" y="2905"/>
                </a:lnTo>
                <a:lnTo>
                  <a:pt x="814" y="2901"/>
                </a:lnTo>
                <a:lnTo>
                  <a:pt x="806" y="2891"/>
                </a:lnTo>
                <a:lnTo>
                  <a:pt x="800" y="2883"/>
                </a:lnTo>
                <a:lnTo>
                  <a:pt x="798" y="2877"/>
                </a:lnTo>
                <a:lnTo>
                  <a:pt x="796" y="2873"/>
                </a:lnTo>
                <a:lnTo>
                  <a:pt x="796" y="2873"/>
                </a:lnTo>
                <a:lnTo>
                  <a:pt x="798" y="2869"/>
                </a:lnTo>
                <a:lnTo>
                  <a:pt x="800" y="2867"/>
                </a:lnTo>
                <a:lnTo>
                  <a:pt x="808" y="2863"/>
                </a:lnTo>
                <a:lnTo>
                  <a:pt x="812" y="2859"/>
                </a:lnTo>
                <a:lnTo>
                  <a:pt x="816" y="2855"/>
                </a:lnTo>
                <a:lnTo>
                  <a:pt x="822" y="2845"/>
                </a:lnTo>
                <a:lnTo>
                  <a:pt x="826" y="2835"/>
                </a:lnTo>
                <a:lnTo>
                  <a:pt x="826" y="2835"/>
                </a:lnTo>
                <a:lnTo>
                  <a:pt x="828" y="2817"/>
                </a:lnTo>
                <a:lnTo>
                  <a:pt x="828" y="2797"/>
                </a:lnTo>
                <a:lnTo>
                  <a:pt x="826" y="2753"/>
                </a:lnTo>
                <a:lnTo>
                  <a:pt x="820" y="2713"/>
                </a:lnTo>
                <a:lnTo>
                  <a:pt x="818" y="2697"/>
                </a:lnTo>
                <a:lnTo>
                  <a:pt x="818" y="2697"/>
                </a:lnTo>
                <a:lnTo>
                  <a:pt x="824" y="2685"/>
                </a:lnTo>
                <a:lnTo>
                  <a:pt x="828" y="2669"/>
                </a:lnTo>
                <a:lnTo>
                  <a:pt x="832" y="2647"/>
                </a:lnTo>
                <a:lnTo>
                  <a:pt x="832" y="2647"/>
                </a:lnTo>
                <a:lnTo>
                  <a:pt x="836" y="2617"/>
                </a:lnTo>
                <a:lnTo>
                  <a:pt x="836" y="2579"/>
                </a:lnTo>
                <a:lnTo>
                  <a:pt x="836" y="2533"/>
                </a:lnTo>
                <a:lnTo>
                  <a:pt x="836" y="2533"/>
                </a:lnTo>
                <a:lnTo>
                  <a:pt x="854" y="2601"/>
                </a:lnTo>
                <a:lnTo>
                  <a:pt x="866" y="2651"/>
                </a:lnTo>
                <a:lnTo>
                  <a:pt x="872" y="2687"/>
                </a:lnTo>
                <a:lnTo>
                  <a:pt x="872" y="2687"/>
                </a:lnTo>
                <a:lnTo>
                  <a:pt x="882" y="2835"/>
                </a:lnTo>
                <a:lnTo>
                  <a:pt x="882" y="2835"/>
                </a:lnTo>
                <a:lnTo>
                  <a:pt x="884" y="2843"/>
                </a:lnTo>
                <a:lnTo>
                  <a:pt x="888" y="2853"/>
                </a:lnTo>
                <a:lnTo>
                  <a:pt x="896" y="2871"/>
                </a:lnTo>
                <a:lnTo>
                  <a:pt x="904" y="2883"/>
                </a:lnTo>
                <a:lnTo>
                  <a:pt x="908" y="2887"/>
                </a:lnTo>
                <a:lnTo>
                  <a:pt x="908" y="2887"/>
                </a:lnTo>
                <a:lnTo>
                  <a:pt x="904" y="2933"/>
                </a:lnTo>
                <a:lnTo>
                  <a:pt x="900" y="2969"/>
                </a:lnTo>
                <a:lnTo>
                  <a:pt x="900" y="2994"/>
                </a:lnTo>
                <a:lnTo>
                  <a:pt x="900" y="2994"/>
                </a:lnTo>
                <a:lnTo>
                  <a:pt x="902" y="3010"/>
                </a:lnTo>
                <a:lnTo>
                  <a:pt x="902" y="3022"/>
                </a:lnTo>
                <a:lnTo>
                  <a:pt x="900" y="3034"/>
                </a:lnTo>
                <a:lnTo>
                  <a:pt x="900" y="3034"/>
                </a:lnTo>
                <a:lnTo>
                  <a:pt x="900" y="3044"/>
                </a:lnTo>
                <a:lnTo>
                  <a:pt x="898" y="3092"/>
                </a:lnTo>
                <a:lnTo>
                  <a:pt x="898" y="3092"/>
                </a:lnTo>
                <a:lnTo>
                  <a:pt x="896" y="3174"/>
                </a:lnTo>
                <a:lnTo>
                  <a:pt x="898" y="3216"/>
                </a:lnTo>
                <a:lnTo>
                  <a:pt x="898" y="3216"/>
                </a:lnTo>
                <a:lnTo>
                  <a:pt x="898" y="3304"/>
                </a:lnTo>
                <a:lnTo>
                  <a:pt x="900" y="3372"/>
                </a:lnTo>
                <a:lnTo>
                  <a:pt x="902" y="3398"/>
                </a:lnTo>
                <a:lnTo>
                  <a:pt x="904" y="3414"/>
                </a:lnTo>
                <a:lnTo>
                  <a:pt x="904" y="3414"/>
                </a:lnTo>
                <a:lnTo>
                  <a:pt x="932" y="3514"/>
                </a:lnTo>
                <a:lnTo>
                  <a:pt x="954" y="3594"/>
                </a:lnTo>
                <a:lnTo>
                  <a:pt x="948" y="3672"/>
                </a:lnTo>
                <a:lnTo>
                  <a:pt x="948" y="3672"/>
                </a:lnTo>
                <a:lnTo>
                  <a:pt x="944" y="3678"/>
                </a:lnTo>
                <a:lnTo>
                  <a:pt x="934" y="3696"/>
                </a:lnTo>
                <a:lnTo>
                  <a:pt x="930" y="3708"/>
                </a:lnTo>
                <a:lnTo>
                  <a:pt x="926" y="3722"/>
                </a:lnTo>
                <a:lnTo>
                  <a:pt x="922" y="3738"/>
                </a:lnTo>
                <a:lnTo>
                  <a:pt x="922" y="3754"/>
                </a:lnTo>
                <a:lnTo>
                  <a:pt x="922" y="3754"/>
                </a:lnTo>
                <a:lnTo>
                  <a:pt x="926" y="3786"/>
                </a:lnTo>
                <a:lnTo>
                  <a:pt x="932" y="3812"/>
                </a:lnTo>
                <a:lnTo>
                  <a:pt x="938" y="3828"/>
                </a:lnTo>
                <a:lnTo>
                  <a:pt x="940" y="3834"/>
                </a:lnTo>
                <a:lnTo>
                  <a:pt x="940" y="3834"/>
                </a:lnTo>
                <a:lnTo>
                  <a:pt x="938" y="3838"/>
                </a:lnTo>
                <a:lnTo>
                  <a:pt x="934" y="3848"/>
                </a:lnTo>
                <a:lnTo>
                  <a:pt x="934" y="3856"/>
                </a:lnTo>
                <a:lnTo>
                  <a:pt x="934" y="3864"/>
                </a:lnTo>
                <a:lnTo>
                  <a:pt x="936" y="3872"/>
                </a:lnTo>
                <a:lnTo>
                  <a:pt x="940" y="3880"/>
                </a:lnTo>
                <a:lnTo>
                  <a:pt x="940" y="3880"/>
                </a:lnTo>
                <a:lnTo>
                  <a:pt x="944" y="3884"/>
                </a:lnTo>
                <a:lnTo>
                  <a:pt x="952" y="3888"/>
                </a:lnTo>
                <a:lnTo>
                  <a:pt x="972" y="3892"/>
                </a:lnTo>
                <a:lnTo>
                  <a:pt x="1000" y="3894"/>
                </a:lnTo>
                <a:lnTo>
                  <a:pt x="1030" y="3894"/>
                </a:lnTo>
                <a:lnTo>
                  <a:pt x="1088" y="3892"/>
                </a:lnTo>
                <a:lnTo>
                  <a:pt x="1108" y="3890"/>
                </a:lnTo>
                <a:lnTo>
                  <a:pt x="1120" y="3888"/>
                </a:lnTo>
                <a:lnTo>
                  <a:pt x="1120" y="3888"/>
                </a:lnTo>
                <a:lnTo>
                  <a:pt x="1124" y="3884"/>
                </a:lnTo>
                <a:lnTo>
                  <a:pt x="1128" y="3878"/>
                </a:lnTo>
                <a:lnTo>
                  <a:pt x="1136" y="3866"/>
                </a:lnTo>
                <a:lnTo>
                  <a:pt x="1144" y="3848"/>
                </a:lnTo>
                <a:lnTo>
                  <a:pt x="1144" y="3848"/>
                </a:lnTo>
                <a:lnTo>
                  <a:pt x="1152" y="3848"/>
                </a:lnTo>
                <a:lnTo>
                  <a:pt x="1168" y="3848"/>
                </a:lnTo>
                <a:lnTo>
                  <a:pt x="1178" y="3846"/>
                </a:lnTo>
                <a:lnTo>
                  <a:pt x="1188" y="3842"/>
                </a:lnTo>
                <a:lnTo>
                  <a:pt x="1198" y="3838"/>
                </a:lnTo>
                <a:lnTo>
                  <a:pt x="1206" y="3830"/>
                </a:lnTo>
                <a:lnTo>
                  <a:pt x="1206" y="3830"/>
                </a:lnTo>
                <a:lnTo>
                  <a:pt x="1212" y="3820"/>
                </a:lnTo>
                <a:lnTo>
                  <a:pt x="1216" y="3810"/>
                </a:lnTo>
                <a:lnTo>
                  <a:pt x="1220" y="3798"/>
                </a:lnTo>
                <a:lnTo>
                  <a:pt x="1222" y="3788"/>
                </a:lnTo>
                <a:lnTo>
                  <a:pt x="1224" y="3766"/>
                </a:lnTo>
                <a:lnTo>
                  <a:pt x="1222" y="3758"/>
                </a:lnTo>
                <a:lnTo>
                  <a:pt x="1220" y="3750"/>
                </a:lnTo>
                <a:lnTo>
                  <a:pt x="1220" y="3750"/>
                </a:lnTo>
                <a:lnTo>
                  <a:pt x="1214" y="3744"/>
                </a:lnTo>
                <a:lnTo>
                  <a:pt x="1206" y="3738"/>
                </a:lnTo>
                <a:lnTo>
                  <a:pt x="1184" y="3728"/>
                </a:lnTo>
                <a:lnTo>
                  <a:pt x="1156" y="3716"/>
                </a:lnTo>
                <a:lnTo>
                  <a:pt x="1158" y="3664"/>
                </a:lnTo>
                <a:lnTo>
                  <a:pt x="1158" y="3664"/>
                </a:lnTo>
                <a:lnTo>
                  <a:pt x="1170" y="3664"/>
                </a:lnTo>
                <a:lnTo>
                  <a:pt x="1182" y="3662"/>
                </a:lnTo>
                <a:lnTo>
                  <a:pt x="1192" y="3658"/>
                </a:lnTo>
                <a:lnTo>
                  <a:pt x="1192" y="3658"/>
                </a:lnTo>
                <a:lnTo>
                  <a:pt x="1196" y="3648"/>
                </a:lnTo>
                <a:lnTo>
                  <a:pt x="1200" y="3628"/>
                </a:lnTo>
                <a:lnTo>
                  <a:pt x="1210" y="3572"/>
                </a:lnTo>
                <a:lnTo>
                  <a:pt x="1220" y="3492"/>
                </a:lnTo>
                <a:lnTo>
                  <a:pt x="1220" y="3492"/>
                </a:lnTo>
                <a:lnTo>
                  <a:pt x="1226" y="3412"/>
                </a:lnTo>
                <a:lnTo>
                  <a:pt x="1228" y="3336"/>
                </a:lnTo>
                <a:lnTo>
                  <a:pt x="1228" y="3298"/>
                </a:lnTo>
                <a:lnTo>
                  <a:pt x="1226" y="3260"/>
                </a:lnTo>
                <a:lnTo>
                  <a:pt x="1226" y="3260"/>
                </a:lnTo>
                <a:lnTo>
                  <a:pt x="1226" y="3224"/>
                </a:lnTo>
                <a:lnTo>
                  <a:pt x="1228" y="3192"/>
                </a:lnTo>
                <a:lnTo>
                  <a:pt x="1232" y="3164"/>
                </a:lnTo>
                <a:lnTo>
                  <a:pt x="1238" y="3138"/>
                </a:lnTo>
                <a:lnTo>
                  <a:pt x="1248" y="3102"/>
                </a:lnTo>
                <a:lnTo>
                  <a:pt x="1252" y="3088"/>
                </a:lnTo>
                <a:lnTo>
                  <a:pt x="1252" y="3088"/>
                </a:lnTo>
                <a:lnTo>
                  <a:pt x="1258" y="3068"/>
                </a:lnTo>
                <a:lnTo>
                  <a:pt x="1260" y="3048"/>
                </a:lnTo>
                <a:lnTo>
                  <a:pt x="1260" y="3038"/>
                </a:lnTo>
                <a:lnTo>
                  <a:pt x="1260" y="3026"/>
                </a:lnTo>
                <a:lnTo>
                  <a:pt x="1260" y="3026"/>
                </a:lnTo>
                <a:lnTo>
                  <a:pt x="1254" y="3004"/>
                </a:lnTo>
                <a:lnTo>
                  <a:pt x="1246" y="2984"/>
                </a:lnTo>
                <a:lnTo>
                  <a:pt x="1238" y="2963"/>
                </a:lnTo>
                <a:lnTo>
                  <a:pt x="1234" y="2661"/>
                </a:lnTo>
                <a:lnTo>
                  <a:pt x="1234" y="2661"/>
                </a:lnTo>
                <a:lnTo>
                  <a:pt x="1248" y="2603"/>
                </a:lnTo>
                <a:lnTo>
                  <a:pt x="1258" y="2553"/>
                </a:lnTo>
                <a:lnTo>
                  <a:pt x="1262" y="2531"/>
                </a:lnTo>
                <a:lnTo>
                  <a:pt x="1262" y="2511"/>
                </a:lnTo>
                <a:lnTo>
                  <a:pt x="1262" y="2511"/>
                </a:lnTo>
                <a:lnTo>
                  <a:pt x="1264" y="2477"/>
                </a:lnTo>
                <a:lnTo>
                  <a:pt x="1268" y="2447"/>
                </a:lnTo>
                <a:lnTo>
                  <a:pt x="1274" y="2415"/>
                </a:lnTo>
                <a:lnTo>
                  <a:pt x="1384" y="2389"/>
                </a:lnTo>
                <a:lnTo>
                  <a:pt x="1384" y="2389"/>
                </a:lnTo>
                <a:lnTo>
                  <a:pt x="1378" y="2315"/>
                </a:lnTo>
                <a:lnTo>
                  <a:pt x="1364" y="2149"/>
                </a:lnTo>
                <a:lnTo>
                  <a:pt x="1364" y="2149"/>
                </a:lnTo>
                <a:lnTo>
                  <a:pt x="1356" y="2097"/>
                </a:lnTo>
                <a:lnTo>
                  <a:pt x="1342" y="2033"/>
                </a:lnTo>
                <a:lnTo>
                  <a:pt x="1326" y="1965"/>
                </a:lnTo>
                <a:lnTo>
                  <a:pt x="1308" y="1897"/>
                </a:lnTo>
                <a:lnTo>
                  <a:pt x="1276" y="1785"/>
                </a:lnTo>
                <a:lnTo>
                  <a:pt x="1262" y="1737"/>
                </a:lnTo>
                <a:lnTo>
                  <a:pt x="1206" y="1467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Freeform 19">
            <a:extLst>
              <a:ext uri="{FF2B5EF4-FFF2-40B4-BE49-F238E27FC236}">
                <a16:creationId xmlns:a16="http://schemas.microsoft.com/office/drawing/2014/main" id="{74D76AE7-D529-4443-B558-F1F064B4251C}"/>
              </a:ext>
            </a:extLst>
          </p:cNvPr>
          <p:cNvSpPr>
            <a:spLocks/>
          </p:cNvSpPr>
          <p:nvPr/>
        </p:nvSpPr>
        <p:spPr bwMode="auto">
          <a:xfrm flipH="1">
            <a:off x="1179044" y="4272621"/>
            <a:ext cx="710144" cy="2145640"/>
          </a:xfrm>
          <a:custGeom>
            <a:avLst/>
            <a:gdLst>
              <a:gd name="T0" fmla="*/ 256 w 607"/>
              <a:gd name="T1" fmla="*/ 80 h 1834"/>
              <a:gd name="T2" fmla="*/ 256 w 607"/>
              <a:gd name="T3" fmla="*/ 143 h 1834"/>
              <a:gd name="T4" fmla="*/ 262 w 607"/>
              <a:gd name="T5" fmla="*/ 168 h 1834"/>
              <a:gd name="T6" fmla="*/ 286 w 607"/>
              <a:gd name="T7" fmla="*/ 245 h 1834"/>
              <a:gd name="T8" fmla="*/ 177 w 607"/>
              <a:gd name="T9" fmla="*/ 324 h 1834"/>
              <a:gd name="T10" fmla="*/ 89 w 607"/>
              <a:gd name="T11" fmla="*/ 358 h 1834"/>
              <a:gd name="T12" fmla="*/ 73 w 607"/>
              <a:gd name="T13" fmla="*/ 400 h 1834"/>
              <a:gd name="T14" fmla="*/ 39 w 607"/>
              <a:gd name="T15" fmla="*/ 559 h 1834"/>
              <a:gd name="T16" fmla="*/ 19 w 607"/>
              <a:gd name="T17" fmla="*/ 942 h 1834"/>
              <a:gd name="T18" fmla="*/ 16 w 607"/>
              <a:gd name="T19" fmla="*/ 996 h 1834"/>
              <a:gd name="T20" fmla="*/ 35 w 607"/>
              <a:gd name="T21" fmla="*/ 1048 h 1834"/>
              <a:gd name="T22" fmla="*/ 57 w 607"/>
              <a:gd name="T23" fmla="*/ 1075 h 1834"/>
              <a:gd name="T24" fmla="*/ 78 w 607"/>
              <a:gd name="T25" fmla="*/ 1064 h 1834"/>
              <a:gd name="T26" fmla="*/ 100 w 607"/>
              <a:gd name="T27" fmla="*/ 1054 h 1834"/>
              <a:gd name="T28" fmla="*/ 111 w 607"/>
              <a:gd name="T29" fmla="*/ 1030 h 1834"/>
              <a:gd name="T30" fmla="*/ 91 w 607"/>
              <a:gd name="T31" fmla="*/ 1165 h 1834"/>
              <a:gd name="T32" fmla="*/ 12 w 607"/>
              <a:gd name="T33" fmla="*/ 1538 h 1834"/>
              <a:gd name="T34" fmla="*/ 11 w 607"/>
              <a:gd name="T35" fmla="*/ 1615 h 1834"/>
              <a:gd name="T36" fmla="*/ 11 w 607"/>
              <a:gd name="T37" fmla="*/ 1743 h 1834"/>
              <a:gd name="T38" fmla="*/ 11 w 607"/>
              <a:gd name="T39" fmla="*/ 1800 h 1834"/>
              <a:gd name="T40" fmla="*/ 61 w 607"/>
              <a:gd name="T41" fmla="*/ 1828 h 1834"/>
              <a:gd name="T42" fmla="*/ 129 w 607"/>
              <a:gd name="T43" fmla="*/ 1834 h 1834"/>
              <a:gd name="T44" fmla="*/ 168 w 607"/>
              <a:gd name="T45" fmla="*/ 1822 h 1834"/>
              <a:gd name="T46" fmla="*/ 164 w 607"/>
              <a:gd name="T47" fmla="*/ 1801 h 1834"/>
              <a:gd name="T48" fmla="*/ 126 w 607"/>
              <a:gd name="T49" fmla="*/ 1739 h 1834"/>
              <a:gd name="T50" fmla="*/ 153 w 607"/>
              <a:gd name="T51" fmla="*/ 1700 h 1834"/>
              <a:gd name="T52" fmla="*/ 224 w 607"/>
              <a:gd name="T53" fmla="*/ 1342 h 1834"/>
              <a:gd name="T54" fmla="*/ 231 w 607"/>
              <a:gd name="T55" fmla="*/ 1251 h 1834"/>
              <a:gd name="T56" fmla="*/ 264 w 607"/>
              <a:gd name="T57" fmla="*/ 1197 h 1834"/>
              <a:gd name="T58" fmla="*/ 288 w 607"/>
              <a:gd name="T59" fmla="*/ 1141 h 1834"/>
              <a:gd name="T60" fmla="*/ 362 w 607"/>
              <a:gd name="T61" fmla="*/ 1361 h 1834"/>
              <a:gd name="T62" fmla="*/ 358 w 607"/>
              <a:gd name="T63" fmla="*/ 1691 h 1834"/>
              <a:gd name="T64" fmla="*/ 366 w 607"/>
              <a:gd name="T65" fmla="*/ 1736 h 1834"/>
              <a:gd name="T66" fmla="*/ 362 w 607"/>
              <a:gd name="T67" fmla="*/ 1766 h 1834"/>
              <a:gd name="T68" fmla="*/ 372 w 607"/>
              <a:gd name="T69" fmla="*/ 1782 h 1834"/>
              <a:gd name="T70" fmla="*/ 593 w 607"/>
              <a:gd name="T71" fmla="*/ 1785 h 1834"/>
              <a:gd name="T72" fmla="*/ 607 w 607"/>
              <a:gd name="T73" fmla="*/ 1773 h 1834"/>
              <a:gd name="T74" fmla="*/ 604 w 607"/>
              <a:gd name="T75" fmla="*/ 1748 h 1834"/>
              <a:gd name="T76" fmla="*/ 589 w 607"/>
              <a:gd name="T77" fmla="*/ 1727 h 1834"/>
              <a:gd name="T78" fmla="*/ 513 w 607"/>
              <a:gd name="T79" fmla="*/ 1696 h 1834"/>
              <a:gd name="T80" fmla="*/ 498 w 607"/>
              <a:gd name="T81" fmla="*/ 1671 h 1834"/>
              <a:gd name="T82" fmla="*/ 500 w 607"/>
              <a:gd name="T83" fmla="*/ 1526 h 1834"/>
              <a:gd name="T84" fmla="*/ 502 w 607"/>
              <a:gd name="T85" fmla="*/ 1388 h 1834"/>
              <a:gd name="T86" fmla="*/ 524 w 607"/>
              <a:gd name="T87" fmla="*/ 1088 h 1834"/>
              <a:gd name="T88" fmla="*/ 536 w 607"/>
              <a:gd name="T89" fmla="*/ 1010 h 1834"/>
              <a:gd name="T90" fmla="*/ 545 w 607"/>
              <a:gd name="T91" fmla="*/ 977 h 1834"/>
              <a:gd name="T92" fmla="*/ 559 w 607"/>
              <a:gd name="T93" fmla="*/ 959 h 1834"/>
              <a:gd name="T94" fmla="*/ 567 w 607"/>
              <a:gd name="T95" fmla="*/ 902 h 1834"/>
              <a:gd name="T96" fmla="*/ 581 w 607"/>
              <a:gd name="T97" fmla="*/ 883 h 1834"/>
              <a:gd name="T98" fmla="*/ 567 w 607"/>
              <a:gd name="T99" fmla="*/ 472 h 1834"/>
              <a:gd name="T100" fmla="*/ 556 w 607"/>
              <a:gd name="T101" fmla="*/ 339 h 1834"/>
              <a:gd name="T102" fmla="*/ 436 w 607"/>
              <a:gd name="T103" fmla="*/ 307 h 1834"/>
              <a:gd name="T104" fmla="*/ 439 w 607"/>
              <a:gd name="T105" fmla="*/ 240 h 1834"/>
              <a:gd name="T106" fmla="*/ 462 w 607"/>
              <a:gd name="T107" fmla="*/ 209 h 1834"/>
              <a:gd name="T108" fmla="*/ 464 w 607"/>
              <a:gd name="T109" fmla="*/ 136 h 1834"/>
              <a:gd name="T110" fmla="*/ 466 w 607"/>
              <a:gd name="T111" fmla="*/ 79 h 1834"/>
              <a:gd name="T112" fmla="*/ 443 w 607"/>
              <a:gd name="T113" fmla="*/ 47 h 1834"/>
              <a:gd name="T114" fmla="*/ 408 w 607"/>
              <a:gd name="T115" fmla="*/ 14 h 1834"/>
              <a:gd name="T116" fmla="*/ 367 w 607"/>
              <a:gd name="T117" fmla="*/ 4 h 1834"/>
              <a:gd name="T118" fmla="*/ 332 w 607"/>
              <a:gd name="T119" fmla="*/ 4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7" h="1834">
                <a:moveTo>
                  <a:pt x="306" y="29"/>
                </a:moveTo>
                <a:lnTo>
                  <a:pt x="292" y="32"/>
                </a:lnTo>
                <a:lnTo>
                  <a:pt x="292" y="32"/>
                </a:lnTo>
                <a:lnTo>
                  <a:pt x="256" y="80"/>
                </a:lnTo>
                <a:lnTo>
                  <a:pt x="256" y="80"/>
                </a:lnTo>
                <a:lnTo>
                  <a:pt x="255" y="88"/>
                </a:lnTo>
                <a:lnTo>
                  <a:pt x="253" y="105"/>
                </a:lnTo>
                <a:lnTo>
                  <a:pt x="252" y="130"/>
                </a:lnTo>
                <a:lnTo>
                  <a:pt x="252" y="130"/>
                </a:lnTo>
                <a:lnTo>
                  <a:pt x="256" y="143"/>
                </a:lnTo>
                <a:lnTo>
                  <a:pt x="257" y="151"/>
                </a:lnTo>
                <a:lnTo>
                  <a:pt x="260" y="155"/>
                </a:lnTo>
                <a:lnTo>
                  <a:pt x="260" y="155"/>
                </a:lnTo>
                <a:lnTo>
                  <a:pt x="261" y="159"/>
                </a:lnTo>
                <a:lnTo>
                  <a:pt x="262" y="168"/>
                </a:lnTo>
                <a:lnTo>
                  <a:pt x="264" y="177"/>
                </a:lnTo>
                <a:lnTo>
                  <a:pt x="265" y="181"/>
                </a:lnTo>
                <a:lnTo>
                  <a:pt x="267" y="185"/>
                </a:lnTo>
                <a:lnTo>
                  <a:pt x="282" y="199"/>
                </a:lnTo>
                <a:lnTo>
                  <a:pt x="286" y="245"/>
                </a:lnTo>
                <a:lnTo>
                  <a:pt x="274" y="263"/>
                </a:lnTo>
                <a:lnTo>
                  <a:pt x="260" y="281"/>
                </a:lnTo>
                <a:lnTo>
                  <a:pt x="191" y="321"/>
                </a:lnTo>
                <a:lnTo>
                  <a:pt x="191" y="321"/>
                </a:lnTo>
                <a:lnTo>
                  <a:pt x="177" y="324"/>
                </a:lnTo>
                <a:lnTo>
                  <a:pt x="144" y="333"/>
                </a:lnTo>
                <a:lnTo>
                  <a:pt x="126" y="339"/>
                </a:lnTo>
                <a:lnTo>
                  <a:pt x="109" y="346"/>
                </a:lnTo>
                <a:lnTo>
                  <a:pt x="95" y="354"/>
                </a:lnTo>
                <a:lnTo>
                  <a:pt x="89" y="358"/>
                </a:lnTo>
                <a:lnTo>
                  <a:pt x="87" y="361"/>
                </a:lnTo>
                <a:lnTo>
                  <a:pt x="87" y="361"/>
                </a:lnTo>
                <a:lnTo>
                  <a:pt x="83" y="367"/>
                </a:lnTo>
                <a:lnTo>
                  <a:pt x="80" y="376"/>
                </a:lnTo>
                <a:lnTo>
                  <a:pt x="73" y="400"/>
                </a:lnTo>
                <a:lnTo>
                  <a:pt x="65" y="432"/>
                </a:lnTo>
                <a:lnTo>
                  <a:pt x="57" y="467"/>
                </a:lnTo>
                <a:lnTo>
                  <a:pt x="44" y="532"/>
                </a:lnTo>
                <a:lnTo>
                  <a:pt x="39" y="559"/>
                </a:lnTo>
                <a:lnTo>
                  <a:pt x="39" y="559"/>
                </a:lnTo>
                <a:lnTo>
                  <a:pt x="31" y="705"/>
                </a:lnTo>
                <a:lnTo>
                  <a:pt x="21" y="855"/>
                </a:lnTo>
                <a:lnTo>
                  <a:pt x="21" y="855"/>
                </a:lnTo>
                <a:lnTo>
                  <a:pt x="7" y="930"/>
                </a:lnTo>
                <a:lnTo>
                  <a:pt x="19" y="942"/>
                </a:lnTo>
                <a:lnTo>
                  <a:pt x="19" y="942"/>
                </a:lnTo>
                <a:lnTo>
                  <a:pt x="17" y="948"/>
                </a:lnTo>
                <a:lnTo>
                  <a:pt x="15" y="964"/>
                </a:lnTo>
                <a:lnTo>
                  <a:pt x="15" y="984"/>
                </a:lnTo>
                <a:lnTo>
                  <a:pt x="16" y="996"/>
                </a:lnTo>
                <a:lnTo>
                  <a:pt x="19" y="1006"/>
                </a:lnTo>
                <a:lnTo>
                  <a:pt x="19" y="1006"/>
                </a:lnTo>
                <a:lnTo>
                  <a:pt x="21" y="1017"/>
                </a:lnTo>
                <a:lnTo>
                  <a:pt x="25" y="1027"/>
                </a:lnTo>
                <a:lnTo>
                  <a:pt x="35" y="1048"/>
                </a:lnTo>
                <a:lnTo>
                  <a:pt x="40" y="1057"/>
                </a:lnTo>
                <a:lnTo>
                  <a:pt x="47" y="1064"/>
                </a:lnTo>
                <a:lnTo>
                  <a:pt x="52" y="1071"/>
                </a:lnTo>
                <a:lnTo>
                  <a:pt x="57" y="1075"/>
                </a:lnTo>
                <a:lnTo>
                  <a:pt x="57" y="1075"/>
                </a:lnTo>
                <a:lnTo>
                  <a:pt x="60" y="1076"/>
                </a:lnTo>
                <a:lnTo>
                  <a:pt x="62" y="1076"/>
                </a:lnTo>
                <a:lnTo>
                  <a:pt x="69" y="1075"/>
                </a:lnTo>
                <a:lnTo>
                  <a:pt x="73" y="1070"/>
                </a:lnTo>
                <a:lnTo>
                  <a:pt x="78" y="1064"/>
                </a:lnTo>
                <a:lnTo>
                  <a:pt x="84" y="1052"/>
                </a:lnTo>
                <a:lnTo>
                  <a:pt x="87" y="1046"/>
                </a:lnTo>
                <a:lnTo>
                  <a:pt x="87" y="1046"/>
                </a:lnTo>
                <a:lnTo>
                  <a:pt x="95" y="1052"/>
                </a:lnTo>
                <a:lnTo>
                  <a:pt x="100" y="1054"/>
                </a:lnTo>
                <a:lnTo>
                  <a:pt x="102" y="1054"/>
                </a:lnTo>
                <a:lnTo>
                  <a:pt x="105" y="1054"/>
                </a:lnTo>
                <a:lnTo>
                  <a:pt x="105" y="1054"/>
                </a:lnTo>
                <a:lnTo>
                  <a:pt x="108" y="1045"/>
                </a:lnTo>
                <a:lnTo>
                  <a:pt x="111" y="1030"/>
                </a:lnTo>
                <a:lnTo>
                  <a:pt x="115" y="1010"/>
                </a:lnTo>
                <a:lnTo>
                  <a:pt x="115" y="1010"/>
                </a:lnTo>
                <a:lnTo>
                  <a:pt x="104" y="1086"/>
                </a:lnTo>
                <a:lnTo>
                  <a:pt x="91" y="1165"/>
                </a:lnTo>
                <a:lnTo>
                  <a:pt x="91" y="1165"/>
                </a:lnTo>
                <a:lnTo>
                  <a:pt x="55" y="1313"/>
                </a:lnTo>
                <a:lnTo>
                  <a:pt x="19" y="1472"/>
                </a:lnTo>
                <a:lnTo>
                  <a:pt x="19" y="1472"/>
                </a:lnTo>
                <a:lnTo>
                  <a:pt x="15" y="1497"/>
                </a:lnTo>
                <a:lnTo>
                  <a:pt x="12" y="1538"/>
                </a:lnTo>
                <a:lnTo>
                  <a:pt x="9" y="1579"/>
                </a:lnTo>
                <a:lnTo>
                  <a:pt x="9" y="1595"/>
                </a:lnTo>
                <a:lnTo>
                  <a:pt x="11" y="1605"/>
                </a:lnTo>
                <a:lnTo>
                  <a:pt x="11" y="1605"/>
                </a:lnTo>
                <a:lnTo>
                  <a:pt x="11" y="1615"/>
                </a:lnTo>
                <a:lnTo>
                  <a:pt x="11" y="1632"/>
                </a:lnTo>
                <a:lnTo>
                  <a:pt x="7" y="1672"/>
                </a:lnTo>
                <a:lnTo>
                  <a:pt x="0" y="1725"/>
                </a:lnTo>
                <a:lnTo>
                  <a:pt x="11" y="1743"/>
                </a:lnTo>
                <a:lnTo>
                  <a:pt x="11" y="1743"/>
                </a:lnTo>
                <a:lnTo>
                  <a:pt x="9" y="1767"/>
                </a:lnTo>
                <a:lnTo>
                  <a:pt x="9" y="1787"/>
                </a:lnTo>
                <a:lnTo>
                  <a:pt x="9" y="1795"/>
                </a:lnTo>
                <a:lnTo>
                  <a:pt x="11" y="1800"/>
                </a:lnTo>
                <a:lnTo>
                  <a:pt x="11" y="1800"/>
                </a:lnTo>
                <a:lnTo>
                  <a:pt x="13" y="1805"/>
                </a:lnTo>
                <a:lnTo>
                  <a:pt x="20" y="1809"/>
                </a:lnTo>
                <a:lnTo>
                  <a:pt x="29" y="1814"/>
                </a:lnTo>
                <a:lnTo>
                  <a:pt x="39" y="1819"/>
                </a:lnTo>
                <a:lnTo>
                  <a:pt x="61" y="1828"/>
                </a:lnTo>
                <a:lnTo>
                  <a:pt x="79" y="1833"/>
                </a:lnTo>
                <a:lnTo>
                  <a:pt x="79" y="1833"/>
                </a:lnTo>
                <a:lnTo>
                  <a:pt x="101" y="1834"/>
                </a:lnTo>
                <a:lnTo>
                  <a:pt x="115" y="1834"/>
                </a:lnTo>
                <a:lnTo>
                  <a:pt x="129" y="1834"/>
                </a:lnTo>
                <a:lnTo>
                  <a:pt x="144" y="1832"/>
                </a:lnTo>
                <a:lnTo>
                  <a:pt x="157" y="1829"/>
                </a:lnTo>
                <a:lnTo>
                  <a:pt x="162" y="1827"/>
                </a:lnTo>
                <a:lnTo>
                  <a:pt x="166" y="1824"/>
                </a:lnTo>
                <a:lnTo>
                  <a:pt x="168" y="1822"/>
                </a:lnTo>
                <a:lnTo>
                  <a:pt x="169" y="1818"/>
                </a:lnTo>
                <a:lnTo>
                  <a:pt x="169" y="1818"/>
                </a:lnTo>
                <a:lnTo>
                  <a:pt x="169" y="1814"/>
                </a:lnTo>
                <a:lnTo>
                  <a:pt x="169" y="1810"/>
                </a:lnTo>
                <a:lnTo>
                  <a:pt x="164" y="1801"/>
                </a:lnTo>
                <a:lnTo>
                  <a:pt x="159" y="1792"/>
                </a:lnTo>
                <a:lnTo>
                  <a:pt x="151" y="1782"/>
                </a:lnTo>
                <a:lnTo>
                  <a:pt x="136" y="1766"/>
                </a:lnTo>
                <a:lnTo>
                  <a:pt x="129" y="1761"/>
                </a:lnTo>
                <a:lnTo>
                  <a:pt x="126" y="1739"/>
                </a:lnTo>
                <a:lnTo>
                  <a:pt x="126" y="1739"/>
                </a:lnTo>
                <a:lnTo>
                  <a:pt x="129" y="1735"/>
                </a:lnTo>
                <a:lnTo>
                  <a:pt x="138" y="1725"/>
                </a:lnTo>
                <a:lnTo>
                  <a:pt x="148" y="1709"/>
                </a:lnTo>
                <a:lnTo>
                  <a:pt x="153" y="1700"/>
                </a:lnTo>
                <a:lnTo>
                  <a:pt x="155" y="1691"/>
                </a:lnTo>
                <a:lnTo>
                  <a:pt x="155" y="1691"/>
                </a:lnTo>
                <a:lnTo>
                  <a:pt x="168" y="1627"/>
                </a:lnTo>
                <a:lnTo>
                  <a:pt x="191" y="1508"/>
                </a:lnTo>
                <a:lnTo>
                  <a:pt x="224" y="1342"/>
                </a:lnTo>
                <a:lnTo>
                  <a:pt x="224" y="1342"/>
                </a:lnTo>
                <a:lnTo>
                  <a:pt x="225" y="1298"/>
                </a:lnTo>
                <a:lnTo>
                  <a:pt x="228" y="1267"/>
                </a:lnTo>
                <a:lnTo>
                  <a:pt x="229" y="1257"/>
                </a:lnTo>
                <a:lnTo>
                  <a:pt x="231" y="1251"/>
                </a:lnTo>
                <a:lnTo>
                  <a:pt x="231" y="1251"/>
                </a:lnTo>
                <a:lnTo>
                  <a:pt x="234" y="1249"/>
                </a:lnTo>
                <a:lnTo>
                  <a:pt x="238" y="1242"/>
                </a:lnTo>
                <a:lnTo>
                  <a:pt x="249" y="1224"/>
                </a:lnTo>
                <a:lnTo>
                  <a:pt x="264" y="1197"/>
                </a:lnTo>
                <a:lnTo>
                  <a:pt x="264" y="1197"/>
                </a:lnTo>
                <a:lnTo>
                  <a:pt x="275" y="1170"/>
                </a:lnTo>
                <a:lnTo>
                  <a:pt x="283" y="1151"/>
                </a:lnTo>
                <a:lnTo>
                  <a:pt x="288" y="1141"/>
                </a:lnTo>
                <a:lnTo>
                  <a:pt x="288" y="1141"/>
                </a:lnTo>
                <a:lnTo>
                  <a:pt x="336" y="1097"/>
                </a:lnTo>
                <a:lnTo>
                  <a:pt x="340" y="1245"/>
                </a:lnTo>
                <a:lnTo>
                  <a:pt x="340" y="1245"/>
                </a:lnTo>
                <a:lnTo>
                  <a:pt x="353" y="1312"/>
                </a:lnTo>
                <a:lnTo>
                  <a:pt x="362" y="1361"/>
                </a:lnTo>
                <a:lnTo>
                  <a:pt x="364" y="1379"/>
                </a:lnTo>
                <a:lnTo>
                  <a:pt x="364" y="1389"/>
                </a:lnTo>
                <a:lnTo>
                  <a:pt x="364" y="1389"/>
                </a:lnTo>
                <a:lnTo>
                  <a:pt x="360" y="1544"/>
                </a:lnTo>
                <a:lnTo>
                  <a:pt x="358" y="1691"/>
                </a:lnTo>
                <a:lnTo>
                  <a:pt x="372" y="1703"/>
                </a:lnTo>
                <a:lnTo>
                  <a:pt x="372" y="1727"/>
                </a:lnTo>
                <a:lnTo>
                  <a:pt x="372" y="1727"/>
                </a:lnTo>
                <a:lnTo>
                  <a:pt x="369" y="1730"/>
                </a:lnTo>
                <a:lnTo>
                  <a:pt x="366" y="1736"/>
                </a:lnTo>
                <a:lnTo>
                  <a:pt x="362" y="1747"/>
                </a:lnTo>
                <a:lnTo>
                  <a:pt x="360" y="1752"/>
                </a:lnTo>
                <a:lnTo>
                  <a:pt x="360" y="1757"/>
                </a:lnTo>
                <a:lnTo>
                  <a:pt x="360" y="1757"/>
                </a:lnTo>
                <a:lnTo>
                  <a:pt x="362" y="1766"/>
                </a:lnTo>
                <a:lnTo>
                  <a:pt x="363" y="1774"/>
                </a:lnTo>
                <a:lnTo>
                  <a:pt x="363" y="1776"/>
                </a:lnTo>
                <a:lnTo>
                  <a:pt x="364" y="1779"/>
                </a:lnTo>
                <a:lnTo>
                  <a:pt x="368" y="1780"/>
                </a:lnTo>
                <a:lnTo>
                  <a:pt x="372" y="1782"/>
                </a:lnTo>
                <a:lnTo>
                  <a:pt x="372" y="1782"/>
                </a:lnTo>
                <a:lnTo>
                  <a:pt x="385" y="1783"/>
                </a:lnTo>
                <a:lnTo>
                  <a:pt x="412" y="1784"/>
                </a:lnTo>
                <a:lnTo>
                  <a:pt x="487" y="1785"/>
                </a:lnTo>
                <a:lnTo>
                  <a:pt x="593" y="1785"/>
                </a:lnTo>
                <a:lnTo>
                  <a:pt x="593" y="1785"/>
                </a:lnTo>
                <a:lnTo>
                  <a:pt x="595" y="1784"/>
                </a:lnTo>
                <a:lnTo>
                  <a:pt x="602" y="1780"/>
                </a:lnTo>
                <a:lnTo>
                  <a:pt x="604" y="1776"/>
                </a:lnTo>
                <a:lnTo>
                  <a:pt x="607" y="1773"/>
                </a:lnTo>
                <a:lnTo>
                  <a:pt x="607" y="1767"/>
                </a:lnTo>
                <a:lnTo>
                  <a:pt x="607" y="1761"/>
                </a:lnTo>
                <a:lnTo>
                  <a:pt x="607" y="1761"/>
                </a:lnTo>
                <a:lnTo>
                  <a:pt x="605" y="1753"/>
                </a:lnTo>
                <a:lnTo>
                  <a:pt x="604" y="1748"/>
                </a:lnTo>
                <a:lnTo>
                  <a:pt x="604" y="1738"/>
                </a:lnTo>
                <a:lnTo>
                  <a:pt x="603" y="1734"/>
                </a:lnTo>
                <a:lnTo>
                  <a:pt x="600" y="1731"/>
                </a:lnTo>
                <a:lnTo>
                  <a:pt x="595" y="1729"/>
                </a:lnTo>
                <a:lnTo>
                  <a:pt x="589" y="1727"/>
                </a:lnTo>
                <a:lnTo>
                  <a:pt x="589" y="1727"/>
                </a:lnTo>
                <a:lnTo>
                  <a:pt x="535" y="1721"/>
                </a:lnTo>
                <a:lnTo>
                  <a:pt x="520" y="1713"/>
                </a:lnTo>
                <a:lnTo>
                  <a:pt x="520" y="1713"/>
                </a:lnTo>
                <a:lnTo>
                  <a:pt x="513" y="1696"/>
                </a:lnTo>
                <a:lnTo>
                  <a:pt x="506" y="1684"/>
                </a:lnTo>
                <a:lnTo>
                  <a:pt x="502" y="1677"/>
                </a:lnTo>
                <a:lnTo>
                  <a:pt x="502" y="1677"/>
                </a:lnTo>
                <a:lnTo>
                  <a:pt x="500" y="1675"/>
                </a:lnTo>
                <a:lnTo>
                  <a:pt x="498" y="1671"/>
                </a:lnTo>
                <a:lnTo>
                  <a:pt x="493" y="1656"/>
                </a:lnTo>
                <a:lnTo>
                  <a:pt x="487" y="1638"/>
                </a:lnTo>
                <a:lnTo>
                  <a:pt x="491" y="1555"/>
                </a:lnTo>
                <a:lnTo>
                  <a:pt x="491" y="1555"/>
                </a:lnTo>
                <a:lnTo>
                  <a:pt x="500" y="1526"/>
                </a:lnTo>
                <a:lnTo>
                  <a:pt x="509" y="1490"/>
                </a:lnTo>
                <a:lnTo>
                  <a:pt x="509" y="1490"/>
                </a:lnTo>
                <a:lnTo>
                  <a:pt x="509" y="1478"/>
                </a:lnTo>
                <a:lnTo>
                  <a:pt x="507" y="1455"/>
                </a:lnTo>
                <a:lnTo>
                  <a:pt x="502" y="1388"/>
                </a:lnTo>
                <a:lnTo>
                  <a:pt x="495" y="1295"/>
                </a:lnTo>
                <a:lnTo>
                  <a:pt x="502" y="1147"/>
                </a:lnTo>
                <a:lnTo>
                  <a:pt x="502" y="1147"/>
                </a:lnTo>
                <a:lnTo>
                  <a:pt x="514" y="1115"/>
                </a:lnTo>
                <a:lnTo>
                  <a:pt x="524" y="1088"/>
                </a:lnTo>
                <a:lnTo>
                  <a:pt x="528" y="1075"/>
                </a:lnTo>
                <a:lnTo>
                  <a:pt x="531" y="1064"/>
                </a:lnTo>
                <a:lnTo>
                  <a:pt x="531" y="1064"/>
                </a:lnTo>
                <a:lnTo>
                  <a:pt x="533" y="1040"/>
                </a:lnTo>
                <a:lnTo>
                  <a:pt x="536" y="1010"/>
                </a:lnTo>
                <a:lnTo>
                  <a:pt x="538" y="974"/>
                </a:lnTo>
                <a:lnTo>
                  <a:pt x="538" y="974"/>
                </a:lnTo>
                <a:lnTo>
                  <a:pt x="540" y="975"/>
                </a:lnTo>
                <a:lnTo>
                  <a:pt x="542" y="977"/>
                </a:lnTo>
                <a:lnTo>
                  <a:pt x="545" y="977"/>
                </a:lnTo>
                <a:lnTo>
                  <a:pt x="549" y="975"/>
                </a:lnTo>
                <a:lnTo>
                  <a:pt x="553" y="972"/>
                </a:lnTo>
                <a:lnTo>
                  <a:pt x="556" y="966"/>
                </a:lnTo>
                <a:lnTo>
                  <a:pt x="556" y="966"/>
                </a:lnTo>
                <a:lnTo>
                  <a:pt x="559" y="959"/>
                </a:lnTo>
                <a:lnTo>
                  <a:pt x="562" y="950"/>
                </a:lnTo>
                <a:lnTo>
                  <a:pt x="565" y="928"/>
                </a:lnTo>
                <a:lnTo>
                  <a:pt x="567" y="910"/>
                </a:lnTo>
                <a:lnTo>
                  <a:pt x="567" y="902"/>
                </a:lnTo>
                <a:lnTo>
                  <a:pt x="567" y="902"/>
                </a:lnTo>
                <a:lnTo>
                  <a:pt x="573" y="898"/>
                </a:lnTo>
                <a:lnTo>
                  <a:pt x="578" y="895"/>
                </a:lnTo>
                <a:lnTo>
                  <a:pt x="581" y="892"/>
                </a:lnTo>
                <a:lnTo>
                  <a:pt x="581" y="892"/>
                </a:lnTo>
                <a:lnTo>
                  <a:pt x="581" y="883"/>
                </a:lnTo>
                <a:lnTo>
                  <a:pt x="580" y="870"/>
                </a:lnTo>
                <a:lnTo>
                  <a:pt x="577" y="852"/>
                </a:lnTo>
                <a:lnTo>
                  <a:pt x="553" y="635"/>
                </a:lnTo>
                <a:lnTo>
                  <a:pt x="567" y="472"/>
                </a:lnTo>
                <a:lnTo>
                  <a:pt x="567" y="472"/>
                </a:lnTo>
                <a:lnTo>
                  <a:pt x="563" y="409"/>
                </a:lnTo>
                <a:lnTo>
                  <a:pt x="559" y="364"/>
                </a:lnTo>
                <a:lnTo>
                  <a:pt x="558" y="347"/>
                </a:lnTo>
                <a:lnTo>
                  <a:pt x="556" y="339"/>
                </a:lnTo>
                <a:lnTo>
                  <a:pt x="556" y="339"/>
                </a:lnTo>
                <a:lnTo>
                  <a:pt x="554" y="336"/>
                </a:lnTo>
                <a:lnTo>
                  <a:pt x="550" y="330"/>
                </a:lnTo>
                <a:lnTo>
                  <a:pt x="542" y="321"/>
                </a:lnTo>
                <a:lnTo>
                  <a:pt x="531" y="310"/>
                </a:lnTo>
                <a:lnTo>
                  <a:pt x="436" y="307"/>
                </a:lnTo>
                <a:lnTo>
                  <a:pt x="422" y="263"/>
                </a:lnTo>
                <a:lnTo>
                  <a:pt x="422" y="253"/>
                </a:lnTo>
                <a:lnTo>
                  <a:pt x="422" y="253"/>
                </a:lnTo>
                <a:lnTo>
                  <a:pt x="427" y="249"/>
                </a:lnTo>
                <a:lnTo>
                  <a:pt x="439" y="240"/>
                </a:lnTo>
                <a:lnTo>
                  <a:pt x="446" y="234"/>
                </a:lnTo>
                <a:lnTo>
                  <a:pt x="452" y="227"/>
                </a:lnTo>
                <a:lnTo>
                  <a:pt x="458" y="218"/>
                </a:lnTo>
                <a:lnTo>
                  <a:pt x="462" y="209"/>
                </a:lnTo>
                <a:lnTo>
                  <a:pt x="462" y="209"/>
                </a:lnTo>
                <a:lnTo>
                  <a:pt x="465" y="199"/>
                </a:lnTo>
                <a:lnTo>
                  <a:pt x="466" y="186"/>
                </a:lnTo>
                <a:lnTo>
                  <a:pt x="466" y="172"/>
                </a:lnTo>
                <a:lnTo>
                  <a:pt x="465" y="159"/>
                </a:lnTo>
                <a:lnTo>
                  <a:pt x="464" y="136"/>
                </a:lnTo>
                <a:lnTo>
                  <a:pt x="462" y="127"/>
                </a:lnTo>
                <a:lnTo>
                  <a:pt x="466" y="101"/>
                </a:lnTo>
                <a:lnTo>
                  <a:pt x="466" y="101"/>
                </a:lnTo>
                <a:lnTo>
                  <a:pt x="466" y="89"/>
                </a:lnTo>
                <a:lnTo>
                  <a:pt x="466" y="79"/>
                </a:lnTo>
                <a:lnTo>
                  <a:pt x="465" y="74"/>
                </a:lnTo>
                <a:lnTo>
                  <a:pt x="462" y="69"/>
                </a:lnTo>
                <a:lnTo>
                  <a:pt x="462" y="69"/>
                </a:lnTo>
                <a:lnTo>
                  <a:pt x="455" y="58"/>
                </a:lnTo>
                <a:lnTo>
                  <a:pt x="443" y="47"/>
                </a:lnTo>
                <a:lnTo>
                  <a:pt x="430" y="32"/>
                </a:lnTo>
                <a:lnTo>
                  <a:pt x="430" y="32"/>
                </a:lnTo>
                <a:lnTo>
                  <a:pt x="421" y="26"/>
                </a:lnTo>
                <a:lnTo>
                  <a:pt x="408" y="14"/>
                </a:lnTo>
                <a:lnTo>
                  <a:pt x="408" y="14"/>
                </a:lnTo>
                <a:lnTo>
                  <a:pt x="402" y="11"/>
                </a:lnTo>
                <a:lnTo>
                  <a:pt x="395" y="8"/>
                </a:lnTo>
                <a:lnTo>
                  <a:pt x="386" y="8"/>
                </a:lnTo>
                <a:lnTo>
                  <a:pt x="386" y="8"/>
                </a:lnTo>
                <a:lnTo>
                  <a:pt x="367" y="4"/>
                </a:lnTo>
                <a:lnTo>
                  <a:pt x="350" y="0"/>
                </a:lnTo>
                <a:lnTo>
                  <a:pt x="350" y="0"/>
                </a:lnTo>
                <a:lnTo>
                  <a:pt x="344" y="1"/>
                </a:lnTo>
                <a:lnTo>
                  <a:pt x="332" y="4"/>
                </a:lnTo>
                <a:lnTo>
                  <a:pt x="332" y="4"/>
                </a:lnTo>
                <a:lnTo>
                  <a:pt x="326" y="7"/>
                </a:lnTo>
                <a:lnTo>
                  <a:pt x="319" y="12"/>
                </a:lnTo>
                <a:lnTo>
                  <a:pt x="310" y="18"/>
                </a:lnTo>
                <a:lnTo>
                  <a:pt x="306" y="29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08EE636B-258A-4CC4-9E68-066B6980BE58}"/>
              </a:ext>
            </a:extLst>
          </p:cNvPr>
          <p:cNvSpPr>
            <a:spLocks/>
          </p:cNvSpPr>
          <p:nvPr/>
        </p:nvSpPr>
        <p:spPr bwMode="auto">
          <a:xfrm>
            <a:off x="8745677" y="4458805"/>
            <a:ext cx="278142" cy="767519"/>
          </a:xfrm>
          <a:custGeom>
            <a:avLst/>
            <a:gdLst>
              <a:gd name="T0" fmla="*/ 150 w 291"/>
              <a:gd name="T1" fmla="*/ 1 h 803"/>
              <a:gd name="T2" fmla="*/ 127 w 291"/>
              <a:gd name="T3" fmla="*/ 26 h 803"/>
              <a:gd name="T4" fmla="*/ 101 w 291"/>
              <a:gd name="T5" fmla="*/ 104 h 803"/>
              <a:gd name="T6" fmla="*/ 78 w 291"/>
              <a:gd name="T7" fmla="*/ 125 h 803"/>
              <a:gd name="T8" fmla="*/ 51 w 291"/>
              <a:gd name="T9" fmla="*/ 143 h 803"/>
              <a:gd name="T10" fmla="*/ 31 w 291"/>
              <a:gd name="T11" fmla="*/ 222 h 803"/>
              <a:gd name="T12" fmla="*/ 10 w 291"/>
              <a:gd name="T13" fmla="*/ 322 h 803"/>
              <a:gd name="T14" fmla="*/ 4 w 291"/>
              <a:gd name="T15" fmla="*/ 371 h 803"/>
              <a:gd name="T16" fmla="*/ 6 w 291"/>
              <a:gd name="T17" fmla="*/ 394 h 803"/>
              <a:gd name="T18" fmla="*/ 3 w 291"/>
              <a:gd name="T19" fmla="*/ 429 h 803"/>
              <a:gd name="T20" fmla="*/ 21 w 291"/>
              <a:gd name="T21" fmla="*/ 442 h 803"/>
              <a:gd name="T22" fmla="*/ 30 w 291"/>
              <a:gd name="T23" fmla="*/ 521 h 803"/>
              <a:gd name="T24" fmla="*/ 41 w 291"/>
              <a:gd name="T25" fmla="*/ 536 h 803"/>
              <a:gd name="T26" fmla="*/ 103 w 291"/>
              <a:gd name="T27" fmla="*/ 545 h 803"/>
              <a:gd name="T28" fmla="*/ 103 w 291"/>
              <a:gd name="T29" fmla="*/ 619 h 803"/>
              <a:gd name="T30" fmla="*/ 88 w 291"/>
              <a:gd name="T31" fmla="*/ 656 h 803"/>
              <a:gd name="T32" fmla="*/ 78 w 291"/>
              <a:gd name="T33" fmla="*/ 664 h 803"/>
              <a:gd name="T34" fmla="*/ 78 w 291"/>
              <a:gd name="T35" fmla="*/ 695 h 803"/>
              <a:gd name="T36" fmla="*/ 85 w 291"/>
              <a:gd name="T37" fmla="*/ 703 h 803"/>
              <a:gd name="T38" fmla="*/ 91 w 291"/>
              <a:gd name="T39" fmla="*/ 733 h 803"/>
              <a:gd name="T40" fmla="*/ 128 w 291"/>
              <a:gd name="T41" fmla="*/ 743 h 803"/>
              <a:gd name="T42" fmla="*/ 128 w 291"/>
              <a:gd name="T43" fmla="*/ 729 h 803"/>
              <a:gd name="T44" fmla="*/ 121 w 291"/>
              <a:gd name="T45" fmla="*/ 712 h 803"/>
              <a:gd name="T46" fmla="*/ 115 w 291"/>
              <a:gd name="T47" fmla="*/ 695 h 803"/>
              <a:gd name="T48" fmla="*/ 137 w 291"/>
              <a:gd name="T49" fmla="*/ 717 h 803"/>
              <a:gd name="T50" fmla="*/ 140 w 291"/>
              <a:gd name="T51" fmla="*/ 761 h 803"/>
              <a:gd name="T52" fmla="*/ 141 w 291"/>
              <a:gd name="T53" fmla="*/ 789 h 803"/>
              <a:gd name="T54" fmla="*/ 167 w 291"/>
              <a:gd name="T55" fmla="*/ 802 h 803"/>
              <a:gd name="T56" fmla="*/ 179 w 291"/>
              <a:gd name="T57" fmla="*/ 798 h 803"/>
              <a:gd name="T58" fmla="*/ 177 w 291"/>
              <a:gd name="T59" fmla="*/ 762 h 803"/>
              <a:gd name="T60" fmla="*/ 172 w 291"/>
              <a:gd name="T61" fmla="*/ 739 h 803"/>
              <a:gd name="T62" fmla="*/ 155 w 291"/>
              <a:gd name="T63" fmla="*/ 607 h 803"/>
              <a:gd name="T64" fmla="*/ 155 w 291"/>
              <a:gd name="T65" fmla="*/ 545 h 803"/>
              <a:gd name="T66" fmla="*/ 191 w 291"/>
              <a:gd name="T67" fmla="*/ 552 h 803"/>
              <a:gd name="T68" fmla="*/ 195 w 291"/>
              <a:gd name="T69" fmla="*/ 420 h 803"/>
              <a:gd name="T70" fmla="*/ 238 w 291"/>
              <a:gd name="T71" fmla="*/ 393 h 803"/>
              <a:gd name="T72" fmla="*/ 261 w 291"/>
              <a:gd name="T73" fmla="*/ 408 h 803"/>
              <a:gd name="T74" fmla="*/ 267 w 291"/>
              <a:gd name="T75" fmla="*/ 429 h 803"/>
              <a:gd name="T76" fmla="*/ 261 w 291"/>
              <a:gd name="T77" fmla="*/ 447 h 803"/>
              <a:gd name="T78" fmla="*/ 282 w 291"/>
              <a:gd name="T79" fmla="*/ 449 h 803"/>
              <a:gd name="T80" fmla="*/ 288 w 291"/>
              <a:gd name="T81" fmla="*/ 437 h 803"/>
              <a:gd name="T82" fmla="*/ 291 w 291"/>
              <a:gd name="T83" fmla="*/ 418 h 803"/>
              <a:gd name="T84" fmla="*/ 291 w 291"/>
              <a:gd name="T85" fmla="*/ 397 h 803"/>
              <a:gd name="T86" fmla="*/ 274 w 291"/>
              <a:gd name="T87" fmla="*/ 326 h 803"/>
              <a:gd name="T88" fmla="*/ 246 w 291"/>
              <a:gd name="T89" fmla="*/ 167 h 803"/>
              <a:gd name="T90" fmla="*/ 234 w 291"/>
              <a:gd name="T91" fmla="*/ 134 h 803"/>
              <a:gd name="T92" fmla="*/ 219 w 291"/>
              <a:gd name="T93" fmla="*/ 118 h 803"/>
              <a:gd name="T94" fmla="*/ 213 w 291"/>
              <a:gd name="T95" fmla="*/ 95 h 803"/>
              <a:gd name="T96" fmla="*/ 220 w 291"/>
              <a:gd name="T97" fmla="*/ 61 h 803"/>
              <a:gd name="T98" fmla="*/ 214 w 291"/>
              <a:gd name="T99" fmla="*/ 28 h 803"/>
              <a:gd name="T100" fmla="*/ 187 w 291"/>
              <a:gd name="T101" fmla="*/ 3 h 803"/>
              <a:gd name="T102" fmla="*/ 167 w 291"/>
              <a:gd name="T103" fmla="*/ 1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1" h="803">
                <a:moveTo>
                  <a:pt x="167" y="1"/>
                </a:moveTo>
                <a:lnTo>
                  <a:pt x="167" y="1"/>
                </a:lnTo>
                <a:lnTo>
                  <a:pt x="164" y="1"/>
                </a:lnTo>
                <a:lnTo>
                  <a:pt x="155" y="0"/>
                </a:lnTo>
                <a:lnTo>
                  <a:pt x="150" y="1"/>
                </a:lnTo>
                <a:lnTo>
                  <a:pt x="145" y="2"/>
                </a:lnTo>
                <a:lnTo>
                  <a:pt x="139" y="5"/>
                </a:lnTo>
                <a:lnTo>
                  <a:pt x="136" y="10"/>
                </a:lnTo>
                <a:lnTo>
                  <a:pt x="136" y="10"/>
                </a:lnTo>
                <a:lnTo>
                  <a:pt x="127" y="26"/>
                </a:lnTo>
                <a:lnTo>
                  <a:pt x="119" y="45"/>
                </a:lnTo>
                <a:lnTo>
                  <a:pt x="111" y="65"/>
                </a:lnTo>
                <a:lnTo>
                  <a:pt x="106" y="83"/>
                </a:lnTo>
                <a:lnTo>
                  <a:pt x="106" y="83"/>
                </a:lnTo>
                <a:lnTo>
                  <a:pt x="101" y="104"/>
                </a:lnTo>
                <a:lnTo>
                  <a:pt x="97" y="110"/>
                </a:lnTo>
                <a:lnTo>
                  <a:pt x="95" y="113"/>
                </a:lnTo>
                <a:lnTo>
                  <a:pt x="95" y="113"/>
                </a:lnTo>
                <a:lnTo>
                  <a:pt x="89" y="118"/>
                </a:lnTo>
                <a:lnTo>
                  <a:pt x="78" y="125"/>
                </a:lnTo>
                <a:lnTo>
                  <a:pt x="65" y="131"/>
                </a:lnTo>
                <a:lnTo>
                  <a:pt x="65" y="131"/>
                </a:lnTo>
                <a:lnTo>
                  <a:pt x="58" y="136"/>
                </a:lnTo>
                <a:lnTo>
                  <a:pt x="54" y="139"/>
                </a:lnTo>
                <a:lnTo>
                  <a:pt x="51" y="143"/>
                </a:lnTo>
                <a:lnTo>
                  <a:pt x="50" y="145"/>
                </a:lnTo>
                <a:lnTo>
                  <a:pt x="50" y="145"/>
                </a:lnTo>
                <a:lnTo>
                  <a:pt x="39" y="177"/>
                </a:lnTo>
                <a:lnTo>
                  <a:pt x="39" y="177"/>
                </a:lnTo>
                <a:lnTo>
                  <a:pt x="31" y="222"/>
                </a:lnTo>
                <a:lnTo>
                  <a:pt x="21" y="282"/>
                </a:lnTo>
                <a:lnTo>
                  <a:pt x="21" y="282"/>
                </a:lnTo>
                <a:lnTo>
                  <a:pt x="19" y="297"/>
                </a:lnTo>
                <a:lnTo>
                  <a:pt x="14" y="309"/>
                </a:lnTo>
                <a:lnTo>
                  <a:pt x="10" y="322"/>
                </a:lnTo>
                <a:lnTo>
                  <a:pt x="9" y="329"/>
                </a:lnTo>
                <a:lnTo>
                  <a:pt x="9" y="337"/>
                </a:lnTo>
                <a:lnTo>
                  <a:pt x="9" y="337"/>
                </a:lnTo>
                <a:lnTo>
                  <a:pt x="7" y="354"/>
                </a:lnTo>
                <a:lnTo>
                  <a:pt x="4" y="371"/>
                </a:lnTo>
                <a:lnTo>
                  <a:pt x="0" y="390"/>
                </a:lnTo>
                <a:lnTo>
                  <a:pt x="3" y="390"/>
                </a:lnTo>
                <a:lnTo>
                  <a:pt x="3" y="394"/>
                </a:lnTo>
                <a:lnTo>
                  <a:pt x="6" y="394"/>
                </a:lnTo>
                <a:lnTo>
                  <a:pt x="6" y="394"/>
                </a:lnTo>
                <a:lnTo>
                  <a:pt x="5" y="403"/>
                </a:lnTo>
                <a:lnTo>
                  <a:pt x="3" y="417"/>
                </a:lnTo>
                <a:lnTo>
                  <a:pt x="3" y="417"/>
                </a:lnTo>
                <a:lnTo>
                  <a:pt x="3" y="429"/>
                </a:lnTo>
                <a:lnTo>
                  <a:pt x="3" y="429"/>
                </a:lnTo>
                <a:lnTo>
                  <a:pt x="5" y="431"/>
                </a:lnTo>
                <a:lnTo>
                  <a:pt x="7" y="434"/>
                </a:lnTo>
                <a:lnTo>
                  <a:pt x="12" y="437"/>
                </a:lnTo>
                <a:lnTo>
                  <a:pt x="21" y="442"/>
                </a:lnTo>
                <a:lnTo>
                  <a:pt x="21" y="442"/>
                </a:lnTo>
                <a:lnTo>
                  <a:pt x="23" y="476"/>
                </a:lnTo>
                <a:lnTo>
                  <a:pt x="23" y="476"/>
                </a:lnTo>
                <a:lnTo>
                  <a:pt x="27" y="501"/>
                </a:lnTo>
                <a:lnTo>
                  <a:pt x="30" y="521"/>
                </a:lnTo>
                <a:lnTo>
                  <a:pt x="30" y="521"/>
                </a:lnTo>
                <a:lnTo>
                  <a:pt x="31" y="526"/>
                </a:lnTo>
                <a:lnTo>
                  <a:pt x="33" y="530"/>
                </a:lnTo>
                <a:lnTo>
                  <a:pt x="38" y="535"/>
                </a:lnTo>
                <a:lnTo>
                  <a:pt x="39" y="536"/>
                </a:lnTo>
                <a:lnTo>
                  <a:pt x="41" y="536"/>
                </a:lnTo>
                <a:lnTo>
                  <a:pt x="41" y="536"/>
                </a:lnTo>
                <a:lnTo>
                  <a:pt x="52" y="537"/>
                </a:lnTo>
                <a:lnTo>
                  <a:pt x="74" y="540"/>
                </a:lnTo>
                <a:lnTo>
                  <a:pt x="103" y="545"/>
                </a:lnTo>
                <a:lnTo>
                  <a:pt x="103" y="545"/>
                </a:lnTo>
                <a:lnTo>
                  <a:pt x="102" y="565"/>
                </a:lnTo>
                <a:lnTo>
                  <a:pt x="101" y="583"/>
                </a:lnTo>
                <a:lnTo>
                  <a:pt x="101" y="598"/>
                </a:lnTo>
                <a:lnTo>
                  <a:pt x="101" y="598"/>
                </a:lnTo>
                <a:lnTo>
                  <a:pt x="103" y="619"/>
                </a:lnTo>
                <a:lnTo>
                  <a:pt x="104" y="629"/>
                </a:lnTo>
                <a:lnTo>
                  <a:pt x="104" y="629"/>
                </a:lnTo>
                <a:lnTo>
                  <a:pt x="97" y="642"/>
                </a:lnTo>
                <a:lnTo>
                  <a:pt x="92" y="651"/>
                </a:lnTo>
                <a:lnTo>
                  <a:pt x="88" y="656"/>
                </a:lnTo>
                <a:lnTo>
                  <a:pt x="88" y="656"/>
                </a:lnTo>
                <a:lnTo>
                  <a:pt x="83" y="661"/>
                </a:lnTo>
                <a:lnTo>
                  <a:pt x="79" y="663"/>
                </a:lnTo>
                <a:lnTo>
                  <a:pt x="79" y="663"/>
                </a:lnTo>
                <a:lnTo>
                  <a:pt x="78" y="664"/>
                </a:lnTo>
                <a:lnTo>
                  <a:pt x="78" y="666"/>
                </a:lnTo>
                <a:lnTo>
                  <a:pt x="77" y="674"/>
                </a:lnTo>
                <a:lnTo>
                  <a:pt x="77" y="674"/>
                </a:lnTo>
                <a:lnTo>
                  <a:pt x="77" y="689"/>
                </a:lnTo>
                <a:lnTo>
                  <a:pt x="78" y="695"/>
                </a:lnTo>
                <a:lnTo>
                  <a:pt x="79" y="700"/>
                </a:lnTo>
                <a:lnTo>
                  <a:pt x="79" y="700"/>
                </a:lnTo>
                <a:lnTo>
                  <a:pt x="85" y="703"/>
                </a:lnTo>
                <a:lnTo>
                  <a:pt x="85" y="703"/>
                </a:lnTo>
                <a:lnTo>
                  <a:pt x="85" y="703"/>
                </a:lnTo>
                <a:lnTo>
                  <a:pt x="85" y="715"/>
                </a:lnTo>
                <a:lnTo>
                  <a:pt x="86" y="724"/>
                </a:lnTo>
                <a:lnTo>
                  <a:pt x="88" y="730"/>
                </a:lnTo>
                <a:lnTo>
                  <a:pt x="88" y="730"/>
                </a:lnTo>
                <a:lnTo>
                  <a:pt x="91" y="733"/>
                </a:lnTo>
                <a:lnTo>
                  <a:pt x="95" y="735"/>
                </a:lnTo>
                <a:lnTo>
                  <a:pt x="107" y="740"/>
                </a:lnTo>
                <a:lnTo>
                  <a:pt x="120" y="743"/>
                </a:lnTo>
                <a:lnTo>
                  <a:pt x="124" y="744"/>
                </a:lnTo>
                <a:lnTo>
                  <a:pt x="128" y="743"/>
                </a:lnTo>
                <a:lnTo>
                  <a:pt x="128" y="743"/>
                </a:lnTo>
                <a:lnTo>
                  <a:pt x="130" y="742"/>
                </a:lnTo>
                <a:lnTo>
                  <a:pt x="130" y="739"/>
                </a:lnTo>
                <a:lnTo>
                  <a:pt x="130" y="735"/>
                </a:lnTo>
                <a:lnTo>
                  <a:pt x="128" y="729"/>
                </a:lnTo>
                <a:lnTo>
                  <a:pt x="127" y="725"/>
                </a:lnTo>
                <a:lnTo>
                  <a:pt x="127" y="725"/>
                </a:lnTo>
                <a:lnTo>
                  <a:pt x="122" y="718"/>
                </a:lnTo>
                <a:lnTo>
                  <a:pt x="121" y="715"/>
                </a:lnTo>
                <a:lnTo>
                  <a:pt x="121" y="712"/>
                </a:lnTo>
                <a:lnTo>
                  <a:pt x="121" y="712"/>
                </a:lnTo>
                <a:lnTo>
                  <a:pt x="120" y="709"/>
                </a:lnTo>
                <a:lnTo>
                  <a:pt x="118" y="703"/>
                </a:lnTo>
                <a:lnTo>
                  <a:pt x="115" y="699"/>
                </a:lnTo>
                <a:lnTo>
                  <a:pt x="115" y="695"/>
                </a:lnTo>
                <a:lnTo>
                  <a:pt x="115" y="695"/>
                </a:lnTo>
                <a:lnTo>
                  <a:pt x="116" y="671"/>
                </a:lnTo>
                <a:lnTo>
                  <a:pt x="116" y="671"/>
                </a:lnTo>
                <a:lnTo>
                  <a:pt x="129" y="697"/>
                </a:lnTo>
                <a:lnTo>
                  <a:pt x="137" y="717"/>
                </a:lnTo>
                <a:lnTo>
                  <a:pt x="140" y="725"/>
                </a:lnTo>
                <a:lnTo>
                  <a:pt x="140" y="730"/>
                </a:lnTo>
                <a:lnTo>
                  <a:pt x="140" y="730"/>
                </a:lnTo>
                <a:lnTo>
                  <a:pt x="141" y="748"/>
                </a:lnTo>
                <a:lnTo>
                  <a:pt x="140" y="761"/>
                </a:lnTo>
                <a:lnTo>
                  <a:pt x="140" y="761"/>
                </a:lnTo>
                <a:lnTo>
                  <a:pt x="140" y="766"/>
                </a:lnTo>
                <a:lnTo>
                  <a:pt x="139" y="775"/>
                </a:lnTo>
                <a:lnTo>
                  <a:pt x="140" y="784"/>
                </a:lnTo>
                <a:lnTo>
                  <a:pt x="141" y="789"/>
                </a:lnTo>
                <a:lnTo>
                  <a:pt x="145" y="792"/>
                </a:lnTo>
                <a:lnTo>
                  <a:pt x="145" y="792"/>
                </a:lnTo>
                <a:lnTo>
                  <a:pt x="151" y="797"/>
                </a:lnTo>
                <a:lnTo>
                  <a:pt x="159" y="801"/>
                </a:lnTo>
                <a:lnTo>
                  <a:pt x="167" y="802"/>
                </a:lnTo>
                <a:lnTo>
                  <a:pt x="175" y="803"/>
                </a:lnTo>
                <a:lnTo>
                  <a:pt x="175" y="803"/>
                </a:lnTo>
                <a:lnTo>
                  <a:pt x="176" y="802"/>
                </a:lnTo>
                <a:lnTo>
                  <a:pt x="177" y="801"/>
                </a:lnTo>
                <a:lnTo>
                  <a:pt x="179" y="798"/>
                </a:lnTo>
                <a:lnTo>
                  <a:pt x="181" y="793"/>
                </a:lnTo>
                <a:lnTo>
                  <a:pt x="181" y="788"/>
                </a:lnTo>
                <a:lnTo>
                  <a:pt x="178" y="772"/>
                </a:lnTo>
                <a:lnTo>
                  <a:pt x="178" y="772"/>
                </a:lnTo>
                <a:lnTo>
                  <a:pt x="177" y="762"/>
                </a:lnTo>
                <a:lnTo>
                  <a:pt x="175" y="752"/>
                </a:lnTo>
                <a:lnTo>
                  <a:pt x="175" y="752"/>
                </a:lnTo>
                <a:lnTo>
                  <a:pt x="174" y="747"/>
                </a:lnTo>
                <a:lnTo>
                  <a:pt x="172" y="739"/>
                </a:lnTo>
                <a:lnTo>
                  <a:pt x="172" y="739"/>
                </a:lnTo>
                <a:lnTo>
                  <a:pt x="164" y="709"/>
                </a:lnTo>
                <a:lnTo>
                  <a:pt x="164" y="709"/>
                </a:lnTo>
                <a:lnTo>
                  <a:pt x="157" y="645"/>
                </a:lnTo>
                <a:lnTo>
                  <a:pt x="157" y="645"/>
                </a:lnTo>
                <a:lnTo>
                  <a:pt x="155" y="607"/>
                </a:lnTo>
                <a:lnTo>
                  <a:pt x="154" y="579"/>
                </a:lnTo>
                <a:lnTo>
                  <a:pt x="154" y="564"/>
                </a:lnTo>
                <a:lnTo>
                  <a:pt x="154" y="564"/>
                </a:lnTo>
                <a:lnTo>
                  <a:pt x="155" y="552"/>
                </a:lnTo>
                <a:lnTo>
                  <a:pt x="155" y="545"/>
                </a:lnTo>
                <a:lnTo>
                  <a:pt x="155" y="545"/>
                </a:lnTo>
                <a:lnTo>
                  <a:pt x="161" y="547"/>
                </a:lnTo>
                <a:lnTo>
                  <a:pt x="176" y="551"/>
                </a:lnTo>
                <a:lnTo>
                  <a:pt x="184" y="552"/>
                </a:lnTo>
                <a:lnTo>
                  <a:pt x="191" y="552"/>
                </a:lnTo>
                <a:lnTo>
                  <a:pt x="195" y="552"/>
                </a:lnTo>
                <a:lnTo>
                  <a:pt x="196" y="551"/>
                </a:lnTo>
                <a:lnTo>
                  <a:pt x="196" y="549"/>
                </a:lnTo>
                <a:lnTo>
                  <a:pt x="196" y="549"/>
                </a:lnTo>
                <a:lnTo>
                  <a:pt x="195" y="420"/>
                </a:lnTo>
                <a:lnTo>
                  <a:pt x="213" y="317"/>
                </a:lnTo>
                <a:lnTo>
                  <a:pt x="213" y="317"/>
                </a:lnTo>
                <a:lnTo>
                  <a:pt x="223" y="350"/>
                </a:lnTo>
                <a:lnTo>
                  <a:pt x="232" y="376"/>
                </a:lnTo>
                <a:lnTo>
                  <a:pt x="238" y="393"/>
                </a:lnTo>
                <a:lnTo>
                  <a:pt x="238" y="393"/>
                </a:lnTo>
                <a:lnTo>
                  <a:pt x="242" y="400"/>
                </a:lnTo>
                <a:lnTo>
                  <a:pt x="248" y="406"/>
                </a:lnTo>
                <a:lnTo>
                  <a:pt x="255" y="409"/>
                </a:lnTo>
                <a:lnTo>
                  <a:pt x="261" y="408"/>
                </a:lnTo>
                <a:lnTo>
                  <a:pt x="264" y="424"/>
                </a:lnTo>
                <a:lnTo>
                  <a:pt x="264" y="424"/>
                </a:lnTo>
                <a:lnTo>
                  <a:pt x="264" y="426"/>
                </a:lnTo>
                <a:lnTo>
                  <a:pt x="265" y="428"/>
                </a:lnTo>
                <a:lnTo>
                  <a:pt x="267" y="429"/>
                </a:lnTo>
                <a:lnTo>
                  <a:pt x="270" y="437"/>
                </a:lnTo>
                <a:lnTo>
                  <a:pt x="270" y="442"/>
                </a:lnTo>
                <a:lnTo>
                  <a:pt x="261" y="446"/>
                </a:lnTo>
                <a:lnTo>
                  <a:pt x="261" y="446"/>
                </a:lnTo>
                <a:lnTo>
                  <a:pt x="261" y="447"/>
                </a:lnTo>
                <a:lnTo>
                  <a:pt x="263" y="448"/>
                </a:lnTo>
                <a:lnTo>
                  <a:pt x="265" y="449"/>
                </a:lnTo>
                <a:lnTo>
                  <a:pt x="265" y="449"/>
                </a:lnTo>
                <a:lnTo>
                  <a:pt x="275" y="449"/>
                </a:lnTo>
                <a:lnTo>
                  <a:pt x="282" y="449"/>
                </a:lnTo>
                <a:lnTo>
                  <a:pt x="285" y="440"/>
                </a:lnTo>
                <a:lnTo>
                  <a:pt x="285" y="440"/>
                </a:lnTo>
                <a:lnTo>
                  <a:pt x="286" y="440"/>
                </a:lnTo>
                <a:lnTo>
                  <a:pt x="287" y="439"/>
                </a:lnTo>
                <a:lnTo>
                  <a:pt x="288" y="437"/>
                </a:lnTo>
                <a:lnTo>
                  <a:pt x="288" y="437"/>
                </a:lnTo>
                <a:lnTo>
                  <a:pt x="291" y="428"/>
                </a:lnTo>
                <a:lnTo>
                  <a:pt x="291" y="422"/>
                </a:lnTo>
                <a:lnTo>
                  <a:pt x="291" y="418"/>
                </a:lnTo>
                <a:lnTo>
                  <a:pt x="291" y="418"/>
                </a:lnTo>
                <a:lnTo>
                  <a:pt x="285" y="402"/>
                </a:lnTo>
                <a:lnTo>
                  <a:pt x="285" y="402"/>
                </a:lnTo>
                <a:lnTo>
                  <a:pt x="288" y="400"/>
                </a:lnTo>
                <a:lnTo>
                  <a:pt x="290" y="398"/>
                </a:lnTo>
                <a:lnTo>
                  <a:pt x="291" y="397"/>
                </a:lnTo>
                <a:lnTo>
                  <a:pt x="291" y="397"/>
                </a:lnTo>
                <a:lnTo>
                  <a:pt x="283" y="363"/>
                </a:lnTo>
                <a:lnTo>
                  <a:pt x="277" y="339"/>
                </a:lnTo>
                <a:lnTo>
                  <a:pt x="274" y="326"/>
                </a:lnTo>
                <a:lnTo>
                  <a:pt x="274" y="326"/>
                </a:lnTo>
                <a:lnTo>
                  <a:pt x="267" y="277"/>
                </a:lnTo>
                <a:lnTo>
                  <a:pt x="259" y="235"/>
                </a:lnTo>
                <a:lnTo>
                  <a:pt x="259" y="235"/>
                </a:lnTo>
                <a:lnTo>
                  <a:pt x="251" y="197"/>
                </a:lnTo>
                <a:lnTo>
                  <a:pt x="246" y="167"/>
                </a:lnTo>
                <a:lnTo>
                  <a:pt x="243" y="152"/>
                </a:lnTo>
                <a:lnTo>
                  <a:pt x="243" y="152"/>
                </a:lnTo>
                <a:lnTo>
                  <a:pt x="242" y="147"/>
                </a:lnTo>
                <a:lnTo>
                  <a:pt x="240" y="143"/>
                </a:lnTo>
                <a:lnTo>
                  <a:pt x="234" y="134"/>
                </a:lnTo>
                <a:lnTo>
                  <a:pt x="234" y="134"/>
                </a:lnTo>
                <a:lnTo>
                  <a:pt x="227" y="125"/>
                </a:lnTo>
                <a:lnTo>
                  <a:pt x="221" y="119"/>
                </a:lnTo>
                <a:lnTo>
                  <a:pt x="219" y="118"/>
                </a:lnTo>
                <a:lnTo>
                  <a:pt x="219" y="118"/>
                </a:lnTo>
                <a:lnTo>
                  <a:pt x="211" y="114"/>
                </a:lnTo>
                <a:lnTo>
                  <a:pt x="205" y="112"/>
                </a:lnTo>
                <a:lnTo>
                  <a:pt x="205" y="112"/>
                </a:lnTo>
                <a:lnTo>
                  <a:pt x="210" y="103"/>
                </a:lnTo>
                <a:lnTo>
                  <a:pt x="213" y="95"/>
                </a:lnTo>
                <a:lnTo>
                  <a:pt x="214" y="92"/>
                </a:lnTo>
                <a:lnTo>
                  <a:pt x="214" y="92"/>
                </a:lnTo>
                <a:lnTo>
                  <a:pt x="218" y="79"/>
                </a:lnTo>
                <a:lnTo>
                  <a:pt x="220" y="66"/>
                </a:lnTo>
                <a:lnTo>
                  <a:pt x="220" y="61"/>
                </a:lnTo>
                <a:lnTo>
                  <a:pt x="220" y="54"/>
                </a:lnTo>
                <a:lnTo>
                  <a:pt x="220" y="54"/>
                </a:lnTo>
                <a:lnTo>
                  <a:pt x="219" y="43"/>
                </a:lnTo>
                <a:lnTo>
                  <a:pt x="216" y="35"/>
                </a:lnTo>
                <a:lnTo>
                  <a:pt x="214" y="28"/>
                </a:lnTo>
                <a:lnTo>
                  <a:pt x="211" y="21"/>
                </a:lnTo>
                <a:lnTo>
                  <a:pt x="211" y="21"/>
                </a:lnTo>
                <a:lnTo>
                  <a:pt x="204" y="14"/>
                </a:lnTo>
                <a:lnTo>
                  <a:pt x="196" y="9"/>
                </a:lnTo>
                <a:lnTo>
                  <a:pt x="187" y="3"/>
                </a:lnTo>
                <a:lnTo>
                  <a:pt x="181" y="1"/>
                </a:lnTo>
                <a:lnTo>
                  <a:pt x="181" y="1"/>
                </a:lnTo>
                <a:lnTo>
                  <a:pt x="172" y="1"/>
                </a:lnTo>
                <a:lnTo>
                  <a:pt x="167" y="1"/>
                </a:lnTo>
                <a:lnTo>
                  <a:pt x="167" y="1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7" name="Freeform 26">
            <a:extLst>
              <a:ext uri="{FF2B5EF4-FFF2-40B4-BE49-F238E27FC236}">
                <a16:creationId xmlns:a16="http://schemas.microsoft.com/office/drawing/2014/main" id="{BE113F5E-C6B5-4940-B611-2C5D4083EEC2}"/>
              </a:ext>
            </a:extLst>
          </p:cNvPr>
          <p:cNvSpPr>
            <a:spLocks/>
          </p:cNvSpPr>
          <p:nvPr/>
        </p:nvSpPr>
        <p:spPr bwMode="auto">
          <a:xfrm>
            <a:off x="9235043" y="4628919"/>
            <a:ext cx="212191" cy="811486"/>
          </a:xfrm>
          <a:custGeom>
            <a:avLst/>
            <a:gdLst>
              <a:gd name="T0" fmla="*/ 105 w 222"/>
              <a:gd name="T1" fmla="*/ 3 h 849"/>
              <a:gd name="T2" fmla="*/ 80 w 222"/>
              <a:gd name="T3" fmla="*/ 25 h 849"/>
              <a:gd name="T4" fmla="*/ 74 w 222"/>
              <a:gd name="T5" fmla="*/ 66 h 849"/>
              <a:gd name="T6" fmla="*/ 71 w 222"/>
              <a:gd name="T7" fmla="*/ 98 h 849"/>
              <a:gd name="T8" fmla="*/ 57 w 222"/>
              <a:gd name="T9" fmla="*/ 111 h 849"/>
              <a:gd name="T10" fmla="*/ 52 w 222"/>
              <a:gd name="T11" fmla="*/ 125 h 849"/>
              <a:gd name="T12" fmla="*/ 35 w 222"/>
              <a:gd name="T13" fmla="*/ 148 h 849"/>
              <a:gd name="T14" fmla="*/ 20 w 222"/>
              <a:gd name="T15" fmla="*/ 159 h 849"/>
              <a:gd name="T16" fmla="*/ 14 w 222"/>
              <a:gd name="T17" fmla="*/ 217 h 849"/>
              <a:gd name="T18" fmla="*/ 14 w 222"/>
              <a:gd name="T19" fmla="*/ 317 h 849"/>
              <a:gd name="T20" fmla="*/ 27 w 222"/>
              <a:gd name="T21" fmla="*/ 361 h 849"/>
              <a:gd name="T22" fmla="*/ 36 w 222"/>
              <a:gd name="T23" fmla="*/ 429 h 849"/>
              <a:gd name="T24" fmla="*/ 23 w 222"/>
              <a:gd name="T25" fmla="*/ 547 h 849"/>
              <a:gd name="T26" fmla="*/ 38 w 222"/>
              <a:gd name="T27" fmla="*/ 586 h 849"/>
              <a:gd name="T28" fmla="*/ 19 w 222"/>
              <a:gd name="T29" fmla="*/ 615 h 849"/>
              <a:gd name="T30" fmla="*/ 9 w 222"/>
              <a:gd name="T31" fmla="*/ 679 h 849"/>
              <a:gd name="T32" fmla="*/ 7 w 222"/>
              <a:gd name="T33" fmla="*/ 740 h 849"/>
              <a:gd name="T34" fmla="*/ 1 w 222"/>
              <a:gd name="T35" fmla="*/ 761 h 849"/>
              <a:gd name="T36" fmla="*/ 7 w 222"/>
              <a:gd name="T37" fmla="*/ 780 h 849"/>
              <a:gd name="T38" fmla="*/ 26 w 222"/>
              <a:gd name="T39" fmla="*/ 798 h 849"/>
              <a:gd name="T40" fmla="*/ 41 w 222"/>
              <a:gd name="T41" fmla="*/ 783 h 849"/>
              <a:gd name="T42" fmla="*/ 44 w 222"/>
              <a:gd name="T43" fmla="*/ 719 h 849"/>
              <a:gd name="T44" fmla="*/ 59 w 222"/>
              <a:gd name="T45" fmla="*/ 658 h 849"/>
              <a:gd name="T46" fmla="*/ 91 w 222"/>
              <a:gd name="T47" fmla="*/ 619 h 849"/>
              <a:gd name="T48" fmla="*/ 143 w 222"/>
              <a:gd name="T49" fmla="*/ 650 h 849"/>
              <a:gd name="T50" fmla="*/ 145 w 222"/>
              <a:gd name="T51" fmla="*/ 710 h 849"/>
              <a:gd name="T52" fmla="*/ 138 w 222"/>
              <a:gd name="T53" fmla="*/ 779 h 849"/>
              <a:gd name="T54" fmla="*/ 130 w 222"/>
              <a:gd name="T55" fmla="*/ 811 h 849"/>
              <a:gd name="T56" fmla="*/ 139 w 222"/>
              <a:gd name="T57" fmla="*/ 834 h 849"/>
              <a:gd name="T58" fmla="*/ 156 w 222"/>
              <a:gd name="T59" fmla="*/ 835 h 849"/>
              <a:gd name="T60" fmla="*/ 198 w 222"/>
              <a:gd name="T61" fmla="*/ 849 h 849"/>
              <a:gd name="T62" fmla="*/ 211 w 222"/>
              <a:gd name="T63" fmla="*/ 839 h 849"/>
              <a:gd name="T64" fmla="*/ 200 w 222"/>
              <a:gd name="T65" fmla="*/ 825 h 849"/>
              <a:gd name="T66" fmla="*/ 186 w 222"/>
              <a:gd name="T67" fmla="*/ 807 h 849"/>
              <a:gd name="T68" fmla="*/ 178 w 222"/>
              <a:gd name="T69" fmla="*/ 773 h 849"/>
              <a:gd name="T70" fmla="*/ 202 w 222"/>
              <a:gd name="T71" fmla="*/ 679 h 849"/>
              <a:gd name="T72" fmla="*/ 207 w 222"/>
              <a:gd name="T73" fmla="*/ 576 h 849"/>
              <a:gd name="T74" fmla="*/ 213 w 222"/>
              <a:gd name="T75" fmla="*/ 539 h 849"/>
              <a:gd name="T76" fmla="*/ 219 w 222"/>
              <a:gd name="T77" fmla="*/ 361 h 849"/>
              <a:gd name="T78" fmla="*/ 222 w 222"/>
              <a:gd name="T79" fmla="*/ 326 h 849"/>
              <a:gd name="T80" fmla="*/ 214 w 222"/>
              <a:gd name="T81" fmla="*/ 215 h 849"/>
              <a:gd name="T82" fmla="*/ 209 w 222"/>
              <a:gd name="T83" fmla="*/ 188 h 849"/>
              <a:gd name="T84" fmla="*/ 192 w 222"/>
              <a:gd name="T85" fmla="*/ 147 h 849"/>
              <a:gd name="T86" fmla="*/ 178 w 222"/>
              <a:gd name="T87" fmla="*/ 123 h 849"/>
              <a:gd name="T88" fmla="*/ 175 w 222"/>
              <a:gd name="T89" fmla="*/ 102 h 849"/>
              <a:gd name="T90" fmla="*/ 180 w 222"/>
              <a:gd name="T91" fmla="*/ 87 h 849"/>
              <a:gd name="T92" fmla="*/ 180 w 222"/>
              <a:gd name="T93" fmla="*/ 72 h 849"/>
              <a:gd name="T94" fmla="*/ 180 w 222"/>
              <a:gd name="T95" fmla="*/ 43 h 849"/>
              <a:gd name="T96" fmla="*/ 163 w 222"/>
              <a:gd name="T97" fmla="*/ 14 h 849"/>
              <a:gd name="T98" fmla="*/ 147 w 222"/>
              <a:gd name="T99" fmla="*/ 4 h 849"/>
              <a:gd name="T100" fmla="*/ 120 w 222"/>
              <a:gd name="T101" fmla="*/ 2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22" h="849">
                <a:moveTo>
                  <a:pt x="120" y="2"/>
                </a:moveTo>
                <a:lnTo>
                  <a:pt x="120" y="2"/>
                </a:lnTo>
                <a:lnTo>
                  <a:pt x="116" y="2"/>
                </a:lnTo>
                <a:lnTo>
                  <a:pt x="111" y="2"/>
                </a:lnTo>
                <a:lnTo>
                  <a:pt x="105" y="3"/>
                </a:lnTo>
                <a:lnTo>
                  <a:pt x="99" y="5"/>
                </a:lnTo>
                <a:lnTo>
                  <a:pt x="92" y="9"/>
                </a:lnTo>
                <a:lnTo>
                  <a:pt x="86" y="16"/>
                </a:lnTo>
                <a:lnTo>
                  <a:pt x="80" y="25"/>
                </a:lnTo>
                <a:lnTo>
                  <a:pt x="80" y="25"/>
                </a:lnTo>
                <a:lnTo>
                  <a:pt x="77" y="35"/>
                </a:lnTo>
                <a:lnTo>
                  <a:pt x="74" y="43"/>
                </a:lnTo>
                <a:lnTo>
                  <a:pt x="73" y="50"/>
                </a:lnTo>
                <a:lnTo>
                  <a:pt x="73" y="56"/>
                </a:lnTo>
                <a:lnTo>
                  <a:pt x="74" y="66"/>
                </a:lnTo>
                <a:lnTo>
                  <a:pt x="75" y="76"/>
                </a:lnTo>
                <a:lnTo>
                  <a:pt x="75" y="76"/>
                </a:lnTo>
                <a:lnTo>
                  <a:pt x="74" y="91"/>
                </a:lnTo>
                <a:lnTo>
                  <a:pt x="74" y="95"/>
                </a:lnTo>
                <a:lnTo>
                  <a:pt x="71" y="98"/>
                </a:lnTo>
                <a:lnTo>
                  <a:pt x="71" y="98"/>
                </a:lnTo>
                <a:lnTo>
                  <a:pt x="68" y="100"/>
                </a:lnTo>
                <a:lnTo>
                  <a:pt x="63" y="102"/>
                </a:lnTo>
                <a:lnTo>
                  <a:pt x="60" y="105"/>
                </a:lnTo>
                <a:lnTo>
                  <a:pt x="57" y="111"/>
                </a:lnTo>
                <a:lnTo>
                  <a:pt x="57" y="111"/>
                </a:lnTo>
                <a:lnTo>
                  <a:pt x="54" y="121"/>
                </a:lnTo>
                <a:lnTo>
                  <a:pt x="53" y="123"/>
                </a:lnTo>
                <a:lnTo>
                  <a:pt x="52" y="125"/>
                </a:lnTo>
                <a:lnTo>
                  <a:pt x="52" y="125"/>
                </a:lnTo>
                <a:lnTo>
                  <a:pt x="45" y="133"/>
                </a:lnTo>
                <a:lnTo>
                  <a:pt x="41" y="139"/>
                </a:lnTo>
                <a:lnTo>
                  <a:pt x="37" y="145"/>
                </a:lnTo>
                <a:lnTo>
                  <a:pt x="37" y="145"/>
                </a:lnTo>
                <a:lnTo>
                  <a:pt x="35" y="148"/>
                </a:lnTo>
                <a:lnTo>
                  <a:pt x="34" y="150"/>
                </a:lnTo>
                <a:lnTo>
                  <a:pt x="28" y="152"/>
                </a:lnTo>
                <a:lnTo>
                  <a:pt x="24" y="156"/>
                </a:lnTo>
                <a:lnTo>
                  <a:pt x="21" y="157"/>
                </a:lnTo>
                <a:lnTo>
                  <a:pt x="20" y="159"/>
                </a:lnTo>
                <a:lnTo>
                  <a:pt x="20" y="159"/>
                </a:lnTo>
                <a:lnTo>
                  <a:pt x="19" y="171"/>
                </a:lnTo>
                <a:lnTo>
                  <a:pt x="17" y="192"/>
                </a:lnTo>
                <a:lnTo>
                  <a:pt x="15" y="209"/>
                </a:lnTo>
                <a:lnTo>
                  <a:pt x="14" y="217"/>
                </a:lnTo>
                <a:lnTo>
                  <a:pt x="14" y="217"/>
                </a:lnTo>
                <a:lnTo>
                  <a:pt x="14" y="232"/>
                </a:lnTo>
                <a:lnTo>
                  <a:pt x="14" y="266"/>
                </a:lnTo>
                <a:lnTo>
                  <a:pt x="14" y="317"/>
                </a:lnTo>
                <a:lnTo>
                  <a:pt x="14" y="317"/>
                </a:lnTo>
                <a:lnTo>
                  <a:pt x="20" y="335"/>
                </a:lnTo>
                <a:lnTo>
                  <a:pt x="24" y="348"/>
                </a:lnTo>
                <a:lnTo>
                  <a:pt x="26" y="357"/>
                </a:lnTo>
                <a:lnTo>
                  <a:pt x="26" y="357"/>
                </a:lnTo>
                <a:lnTo>
                  <a:pt x="27" y="361"/>
                </a:lnTo>
                <a:lnTo>
                  <a:pt x="28" y="365"/>
                </a:lnTo>
                <a:lnTo>
                  <a:pt x="34" y="374"/>
                </a:lnTo>
                <a:lnTo>
                  <a:pt x="41" y="383"/>
                </a:lnTo>
                <a:lnTo>
                  <a:pt x="41" y="383"/>
                </a:lnTo>
                <a:lnTo>
                  <a:pt x="36" y="429"/>
                </a:lnTo>
                <a:lnTo>
                  <a:pt x="32" y="465"/>
                </a:lnTo>
                <a:lnTo>
                  <a:pt x="28" y="493"/>
                </a:lnTo>
                <a:lnTo>
                  <a:pt x="28" y="493"/>
                </a:lnTo>
                <a:lnTo>
                  <a:pt x="24" y="530"/>
                </a:lnTo>
                <a:lnTo>
                  <a:pt x="23" y="547"/>
                </a:lnTo>
                <a:lnTo>
                  <a:pt x="23" y="560"/>
                </a:lnTo>
                <a:lnTo>
                  <a:pt x="25" y="583"/>
                </a:lnTo>
                <a:lnTo>
                  <a:pt x="25" y="583"/>
                </a:lnTo>
                <a:lnTo>
                  <a:pt x="32" y="584"/>
                </a:lnTo>
                <a:lnTo>
                  <a:pt x="38" y="586"/>
                </a:lnTo>
                <a:lnTo>
                  <a:pt x="38" y="586"/>
                </a:lnTo>
                <a:lnTo>
                  <a:pt x="36" y="589"/>
                </a:lnTo>
                <a:lnTo>
                  <a:pt x="28" y="599"/>
                </a:lnTo>
                <a:lnTo>
                  <a:pt x="24" y="606"/>
                </a:lnTo>
                <a:lnTo>
                  <a:pt x="19" y="615"/>
                </a:lnTo>
                <a:lnTo>
                  <a:pt x="16" y="624"/>
                </a:lnTo>
                <a:lnTo>
                  <a:pt x="14" y="634"/>
                </a:lnTo>
                <a:lnTo>
                  <a:pt x="14" y="634"/>
                </a:lnTo>
                <a:lnTo>
                  <a:pt x="11" y="658"/>
                </a:lnTo>
                <a:lnTo>
                  <a:pt x="9" y="679"/>
                </a:lnTo>
                <a:lnTo>
                  <a:pt x="8" y="702"/>
                </a:lnTo>
                <a:lnTo>
                  <a:pt x="8" y="702"/>
                </a:lnTo>
                <a:lnTo>
                  <a:pt x="8" y="719"/>
                </a:lnTo>
                <a:lnTo>
                  <a:pt x="7" y="740"/>
                </a:lnTo>
                <a:lnTo>
                  <a:pt x="7" y="740"/>
                </a:lnTo>
                <a:lnTo>
                  <a:pt x="5" y="744"/>
                </a:lnTo>
                <a:lnTo>
                  <a:pt x="2" y="750"/>
                </a:lnTo>
                <a:lnTo>
                  <a:pt x="0" y="755"/>
                </a:lnTo>
                <a:lnTo>
                  <a:pt x="0" y="758"/>
                </a:lnTo>
                <a:lnTo>
                  <a:pt x="1" y="761"/>
                </a:lnTo>
                <a:lnTo>
                  <a:pt x="1" y="761"/>
                </a:lnTo>
                <a:lnTo>
                  <a:pt x="4" y="771"/>
                </a:lnTo>
                <a:lnTo>
                  <a:pt x="5" y="776"/>
                </a:lnTo>
                <a:lnTo>
                  <a:pt x="5" y="776"/>
                </a:lnTo>
                <a:lnTo>
                  <a:pt x="7" y="780"/>
                </a:lnTo>
                <a:lnTo>
                  <a:pt x="12" y="788"/>
                </a:lnTo>
                <a:lnTo>
                  <a:pt x="19" y="795"/>
                </a:lnTo>
                <a:lnTo>
                  <a:pt x="23" y="797"/>
                </a:lnTo>
                <a:lnTo>
                  <a:pt x="26" y="798"/>
                </a:lnTo>
                <a:lnTo>
                  <a:pt x="26" y="798"/>
                </a:lnTo>
                <a:lnTo>
                  <a:pt x="35" y="797"/>
                </a:lnTo>
                <a:lnTo>
                  <a:pt x="37" y="795"/>
                </a:lnTo>
                <a:lnTo>
                  <a:pt x="38" y="791"/>
                </a:lnTo>
                <a:lnTo>
                  <a:pt x="38" y="791"/>
                </a:lnTo>
                <a:lnTo>
                  <a:pt x="41" y="783"/>
                </a:lnTo>
                <a:lnTo>
                  <a:pt x="42" y="771"/>
                </a:lnTo>
                <a:lnTo>
                  <a:pt x="43" y="756"/>
                </a:lnTo>
                <a:lnTo>
                  <a:pt x="43" y="756"/>
                </a:lnTo>
                <a:lnTo>
                  <a:pt x="44" y="719"/>
                </a:lnTo>
                <a:lnTo>
                  <a:pt x="44" y="719"/>
                </a:lnTo>
                <a:lnTo>
                  <a:pt x="45" y="708"/>
                </a:lnTo>
                <a:lnTo>
                  <a:pt x="47" y="690"/>
                </a:lnTo>
                <a:lnTo>
                  <a:pt x="52" y="671"/>
                </a:lnTo>
                <a:lnTo>
                  <a:pt x="55" y="664"/>
                </a:lnTo>
                <a:lnTo>
                  <a:pt x="59" y="658"/>
                </a:lnTo>
                <a:lnTo>
                  <a:pt x="59" y="658"/>
                </a:lnTo>
                <a:lnTo>
                  <a:pt x="78" y="638"/>
                </a:lnTo>
                <a:lnTo>
                  <a:pt x="86" y="626"/>
                </a:lnTo>
                <a:lnTo>
                  <a:pt x="91" y="619"/>
                </a:lnTo>
                <a:lnTo>
                  <a:pt x="91" y="619"/>
                </a:lnTo>
                <a:lnTo>
                  <a:pt x="104" y="586"/>
                </a:lnTo>
                <a:lnTo>
                  <a:pt x="142" y="587"/>
                </a:lnTo>
                <a:lnTo>
                  <a:pt x="145" y="624"/>
                </a:lnTo>
                <a:lnTo>
                  <a:pt x="145" y="624"/>
                </a:lnTo>
                <a:lnTo>
                  <a:pt x="143" y="650"/>
                </a:lnTo>
                <a:lnTo>
                  <a:pt x="143" y="673"/>
                </a:lnTo>
                <a:lnTo>
                  <a:pt x="143" y="684"/>
                </a:lnTo>
                <a:lnTo>
                  <a:pt x="144" y="693"/>
                </a:lnTo>
                <a:lnTo>
                  <a:pt x="144" y="693"/>
                </a:lnTo>
                <a:lnTo>
                  <a:pt x="145" y="710"/>
                </a:lnTo>
                <a:lnTo>
                  <a:pt x="145" y="726"/>
                </a:lnTo>
                <a:lnTo>
                  <a:pt x="144" y="743"/>
                </a:lnTo>
                <a:lnTo>
                  <a:pt x="142" y="760"/>
                </a:lnTo>
                <a:lnTo>
                  <a:pt x="142" y="760"/>
                </a:lnTo>
                <a:lnTo>
                  <a:pt x="138" y="779"/>
                </a:lnTo>
                <a:lnTo>
                  <a:pt x="135" y="791"/>
                </a:lnTo>
                <a:lnTo>
                  <a:pt x="135" y="791"/>
                </a:lnTo>
                <a:lnTo>
                  <a:pt x="132" y="803"/>
                </a:lnTo>
                <a:lnTo>
                  <a:pt x="130" y="811"/>
                </a:lnTo>
                <a:lnTo>
                  <a:pt x="130" y="811"/>
                </a:lnTo>
                <a:lnTo>
                  <a:pt x="130" y="816"/>
                </a:lnTo>
                <a:lnTo>
                  <a:pt x="132" y="823"/>
                </a:lnTo>
                <a:lnTo>
                  <a:pt x="133" y="831"/>
                </a:lnTo>
                <a:lnTo>
                  <a:pt x="133" y="831"/>
                </a:lnTo>
                <a:lnTo>
                  <a:pt x="139" y="834"/>
                </a:lnTo>
                <a:lnTo>
                  <a:pt x="139" y="834"/>
                </a:lnTo>
                <a:lnTo>
                  <a:pt x="143" y="834"/>
                </a:lnTo>
                <a:lnTo>
                  <a:pt x="147" y="834"/>
                </a:lnTo>
                <a:lnTo>
                  <a:pt x="152" y="834"/>
                </a:lnTo>
                <a:lnTo>
                  <a:pt x="156" y="835"/>
                </a:lnTo>
                <a:lnTo>
                  <a:pt x="156" y="835"/>
                </a:lnTo>
                <a:lnTo>
                  <a:pt x="164" y="840"/>
                </a:lnTo>
                <a:lnTo>
                  <a:pt x="178" y="844"/>
                </a:lnTo>
                <a:lnTo>
                  <a:pt x="192" y="848"/>
                </a:lnTo>
                <a:lnTo>
                  <a:pt x="198" y="849"/>
                </a:lnTo>
                <a:lnTo>
                  <a:pt x="201" y="849"/>
                </a:lnTo>
                <a:lnTo>
                  <a:pt x="201" y="849"/>
                </a:lnTo>
                <a:lnTo>
                  <a:pt x="206" y="846"/>
                </a:lnTo>
                <a:lnTo>
                  <a:pt x="209" y="842"/>
                </a:lnTo>
                <a:lnTo>
                  <a:pt x="211" y="839"/>
                </a:lnTo>
                <a:lnTo>
                  <a:pt x="213" y="835"/>
                </a:lnTo>
                <a:lnTo>
                  <a:pt x="213" y="835"/>
                </a:lnTo>
                <a:lnTo>
                  <a:pt x="210" y="833"/>
                </a:lnTo>
                <a:lnTo>
                  <a:pt x="206" y="830"/>
                </a:lnTo>
                <a:lnTo>
                  <a:pt x="200" y="825"/>
                </a:lnTo>
                <a:lnTo>
                  <a:pt x="200" y="825"/>
                </a:lnTo>
                <a:lnTo>
                  <a:pt x="195" y="821"/>
                </a:lnTo>
                <a:lnTo>
                  <a:pt x="190" y="815"/>
                </a:lnTo>
                <a:lnTo>
                  <a:pt x="186" y="807"/>
                </a:lnTo>
                <a:lnTo>
                  <a:pt x="186" y="807"/>
                </a:lnTo>
                <a:lnTo>
                  <a:pt x="182" y="798"/>
                </a:lnTo>
                <a:lnTo>
                  <a:pt x="180" y="791"/>
                </a:lnTo>
                <a:lnTo>
                  <a:pt x="179" y="783"/>
                </a:lnTo>
                <a:lnTo>
                  <a:pt x="178" y="773"/>
                </a:lnTo>
                <a:lnTo>
                  <a:pt x="178" y="773"/>
                </a:lnTo>
                <a:lnTo>
                  <a:pt x="179" y="765"/>
                </a:lnTo>
                <a:lnTo>
                  <a:pt x="182" y="753"/>
                </a:lnTo>
                <a:lnTo>
                  <a:pt x="190" y="725"/>
                </a:lnTo>
                <a:lnTo>
                  <a:pt x="199" y="694"/>
                </a:lnTo>
                <a:lnTo>
                  <a:pt x="202" y="679"/>
                </a:lnTo>
                <a:lnTo>
                  <a:pt x="204" y="667"/>
                </a:lnTo>
                <a:lnTo>
                  <a:pt x="204" y="667"/>
                </a:lnTo>
                <a:lnTo>
                  <a:pt x="205" y="577"/>
                </a:lnTo>
                <a:lnTo>
                  <a:pt x="205" y="577"/>
                </a:lnTo>
                <a:lnTo>
                  <a:pt x="207" y="576"/>
                </a:lnTo>
                <a:lnTo>
                  <a:pt x="209" y="575"/>
                </a:lnTo>
                <a:lnTo>
                  <a:pt x="213" y="571"/>
                </a:lnTo>
                <a:lnTo>
                  <a:pt x="213" y="571"/>
                </a:lnTo>
                <a:lnTo>
                  <a:pt x="214" y="561"/>
                </a:lnTo>
                <a:lnTo>
                  <a:pt x="213" y="539"/>
                </a:lnTo>
                <a:lnTo>
                  <a:pt x="211" y="472"/>
                </a:lnTo>
                <a:lnTo>
                  <a:pt x="207" y="379"/>
                </a:lnTo>
                <a:lnTo>
                  <a:pt x="207" y="379"/>
                </a:lnTo>
                <a:lnTo>
                  <a:pt x="214" y="369"/>
                </a:lnTo>
                <a:lnTo>
                  <a:pt x="219" y="361"/>
                </a:lnTo>
                <a:lnTo>
                  <a:pt x="220" y="357"/>
                </a:lnTo>
                <a:lnTo>
                  <a:pt x="222" y="353"/>
                </a:lnTo>
                <a:lnTo>
                  <a:pt x="222" y="353"/>
                </a:lnTo>
                <a:lnTo>
                  <a:pt x="222" y="339"/>
                </a:lnTo>
                <a:lnTo>
                  <a:pt x="222" y="326"/>
                </a:lnTo>
                <a:lnTo>
                  <a:pt x="222" y="326"/>
                </a:lnTo>
                <a:lnTo>
                  <a:pt x="219" y="241"/>
                </a:lnTo>
                <a:lnTo>
                  <a:pt x="219" y="241"/>
                </a:lnTo>
                <a:lnTo>
                  <a:pt x="218" y="230"/>
                </a:lnTo>
                <a:lnTo>
                  <a:pt x="214" y="215"/>
                </a:lnTo>
                <a:lnTo>
                  <a:pt x="209" y="199"/>
                </a:lnTo>
                <a:lnTo>
                  <a:pt x="209" y="199"/>
                </a:lnTo>
                <a:lnTo>
                  <a:pt x="209" y="196"/>
                </a:lnTo>
                <a:lnTo>
                  <a:pt x="209" y="188"/>
                </a:lnTo>
                <a:lnTo>
                  <a:pt x="209" y="188"/>
                </a:lnTo>
                <a:lnTo>
                  <a:pt x="207" y="181"/>
                </a:lnTo>
                <a:lnTo>
                  <a:pt x="201" y="169"/>
                </a:lnTo>
                <a:lnTo>
                  <a:pt x="201" y="169"/>
                </a:lnTo>
                <a:lnTo>
                  <a:pt x="196" y="154"/>
                </a:lnTo>
                <a:lnTo>
                  <a:pt x="192" y="147"/>
                </a:lnTo>
                <a:lnTo>
                  <a:pt x="192" y="147"/>
                </a:lnTo>
                <a:lnTo>
                  <a:pt x="186" y="135"/>
                </a:lnTo>
                <a:lnTo>
                  <a:pt x="181" y="129"/>
                </a:lnTo>
                <a:lnTo>
                  <a:pt x="178" y="123"/>
                </a:lnTo>
                <a:lnTo>
                  <a:pt x="178" y="123"/>
                </a:lnTo>
                <a:lnTo>
                  <a:pt x="177" y="120"/>
                </a:lnTo>
                <a:lnTo>
                  <a:pt x="177" y="115"/>
                </a:lnTo>
                <a:lnTo>
                  <a:pt x="177" y="107"/>
                </a:lnTo>
                <a:lnTo>
                  <a:pt x="177" y="107"/>
                </a:lnTo>
                <a:lnTo>
                  <a:pt x="175" y="102"/>
                </a:lnTo>
                <a:lnTo>
                  <a:pt x="177" y="95"/>
                </a:lnTo>
                <a:lnTo>
                  <a:pt x="178" y="87"/>
                </a:lnTo>
                <a:lnTo>
                  <a:pt x="178" y="87"/>
                </a:lnTo>
                <a:lnTo>
                  <a:pt x="179" y="87"/>
                </a:lnTo>
                <a:lnTo>
                  <a:pt x="180" y="87"/>
                </a:lnTo>
                <a:lnTo>
                  <a:pt x="181" y="86"/>
                </a:lnTo>
                <a:lnTo>
                  <a:pt x="181" y="81"/>
                </a:lnTo>
                <a:lnTo>
                  <a:pt x="181" y="81"/>
                </a:lnTo>
                <a:lnTo>
                  <a:pt x="180" y="74"/>
                </a:lnTo>
                <a:lnTo>
                  <a:pt x="180" y="72"/>
                </a:lnTo>
                <a:lnTo>
                  <a:pt x="180" y="72"/>
                </a:lnTo>
                <a:lnTo>
                  <a:pt x="180" y="61"/>
                </a:lnTo>
                <a:lnTo>
                  <a:pt x="180" y="51"/>
                </a:lnTo>
                <a:lnTo>
                  <a:pt x="180" y="43"/>
                </a:lnTo>
                <a:lnTo>
                  <a:pt x="180" y="43"/>
                </a:lnTo>
                <a:lnTo>
                  <a:pt x="178" y="36"/>
                </a:lnTo>
                <a:lnTo>
                  <a:pt x="174" y="29"/>
                </a:lnTo>
                <a:lnTo>
                  <a:pt x="170" y="21"/>
                </a:lnTo>
                <a:lnTo>
                  <a:pt x="166" y="17"/>
                </a:lnTo>
                <a:lnTo>
                  <a:pt x="163" y="14"/>
                </a:lnTo>
                <a:lnTo>
                  <a:pt x="163" y="14"/>
                </a:lnTo>
                <a:lnTo>
                  <a:pt x="159" y="11"/>
                </a:lnTo>
                <a:lnTo>
                  <a:pt x="156" y="8"/>
                </a:lnTo>
                <a:lnTo>
                  <a:pt x="154" y="6"/>
                </a:lnTo>
                <a:lnTo>
                  <a:pt x="147" y="4"/>
                </a:lnTo>
                <a:lnTo>
                  <a:pt x="147" y="4"/>
                </a:lnTo>
                <a:lnTo>
                  <a:pt x="143" y="2"/>
                </a:lnTo>
                <a:lnTo>
                  <a:pt x="137" y="0"/>
                </a:lnTo>
                <a:lnTo>
                  <a:pt x="129" y="0"/>
                </a:lnTo>
                <a:lnTo>
                  <a:pt x="120" y="2"/>
                </a:lnTo>
                <a:lnTo>
                  <a:pt x="120" y="2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Freeform 22">
            <a:extLst>
              <a:ext uri="{FF2B5EF4-FFF2-40B4-BE49-F238E27FC236}">
                <a16:creationId xmlns:a16="http://schemas.microsoft.com/office/drawing/2014/main" id="{23966AA1-B907-47F4-A61C-67280429AB51}"/>
              </a:ext>
            </a:extLst>
          </p:cNvPr>
          <p:cNvSpPr>
            <a:spLocks/>
          </p:cNvSpPr>
          <p:nvPr/>
        </p:nvSpPr>
        <p:spPr bwMode="auto">
          <a:xfrm>
            <a:off x="3046965" y="4333861"/>
            <a:ext cx="852946" cy="1783992"/>
          </a:xfrm>
          <a:custGeom>
            <a:avLst/>
            <a:gdLst>
              <a:gd name="T0" fmla="*/ 204 w 415"/>
              <a:gd name="T1" fmla="*/ 7 h 868"/>
              <a:gd name="T2" fmla="*/ 180 w 415"/>
              <a:gd name="T3" fmla="*/ 44 h 868"/>
              <a:gd name="T4" fmla="*/ 182 w 415"/>
              <a:gd name="T5" fmla="*/ 98 h 868"/>
              <a:gd name="T6" fmla="*/ 169 w 415"/>
              <a:gd name="T7" fmla="*/ 124 h 868"/>
              <a:gd name="T8" fmla="*/ 161 w 415"/>
              <a:gd name="T9" fmla="*/ 148 h 868"/>
              <a:gd name="T10" fmla="*/ 139 w 415"/>
              <a:gd name="T11" fmla="*/ 218 h 868"/>
              <a:gd name="T12" fmla="*/ 133 w 415"/>
              <a:gd name="T13" fmla="*/ 237 h 868"/>
              <a:gd name="T14" fmla="*/ 56 w 415"/>
              <a:gd name="T15" fmla="*/ 237 h 868"/>
              <a:gd name="T16" fmla="*/ 55 w 415"/>
              <a:gd name="T17" fmla="*/ 327 h 868"/>
              <a:gd name="T18" fmla="*/ 54 w 415"/>
              <a:gd name="T19" fmla="*/ 384 h 868"/>
              <a:gd name="T20" fmla="*/ 93 w 415"/>
              <a:gd name="T21" fmla="*/ 407 h 868"/>
              <a:gd name="T22" fmla="*/ 158 w 415"/>
              <a:gd name="T23" fmla="*/ 467 h 868"/>
              <a:gd name="T24" fmla="*/ 176 w 415"/>
              <a:gd name="T25" fmla="*/ 527 h 868"/>
              <a:gd name="T26" fmla="*/ 177 w 415"/>
              <a:gd name="T27" fmla="*/ 622 h 868"/>
              <a:gd name="T28" fmla="*/ 161 w 415"/>
              <a:gd name="T29" fmla="*/ 632 h 868"/>
              <a:gd name="T30" fmla="*/ 133 w 415"/>
              <a:gd name="T31" fmla="*/ 661 h 868"/>
              <a:gd name="T32" fmla="*/ 65 w 415"/>
              <a:gd name="T33" fmla="*/ 734 h 868"/>
              <a:gd name="T34" fmla="*/ 35 w 415"/>
              <a:gd name="T35" fmla="*/ 749 h 868"/>
              <a:gd name="T36" fmla="*/ 4 w 415"/>
              <a:gd name="T37" fmla="*/ 772 h 868"/>
              <a:gd name="T38" fmla="*/ 11 w 415"/>
              <a:gd name="T39" fmla="*/ 792 h 868"/>
              <a:gd name="T40" fmla="*/ 39 w 415"/>
              <a:gd name="T41" fmla="*/ 829 h 868"/>
              <a:gd name="T42" fmla="*/ 90 w 415"/>
              <a:gd name="T43" fmla="*/ 867 h 868"/>
              <a:gd name="T44" fmla="*/ 129 w 415"/>
              <a:gd name="T45" fmla="*/ 865 h 868"/>
              <a:gd name="T46" fmla="*/ 126 w 415"/>
              <a:gd name="T47" fmla="*/ 853 h 868"/>
              <a:gd name="T48" fmla="*/ 92 w 415"/>
              <a:gd name="T49" fmla="*/ 785 h 868"/>
              <a:gd name="T50" fmla="*/ 160 w 415"/>
              <a:gd name="T51" fmla="*/ 724 h 868"/>
              <a:gd name="T52" fmla="*/ 227 w 415"/>
              <a:gd name="T53" fmla="*/ 665 h 868"/>
              <a:gd name="T54" fmla="*/ 245 w 415"/>
              <a:gd name="T55" fmla="*/ 650 h 868"/>
              <a:gd name="T56" fmla="*/ 258 w 415"/>
              <a:gd name="T57" fmla="*/ 651 h 868"/>
              <a:gd name="T58" fmla="*/ 264 w 415"/>
              <a:gd name="T59" fmla="*/ 735 h 868"/>
              <a:gd name="T60" fmla="*/ 270 w 415"/>
              <a:gd name="T61" fmla="*/ 777 h 868"/>
              <a:gd name="T62" fmla="*/ 283 w 415"/>
              <a:gd name="T63" fmla="*/ 848 h 868"/>
              <a:gd name="T64" fmla="*/ 401 w 415"/>
              <a:gd name="T65" fmla="*/ 839 h 868"/>
              <a:gd name="T66" fmla="*/ 412 w 415"/>
              <a:gd name="T67" fmla="*/ 829 h 868"/>
              <a:gd name="T68" fmla="*/ 360 w 415"/>
              <a:gd name="T69" fmla="*/ 824 h 868"/>
              <a:gd name="T70" fmla="*/ 322 w 415"/>
              <a:gd name="T71" fmla="*/ 785 h 868"/>
              <a:gd name="T72" fmla="*/ 333 w 415"/>
              <a:gd name="T73" fmla="*/ 624 h 868"/>
              <a:gd name="T74" fmla="*/ 301 w 415"/>
              <a:gd name="T75" fmla="*/ 453 h 868"/>
              <a:gd name="T76" fmla="*/ 293 w 415"/>
              <a:gd name="T77" fmla="*/ 409 h 868"/>
              <a:gd name="T78" fmla="*/ 303 w 415"/>
              <a:gd name="T79" fmla="*/ 348 h 868"/>
              <a:gd name="T80" fmla="*/ 345 w 415"/>
              <a:gd name="T81" fmla="*/ 254 h 868"/>
              <a:gd name="T82" fmla="*/ 371 w 415"/>
              <a:gd name="T83" fmla="*/ 234 h 868"/>
              <a:gd name="T84" fmla="*/ 373 w 415"/>
              <a:gd name="T85" fmla="*/ 206 h 868"/>
              <a:gd name="T86" fmla="*/ 396 w 415"/>
              <a:gd name="T87" fmla="*/ 173 h 868"/>
              <a:gd name="T88" fmla="*/ 327 w 415"/>
              <a:gd name="T89" fmla="*/ 195 h 868"/>
              <a:gd name="T90" fmla="*/ 311 w 415"/>
              <a:gd name="T91" fmla="*/ 213 h 868"/>
              <a:gd name="T92" fmla="*/ 297 w 415"/>
              <a:gd name="T93" fmla="*/ 219 h 868"/>
              <a:gd name="T94" fmla="*/ 262 w 415"/>
              <a:gd name="T95" fmla="*/ 208 h 868"/>
              <a:gd name="T96" fmla="*/ 258 w 415"/>
              <a:gd name="T97" fmla="*/ 175 h 868"/>
              <a:gd name="T98" fmla="*/ 258 w 415"/>
              <a:gd name="T99" fmla="*/ 145 h 868"/>
              <a:gd name="T100" fmla="*/ 278 w 415"/>
              <a:gd name="T101" fmla="*/ 130 h 868"/>
              <a:gd name="T102" fmla="*/ 289 w 415"/>
              <a:gd name="T103" fmla="*/ 117 h 868"/>
              <a:gd name="T104" fmla="*/ 290 w 415"/>
              <a:gd name="T105" fmla="*/ 103 h 868"/>
              <a:gd name="T106" fmla="*/ 291 w 415"/>
              <a:gd name="T107" fmla="*/ 81 h 868"/>
              <a:gd name="T108" fmla="*/ 303 w 415"/>
              <a:gd name="T109" fmla="*/ 71 h 868"/>
              <a:gd name="T110" fmla="*/ 299 w 415"/>
              <a:gd name="T111" fmla="*/ 44 h 868"/>
              <a:gd name="T112" fmla="*/ 291 w 415"/>
              <a:gd name="T113" fmla="*/ 22 h 868"/>
              <a:gd name="T114" fmla="*/ 263 w 415"/>
              <a:gd name="T115" fmla="*/ 7 h 868"/>
              <a:gd name="T116" fmla="*/ 240 w 415"/>
              <a:gd name="T117" fmla="*/ 0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5" h="868">
                <a:moveTo>
                  <a:pt x="225" y="3"/>
                </a:moveTo>
                <a:lnTo>
                  <a:pt x="225" y="3"/>
                </a:lnTo>
                <a:lnTo>
                  <a:pt x="222" y="3"/>
                </a:lnTo>
                <a:lnTo>
                  <a:pt x="216" y="3"/>
                </a:lnTo>
                <a:lnTo>
                  <a:pt x="209" y="5"/>
                </a:lnTo>
                <a:lnTo>
                  <a:pt x="204" y="7"/>
                </a:lnTo>
                <a:lnTo>
                  <a:pt x="201" y="10"/>
                </a:lnTo>
                <a:lnTo>
                  <a:pt x="201" y="10"/>
                </a:lnTo>
                <a:lnTo>
                  <a:pt x="189" y="27"/>
                </a:lnTo>
                <a:lnTo>
                  <a:pt x="183" y="36"/>
                </a:lnTo>
                <a:lnTo>
                  <a:pt x="180" y="44"/>
                </a:lnTo>
                <a:lnTo>
                  <a:pt x="180" y="44"/>
                </a:lnTo>
                <a:lnTo>
                  <a:pt x="174" y="62"/>
                </a:lnTo>
                <a:lnTo>
                  <a:pt x="171" y="75"/>
                </a:lnTo>
                <a:lnTo>
                  <a:pt x="171" y="75"/>
                </a:lnTo>
                <a:lnTo>
                  <a:pt x="172" y="82"/>
                </a:lnTo>
                <a:lnTo>
                  <a:pt x="174" y="89"/>
                </a:lnTo>
                <a:lnTo>
                  <a:pt x="182" y="98"/>
                </a:lnTo>
                <a:lnTo>
                  <a:pt x="188" y="103"/>
                </a:lnTo>
                <a:lnTo>
                  <a:pt x="188" y="108"/>
                </a:lnTo>
                <a:lnTo>
                  <a:pt x="180" y="122"/>
                </a:lnTo>
                <a:lnTo>
                  <a:pt x="180" y="122"/>
                </a:lnTo>
                <a:lnTo>
                  <a:pt x="173" y="123"/>
                </a:lnTo>
                <a:lnTo>
                  <a:pt x="169" y="124"/>
                </a:lnTo>
                <a:lnTo>
                  <a:pt x="167" y="126"/>
                </a:lnTo>
                <a:lnTo>
                  <a:pt x="166" y="128"/>
                </a:lnTo>
                <a:lnTo>
                  <a:pt x="166" y="128"/>
                </a:lnTo>
                <a:lnTo>
                  <a:pt x="163" y="140"/>
                </a:lnTo>
                <a:lnTo>
                  <a:pt x="161" y="148"/>
                </a:lnTo>
                <a:lnTo>
                  <a:pt x="161" y="148"/>
                </a:lnTo>
                <a:lnTo>
                  <a:pt x="154" y="170"/>
                </a:lnTo>
                <a:lnTo>
                  <a:pt x="148" y="188"/>
                </a:lnTo>
                <a:lnTo>
                  <a:pt x="145" y="203"/>
                </a:lnTo>
                <a:lnTo>
                  <a:pt x="145" y="203"/>
                </a:lnTo>
                <a:lnTo>
                  <a:pt x="143" y="212"/>
                </a:lnTo>
                <a:lnTo>
                  <a:pt x="139" y="218"/>
                </a:lnTo>
                <a:lnTo>
                  <a:pt x="136" y="224"/>
                </a:lnTo>
                <a:lnTo>
                  <a:pt x="135" y="227"/>
                </a:lnTo>
                <a:lnTo>
                  <a:pt x="135" y="227"/>
                </a:lnTo>
                <a:lnTo>
                  <a:pt x="134" y="234"/>
                </a:lnTo>
                <a:lnTo>
                  <a:pt x="133" y="237"/>
                </a:lnTo>
                <a:lnTo>
                  <a:pt x="133" y="237"/>
                </a:lnTo>
                <a:lnTo>
                  <a:pt x="121" y="236"/>
                </a:lnTo>
                <a:lnTo>
                  <a:pt x="95" y="234"/>
                </a:lnTo>
                <a:lnTo>
                  <a:pt x="81" y="234"/>
                </a:lnTo>
                <a:lnTo>
                  <a:pt x="68" y="234"/>
                </a:lnTo>
                <a:lnTo>
                  <a:pt x="59" y="236"/>
                </a:lnTo>
                <a:lnTo>
                  <a:pt x="56" y="237"/>
                </a:lnTo>
                <a:lnTo>
                  <a:pt x="55" y="240"/>
                </a:lnTo>
                <a:lnTo>
                  <a:pt x="55" y="240"/>
                </a:lnTo>
                <a:lnTo>
                  <a:pt x="54" y="248"/>
                </a:lnTo>
                <a:lnTo>
                  <a:pt x="54" y="260"/>
                </a:lnTo>
                <a:lnTo>
                  <a:pt x="54" y="293"/>
                </a:lnTo>
                <a:lnTo>
                  <a:pt x="55" y="327"/>
                </a:lnTo>
                <a:lnTo>
                  <a:pt x="55" y="350"/>
                </a:lnTo>
                <a:lnTo>
                  <a:pt x="55" y="350"/>
                </a:lnTo>
                <a:lnTo>
                  <a:pt x="54" y="361"/>
                </a:lnTo>
                <a:lnTo>
                  <a:pt x="52" y="373"/>
                </a:lnTo>
                <a:lnTo>
                  <a:pt x="53" y="379"/>
                </a:lnTo>
                <a:lnTo>
                  <a:pt x="54" y="384"/>
                </a:lnTo>
                <a:lnTo>
                  <a:pt x="57" y="388"/>
                </a:lnTo>
                <a:lnTo>
                  <a:pt x="63" y="393"/>
                </a:lnTo>
                <a:lnTo>
                  <a:pt x="63" y="393"/>
                </a:lnTo>
                <a:lnTo>
                  <a:pt x="75" y="399"/>
                </a:lnTo>
                <a:lnTo>
                  <a:pt x="85" y="404"/>
                </a:lnTo>
                <a:lnTo>
                  <a:pt x="93" y="407"/>
                </a:lnTo>
                <a:lnTo>
                  <a:pt x="100" y="408"/>
                </a:lnTo>
                <a:lnTo>
                  <a:pt x="100" y="408"/>
                </a:lnTo>
                <a:lnTo>
                  <a:pt x="125" y="414"/>
                </a:lnTo>
                <a:lnTo>
                  <a:pt x="145" y="418"/>
                </a:lnTo>
                <a:lnTo>
                  <a:pt x="145" y="418"/>
                </a:lnTo>
                <a:lnTo>
                  <a:pt x="158" y="467"/>
                </a:lnTo>
                <a:lnTo>
                  <a:pt x="158" y="467"/>
                </a:lnTo>
                <a:lnTo>
                  <a:pt x="163" y="481"/>
                </a:lnTo>
                <a:lnTo>
                  <a:pt x="166" y="493"/>
                </a:lnTo>
                <a:lnTo>
                  <a:pt x="166" y="493"/>
                </a:lnTo>
                <a:lnTo>
                  <a:pt x="171" y="509"/>
                </a:lnTo>
                <a:lnTo>
                  <a:pt x="176" y="527"/>
                </a:lnTo>
                <a:lnTo>
                  <a:pt x="176" y="527"/>
                </a:lnTo>
                <a:lnTo>
                  <a:pt x="177" y="560"/>
                </a:lnTo>
                <a:lnTo>
                  <a:pt x="180" y="593"/>
                </a:lnTo>
                <a:lnTo>
                  <a:pt x="180" y="593"/>
                </a:lnTo>
                <a:lnTo>
                  <a:pt x="180" y="608"/>
                </a:lnTo>
                <a:lnTo>
                  <a:pt x="177" y="622"/>
                </a:lnTo>
                <a:lnTo>
                  <a:pt x="177" y="622"/>
                </a:lnTo>
                <a:lnTo>
                  <a:pt x="176" y="622"/>
                </a:lnTo>
                <a:lnTo>
                  <a:pt x="172" y="623"/>
                </a:lnTo>
                <a:lnTo>
                  <a:pt x="165" y="625"/>
                </a:lnTo>
                <a:lnTo>
                  <a:pt x="163" y="629"/>
                </a:lnTo>
                <a:lnTo>
                  <a:pt x="161" y="632"/>
                </a:lnTo>
                <a:lnTo>
                  <a:pt x="161" y="632"/>
                </a:lnTo>
                <a:lnTo>
                  <a:pt x="156" y="639"/>
                </a:lnTo>
                <a:lnTo>
                  <a:pt x="153" y="642"/>
                </a:lnTo>
                <a:lnTo>
                  <a:pt x="147" y="648"/>
                </a:lnTo>
                <a:lnTo>
                  <a:pt x="147" y="648"/>
                </a:lnTo>
                <a:lnTo>
                  <a:pt x="133" y="661"/>
                </a:lnTo>
                <a:lnTo>
                  <a:pt x="111" y="680"/>
                </a:lnTo>
                <a:lnTo>
                  <a:pt x="111" y="680"/>
                </a:lnTo>
                <a:lnTo>
                  <a:pt x="99" y="693"/>
                </a:lnTo>
                <a:lnTo>
                  <a:pt x="84" y="711"/>
                </a:lnTo>
                <a:lnTo>
                  <a:pt x="65" y="734"/>
                </a:lnTo>
                <a:lnTo>
                  <a:pt x="65" y="734"/>
                </a:lnTo>
                <a:lnTo>
                  <a:pt x="63" y="736"/>
                </a:lnTo>
                <a:lnTo>
                  <a:pt x="58" y="740"/>
                </a:lnTo>
                <a:lnTo>
                  <a:pt x="51" y="745"/>
                </a:lnTo>
                <a:lnTo>
                  <a:pt x="51" y="745"/>
                </a:lnTo>
                <a:lnTo>
                  <a:pt x="43" y="747"/>
                </a:lnTo>
                <a:lnTo>
                  <a:pt x="35" y="749"/>
                </a:lnTo>
                <a:lnTo>
                  <a:pt x="28" y="751"/>
                </a:lnTo>
                <a:lnTo>
                  <a:pt x="28" y="751"/>
                </a:lnTo>
                <a:lnTo>
                  <a:pt x="24" y="753"/>
                </a:lnTo>
                <a:lnTo>
                  <a:pt x="20" y="757"/>
                </a:lnTo>
                <a:lnTo>
                  <a:pt x="12" y="763"/>
                </a:lnTo>
                <a:lnTo>
                  <a:pt x="4" y="772"/>
                </a:lnTo>
                <a:lnTo>
                  <a:pt x="4" y="772"/>
                </a:lnTo>
                <a:lnTo>
                  <a:pt x="0" y="779"/>
                </a:lnTo>
                <a:lnTo>
                  <a:pt x="0" y="779"/>
                </a:lnTo>
                <a:lnTo>
                  <a:pt x="1" y="779"/>
                </a:lnTo>
                <a:lnTo>
                  <a:pt x="4" y="783"/>
                </a:lnTo>
                <a:lnTo>
                  <a:pt x="11" y="792"/>
                </a:lnTo>
                <a:lnTo>
                  <a:pt x="21" y="804"/>
                </a:lnTo>
                <a:lnTo>
                  <a:pt x="31" y="804"/>
                </a:lnTo>
                <a:lnTo>
                  <a:pt x="31" y="804"/>
                </a:lnTo>
                <a:lnTo>
                  <a:pt x="33" y="809"/>
                </a:lnTo>
                <a:lnTo>
                  <a:pt x="36" y="822"/>
                </a:lnTo>
                <a:lnTo>
                  <a:pt x="39" y="829"/>
                </a:lnTo>
                <a:lnTo>
                  <a:pt x="43" y="835"/>
                </a:lnTo>
                <a:lnTo>
                  <a:pt x="47" y="841"/>
                </a:lnTo>
                <a:lnTo>
                  <a:pt x="53" y="845"/>
                </a:lnTo>
                <a:lnTo>
                  <a:pt x="53" y="845"/>
                </a:lnTo>
                <a:lnTo>
                  <a:pt x="75" y="858"/>
                </a:lnTo>
                <a:lnTo>
                  <a:pt x="90" y="867"/>
                </a:lnTo>
                <a:lnTo>
                  <a:pt x="90" y="867"/>
                </a:lnTo>
                <a:lnTo>
                  <a:pt x="93" y="868"/>
                </a:lnTo>
                <a:lnTo>
                  <a:pt x="99" y="868"/>
                </a:lnTo>
                <a:lnTo>
                  <a:pt x="111" y="868"/>
                </a:lnTo>
                <a:lnTo>
                  <a:pt x="124" y="866"/>
                </a:lnTo>
                <a:lnTo>
                  <a:pt x="129" y="865"/>
                </a:lnTo>
                <a:lnTo>
                  <a:pt x="129" y="865"/>
                </a:lnTo>
                <a:lnTo>
                  <a:pt x="127" y="857"/>
                </a:lnTo>
                <a:lnTo>
                  <a:pt x="127" y="857"/>
                </a:lnTo>
                <a:lnTo>
                  <a:pt x="129" y="858"/>
                </a:lnTo>
                <a:lnTo>
                  <a:pt x="129" y="857"/>
                </a:lnTo>
                <a:lnTo>
                  <a:pt x="126" y="853"/>
                </a:lnTo>
                <a:lnTo>
                  <a:pt x="126" y="853"/>
                </a:lnTo>
                <a:lnTo>
                  <a:pt x="118" y="848"/>
                </a:lnTo>
                <a:lnTo>
                  <a:pt x="110" y="843"/>
                </a:lnTo>
                <a:lnTo>
                  <a:pt x="100" y="838"/>
                </a:lnTo>
                <a:lnTo>
                  <a:pt x="94" y="833"/>
                </a:lnTo>
                <a:lnTo>
                  <a:pt x="92" y="785"/>
                </a:lnTo>
                <a:lnTo>
                  <a:pt x="94" y="779"/>
                </a:lnTo>
                <a:lnTo>
                  <a:pt x="110" y="787"/>
                </a:lnTo>
                <a:lnTo>
                  <a:pt x="110" y="787"/>
                </a:lnTo>
                <a:lnTo>
                  <a:pt x="133" y="756"/>
                </a:lnTo>
                <a:lnTo>
                  <a:pt x="152" y="733"/>
                </a:lnTo>
                <a:lnTo>
                  <a:pt x="160" y="724"/>
                </a:lnTo>
                <a:lnTo>
                  <a:pt x="166" y="718"/>
                </a:lnTo>
                <a:lnTo>
                  <a:pt x="166" y="718"/>
                </a:lnTo>
                <a:lnTo>
                  <a:pt x="181" y="706"/>
                </a:lnTo>
                <a:lnTo>
                  <a:pt x="200" y="689"/>
                </a:lnTo>
                <a:lnTo>
                  <a:pt x="217" y="674"/>
                </a:lnTo>
                <a:lnTo>
                  <a:pt x="227" y="665"/>
                </a:lnTo>
                <a:lnTo>
                  <a:pt x="227" y="665"/>
                </a:lnTo>
                <a:lnTo>
                  <a:pt x="231" y="661"/>
                </a:lnTo>
                <a:lnTo>
                  <a:pt x="236" y="657"/>
                </a:lnTo>
                <a:lnTo>
                  <a:pt x="240" y="652"/>
                </a:lnTo>
                <a:lnTo>
                  <a:pt x="245" y="650"/>
                </a:lnTo>
                <a:lnTo>
                  <a:pt x="245" y="650"/>
                </a:lnTo>
                <a:lnTo>
                  <a:pt x="247" y="647"/>
                </a:lnTo>
                <a:lnTo>
                  <a:pt x="251" y="642"/>
                </a:lnTo>
                <a:lnTo>
                  <a:pt x="256" y="629"/>
                </a:lnTo>
                <a:lnTo>
                  <a:pt x="262" y="611"/>
                </a:lnTo>
                <a:lnTo>
                  <a:pt x="262" y="611"/>
                </a:lnTo>
                <a:lnTo>
                  <a:pt x="258" y="651"/>
                </a:lnTo>
                <a:lnTo>
                  <a:pt x="257" y="682"/>
                </a:lnTo>
                <a:lnTo>
                  <a:pt x="257" y="695"/>
                </a:lnTo>
                <a:lnTo>
                  <a:pt x="258" y="704"/>
                </a:lnTo>
                <a:lnTo>
                  <a:pt x="258" y="704"/>
                </a:lnTo>
                <a:lnTo>
                  <a:pt x="261" y="720"/>
                </a:lnTo>
                <a:lnTo>
                  <a:pt x="264" y="735"/>
                </a:lnTo>
                <a:lnTo>
                  <a:pt x="266" y="753"/>
                </a:lnTo>
                <a:lnTo>
                  <a:pt x="266" y="753"/>
                </a:lnTo>
                <a:lnTo>
                  <a:pt x="269" y="763"/>
                </a:lnTo>
                <a:lnTo>
                  <a:pt x="270" y="771"/>
                </a:lnTo>
                <a:lnTo>
                  <a:pt x="270" y="777"/>
                </a:lnTo>
                <a:lnTo>
                  <a:pt x="270" y="777"/>
                </a:lnTo>
                <a:lnTo>
                  <a:pt x="269" y="816"/>
                </a:lnTo>
                <a:lnTo>
                  <a:pt x="266" y="845"/>
                </a:lnTo>
                <a:lnTo>
                  <a:pt x="266" y="845"/>
                </a:lnTo>
                <a:lnTo>
                  <a:pt x="274" y="847"/>
                </a:lnTo>
                <a:lnTo>
                  <a:pt x="283" y="848"/>
                </a:lnTo>
                <a:lnTo>
                  <a:pt x="283" y="848"/>
                </a:lnTo>
                <a:lnTo>
                  <a:pt x="307" y="845"/>
                </a:lnTo>
                <a:lnTo>
                  <a:pt x="328" y="843"/>
                </a:lnTo>
                <a:lnTo>
                  <a:pt x="381" y="843"/>
                </a:lnTo>
                <a:lnTo>
                  <a:pt x="381" y="843"/>
                </a:lnTo>
                <a:lnTo>
                  <a:pt x="390" y="842"/>
                </a:lnTo>
                <a:lnTo>
                  <a:pt x="401" y="839"/>
                </a:lnTo>
                <a:lnTo>
                  <a:pt x="410" y="835"/>
                </a:lnTo>
                <a:lnTo>
                  <a:pt x="414" y="833"/>
                </a:lnTo>
                <a:lnTo>
                  <a:pt x="415" y="832"/>
                </a:lnTo>
                <a:lnTo>
                  <a:pt x="415" y="832"/>
                </a:lnTo>
                <a:lnTo>
                  <a:pt x="415" y="830"/>
                </a:lnTo>
                <a:lnTo>
                  <a:pt x="412" y="829"/>
                </a:lnTo>
                <a:lnTo>
                  <a:pt x="408" y="826"/>
                </a:lnTo>
                <a:lnTo>
                  <a:pt x="401" y="824"/>
                </a:lnTo>
                <a:lnTo>
                  <a:pt x="401" y="824"/>
                </a:lnTo>
                <a:lnTo>
                  <a:pt x="381" y="825"/>
                </a:lnTo>
                <a:lnTo>
                  <a:pt x="365" y="824"/>
                </a:lnTo>
                <a:lnTo>
                  <a:pt x="360" y="824"/>
                </a:lnTo>
                <a:lnTo>
                  <a:pt x="356" y="822"/>
                </a:lnTo>
                <a:lnTo>
                  <a:pt x="356" y="822"/>
                </a:lnTo>
                <a:lnTo>
                  <a:pt x="340" y="806"/>
                </a:lnTo>
                <a:lnTo>
                  <a:pt x="328" y="795"/>
                </a:lnTo>
                <a:lnTo>
                  <a:pt x="328" y="795"/>
                </a:lnTo>
                <a:lnTo>
                  <a:pt x="322" y="785"/>
                </a:lnTo>
                <a:lnTo>
                  <a:pt x="322" y="785"/>
                </a:lnTo>
                <a:lnTo>
                  <a:pt x="324" y="781"/>
                </a:lnTo>
                <a:lnTo>
                  <a:pt x="326" y="777"/>
                </a:lnTo>
                <a:lnTo>
                  <a:pt x="330" y="771"/>
                </a:lnTo>
                <a:lnTo>
                  <a:pt x="333" y="624"/>
                </a:lnTo>
                <a:lnTo>
                  <a:pt x="333" y="624"/>
                </a:lnTo>
                <a:lnTo>
                  <a:pt x="334" y="620"/>
                </a:lnTo>
                <a:lnTo>
                  <a:pt x="335" y="612"/>
                </a:lnTo>
                <a:lnTo>
                  <a:pt x="335" y="612"/>
                </a:lnTo>
                <a:lnTo>
                  <a:pt x="329" y="586"/>
                </a:lnTo>
                <a:lnTo>
                  <a:pt x="318" y="532"/>
                </a:lnTo>
                <a:lnTo>
                  <a:pt x="301" y="453"/>
                </a:lnTo>
                <a:lnTo>
                  <a:pt x="301" y="453"/>
                </a:lnTo>
                <a:lnTo>
                  <a:pt x="295" y="433"/>
                </a:lnTo>
                <a:lnTo>
                  <a:pt x="292" y="420"/>
                </a:lnTo>
                <a:lnTo>
                  <a:pt x="291" y="412"/>
                </a:lnTo>
                <a:lnTo>
                  <a:pt x="291" y="412"/>
                </a:lnTo>
                <a:lnTo>
                  <a:pt x="293" y="409"/>
                </a:lnTo>
                <a:lnTo>
                  <a:pt x="295" y="407"/>
                </a:lnTo>
                <a:lnTo>
                  <a:pt x="298" y="405"/>
                </a:lnTo>
                <a:lnTo>
                  <a:pt x="299" y="403"/>
                </a:lnTo>
                <a:lnTo>
                  <a:pt x="299" y="403"/>
                </a:lnTo>
                <a:lnTo>
                  <a:pt x="302" y="370"/>
                </a:lnTo>
                <a:lnTo>
                  <a:pt x="303" y="348"/>
                </a:lnTo>
                <a:lnTo>
                  <a:pt x="306" y="337"/>
                </a:lnTo>
                <a:lnTo>
                  <a:pt x="306" y="337"/>
                </a:lnTo>
                <a:lnTo>
                  <a:pt x="321" y="307"/>
                </a:lnTo>
                <a:lnTo>
                  <a:pt x="340" y="267"/>
                </a:lnTo>
                <a:lnTo>
                  <a:pt x="340" y="267"/>
                </a:lnTo>
                <a:lnTo>
                  <a:pt x="345" y="254"/>
                </a:lnTo>
                <a:lnTo>
                  <a:pt x="346" y="251"/>
                </a:lnTo>
                <a:lnTo>
                  <a:pt x="346" y="243"/>
                </a:lnTo>
                <a:lnTo>
                  <a:pt x="358" y="240"/>
                </a:lnTo>
                <a:lnTo>
                  <a:pt x="358" y="240"/>
                </a:lnTo>
                <a:lnTo>
                  <a:pt x="367" y="236"/>
                </a:lnTo>
                <a:lnTo>
                  <a:pt x="371" y="234"/>
                </a:lnTo>
                <a:lnTo>
                  <a:pt x="372" y="232"/>
                </a:lnTo>
                <a:lnTo>
                  <a:pt x="372" y="222"/>
                </a:lnTo>
                <a:lnTo>
                  <a:pt x="373" y="213"/>
                </a:lnTo>
                <a:lnTo>
                  <a:pt x="373" y="213"/>
                </a:lnTo>
                <a:lnTo>
                  <a:pt x="373" y="209"/>
                </a:lnTo>
                <a:lnTo>
                  <a:pt x="373" y="206"/>
                </a:lnTo>
                <a:lnTo>
                  <a:pt x="373" y="205"/>
                </a:lnTo>
                <a:lnTo>
                  <a:pt x="373" y="205"/>
                </a:lnTo>
                <a:lnTo>
                  <a:pt x="374" y="201"/>
                </a:lnTo>
                <a:lnTo>
                  <a:pt x="374" y="197"/>
                </a:lnTo>
                <a:lnTo>
                  <a:pt x="373" y="190"/>
                </a:lnTo>
                <a:lnTo>
                  <a:pt x="396" y="173"/>
                </a:lnTo>
                <a:lnTo>
                  <a:pt x="389" y="167"/>
                </a:lnTo>
                <a:lnTo>
                  <a:pt x="356" y="193"/>
                </a:lnTo>
                <a:lnTo>
                  <a:pt x="356" y="193"/>
                </a:lnTo>
                <a:lnTo>
                  <a:pt x="342" y="194"/>
                </a:lnTo>
                <a:lnTo>
                  <a:pt x="327" y="195"/>
                </a:lnTo>
                <a:lnTo>
                  <a:pt x="327" y="195"/>
                </a:lnTo>
                <a:lnTo>
                  <a:pt x="322" y="195"/>
                </a:lnTo>
                <a:lnTo>
                  <a:pt x="319" y="196"/>
                </a:lnTo>
                <a:lnTo>
                  <a:pt x="317" y="198"/>
                </a:lnTo>
                <a:lnTo>
                  <a:pt x="317" y="198"/>
                </a:lnTo>
                <a:lnTo>
                  <a:pt x="313" y="207"/>
                </a:lnTo>
                <a:lnTo>
                  <a:pt x="311" y="213"/>
                </a:lnTo>
                <a:lnTo>
                  <a:pt x="311" y="213"/>
                </a:lnTo>
                <a:lnTo>
                  <a:pt x="306" y="213"/>
                </a:lnTo>
                <a:lnTo>
                  <a:pt x="301" y="214"/>
                </a:lnTo>
                <a:lnTo>
                  <a:pt x="299" y="216"/>
                </a:lnTo>
                <a:lnTo>
                  <a:pt x="299" y="216"/>
                </a:lnTo>
                <a:lnTo>
                  <a:pt x="297" y="219"/>
                </a:lnTo>
                <a:lnTo>
                  <a:pt x="291" y="222"/>
                </a:lnTo>
                <a:lnTo>
                  <a:pt x="283" y="226"/>
                </a:lnTo>
                <a:lnTo>
                  <a:pt x="272" y="230"/>
                </a:lnTo>
                <a:lnTo>
                  <a:pt x="272" y="230"/>
                </a:lnTo>
                <a:lnTo>
                  <a:pt x="262" y="208"/>
                </a:lnTo>
                <a:lnTo>
                  <a:pt x="262" y="208"/>
                </a:lnTo>
                <a:lnTo>
                  <a:pt x="260" y="203"/>
                </a:lnTo>
                <a:lnTo>
                  <a:pt x="258" y="199"/>
                </a:lnTo>
                <a:lnTo>
                  <a:pt x="258" y="195"/>
                </a:lnTo>
                <a:lnTo>
                  <a:pt x="258" y="195"/>
                </a:lnTo>
                <a:lnTo>
                  <a:pt x="258" y="182"/>
                </a:lnTo>
                <a:lnTo>
                  <a:pt x="258" y="175"/>
                </a:lnTo>
                <a:lnTo>
                  <a:pt x="240" y="145"/>
                </a:lnTo>
                <a:lnTo>
                  <a:pt x="240" y="145"/>
                </a:lnTo>
                <a:lnTo>
                  <a:pt x="247" y="146"/>
                </a:lnTo>
                <a:lnTo>
                  <a:pt x="253" y="146"/>
                </a:lnTo>
                <a:lnTo>
                  <a:pt x="258" y="145"/>
                </a:lnTo>
                <a:lnTo>
                  <a:pt x="258" y="145"/>
                </a:lnTo>
                <a:lnTo>
                  <a:pt x="265" y="143"/>
                </a:lnTo>
                <a:lnTo>
                  <a:pt x="266" y="142"/>
                </a:lnTo>
                <a:lnTo>
                  <a:pt x="269" y="140"/>
                </a:lnTo>
                <a:lnTo>
                  <a:pt x="269" y="140"/>
                </a:lnTo>
                <a:lnTo>
                  <a:pt x="273" y="134"/>
                </a:lnTo>
                <a:lnTo>
                  <a:pt x="278" y="130"/>
                </a:lnTo>
                <a:lnTo>
                  <a:pt x="278" y="130"/>
                </a:lnTo>
                <a:lnTo>
                  <a:pt x="280" y="128"/>
                </a:lnTo>
                <a:lnTo>
                  <a:pt x="281" y="124"/>
                </a:lnTo>
                <a:lnTo>
                  <a:pt x="283" y="118"/>
                </a:lnTo>
                <a:lnTo>
                  <a:pt x="283" y="118"/>
                </a:lnTo>
                <a:lnTo>
                  <a:pt x="289" y="117"/>
                </a:lnTo>
                <a:lnTo>
                  <a:pt x="292" y="116"/>
                </a:lnTo>
                <a:lnTo>
                  <a:pt x="293" y="114"/>
                </a:lnTo>
                <a:lnTo>
                  <a:pt x="293" y="114"/>
                </a:lnTo>
                <a:lnTo>
                  <a:pt x="293" y="112"/>
                </a:lnTo>
                <a:lnTo>
                  <a:pt x="292" y="107"/>
                </a:lnTo>
                <a:lnTo>
                  <a:pt x="290" y="103"/>
                </a:lnTo>
                <a:lnTo>
                  <a:pt x="290" y="103"/>
                </a:lnTo>
                <a:lnTo>
                  <a:pt x="288" y="97"/>
                </a:lnTo>
                <a:lnTo>
                  <a:pt x="287" y="92"/>
                </a:lnTo>
                <a:lnTo>
                  <a:pt x="288" y="89"/>
                </a:lnTo>
                <a:lnTo>
                  <a:pt x="291" y="81"/>
                </a:lnTo>
                <a:lnTo>
                  <a:pt x="291" y="81"/>
                </a:lnTo>
                <a:lnTo>
                  <a:pt x="298" y="80"/>
                </a:lnTo>
                <a:lnTo>
                  <a:pt x="301" y="79"/>
                </a:lnTo>
                <a:lnTo>
                  <a:pt x="302" y="78"/>
                </a:lnTo>
                <a:lnTo>
                  <a:pt x="303" y="77"/>
                </a:lnTo>
                <a:lnTo>
                  <a:pt x="303" y="77"/>
                </a:lnTo>
                <a:lnTo>
                  <a:pt x="303" y="71"/>
                </a:lnTo>
                <a:lnTo>
                  <a:pt x="304" y="68"/>
                </a:lnTo>
                <a:lnTo>
                  <a:pt x="303" y="63"/>
                </a:lnTo>
                <a:lnTo>
                  <a:pt x="303" y="63"/>
                </a:lnTo>
                <a:lnTo>
                  <a:pt x="301" y="55"/>
                </a:lnTo>
                <a:lnTo>
                  <a:pt x="299" y="44"/>
                </a:lnTo>
                <a:lnTo>
                  <a:pt x="299" y="44"/>
                </a:lnTo>
                <a:lnTo>
                  <a:pt x="299" y="36"/>
                </a:lnTo>
                <a:lnTo>
                  <a:pt x="298" y="30"/>
                </a:lnTo>
                <a:lnTo>
                  <a:pt x="295" y="25"/>
                </a:lnTo>
                <a:lnTo>
                  <a:pt x="293" y="23"/>
                </a:lnTo>
                <a:lnTo>
                  <a:pt x="291" y="22"/>
                </a:lnTo>
                <a:lnTo>
                  <a:pt x="291" y="22"/>
                </a:lnTo>
                <a:lnTo>
                  <a:pt x="281" y="18"/>
                </a:lnTo>
                <a:lnTo>
                  <a:pt x="272" y="14"/>
                </a:lnTo>
                <a:lnTo>
                  <a:pt x="272" y="14"/>
                </a:lnTo>
                <a:lnTo>
                  <a:pt x="269" y="12"/>
                </a:lnTo>
                <a:lnTo>
                  <a:pt x="266" y="9"/>
                </a:lnTo>
                <a:lnTo>
                  <a:pt x="263" y="7"/>
                </a:lnTo>
                <a:lnTo>
                  <a:pt x="258" y="5"/>
                </a:lnTo>
                <a:lnTo>
                  <a:pt x="258" y="5"/>
                </a:lnTo>
                <a:lnTo>
                  <a:pt x="248" y="1"/>
                </a:lnTo>
                <a:lnTo>
                  <a:pt x="244" y="0"/>
                </a:lnTo>
                <a:lnTo>
                  <a:pt x="240" y="0"/>
                </a:lnTo>
                <a:lnTo>
                  <a:pt x="240" y="0"/>
                </a:lnTo>
                <a:lnTo>
                  <a:pt x="225" y="3"/>
                </a:lnTo>
                <a:lnTo>
                  <a:pt x="225" y="3"/>
                </a:lnTo>
                <a:close/>
              </a:path>
            </a:pathLst>
          </a:custGeom>
          <a:solidFill>
            <a:srgbClr val="000000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4152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ＭＳ Ｐゴシック</vt:lpstr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pptx397_不快感ポーズの男性のイラスト</dc:title>
  <dc:subject>pptx397_不快感ポーズの男性のイラスト</dc:subject>
  <dc:creator/>
  <cp:lastModifiedBy/>
  <cp:revision>1</cp:revision>
  <dcterms:created xsi:type="dcterms:W3CDTF">2014-01-30T05:12:09Z</dcterms:created>
  <dcterms:modified xsi:type="dcterms:W3CDTF">2017-06-24T22:47:10Z</dcterms:modified>
  <cp:category/>
  <cp:version>1</cp:version>
</cp:coreProperties>
</file>