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>
            <a:extLst>
              <a:ext uri="{FF2B5EF4-FFF2-40B4-BE49-F238E27FC236}">
                <a16:creationId xmlns:a16="http://schemas.microsoft.com/office/drawing/2014/main" id="{7DE4B996-1074-41C2-9E72-89778C1192E3}"/>
              </a:ext>
            </a:extLst>
          </p:cNvPr>
          <p:cNvSpPr>
            <a:spLocks noEditPoints="1"/>
          </p:cNvSpPr>
          <p:nvPr/>
        </p:nvSpPr>
        <p:spPr bwMode="auto">
          <a:xfrm>
            <a:off x="6481531" y="778465"/>
            <a:ext cx="540060" cy="1671055"/>
          </a:xfrm>
          <a:custGeom>
            <a:avLst/>
            <a:gdLst>
              <a:gd name="T0" fmla="*/ 115 w 414"/>
              <a:gd name="T1" fmla="*/ 0 h 1281"/>
              <a:gd name="T2" fmla="*/ 97 w 414"/>
              <a:gd name="T3" fmla="*/ 2 h 1281"/>
              <a:gd name="T4" fmla="*/ 79 w 414"/>
              <a:gd name="T5" fmla="*/ 15 h 1281"/>
              <a:gd name="T6" fmla="*/ 71 w 414"/>
              <a:gd name="T7" fmla="*/ 23 h 1281"/>
              <a:gd name="T8" fmla="*/ 46 w 414"/>
              <a:gd name="T9" fmla="*/ 49 h 1281"/>
              <a:gd name="T10" fmla="*/ 34 w 414"/>
              <a:gd name="T11" fmla="*/ 95 h 1281"/>
              <a:gd name="T12" fmla="*/ 23 w 414"/>
              <a:gd name="T13" fmla="*/ 117 h 1281"/>
              <a:gd name="T14" fmla="*/ 2 w 414"/>
              <a:gd name="T15" fmla="*/ 161 h 1281"/>
              <a:gd name="T16" fmla="*/ 7 w 414"/>
              <a:gd name="T17" fmla="*/ 239 h 1281"/>
              <a:gd name="T18" fmla="*/ 120 w 414"/>
              <a:gd name="T19" fmla="*/ 329 h 1281"/>
              <a:gd name="T20" fmla="*/ 137 w 414"/>
              <a:gd name="T21" fmla="*/ 421 h 1281"/>
              <a:gd name="T22" fmla="*/ 79 w 414"/>
              <a:gd name="T23" fmla="*/ 575 h 1281"/>
              <a:gd name="T24" fmla="*/ 43 w 414"/>
              <a:gd name="T25" fmla="*/ 628 h 1281"/>
              <a:gd name="T26" fmla="*/ 43 w 414"/>
              <a:gd name="T27" fmla="*/ 683 h 1281"/>
              <a:gd name="T28" fmla="*/ 74 w 414"/>
              <a:gd name="T29" fmla="*/ 720 h 1281"/>
              <a:gd name="T30" fmla="*/ 82 w 414"/>
              <a:gd name="T31" fmla="*/ 786 h 1281"/>
              <a:gd name="T32" fmla="*/ 149 w 414"/>
              <a:gd name="T33" fmla="*/ 887 h 1281"/>
              <a:gd name="T34" fmla="*/ 184 w 414"/>
              <a:gd name="T35" fmla="*/ 1089 h 1281"/>
              <a:gd name="T36" fmla="*/ 192 w 414"/>
              <a:gd name="T37" fmla="*/ 1166 h 1281"/>
              <a:gd name="T38" fmla="*/ 206 w 414"/>
              <a:gd name="T39" fmla="*/ 1193 h 1281"/>
              <a:gd name="T40" fmla="*/ 166 w 414"/>
              <a:gd name="T41" fmla="*/ 1213 h 1281"/>
              <a:gd name="T42" fmla="*/ 154 w 414"/>
              <a:gd name="T43" fmla="*/ 1241 h 1281"/>
              <a:gd name="T44" fmla="*/ 238 w 414"/>
              <a:gd name="T45" fmla="*/ 1249 h 1281"/>
              <a:gd name="T46" fmla="*/ 269 w 414"/>
              <a:gd name="T47" fmla="*/ 1267 h 1281"/>
              <a:gd name="T48" fmla="*/ 301 w 414"/>
              <a:gd name="T49" fmla="*/ 1279 h 1281"/>
              <a:gd name="T50" fmla="*/ 377 w 414"/>
              <a:gd name="T51" fmla="*/ 1258 h 1281"/>
              <a:gd name="T52" fmla="*/ 385 w 414"/>
              <a:gd name="T53" fmla="*/ 1224 h 1281"/>
              <a:gd name="T54" fmla="*/ 382 w 414"/>
              <a:gd name="T55" fmla="*/ 1131 h 1281"/>
              <a:gd name="T56" fmla="*/ 374 w 414"/>
              <a:gd name="T57" fmla="*/ 1000 h 1281"/>
              <a:gd name="T58" fmla="*/ 411 w 414"/>
              <a:gd name="T59" fmla="*/ 689 h 1281"/>
              <a:gd name="T60" fmla="*/ 379 w 414"/>
              <a:gd name="T61" fmla="*/ 570 h 1281"/>
              <a:gd name="T62" fmla="*/ 388 w 414"/>
              <a:gd name="T63" fmla="*/ 368 h 1281"/>
              <a:gd name="T64" fmla="*/ 405 w 414"/>
              <a:gd name="T65" fmla="*/ 270 h 1281"/>
              <a:gd name="T66" fmla="*/ 387 w 414"/>
              <a:gd name="T67" fmla="*/ 218 h 1281"/>
              <a:gd name="T68" fmla="*/ 350 w 414"/>
              <a:gd name="T69" fmla="*/ 192 h 1281"/>
              <a:gd name="T70" fmla="*/ 344 w 414"/>
              <a:gd name="T71" fmla="*/ 162 h 1281"/>
              <a:gd name="T72" fmla="*/ 345 w 414"/>
              <a:gd name="T73" fmla="*/ 120 h 1281"/>
              <a:gd name="T74" fmla="*/ 342 w 414"/>
              <a:gd name="T75" fmla="*/ 94 h 1281"/>
              <a:gd name="T76" fmla="*/ 304 w 414"/>
              <a:gd name="T77" fmla="*/ 35 h 1281"/>
              <a:gd name="T78" fmla="*/ 282 w 414"/>
              <a:gd name="T79" fmla="*/ 29 h 1281"/>
              <a:gd name="T80" fmla="*/ 244 w 414"/>
              <a:gd name="T81" fmla="*/ 29 h 1281"/>
              <a:gd name="T82" fmla="*/ 220 w 414"/>
              <a:gd name="T83" fmla="*/ 41 h 1281"/>
              <a:gd name="T84" fmla="*/ 189 w 414"/>
              <a:gd name="T85" fmla="*/ 22 h 1281"/>
              <a:gd name="T86" fmla="*/ 171 w 414"/>
              <a:gd name="T87" fmla="*/ 3 h 1281"/>
              <a:gd name="T88" fmla="*/ 141 w 414"/>
              <a:gd name="T89" fmla="*/ 8 h 1281"/>
              <a:gd name="T90" fmla="*/ 140 w 414"/>
              <a:gd name="T91" fmla="*/ 64 h 1281"/>
              <a:gd name="T92" fmla="*/ 180 w 414"/>
              <a:gd name="T93" fmla="*/ 92 h 1281"/>
              <a:gd name="T94" fmla="*/ 201 w 414"/>
              <a:gd name="T95" fmla="*/ 147 h 1281"/>
              <a:gd name="T96" fmla="*/ 212 w 414"/>
              <a:gd name="T97" fmla="*/ 184 h 1281"/>
              <a:gd name="T98" fmla="*/ 158 w 414"/>
              <a:gd name="T99" fmla="*/ 199 h 1281"/>
              <a:gd name="T100" fmla="*/ 131 w 414"/>
              <a:gd name="T101" fmla="*/ 225 h 1281"/>
              <a:gd name="T102" fmla="*/ 102 w 414"/>
              <a:gd name="T103" fmla="*/ 218 h 1281"/>
              <a:gd name="T104" fmla="*/ 82 w 414"/>
              <a:gd name="T105" fmla="*/ 184 h 1281"/>
              <a:gd name="T106" fmla="*/ 76 w 414"/>
              <a:gd name="T107" fmla="*/ 155 h 1281"/>
              <a:gd name="T108" fmla="*/ 85 w 414"/>
              <a:gd name="T109" fmla="*/ 109 h 1281"/>
              <a:gd name="T110" fmla="*/ 100 w 414"/>
              <a:gd name="T111" fmla="*/ 83 h 1281"/>
              <a:gd name="T112" fmla="*/ 115 w 414"/>
              <a:gd name="T113" fmla="*/ 71 h 1281"/>
              <a:gd name="T114" fmla="*/ 267 w 414"/>
              <a:gd name="T115" fmla="*/ 925 h 1281"/>
              <a:gd name="T116" fmla="*/ 281 w 414"/>
              <a:gd name="T117" fmla="*/ 1002 h 1281"/>
              <a:gd name="T118" fmla="*/ 272 w 414"/>
              <a:gd name="T119" fmla="*/ 1120 h 1281"/>
              <a:gd name="T120" fmla="*/ 258 w 414"/>
              <a:gd name="T121" fmla="*/ 1002 h 1281"/>
              <a:gd name="T122" fmla="*/ 252 w 414"/>
              <a:gd name="T123" fmla="*/ 928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4" h="1281">
                <a:moveTo>
                  <a:pt x="141" y="8"/>
                </a:moveTo>
                <a:lnTo>
                  <a:pt x="131" y="8"/>
                </a:lnTo>
                <a:lnTo>
                  <a:pt x="131" y="8"/>
                </a:lnTo>
                <a:lnTo>
                  <a:pt x="131" y="8"/>
                </a:lnTo>
                <a:lnTo>
                  <a:pt x="128" y="5"/>
                </a:lnTo>
                <a:lnTo>
                  <a:pt x="123" y="2"/>
                </a:lnTo>
                <a:lnTo>
                  <a:pt x="115" y="0"/>
                </a:lnTo>
                <a:lnTo>
                  <a:pt x="115" y="0"/>
                </a:lnTo>
                <a:lnTo>
                  <a:pt x="108" y="2"/>
                </a:lnTo>
                <a:lnTo>
                  <a:pt x="103" y="3"/>
                </a:lnTo>
                <a:lnTo>
                  <a:pt x="102" y="5"/>
                </a:lnTo>
                <a:lnTo>
                  <a:pt x="102" y="5"/>
                </a:lnTo>
                <a:lnTo>
                  <a:pt x="102" y="5"/>
                </a:lnTo>
                <a:lnTo>
                  <a:pt x="97" y="2"/>
                </a:lnTo>
                <a:lnTo>
                  <a:pt x="92" y="0"/>
                </a:lnTo>
                <a:lnTo>
                  <a:pt x="88" y="0"/>
                </a:lnTo>
                <a:lnTo>
                  <a:pt x="88" y="0"/>
                </a:lnTo>
                <a:lnTo>
                  <a:pt x="83" y="3"/>
                </a:lnTo>
                <a:lnTo>
                  <a:pt x="82" y="6"/>
                </a:lnTo>
                <a:lnTo>
                  <a:pt x="82" y="6"/>
                </a:lnTo>
                <a:lnTo>
                  <a:pt x="79" y="15"/>
                </a:lnTo>
                <a:lnTo>
                  <a:pt x="79" y="15"/>
                </a:lnTo>
                <a:lnTo>
                  <a:pt x="76" y="17"/>
                </a:lnTo>
                <a:lnTo>
                  <a:pt x="72" y="18"/>
                </a:lnTo>
                <a:lnTo>
                  <a:pt x="71" y="20"/>
                </a:lnTo>
                <a:lnTo>
                  <a:pt x="71" y="20"/>
                </a:lnTo>
                <a:lnTo>
                  <a:pt x="71" y="22"/>
                </a:lnTo>
                <a:lnTo>
                  <a:pt x="71" y="23"/>
                </a:lnTo>
                <a:lnTo>
                  <a:pt x="69" y="25"/>
                </a:lnTo>
                <a:lnTo>
                  <a:pt x="66" y="26"/>
                </a:lnTo>
                <a:lnTo>
                  <a:pt x="66" y="26"/>
                </a:lnTo>
                <a:lnTo>
                  <a:pt x="60" y="29"/>
                </a:lnTo>
                <a:lnTo>
                  <a:pt x="49" y="43"/>
                </a:lnTo>
                <a:lnTo>
                  <a:pt x="49" y="43"/>
                </a:lnTo>
                <a:lnTo>
                  <a:pt x="46" y="49"/>
                </a:lnTo>
                <a:lnTo>
                  <a:pt x="43" y="55"/>
                </a:lnTo>
                <a:lnTo>
                  <a:pt x="40" y="69"/>
                </a:lnTo>
                <a:lnTo>
                  <a:pt x="40" y="80"/>
                </a:lnTo>
                <a:lnTo>
                  <a:pt x="40" y="83"/>
                </a:lnTo>
                <a:lnTo>
                  <a:pt x="40" y="97"/>
                </a:lnTo>
                <a:lnTo>
                  <a:pt x="40" y="97"/>
                </a:lnTo>
                <a:lnTo>
                  <a:pt x="34" y="95"/>
                </a:lnTo>
                <a:lnTo>
                  <a:pt x="30" y="97"/>
                </a:lnTo>
                <a:lnTo>
                  <a:pt x="28" y="98"/>
                </a:lnTo>
                <a:lnTo>
                  <a:pt x="26" y="101"/>
                </a:lnTo>
                <a:lnTo>
                  <a:pt x="26" y="101"/>
                </a:lnTo>
                <a:lnTo>
                  <a:pt x="25" y="110"/>
                </a:lnTo>
                <a:lnTo>
                  <a:pt x="23" y="117"/>
                </a:lnTo>
                <a:lnTo>
                  <a:pt x="23" y="117"/>
                </a:lnTo>
                <a:lnTo>
                  <a:pt x="16" y="130"/>
                </a:lnTo>
                <a:lnTo>
                  <a:pt x="11" y="147"/>
                </a:lnTo>
                <a:lnTo>
                  <a:pt x="11" y="147"/>
                </a:lnTo>
                <a:lnTo>
                  <a:pt x="10" y="149"/>
                </a:lnTo>
                <a:lnTo>
                  <a:pt x="7" y="150"/>
                </a:lnTo>
                <a:lnTo>
                  <a:pt x="3" y="153"/>
                </a:lnTo>
                <a:lnTo>
                  <a:pt x="2" y="161"/>
                </a:lnTo>
                <a:lnTo>
                  <a:pt x="2" y="161"/>
                </a:lnTo>
                <a:lnTo>
                  <a:pt x="0" y="176"/>
                </a:lnTo>
                <a:lnTo>
                  <a:pt x="0" y="198"/>
                </a:lnTo>
                <a:lnTo>
                  <a:pt x="3" y="221"/>
                </a:lnTo>
                <a:lnTo>
                  <a:pt x="5" y="231"/>
                </a:lnTo>
                <a:lnTo>
                  <a:pt x="7" y="239"/>
                </a:lnTo>
                <a:lnTo>
                  <a:pt x="7" y="239"/>
                </a:lnTo>
                <a:lnTo>
                  <a:pt x="13" y="248"/>
                </a:lnTo>
                <a:lnTo>
                  <a:pt x="25" y="259"/>
                </a:lnTo>
                <a:lnTo>
                  <a:pt x="56" y="285"/>
                </a:lnTo>
                <a:lnTo>
                  <a:pt x="85" y="306"/>
                </a:lnTo>
                <a:lnTo>
                  <a:pt x="100" y="316"/>
                </a:lnTo>
                <a:lnTo>
                  <a:pt x="100" y="316"/>
                </a:lnTo>
                <a:lnTo>
                  <a:pt x="120" y="329"/>
                </a:lnTo>
                <a:lnTo>
                  <a:pt x="138" y="343"/>
                </a:lnTo>
                <a:lnTo>
                  <a:pt x="138" y="343"/>
                </a:lnTo>
                <a:lnTo>
                  <a:pt x="140" y="351"/>
                </a:lnTo>
                <a:lnTo>
                  <a:pt x="141" y="372"/>
                </a:lnTo>
                <a:lnTo>
                  <a:pt x="140" y="397"/>
                </a:lnTo>
                <a:lnTo>
                  <a:pt x="138" y="411"/>
                </a:lnTo>
                <a:lnTo>
                  <a:pt x="137" y="421"/>
                </a:lnTo>
                <a:lnTo>
                  <a:pt x="137" y="421"/>
                </a:lnTo>
                <a:lnTo>
                  <a:pt x="132" y="435"/>
                </a:lnTo>
                <a:lnTo>
                  <a:pt x="129" y="454"/>
                </a:lnTo>
                <a:lnTo>
                  <a:pt x="121" y="495"/>
                </a:lnTo>
                <a:lnTo>
                  <a:pt x="114" y="549"/>
                </a:lnTo>
                <a:lnTo>
                  <a:pt x="114" y="549"/>
                </a:lnTo>
                <a:lnTo>
                  <a:pt x="79" y="575"/>
                </a:lnTo>
                <a:lnTo>
                  <a:pt x="56" y="594"/>
                </a:lnTo>
                <a:lnTo>
                  <a:pt x="46" y="604"/>
                </a:lnTo>
                <a:lnTo>
                  <a:pt x="42" y="610"/>
                </a:lnTo>
                <a:lnTo>
                  <a:pt x="42" y="610"/>
                </a:lnTo>
                <a:lnTo>
                  <a:pt x="40" y="614"/>
                </a:lnTo>
                <a:lnTo>
                  <a:pt x="42" y="619"/>
                </a:lnTo>
                <a:lnTo>
                  <a:pt x="43" y="628"/>
                </a:lnTo>
                <a:lnTo>
                  <a:pt x="48" y="634"/>
                </a:lnTo>
                <a:lnTo>
                  <a:pt x="49" y="637"/>
                </a:lnTo>
                <a:lnTo>
                  <a:pt x="49" y="637"/>
                </a:lnTo>
                <a:lnTo>
                  <a:pt x="45" y="659"/>
                </a:lnTo>
                <a:lnTo>
                  <a:pt x="43" y="674"/>
                </a:lnTo>
                <a:lnTo>
                  <a:pt x="43" y="680"/>
                </a:lnTo>
                <a:lnTo>
                  <a:pt x="43" y="683"/>
                </a:lnTo>
                <a:lnTo>
                  <a:pt x="43" y="683"/>
                </a:lnTo>
                <a:lnTo>
                  <a:pt x="49" y="685"/>
                </a:lnTo>
                <a:lnTo>
                  <a:pt x="54" y="686"/>
                </a:lnTo>
                <a:lnTo>
                  <a:pt x="54" y="686"/>
                </a:lnTo>
                <a:lnTo>
                  <a:pt x="53" y="702"/>
                </a:lnTo>
                <a:lnTo>
                  <a:pt x="49" y="715"/>
                </a:lnTo>
                <a:lnTo>
                  <a:pt x="74" y="720"/>
                </a:lnTo>
                <a:lnTo>
                  <a:pt x="74" y="720"/>
                </a:lnTo>
                <a:lnTo>
                  <a:pt x="74" y="728"/>
                </a:lnTo>
                <a:lnTo>
                  <a:pt x="74" y="748"/>
                </a:lnTo>
                <a:lnTo>
                  <a:pt x="74" y="760"/>
                </a:lnTo>
                <a:lnTo>
                  <a:pt x="76" y="771"/>
                </a:lnTo>
                <a:lnTo>
                  <a:pt x="79" y="780"/>
                </a:lnTo>
                <a:lnTo>
                  <a:pt x="82" y="786"/>
                </a:lnTo>
                <a:lnTo>
                  <a:pt x="82" y="786"/>
                </a:lnTo>
                <a:lnTo>
                  <a:pt x="89" y="792"/>
                </a:lnTo>
                <a:lnTo>
                  <a:pt x="97" y="797"/>
                </a:lnTo>
                <a:lnTo>
                  <a:pt x="118" y="807"/>
                </a:lnTo>
                <a:lnTo>
                  <a:pt x="146" y="818"/>
                </a:lnTo>
                <a:lnTo>
                  <a:pt x="146" y="818"/>
                </a:lnTo>
                <a:lnTo>
                  <a:pt x="149" y="887"/>
                </a:lnTo>
                <a:lnTo>
                  <a:pt x="152" y="942"/>
                </a:lnTo>
                <a:lnTo>
                  <a:pt x="155" y="965"/>
                </a:lnTo>
                <a:lnTo>
                  <a:pt x="157" y="981"/>
                </a:lnTo>
                <a:lnTo>
                  <a:pt x="157" y="981"/>
                </a:lnTo>
                <a:lnTo>
                  <a:pt x="174" y="1042"/>
                </a:lnTo>
                <a:lnTo>
                  <a:pt x="181" y="1075"/>
                </a:lnTo>
                <a:lnTo>
                  <a:pt x="184" y="1089"/>
                </a:lnTo>
                <a:lnTo>
                  <a:pt x="186" y="1102"/>
                </a:lnTo>
                <a:lnTo>
                  <a:pt x="186" y="1102"/>
                </a:lnTo>
                <a:lnTo>
                  <a:pt x="189" y="1134"/>
                </a:lnTo>
                <a:lnTo>
                  <a:pt x="190" y="1147"/>
                </a:lnTo>
                <a:lnTo>
                  <a:pt x="190" y="1147"/>
                </a:lnTo>
                <a:lnTo>
                  <a:pt x="192" y="1160"/>
                </a:lnTo>
                <a:lnTo>
                  <a:pt x="192" y="1166"/>
                </a:lnTo>
                <a:lnTo>
                  <a:pt x="193" y="1170"/>
                </a:lnTo>
                <a:lnTo>
                  <a:pt x="193" y="1170"/>
                </a:lnTo>
                <a:lnTo>
                  <a:pt x="198" y="1175"/>
                </a:lnTo>
                <a:lnTo>
                  <a:pt x="203" y="1178"/>
                </a:lnTo>
                <a:lnTo>
                  <a:pt x="207" y="1181"/>
                </a:lnTo>
                <a:lnTo>
                  <a:pt x="207" y="1181"/>
                </a:lnTo>
                <a:lnTo>
                  <a:pt x="206" y="1193"/>
                </a:lnTo>
                <a:lnTo>
                  <a:pt x="204" y="1201"/>
                </a:lnTo>
                <a:lnTo>
                  <a:pt x="203" y="1204"/>
                </a:lnTo>
                <a:lnTo>
                  <a:pt x="200" y="1206"/>
                </a:lnTo>
                <a:lnTo>
                  <a:pt x="200" y="1206"/>
                </a:lnTo>
                <a:lnTo>
                  <a:pt x="192" y="1207"/>
                </a:lnTo>
                <a:lnTo>
                  <a:pt x="180" y="1210"/>
                </a:lnTo>
                <a:lnTo>
                  <a:pt x="166" y="1213"/>
                </a:lnTo>
                <a:lnTo>
                  <a:pt x="157" y="1219"/>
                </a:lnTo>
                <a:lnTo>
                  <a:pt x="157" y="1219"/>
                </a:lnTo>
                <a:lnTo>
                  <a:pt x="155" y="1223"/>
                </a:lnTo>
                <a:lnTo>
                  <a:pt x="154" y="1224"/>
                </a:lnTo>
                <a:lnTo>
                  <a:pt x="152" y="1230"/>
                </a:lnTo>
                <a:lnTo>
                  <a:pt x="154" y="1241"/>
                </a:lnTo>
                <a:lnTo>
                  <a:pt x="154" y="1241"/>
                </a:lnTo>
                <a:lnTo>
                  <a:pt x="155" y="1242"/>
                </a:lnTo>
                <a:lnTo>
                  <a:pt x="158" y="1246"/>
                </a:lnTo>
                <a:lnTo>
                  <a:pt x="166" y="1247"/>
                </a:lnTo>
                <a:lnTo>
                  <a:pt x="183" y="1250"/>
                </a:lnTo>
                <a:lnTo>
                  <a:pt x="183" y="1250"/>
                </a:lnTo>
                <a:lnTo>
                  <a:pt x="207" y="1250"/>
                </a:lnTo>
                <a:lnTo>
                  <a:pt x="238" y="1249"/>
                </a:lnTo>
                <a:lnTo>
                  <a:pt x="273" y="1244"/>
                </a:lnTo>
                <a:lnTo>
                  <a:pt x="273" y="1244"/>
                </a:lnTo>
                <a:lnTo>
                  <a:pt x="269" y="1252"/>
                </a:lnTo>
                <a:lnTo>
                  <a:pt x="267" y="1259"/>
                </a:lnTo>
                <a:lnTo>
                  <a:pt x="267" y="1264"/>
                </a:lnTo>
                <a:lnTo>
                  <a:pt x="269" y="1267"/>
                </a:lnTo>
                <a:lnTo>
                  <a:pt x="269" y="1267"/>
                </a:lnTo>
                <a:lnTo>
                  <a:pt x="272" y="1273"/>
                </a:lnTo>
                <a:lnTo>
                  <a:pt x="275" y="1278"/>
                </a:lnTo>
                <a:lnTo>
                  <a:pt x="278" y="1279"/>
                </a:lnTo>
                <a:lnTo>
                  <a:pt x="281" y="1281"/>
                </a:lnTo>
                <a:lnTo>
                  <a:pt x="292" y="1281"/>
                </a:lnTo>
                <a:lnTo>
                  <a:pt x="292" y="1281"/>
                </a:lnTo>
                <a:lnTo>
                  <a:pt x="301" y="1279"/>
                </a:lnTo>
                <a:lnTo>
                  <a:pt x="310" y="1278"/>
                </a:lnTo>
                <a:lnTo>
                  <a:pt x="328" y="1270"/>
                </a:lnTo>
                <a:lnTo>
                  <a:pt x="347" y="1264"/>
                </a:lnTo>
                <a:lnTo>
                  <a:pt x="362" y="1259"/>
                </a:lnTo>
                <a:lnTo>
                  <a:pt x="362" y="1259"/>
                </a:lnTo>
                <a:lnTo>
                  <a:pt x="371" y="1258"/>
                </a:lnTo>
                <a:lnTo>
                  <a:pt x="377" y="1258"/>
                </a:lnTo>
                <a:lnTo>
                  <a:pt x="380" y="1258"/>
                </a:lnTo>
                <a:lnTo>
                  <a:pt x="380" y="1253"/>
                </a:lnTo>
                <a:lnTo>
                  <a:pt x="380" y="1223"/>
                </a:lnTo>
                <a:lnTo>
                  <a:pt x="380" y="1223"/>
                </a:lnTo>
                <a:lnTo>
                  <a:pt x="382" y="1224"/>
                </a:lnTo>
                <a:lnTo>
                  <a:pt x="383" y="1224"/>
                </a:lnTo>
                <a:lnTo>
                  <a:pt x="385" y="1224"/>
                </a:lnTo>
                <a:lnTo>
                  <a:pt x="387" y="1223"/>
                </a:lnTo>
                <a:lnTo>
                  <a:pt x="388" y="1215"/>
                </a:lnTo>
                <a:lnTo>
                  <a:pt x="388" y="1215"/>
                </a:lnTo>
                <a:lnTo>
                  <a:pt x="388" y="1198"/>
                </a:lnTo>
                <a:lnTo>
                  <a:pt x="388" y="1174"/>
                </a:lnTo>
                <a:lnTo>
                  <a:pt x="385" y="1149"/>
                </a:lnTo>
                <a:lnTo>
                  <a:pt x="382" y="1131"/>
                </a:lnTo>
                <a:lnTo>
                  <a:pt x="382" y="1131"/>
                </a:lnTo>
                <a:lnTo>
                  <a:pt x="380" y="1111"/>
                </a:lnTo>
                <a:lnTo>
                  <a:pt x="379" y="1083"/>
                </a:lnTo>
                <a:lnTo>
                  <a:pt x="379" y="1056"/>
                </a:lnTo>
                <a:lnTo>
                  <a:pt x="377" y="1039"/>
                </a:lnTo>
                <a:lnTo>
                  <a:pt x="377" y="1039"/>
                </a:lnTo>
                <a:lnTo>
                  <a:pt x="374" y="1000"/>
                </a:lnTo>
                <a:lnTo>
                  <a:pt x="370" y="927"/>
                </a:lnTo>
                <a:lnTo>
                  <a:pt x="365" y="826"/>
                </a:lnTo>
                <a:lnTo>
                  <a:pt x="367" y="715"/>
                </a:lnTo>
                <a:lnTo>
                  <a:pt x="367" y="715"/>
                </a:lnTo>
                <a:lnTo>
                  <a:pt x="390" y="705"/>
                </a:lnTo>
                <a:lnTo>
                  <a:pt x="405" y="694"/>
                </a:lnTo>
                <a:lnTo>
                  <a:pt x="411" y="689"/>
                </a:lnTo>
                <a:lnTo>
                  <a:pt x="414" y="686"/>
                </a:lnTo>
                <a:lnTo>
                  <a:pt x="414" y="686"/>
                </a:lnTo>
                <a:lnTo>
                  <a:pt x="413" y="680"/>
                </a:lnTo>
                <a:lnTo>
                  <a:pt x="410" y="670"/>
                </a:lnTo>
                <a:lnTo>
                  <a:pt x="397" y="634"/>
                </a:lnTo>
                <a:lnTo>
                  <a:pt x="383" y="591"/>
                </a:lnTo>
                <a:lnTo>
                  <a:pt x="379" y="570"/>
                </a:lnTo>
                <a:lnTo>
                  <a:pt x="374" y="550"/>
                </a:lnTo>
                <a:lnTo>
                  <a:pt x="374" y="550"/>
                </a:lnTo>
                <a:lnTo>
                  <a:pt x="373" y="530"/>
                </a:lnTo>
                <a:lnTo>
                  <a:pt x="374" y="506"/>
                </a:lnTo>
                <a:lnTo>
                  <a:pt x="376" y="480"/>
                </a:lnTo>
                <a:lnTo>
                  <a:pt x="377" y="452"/>
                </a:lnTo>
                <a:lnTo>
                  <a:pt x="388" y="368"/>
                </a:lnTo>
                <a:lnTo>
                  <a:pt x="388" y="368"/>
                </a:lnTo>
                <a:lnTo>
                  <a:pt x="391" y="343"/>
                </a:lnTo>
                <a:lnTo>
                  <a:pt x="396" y="319"/>
                </a:lnTo>
                <a:lnTo>
                  <a:pt x="402" y="293"/>
                </a:lnTo>
                <a:lnTo>
                  <a:pt x="402" y="293"/>
                </a:lnTo>
                <a:lnTo>
                  <a:pt x="403" y="285"/>
                </a:lnTo>
                <a:lnTo>
                  <a:pt x="405" y="270"/>
                </a:lnTo>
                <a:lnTo>
                  <a:pt x="405" y="250"/>
                </a:lnTo>
                <a:lnTo>
                  <a:pt x="405" y="241"/>
                </a:lnTo>
                <a:lnTo>
                  <a:pt x="403" y="233"/>
                </a:lnTo>
                <a:lnTo>
                  <a:pt x="403" y="233"/>
                </a:lnTo>
                <a:lnTo>
                  <a:pt x="400" y="227"/>
                </a:lnTo>
                <a:lnTo>
                  <a:pt x="394" y="222"/>
                </a:lnTo>
                <a:lnTo>
                  <a:pt x="387" y="218"/>
                </a:lnTo>
                <a:lnTo>
                  <a:pt x="377" y="213"/>
                </a:lnTo>
                <a:lnTo>
                  <a:pt x="362" y="207"/>
                </a:lnTo>
                <a:lnTo>
                  <a:pt x="356" y="204"/>
                </a:lnTo>
                <a:lnTo>
                  <a:pt x="356" y="204"/>
                </a:lnTo>
                <a:lnTo>
                  <a:pt x="356" y="201"/>
                </a:lnTo>
                <a:lnTo>
                  <a:pt x="350" y="192"/>
                </a:lnTo>
                <a:lnTo>
                  <a:pt x="350" y="192"/>
                </a:lnTo>
                <a:lnTo>
                  <a:pt x="345" y="184"/>
                </a:lnTo>
                <a:lnTo>
                  <a:pt x="339" y="179"/>
                </a:lnTo>
                <a:lnTo>
                  <a:pt x="334" y="176"/>
                </a:lnTo>
                <a:lnTo>
                  <a:pt x="334" y="166"/>
                </a:lnTo>
                <a:lnTo>
                  <a:pt x="334" y="166"/>
                </a:lnTo>
                <a:lnTo>
                  <a:pt x="339" y="166"/>
                </a:lnTo>
                <a:lnTo>
                  <a:pt x="344" y="162"/>
                </a:lnTo>
                <a:lnTo>
                  <a:pt x="347" y="156"/>
                </a:lnTo>
                <a:lnTo>
                  <a:pt x="347" y="156"/>
                </a:lnTo>
                <a:lnTo>
                  <a:pt x="348" y="136"/>
                </a:lnTo>
                <a:lnTo>
                  <a:pt x="350" y="127"/>
                </a:lnTo>
                <a:lnTo>
                  <a:pt x="348" y="121"/>
                </a:lnTo>
                <a:lnTo>
                  <a:pt x="348" y="121"/>
                </a:lnTo>
                <a:lnTo>
                  <a:pt x="345" y="120"/>
                </a:lnTo>
                <a:lnTo>
                  <a:pt x="341" y="118"/>
                </a:lnTo>
                <a:lnTo>
                  <a:pt x="336" y="118"/>
                </a:lnTo>
                <a:lnTo>
                  <a:pt x="336" y="118"/>
                </a:lnTo>
                <a:lnTo>
                  <a:pt x="339" y="110"/>
                </a:lnTo>
                <a:lnTo>
                  <a:pt x="342" y="103"/>
                </a:lnTo>
                <a:lnTo>
                  <a:pt x="342" y="94"/>
                </a:lnTo>
                <a:lnTo>
                  <a:pt x="342" y="94"/>
                </a:lnTo>
                <a:lnTo>
                  <a:pt x="341" y="84"/>
                </a:lnTo>
                <a:lnTo>
                  <a:pt x="336" y="77"/>
                </a:lnTo>
                <a:lnTo>
                  <a:pt x="328" y="64"/>
                </a:lnTo>
                <a:lnTo>
                  <a:pt x="328" y="64"/>
                </a:lnTo>
                <a:lnTo>
                  <a:pt x="324" y="57"/>
                </a:lnTo>
                <a:lnTo>
                  <a:pt x="316" y="49"/>
                </a:lnTo>
                <a:lnTo>
                  <a:pt x="304" y="35"/>
                </a:lnTo>
                <a:lnTo>
                  <a:pt x="304" y="35"/>
                </a:lnTo>
                <a:lnTo>
                  <a:pt x="302" y="32"/>
                </a:lnTo>
                <a:lnTo>
                  <a:pt x="302" y="31"/>
                </a:lnTo>
                <a:lnTo>
                  <a:pt x="301" y="31"/>
                </a:lnTo>
                <a:lnTo>
                  <a:pt x="296" y="29"/>
                </a:lnTo>
                <a:lnTo>
                  <a:pt x="296" y="29"/>
                </a:lnTo>
                <a:lnTo>
                  <a:pt x="282" y="29"/>
                </a:lnTo>
                <a:lnTo>
                  <a:pt x="275" y="29"/>
                </a:lnTo>
                <a:lnTo>
                  <a:pt x="275" y="29"/>
                </a:lnTo>
                <a:lnTo>
                  <a:pt x="267" y="29"/>
                </a:lnTo>
                <a:lnTo>
                  <a:pt x="259" y="28"/>
                </a:lnTo>
                <a:lnTo>
                  <a:pt x="259" y="28"/>
                </a:lnTo>
                <a:lnTo>
                  <a:pt x="244" y="29"/>
                </a:lnTo>
                <a:lnTo>
                  <a:pt x="244" y="29"/>
                </a:lnTo>
                <a:lnTo>
                  <a:pt x="239" y="31"/>
                </a:lnTo>
                <a:lnTo>
                  <a:pt x="235" y="34"/>
                </a:lnTo>
                <a:lnTo>
                  <a:pt x="235" y="34"/>
                </a:lnTo>
                <a:lnTo>
                  <a:pt x="227" y="38"/>
                </a:lnTo>
                <a:lnTo>
                  <a:pt x="223" y="41"/>
                </a:lnTo>
                <a:lnTo>
                  <a:pt x="223" y="41"/>
                </a:lnTo>
                <a:lnTo>
                  <a:pt x="220" y="41"/>
                </a:lnTo>
                <a:lnTo>
                  <a:pt x="218" y="41"/>
                </a:lnTo>
                <a:lnTo>
                  <a:pt x="216" y="43"/>
                </a:lnTo>
                <a:lnTo>
                  <a:pt x="216" y="43"/>
                </a:lnTo>
                <a:lnTo>
                  <a:pt x="213" y="49"/>
                </a:lnTo>
                <a:lnTo>
                  <a:pt x="209" y="52"/>
                </a:lnTo>
                <a:lnTo>
                  <a:pt x="206" y="40"/>
                </a:lnTo>
                <a:lnTo>
                  <a:pt x="189" y="22"/>
                </a:lnTo>
                <a:lnTo>
                  <a:pt x="189" y="22"/>
                </a:lnTo>
                <a:lnTo>
                  <a:pt x="178" y="12"/>
                </a:lnTo>
                <a:lnTo>
                  <a:pt x="178" y="12"/>
                </a:lnTo>
                <a:lnTo>
                  <a:pt x="175" y="6"/>
                </a:lnTo>
                <a:lnTo>
                  <a:pt x="174" y="5"/>
                </a:lnTo>
                <a:lnTo>
                  <a:pt x="171" y="3"/>
                </a:lnTo>
                <a:lnTo>
                  <a:pt x="171" y="3"/>
                </a:lnTo>
                <a:lnTo>
                  <a:pt x="155" y="0"/>
                </a:lnTo>
                <a:lnTo>
                  <a:pt x="148" y="0"/>
                </a:lnTo>
                <a:lnTo>
                  <a:pt x="141" y="0"/>
                </a:lnTo>
                <a:lnTo>
                  <a:pt x="141" y="0"/>
                </a:lnTo>
                <a:lnTo>
                  <a:pt x="141" y="3"/>
                </a:lnTo>
                <a:lnTo>
                  <a:pt x="141" y="5"/>
                </a:lnTo>
                <a:lnTo>
                  <a:pt x="141" y="8"/>
                </a:lnTo>
                <a:lnTo>
                  <a:pt x="141" y="8"/>
                </a:lnTo>
                <a:close/>
                <a:moveTo>
                  <a:pt x="118" y="55"/>
                </a:moveTo>
                <a:lnTo>
                  <a:pt x="132" y="55"/>
                </a:lnTo>
                <a:lnTo>
                  <a:pt x="132" y="55"/>
                </a:lnTo>
                <a:lnTo>
                  <a:pt x="134" y="58"/>
                </a:lnTo>
                <a:lnTo>
                  <a:pt x="137" y="61"/>
                </a:lnTo>
                <a:lnTo>
                  <a:pt x="140" y="64"/>
                </a:lnTo>
                <a:lnTo>
                  <a:pt x="140" y="64"/>
                </a:lnTo>
                <a:lnTo>
                  <a:pt x="152" y="71"/>
                </a:lnTo>
                <a:lnTo>
                  <a:pt x="152" y="71"/>
                </a:lnTo>
                <a:lnTo>
                  <a:pt x="160" y="75"/>
                </a:lnTo>
                <a:lnTo>
                  <a:pt x="171" y="86"/>
                </a:lnTo>
                <a:lnTo>
                  <a:pt x="171" y="86"/>
                </a:lnTo>
                <a:lnTo>
                  <a:pt x="180" y="92"/>
                </a:lnTo>
                <a:lnTo>
                  <a:pt x="187" y="97"/>
                </a:lnTo>
                <a:lnTo>
                  <a:pt x="198" y="101"/>
                </a:lnTo>
                <a:lnTo>
                  <a:pt x="209" y="112"/>
                </a:lnTo>
                <a:lnTo>
                  <a:pt x="209" y="112"/>
                </a:lnTo>
                <a:lnTo>
                  <a:pt x="201" y="139"/>
                </a:lnTo>
                <a:lnTo>
                  <a:pt x="201" y="139"/>
                </a:lnTo>
                <a:lnTo>
                  <a:pt x="201" y="147"/>
                </a:lnTo>
                <a:lnTo>
                  <a:pt x="201" y="156"/>
                </a:lnTo>
                <a:lnTo>
                  <a:pt x="204" y="169"/>
                </a:lnTo>
                <a:lnTo>
                  <a:pt x="204" y="169"/>
                </a:lnTo>
                <a:lnTo>
                  <a:pt x="206" y="173"/>
                </a:lnTo>
                <a:lnTo>
                  <a:pt x="207" y="178"/>
                </a:lnTo>
                <a:lnTo>
                  <a:pt x="212" y="184"/>
                </a:lnTo>
                <a:lnTo>
                  <a:pt x="212" y="184"/>
                </a:lnTo>
                <a:lnTo>
                  <a:pt x="218" y="193"/>
                </a:lnTo>
                <a:lnTo>
                  <a:pt x="221" y="196"/>
                </a:lnTo>
                <a:lnTo>
                  <a:pt x="221" y="196"/>
                </a:lnTo>
                <a:lnTo>
                  <a:pt x="186" y="199"/>
                </a:lnTo>
                <a:lnTo>
                  <a:pt x="186" y="199"/>
                </a:lnTo>
                <a:lnTo>
                  <a:pt x="164" y="198"/>
                </a:lnTo>
                <a:lnTo>
                  <a:pt x="158" y="199"/>
                </a:lnTo>
                <a:lnTo>
                  <a:pt x="154" y="202"/>
                </a:lnTo>
                <a:lnTo>
                  <a:pt x="154" y="202"/>
                </a:lnTo>
                <a:lnTo>
                  <a:pt x="146" y="213"/>
                </a:lnTo>
                <a:lnTo>
                  <a:pt x="140" y="222"/>
                </a:lnTo>
                <a:lnTo>
                  <a:pt x="140" y="222"/>
                </a:lnTo>
                <a:lnTo>
                  <a:pt x="135" y="224"/>
                </a:lnTo>
                <a:lnTo>
                  <a:pt x="131" y="225"/>
                </a:lnTo>
                <a:lnTo>
                  <a:pt x="123" y="227"/>
                </a:lnTo>
                <a:lnTo>
                  <a:pt x="118" y="225"/>
                </a:lnTo>
                <a:lnTo>
                  <a:pt x="118" y="225"/>
                </a:lnTo>
                <a:lnTo>
                  <a:pt x="109" y="222"/>
                </a:lnTo>
                <a:lnTo>
                  <a:pt x="105" y="221"/>
                </a:lnTo>
                <a:lnTo>
                  <a:pt x="102" y="218"/>
                </a:lnTo>
                <a:lnTo>
                  <a:pt x="102" y="218"/>
                </a:lnTo>
                <a:lnTo>
                  <a:pt x="94" y="211"/>
                </a:lnTo>
                <a:lnTo>
                  <a:pt x="91" y="207"/>
                </a:lnTo>
                <a:lnTo>
                  <a:pt x="88" y="201"/>
                </a:lnTo>
                <a:lnTo>
                  <a:pt x="88" y="201"/>
                </a:lnTo>
                <a:lnTo>
                  <a:pt x="86" y="195"/>
                </a:lnTo>
                <a:lnTo>
                  <a:pt x="83" y="189"/>
                </a:lnTo>
                <a:lnTo>
                  <a:pt x="82" y="184"/>
                </a:lnTo>
                <a:lnTo>
                  <a:pt x="80" y="179"/>
                </a:lnTo>
                <a:lnTo>
                  <a:pt x="80" y="179"/>
                </a:lnTo>
                <a:lnTo>
                  <a:pt x="82" y="167"/>
                </a:lnTo>
                <a:lnTo>
                  <a:pt x="80" y="158"/>
                </a:lnTo>
                <a:lnTo>
                  <a:pt x="80" y="158"/>
                </a:lnTo>
                <a:lnTo>
                  <a:pt x="79" y="156"/>
                </a:lnTo>
                <a:lnTo>
                  <a:pt x="76" y="155"/>
                </a:lnTo>
                <a:lnTo>
                  <a:pt x="71" y="150"/>
                </a:lnTo>
                <a:lnTo>
                  <a:pt x="71" y="150"/>
                </a:lnTo>
                <a:lnTo>
                  <a:pt x="86" y="113"/>
                </a:lnTo>
                <a:lnTo>
                  <a:pt x="86" y="113"/>
                </a:lnTo>
                <a:lnTo>
                  <a:pt x="86" y="112"/>
                </a:lnTo>
                <a:lnTo>
                  <a:pt x="86" y="110"/>
                </a:lnTo>
                <a:lnTo>
                  <a:pt x="85" y="109"/>
                </a:lnTo>
                <a:lnTo>
                  <a:pt x="85" y="109"/>
                </a:lnTo>
                <a:lnTo>
                  <a:pt x="88" y="100"/>
                </a:lnTo>
                <a:lnTo>
                  <a:pt x="92" y="89"/>
                </a:lnTo>
                <a:lnTo>
                  <a:pt x="92" y="89"/>
                </a:lnTo>
                <a:lnTo>
                  <a:pt x="95" y="87"/>
                </a:lnTo>
                <a:lnTo>
                  <a:pt x="100" y="83"/>
                </a:lnTo>
                <a:lnTo>
                  <a:pt x="100" y="83"/>
                </a:lnTo>
                <a:lnTo>
                  <a:pt x="102" y="80"/>
                </a:lnTo>
                <a:lnTo>
                  <a:pt x="105" y="75"/>
                </a:lnTo>
                <a:lnTo>
                  <a:pt x="106" y="67"/>
                </a:lnTo>
                <a:lnTo>
                  <a:pt x="106" y="67"/>
                </a:lnTo>
                <a:lnTo>
                  <a:pt x="109" y="71"/>
                </a:lnTo>
                <a:lnTo>
                  <a:pt x="112" y="71"/>
                </a:lnTo>
                <a:lnTo>
                  <a:pt x="115" y="71"/>
                </a:lnTo>
                <a:lnTo>
                  <a:pt x="115" y="71"/>
                </a:lnTo>
                <a:lnTo>
                  <a:pt x="117" y="66"/>
                </a:lnTo>
                <a:lnTo>
                  <a:pt x="117" y="61"/>
                </a:lnTo>
                <a:lnTo>
                  <a:pt x="115" y="57"/>
                </a:lnTo>
                <a:lnTo>
                  <a:pt x="118" y="55"/>
                </a:lnTo>
                <a:close/>
                <a:moveTo>
                  <a:pt x="256" y="873"/>
                </a:moveTo>
                <a:lnTo>
                  <a:pt x="267" y="925"/>
                </a:lnTo>
                <a:lnTo>
                  <a:pt x="267" y="925"/>
                </a:lnTo>
                <a:lnTo>
                  <a:pt x="270" y="945"/>
                </a:lnTo>
                <a:lnTo>
                  <a:pt x="273" y="965"/>
                </a:lnTo>
                <a:lnTo>
                  <a:pt x="273" y="965"/>
                </a:lnTo>
                <a:lnTo>
                  <a:pt x="275" y="974"/>
                </a:lnTo>
                <a:lnTo>
                  <a:pt x="276" y="987"/>
                </a:lnTo>
                <a:lnTo>
                  <a:pt x="281" y="1002"/>
                </a:lnTo>
                <a:lnTo>
                  <a:pt x="282" y="1016"/>
                </a:lnTo>
                <a:lnTo>
                  <a:pt x="282" y="1016"/>
                </a:lnTo>
                <a:lnTo>
                  <a:pt x="282" y="1025"/>
                </a:lnTo>
                <a:lnTo>
                  <a:pt x="281" y="1039"/>
                </a:lnTo>
                <a:lnTo>
                  <a:pt x="278" y="1074"/>
                </a:lnTo>
                <a:lnTo>
                  <a:pt x="272" y="1120"/>
                </a:lnTo>
                <a:lnTo>
                  <a:pt x="272" y="1120"/>
                </a:lnTo>
                <a:lnTo>
                  <a:pt x="269" y="1094"/>
                </a:lnTo>
                <a:lnTo>
                  <a:pt x="267" y="1049"/>
                </a:lnTo>
                <a:lnTo>
                  <a:pt x="267" y="1049"/>
                </a:lnTo>
                <a:lnTo>
                  <a:pt x="267" y="1040"/>
                </a:lnTo>
                <a:lnTo>
                  <a:pt x="266" y="1033"/>
                </a:lnTo>
                <a:lnTo>
                  <a:pt x="261" y="1016"/>
                </a:lnTo>
                <a:lnTo>
                  <a:pt x="258" y="1002"/>
                </a:lnTo>
                <a:lnTo>
                  <a:pt x="256" y="988"/>
                </a:lnTo>
                <a:lnTo>
                  <a:pt x="256" y="988"/>
                </a:lnTo>
                <a:lnTo>
                  <a:pt x="255" y="977"/>
                </a:lnTo>
                <a:lnTo>
                  <a:pt x="253" y="967"/>
                </a:lnTo>
                <a:lnTo>
                  <a:pt x="252" y="947"/>
                </a:lnTo>
                <a:lnTo>
                  <a:pt x="252" y="947"/>
                </a:lnTo>
                <a:lnTo>
                  <a:pt x="252" y="928"/>
                </a:lnTo>
                <a:lnTo>
                  <a:pt x="253" y="904"/>
                </a:lnTo>
                <a:lnTo>
                  <a:pt x="256" y="873"/>
                </a:lnTo>
                <a:lnTo>
                  <a:pt x="256" y="8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3BD1E32F-B3B0-4CCE-AFAF-D005EA37847F}"/>
              </a:ext>
            </a:extLst>
          </p:cNvPr>
          <p:cNvSpPr>
            <a:spLocks/>
          </p:cNvSpPr>
          <p:nvPr/>
        </p:nvSpPr>
        <p:spPr bwMode="auto">
          <a:xfrm>
            <a:off x="2816703" y="4683503"/>
            <a:ext cx="537947" cy="1666160"/>
          </a:xfrm>
          <a:custGeom>
            <a:avLst/>
            <a:gdLst>
              <a:gd name="T0" fmla="*/ 79 w 401"/>
              <a:gd name="T1" fmla="*/ 2 h 1242"/>
              <a:gd name="T2" fmla="*/ 39 w 401"/>
              <a:gd name="T3" fmla="*/ 15 h 1242"/>
              <a:gd name="T4" fmla="*/ 10 w 401"/>
              <a:gd name="T5" fmla="*/ 52 h 1242"/>
              <a:gd name="T6" fmla="*/ 4 w 401"/>
              <a:gd name="T7" fmla="*/ 176 h 1242"/>
              <a:gd name="T8" fmla="*/ 1 w 401"/>
              <a:gd name="T9" fmla="*/ 267 h 1242"/>
              <a:gd name="T10" fmla="*/ 26 w 401"/>
              <a:gd name="T11" fmla="*/ 328 h 1242"/>
              <a:gd name="T12" fmla="*/ 24 w 401"/>
              <a:gd name="T13" fmla="*/ 386 h 1242"/>
              <a:gd name="T14" fmla="*/ 27 w 401"/>
              <a:gd name="T15" fmla="*/ 435 h 1242"/>
              <a:gd name="T16" fmla="*/ 49 w 401"/>
              <a:gd name="T17" fmla="*/ 438 h 1242"/>
              <a:gd name="T18" fmla="*/ 56 w 401"/>
              <a:gd name="T19" fmla="*/ 487 h 1242"/>
              <a:gd name="T20" fmla="*/ 61 w 401"/>
              <a:gd name="T21" fmla="*/ 498 h 1242"/>
              <a:gd name="T22" fmla="*/ 53 w 401"/>
              <a:gd name="T23" fmla="*/ 556 h 1242"/>
              <a:gd name="T24" fmla="*/ 47 w 401"/>
              <a:gd name="T25" fmla="*/ 610 h 1242"/>
              <a:gd name="T26" fmla="*/ 53 w 401"/>
              <a:gd name="T27" fmla="*/ 673 h 1242"/>
              <a:gd name="T28" fmla="*/ 91 w 401"/>
              <a:gd name="T29" fmla="*/ 764 h 1242"/>
              <a:gd name="T30" fmla="*/ 87 w 401"/>
              <a:gd name="T31" fmla="*/ 905 h 1242"/>
              <a:gd name="T32" fmla="*/ 47 w 401"/>
              <a:gd name="T33" fmla="*/ 1100 h 1242"/>
              <a:gd name="T34" fmla="*/ 46 w 401"/>
              <a:gd name="T35" fmla="*/ 1183 h 1242"/>
              <a:gd name="T36" fmla="*/ 46 w 401"/>
              <a:gd name="T37" fmla="*/ 1213 h 1242"/>
              <a:gd name="T38" fmla="*/ 73 w 401"/>
              <a:gd name="T39" fmla="*/ 1219 h 1242"/>
              <a:gd name="T40" fmla="*/ 79 w 401"/>
              <a:gd name="T41" fmla="*/ 1239 h 1242"/>
              <a:gd name="T42" fmla="*/ 182 w 401"/>
              <a:gd name="T43" fmla="*/ 1242 h 1242"/>
              <a:gd name="T44" fmla="*/ 209 w 401"/>
              <a:gd name="T45" fmla="*/ 1232 h 1242"/>
              <a:gd name="T46" fmla="*/ 199 w 401"/>
              <a:gd name="T47" fmla="*/ 1216 h 1242"/>
              <a:gd name="T48" fmla="*/ 144 w 401"/>
              <a:gd name="T49" fmla="*/ 1198 h 1242"/>
              <a:gd name="T50" fmla="*/ 148 w 401"/>
              <a:gd name="T51" fmla="*/ 1177 h 1242"/>
              <a:gd name="T52" fmla="*/ 223 w 401"/>
              <a:gd name="T53" fmla="*/ 1011 h 1242"/>
              <a:gd name="T54" fmla="*/ 249 w 401"/>
              <a:gd name="T55" fmla="*/ 928 h 1242"/>
              <a:gd name="T56" fmla="*/ 228 w 401"/>
              <a:gd name="T57" fmla="*/ 709 h 1242"/>
              <a:gd name="T58" fmla="*/ 262 w 401"/>
              <a:gd name="T59" fmla="*/ 634 h 1242"/>
              <a:gd name="T60" fmla="*/ 288 w 401"/>
              <a:gd name="T61" fmla="*/ 604 h 1242"/>
              <a:gd name="T62" fmla="*/ 301 w 401"/>
              <a:gd name="T63" fmla="*/ 602 h 1242"/>
              <a:gd name="T64" fmla="*/ 308 w 401"/>
              <a:gd name="T65" fmla="*/ 587 h 1242"/>
              <a:gd name="T66" fmla="*/ 269 w 401"/>
              <a:gd name="T67" fmla="*/ 414 h 1242"/>
              <a:gd name="T68" fmla="*/ 294 w 401"/>
              <a:gd name="T69" fmla="*/ 392 h 1242"/>
              <a:gd name="T70" fmla="*/ 338 w 401"/>
              <a:gd name="T71" fmla="*/ 385 h 1242"/>
              <a:gd name="T72" fmla="*/ 373 w 401"/>
              <a:gd name="T73" fmla="*/ 288 h 1242"/>
              <a:gd name="T74" fmla="*/ 399 w 401"/>
              <a:gd name="T75" fmla="*/ 169 h 1242"/>
              <a:gd name="T76" fmla="*/ 387 w 401"/>
              <a:gd name="T77" fmla="*/ 113 h 1242"/>
              <a:gd name="T78" fmla="*/ 376 w 401"/>
              <a:gd name="T79" fmla="*/ 94 h 1242"/>
              <a:gd name="T80" fmla="*/ 347 w 401"/>
              <a:gd name="T81" fmla="*/ 77 h 1242"/>
              <a:gd name="T82" fmla="*/ 340 w 401"/>
              <a:gd name="T83" fmla="*/ 87 h 1242"/>
              <a:gd name="T84" fmla="*/ 327 w 401"/>
              <a:gd name="T85" fmla="*/ 141 h 1242"/>
              <a:gd name="T86" fmla="*/ 337 w 401"/>
              <a:gd name="T87" fmla="*/ 162 h 1242"/>
              <a:gd name="T88" fmla="*/ 326 w 401"/>
              <a:gd name="T89" fmla="*/ 210 h 1242"/>
              <a:gd name="T90" fmla="*/ 286 w 401"/>
              <a:gd name="T91" fmla="*/ 313 h 1242"/>
              <a:gd name="T92" fmla="*/ 183 w 401"/>
              <a:gd name="T93" fmla="*/ 253 h 1242"/>
              <a:gd name="T94" fmla="*/ 174 w 401"/>
              <a:gd name="T95" fmla="*/ 198 h 1242"/>
              <a:gd name="T96" fmla="*/ 196 w 401"/>
              <a:gd name="T97" fmla="*/ 175 h 1242"/>
              <a:gd name="T98" fmla="*/ 200 w 401"/>
              <a:gd name="T99" fmla="*/ 143 h 1242"/>
              <a:gd name="T100" fmla="*/ 200 w 401"/>
              <a:gd name="T101" fmla="*/ 120 h 1242"/>
              <a:gd name="T102" fmla="*/ 203 w 401"/>
              <a:gd name="T103" fmla="*/ 112 h 1242"/>
              <a:gd name="T104" fmla="*/ 193 w 401"/>
              <a:gd name="T105" fmla="*/ 98 h 1242"/>
              <a:gd name="T106" fmla="*/ 197 w 401"/>
              <a:gd name="T107" fmla="*/ 63 h 1242"/>
              <a:gd name="T108" fmla="*/ 177 w 401"/>
              <a:gd name="T109" fmla="*/ 14 h 1242"/>
              <a:gd name="T110" fmla="*/ 153 w 401"/>
              <a:gd name="T111" fmla="*/ 5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1" h="1242">
                <a:moveTo>
                  <a:pt x="153" y="5"/>
                </a:moveTo>
                <a:lnTo>
                  <a:pt x="153" y="5"/>
                </a:lnTo>
                <a:lnTo>
                  <a:pt x="119" y="2"/>
                </a:lnTo>
                <a:lnTo>
                  <a:pt x="91" y="0"/>
                </a:lnTo>
                <a:lnTo>
                  <a:pt x="79" y="2"/>
                </a:lnTo>
                <a:lnTo>
                  <a:pt x="68" y="3"/>
                </a:lnTo>
                <a:lnTo>
                  <a:pt x="68" y="3"/>
                </a:lnTo>
                <a:lnTo>
                  <a:pt x="58" y="6"/>
                </a:lnTo>
                <a:lnTo>
                  <a:pt x="49" y="11"/>
                </a:lnTo>
                <a:lnTo>
                  <a:pt x="39" y="15"/>
                </a:lnTo>
                <a:lnTo>
                  <a:pt x="30" y="23"/>
                </a:lnTo>
                <a:lnTo>
                  <a:pt x="23" y="29"/>
                </a:lnTo>
                <a:lnTo>
                  <a:pt x="16" y="37"/>
                </a:lnTo>
                <a:lnTo>
                  <a:pt x="12" y="44"/>
                </a:lnTo>
                <a:lnTo>
                  <a:pt x="10" y="52"/>
                </a:lnTo>
                <a:lnTo>
                  <a:pt x="10" y="52"/>
                </a:lnTo>
                <a:lnTo>
                  <a:pt x="9" y="69"/>
                </a:lnTo>
                <a:lnTo>
                  <a:pt x="9" y="92"/>
                </a:lnTo>
                <a:lnTo>
                  <a:pt x="7" y="126"/>
                </a:lnTo>
                <a:lnTo>
                  <a:pt x="4" y="176"/>
                </a:lnTo>
                <a:lnTo>
                  <a:pt x="4" y="176"/>
                </a:lnTo>
                <a:lnTo>
                  <a:pt x="0" y="244"/>
                </a:lnTo>
                <a:lnTo>
                  <a:pt x="0" y="256"/>
                </a:lnTo>
                <a:lnTo>
                  <a:pt x="1" y="267"/>
                </a:lnTo>
                <a:lnTo>
                  <a:pt x="1" y="267"/>
                </a:lnTo>
                <a:lnTo>
                  <a:pt x="7" y="285"/>
                </a:lnTo>
                <a:lnTo>
                  <a:pt x="16" y="303"/>
                </a:lnTo>
                <a:lnTo>
                  <a:pt x="27" y="325"/>
                </a:lnTo>
                <a:lnTo>
                  <a:pt x="27" y="325"/>
                </a:lnTo>
                <a:lnTo>
                  <a:pt x="26" y="328"/>
                </a:lnTo>
                <a:lnTo>
                  <a:pt x="24" y="336"/>
                </a:lnTo>
                <a:lnTo>
                  <a:pt x="23" y="348"/>
                </a:lnTo>
                <a:lnTo>
                  <a:pt x="23" y="368"/>
                </a:lnTo>
                <a:lnTo>
                  <a:pt x="23" y="368"/>
                </a:lnTo>
                <a:lnTo>
                  <a:pt x="24" y="386"/>
                </a:lnTo>
                <a:lnTo>
                  <a:pt x="27" y="401"/>
                </a:lnTo>
                <a:lnTo>
                  <a:pt x="30" y="417"/>
                </a:lnTo>
                <a:lnTo>
                  <a:pt x="30" y="417"/>
                </a:lnTo>
                <a:lnTo>
                  <a:pt x="30" y="424"/>
                </a:lnTo>
                <a:lnTo>
                  <a:pt x="27" y="435"/>
                </a:lnTo>
                <a:lnTo>
                  <a:pt x="24" y="452"/>
                </a:lnTo>
                <a:lnTo>
                  <a:pt x="38" y="432"/>
                </a:lnTo>
                <a:lnTo>
                  <a:pt x="39" y="444"/>
                </a:lnTo>
                <a:lnTo>
                  <a:pt x="49" y="409"/>
                </a:lnTo>
                <a:lnTo>
                  <a:pt x="49" y="438"/>
                </a:lnTo>
                <a:lnTo>
                  <a:pt x="56" y="434"/>
                </a:lnTo>
                <a:lnTo>
                  <a:pt x="56" y="434"/>
                </a:lnTo>
                <a:lnTo>
                  <a:pt x="55" y="457"/>
                </a:lnTo>
                <a:lnTo>
                  <a:pt x="55" y="475"/>
                </a:lnTo>
                <a:lnTo>
                  <a:pt x="56" y="487"/>
                </a:lnTo>
                <a:lnTo>
                  <a:pt x="56" y="487"/>
                </a:lnTo>
                <a:lnTo>
                  <a:pt x="58" y="490"/>
                </a:lnTo>
                <a:lnTo>
                  <a:pt x="59" y="490"/>
                </a:lnTo>
                <a:lnTo>
                  <a:pt x="61" y="492"/>
                </a:lnTo>
                <a:lnTo>
                  <a:pt x="61" y="498"/>
                </a:lnTo>
                <a:lnTo>
                  <a:pt x="61" y="498"/>
                </a:lnTo>
                <a:lnTo>
                  <a:pt x="59" y="522"/>
                </a:lnTo>
                <a:lnTo>
                  <a:pt x="56" y="545"/>
                </a:lnTo>
                <a:lnTo>
                  <a:pt x="56" y="545"/>
                </a:lnTo>
                <a:lnTo>
                  <a:pt x="53" y="556"/>
                </a:lnTo>
                <a:lnTo>
                  <a:pt x="53" y="568"/>
                </a:lnTo>
                <a:lnTo>
                  <a:pt x="52" y="585"/>
                </a:lnTo>
                <a:lnTo>
                  <a:pt x="52" y="585"/>
                </a:lnTo>
                <a:lnTo>
                  <a:pt x="50" y="594"/>
                </a:lnTo>
                <a:lnTo>
                  <a:pt x="47" y="610"/>
                </a:lnTo>
                <a:lnTo>
                  <a:pt x="47" y="610"/>
                </a:lnTo>
                <a:lnTo>
                  <a:pt x="46" y="622"/>
                </a:lnTo>
                <a:lnTo>
                  <a:pt x="47" y="643"/>
                </a:lnTo>
                <a:lnTo>
                  <a:pt x="50" y="657"/>
                </a:lnTo>
                <a:lnTo>
                  <a:pt x="53" y="673"/>
                </a:lnTo>
                <a:lnTo>
                  <a:pt x="59" y="689"/>
                </a:lnTo>
                <a:lnTo>
                  <a:pt x="65" y="706"/>
                </a:lnTo>
                <a:lnTo>
                  <a:pt x="65" y="706"/>
                </a:lnTo>
                <a:lnTo>
                  <a:pt x="81" y="740"/>
                </a:lnTo>
                <a:lnTo>
                  <a:pt x="91" y="764"/>
                </a:lnTo>
                <a:lnTo>
                  <a:pt x="96" y="783"/>
                </a:lnTo>
                <a:lnTo>
                  <a:pt x="98" y="792"/>
                </a:lnTo>
                <a:lnTo>
                  <a:pt x="98" y="792"/>
                </a:lnTo>
                <a:lnTo>
                  <a:pt x="87" y="905"/>
                </a:lnTo>
                <a:lnTo>
                  <a:pt x="87" y="905"/>
                </a:lnTo>
                <a:lnTo>
                  <a:pt x="73" y="951"/>
                </a:lnTo>
                <a:lnTo>
                  <a:pt x="58" y="1010"/>
                </a:lnTo>
                <a:lnTo>
                  <a:pt x="58" y="1010"/>
                </a:lnTo>
                <a:lnTo>
                  <a:pt x="53" y="1043"/>
                </a:lnTo>
                <a:lnTo>
                  <a:pt x="47" y="1100"/>
                </a:lnTo>
                <a:lnTo>
                  <a:pt x="38" y="1177"/>
                </a:lnTo>
                <a:lnTo>
                  <a:pt x="38" y="1177"/>
                </a:lnTo>
                <a:lnTo>
                  <a:pt x="41" y="1180"/>
                </a:lnTo>
                <a:lnTo>
                  <a:pt x="42" y="1181"/>
                </a:lnTo>
                <a:lnTo>
                  <a:pt x="46" y="1183"/>
                </a:lnTo>
                <a:lnTo>
                  <a:pt x="46" y="1183"/>
                </a:lnTo>
                <a:lnTo>
                  <a:pt x="46" y="1187"/>
                </a:lnTo>
                <a:lnTo>
                  <a:pt x="46" y="1198"/>
                </a:lnTo>
                <a:lnTo>
                  <a:pt x="46" y="1209"/>
                </a:lnTo>
                <a:lnTo>
                  <a:pt x="46" y="1213"/>
                </a:lnTo>
                <a:lnTo>
                  <a:pt x="47" y="1215"/>
                </a:lnTo>
                <a:lnTo>
                  <a:pt x="47" y="1215"/>
                </a:lnTo>
                <a:lnTo>
                  <a:pt x="61" y="1218"/>
                </a:lnTo>
                <a:lnTo>
                  <a:pt x="73" y="1219"/>
                </a:lnTo>
                <a:lnTo>
                  <a:pt x="73" y="1219"/>
                </a:lnTo>
                <a:lnTo>
                  <a:pt x="75" y="1229"/>
                </a:lnTo>
                <a:lnTo>
                  <a:pt x="76" y="1235"/>
                </a:lnTo>
                <a:lnTo>
                  <a:pt x="76" y="1238"/>
                </a:lnTo>
                <a:lnTo>
                  <a:pt x="79" y="1239"/>
                </a:lnTo>
                <a:lnTo>
                  <a:pt x="79" y="1239"/>
                </a:lnTo>
                <a:lnTo>
                  <a:pt x="84" y="1241"/>
                </a:lnTo>
                <a:lnTo>
                  <a:pt x="95" y="1242"/>
                </a:lnTo>
                <a:lnTo>
                  <a:pt x="125" y="1242"/>
                </a:lnTo>
                <a:lnTo>
                  <a:pt x="182" y="1242"/>
                </a:lnTo>
                <a:lnTo>
                  <a:pt x="182" y="1242"/>
                </a:lnTo>
                <a:lnTo>
                  <a:pt x="194" y="1241"/>
                </a:lnTo>
                <a:lnTo>
                  <a:pt x="202" y="1238"/>
                </a:lnTo>
                <a:lnTo>
                  <a:pt x="206" y="1235"/>
                </a:lnTo>
                <a:lnTo>
                  <a:pt x="209" y="1232"/>
                </a:lnTo>
                <a:lnTo>
                  <a:pt x="209" y="1232"/>
                </a:lnTo>
                <a:lnTo>
                  <a:pt x="211" y="1229"/>
                </a:lnTo>
                <a:lnTo>
                  <a:pt x="214" y="1226"/>
                </a:lnTo>
                <a:lnTo>
                  <a:pt x="214" y="1224"/>
                </a:lnTo>
                <a:lnTo>
                  <a:pt x="211" y="1223"/>
                </a:lnTo>
                <a:lnTo>
                  <a:pt x="199" y="1216"/>
                </a:lnTo>
                <a:lnTo>
                  <a:pt x="199" y="1216"/>
                </a:lnTo>
                <a:lnTo>
                  <a:pt x="159" y="1204"/>
                </a:lnTo>
                <a:lnTo>
                  <a:pt x="141" y="1200"/>
                </a:lnTo>
                <a:lnTo>
                  <a:pt x="141" y="1200"/>
                </a:lnTo>
                <a:lnTo>
                  <a:pt x="144" y="1198"/>
                </a:lnTo>
                <a:lnTo>
                  <a:pt x="147" y="1196"/>
                </a:lnTo>
                <a:lnTo>
                  <a:pt x="147" y="1195"/>
                </a:lnTo>
                <a:lnTo>
                  <a:pt x="147" y="1195"/>
                </a:lnTo>
                <a:lnTo>
                  <a:pt x="147" y="1187"/>
                </a:lnTo>
                <a:lnTo>
                  <a:pt x="148" y="1177"/>
                </a:lnTo>
                <a:lnTo>
                  <a:pt x="151" y="1161"/>
                </a:lnTo>
                <a:lnTo>
                  <a:pt x="157" y="1144"/>
                </a:lnTo>
                <a:lnTo>
                  <a:pt x="157" y="1144"/>
                </a:lnTo>
                <a:lnTo>
                  <a:pt x="199" y="1063"/>
                </a:lnTo>
                <a:lnTo>
                  <a:pt x="223" y="1011"/>
                </a:lnTo>
                <a:lnTo>
                  <a:pt x="232" y="990"/>
                </a:lnTo>
                <a:lnTo>
                  <a:pt x="239" y="973"/>
                </a:lnTo>
                <a:lnTo>
                  <a:pt x="239" y="973"/>
                </a:lnTo>
                <a:lnTo>
                  <a:pt x="245" y="950"/>
                </a:lnTo>
                <a:lnTo>
                  <a:pt x="249" y="928"/>
                </a:lnTo>
                <a:lnTo>
                  <a:pt x="251" y="910"/>
                </a:lnTo>
                <a:lnTo>
                  <a:pt x="249" y="892"/>
                </a:lnTo>
                <a:lnTo>
                  <a:pt x="249" y="892"/>
                </a:lnTo>
                <a:lnTo>
                  <a:pt x="228" y="709"/>
                </a:lnTo>
                <a:lnTo>
                  <a:pt x="228" y="709"/>
                </a:lnTo>
                <a:lnTo>
                  <a:pt x="235" y="674"/>
                </a:lnTo>
                <a:lnTo>
                  <a:pt x="242" y="651"/>
                </a:lnTo>
                <a:lnTo>
                  <a:pt x="246" y="640"/>
                </a:lnTo>
                <a:lnTo>
                  <a:pt x="246" y="640"/>
                </a:lnTo>
                <a:lnTo>
                  <a:pt x="262" y="634"/>
                </a:lnTo>
                <a:lnTo>
                  <a:pt x="275" y="628"/>
                </a:lnTo>
                <a:lnTo>
                  <a:pt x="275" y="628"/>
                </a:lnTo>
                <a:lnTo>
                  <a:pt x="278" y="624"/>
                </a:lnTo>
                <a:lnTo>
                  <a:pt x="283" y="614"/>
                </a:lnTo>
                <a:lnTo>
                  <a:pt x="288" y="604"/>
                </a:lnTo>
                <a:lnTo>
                  <a:pt x="292" y="598"/>
                </a:lnTo>
                <a:lnTo>
                  <a:pt x="292" y="598"/>
                </a:lnTo>
                <a:lnTo>
                  <a:pt x="294" y="598"/>
                </a:lnTo>
                <a:lnTo>
                  <a:pt x="297" y="599"/>
                </a:lnTo>
                <a:lnTo>
                  <a:pt x="301" y="602"/>
                </a:lnTo>
                <a:lnTo>
                  <a:pt x="304" y="604"/>
                </a:lnTo>
                <a:lnTo>
                  <a:pt x="306" y="601"/>
                </a:lnTo>
                <a:lnTo>
                  <a:pt x="308" y="596"/>
                </a:lnTo>
                <a:lnTo>
                  <a:pt x="308" y="587"/>
                </a:lnTo>
                <a:lnTo>
                  <a:pt x="308" y="587"/>
                </a:lnTo>
                <a:lnTo>
                  <a:pt x="306" y="571"/>
                </a:lnTo>
                <a:lnTo>
                  <a:pt x="301" y="547"/>
                </a:lnTo>
                <a:lnTo>
                  <a:pt x="289" y="490"/>
                </a:lnTo>
                <a:lnTo>
                  <a:pt x="275" y="438"/>
                </a:lnTo>
                <a:lnTo>
                  <a:pt x="269" y="414"/>
                </a:lnTo>
                <a:lnTo>
                  <a:pt x="269" y="414"/>
                </a:lnTo>
                <a:lnTo>
                  <a:pt x="262" y="389"/>
                </a:lnTo>
                <a:lnTo>
                  <a:pt x="262" y="389"/>
                </a:lnTo>
                <a:lnTo>
                  <a:pt x="272" y="389"/>
                </a:lnTo>
                <a:lnTo>
                  <a:pt x="294" y="392"/>
                </a:lnTo>
                <a:lnTo>
                  <a:pt x="308" y="392"/>
                </a:lnTo>
                <a:lnTo>
                  <a:pt x="320" y="391"/>
                </a:lnTo>
                <a:lnTo>
                  <a:pt x="330" y="389"/>
                </a:lnTo>
                <a:lnTo>
                  <a:pt x="335" y="388"/>
                </a:lnTo>
                <a:lnTo>
                  <a:pt x="338" y="385"/>
                </a:lnTo>
                <a:lnTo>
                  <a:pt x="338" y="385"/>
                </a:lnTo>
                <a:lnTo>
                  <a:pt x="341" y="380"/>
                </a:lnTo>
                <a:lnTo>
                  <a:pt x="344" y="374"/>
                </a:lnTo>
                <a:lnTo>
                  <a:pt x="353" y="351"/>
                </a:lnTo>
                <a:lnTo>
                  <a:pt x="373" y="288"/>
                </a:lnTo>
                <a:lnTo>
                  <a:pt x="399" y="202"/>
                </a:lnTo>
                <a:lnTo>
                  <a:pt x="387" y="188"/>
                </a:lnTo>
                <a:lnTo>
                  <a:pt x="387" y="188"/>
                </a:lnTo>
                <a:lnTo>
                  <a:pt x="393" y="178"/>
                </a:lnTo>
                <a:lnTo>
                  <a:pt x="399" y="169"/>
                </a:lnTo>
                <a:lnTo>
                  <a:pt x="401" y="161"/>
                </a:lnTo>
                <a:lnTo>
                  <a:pt x="401" y="161"/>
                </a:lnTo>
                <a:lnTo>
                  <a:pt x="399" y="152"/>
                </a:lnTo>
                <a:lnTo>
                  <a:pt x="395" y="136"/>
                </a:lnTo>
                <a:lnTo>
                  <a:pt x="387" y="113"/>
                </a:lnTo>
                <a:lnTo>
                  <a:pt x="387" y="113"/>
                </a:lnTo>
                <a:lnTo>
                  <a:pt x="383" y="103"/>
                </a:lnTo>
                <a:lnTo>
                  <a:pt x="380" y="97"/>
                </a:lnTo>
                <a:lnTo>
                  <a:pt x="376" y="94"/>
                </a:lnTo>
                <a:lnTo>
                  <a:pt x="376" y="94"/>
                </a:lnTo>
                <a:lnTo>
                  <a:pt x="364" y="86"/>
                </a:lnTo>
                <a:lnTo>
                  <a:pt x="353" y="81"/>
                </a:lnTo>
                <a:lnTo>
                  <a:pt x="353" y="81"/>
                </a:lnTo>
                <a:lnTo>
                  <a:pt x="349" y="78"/>
                </a:lnTo>
                <a:lnTo>
                  <a:pt x="347" y="77"/>
                </a:lnTo>
                <a:lnTo>
                  <a:pt x="344" y="77"/>
                </a:lnTo>
                <a:lnTo>
                  <a:pt x="344" y="77"/>
                </a:lnTo>
                <a:lnTo>
                  <a:pt x="343" y="80"/>
                </a:lnTo>
                <a:lnTo>
                  <a:pt x="341" y="83"/>
                </a:lnTo>
                <a:lnTo>
                  <a:pt x="340" y="87"/>
                </a:lnTo>
                <a:lnTo>
                  <a:pt x="315" y="71"/>
                </a:lnTo>
                <a:lnTo>
                  <a:pt x="308" y="75"/>
                </a:lnTo>
                <a:lnTo>
                  <a:pt x="309" y="146"/>
                </a:lnTo>
                <a:lnTo>
                  <a:pt x="318" y="147"/>
                </a:lnTo>
                <a:lnTo>
                  <a:pt x="327" y="141"/>
                </a:lnTo>
                <a:lnTo>
                  <a:pt x="327" y="141"/>
                </a:lnTo>
                <a:lnTo>
                  <a:pt x="327" y="144"/>
                </a:lnTo>
                <a:lnTo>
                  <a:pt x="332" y="156"/>
                </a:lnTo>
                <a:lnTo>
                  <a:pt x="332" y="156"/>
                </a:lnTo>
                <a:lnTo>
                  <a:pt x="337" y="162"/>
                </a:lnTo>
                <a:lnTo>
                  <a:pt x="340" y="166"/>
                </a:lnTo>
                <a:lnTo>
                  <a:pt x="344" y="169"/>
                </a:lnTo>
                <a:lnTo>
                  <a:pt x="332" y="173"/>
                </a:lnTo>
                <a:lnTo>
                  <a:pt x="332" y="173"/>
                </a:lnTo>
                <a:lnTo>
                  <a:pt x="326" y="210"/>
                </a:lnTo>
                <a:lnTo>
                  <a:pt x="321" y="234"/>
                </a:lnTo>
                <a:lnTo>
                  <a:pt x="318" y="245"/>
                </a:lnTo>
                <a:lnTo>
                  <a:pt x="318" y="245"/>
                </a:lnTo>
                <a:lnTo>
                  <a:pt x="301" y="280"/>
                </a:lnTo>
                <a:lnTo>
                  <a:pt x="286" y="313"/>
                </a:lnTo>
                <a:lnTo>
                  <a:pt x="226" y="290"/>
                </a:lnTo>
                <a:lnTo>
                  <a:pt x="226" y="290"/>
                </a:lnTo>
                <a:lnTo>
                  <a:pt x="193" y="262"/>
                </a:lnTo>
                <a:lnTo>
                  <a:pt x="193" y="262"/>
                </a:lnTo>
                <a:lnTo>
                  <a:pt x="183" y="253"/>
                </a:lnTo>
                <a:lnTo>
                  <a:pt x="177" y="244"/>
                </a:lnTo>
                <a:lnTo>
                  <a:pt x="177" y="230"/>
                </a:lnTo>
                <a:lnTo>
                  <a:pt x="177" y="230"/>
                </a:lnTo>
                <a:lnTo>
                  <a:pt x="176" y="216"/>
                </a:lnTo>
                <a:lnTo>
                  <a:pt x="174" y="198"/>
                </a:lnTo>
                <a:lnTo>
                  <a:pt x="170" y="178"/>
                </a:lnTo>
                <a:lnTo>
                  <a:pt x="170" y="178"/>
                </a:lnTo>
                <a:lnTo>
                  <a:pt x="183" y="178"/>
                </a:lnTo>
                <a:lnTo>
                  <a:pt x="193" y="176"/>
                </a:lnTo>
                <a:lnTo>
                  <a:pt x="196" y="175"/>
                </a:lnTo>
                <a:lnTo>
                  <a:pt x="199" y="173"/>
                </a:lnTo>
                <a:lnTo>
                  <a:pt x="199" y="173"/>
                </a:lnTo>
                <a:lnTo>
                  <a:pt x="200" y="167"/>
                </a:lnTo>
                <a:lnTo>
                  <a:pt x="200" y="156"/>
                </a:lnTo>
                <a:lnTo>
                  <a:pt x="200" y="143"/>
                </a:lnTo>
                <a:lnTo>
                  <a:pt x="200" y="143"/>
                </a:lnTo>
                <a:lnTo>
                  <a:pt x="199" y="130"/>
                </a:lnTo>
                <a:lnTo>
                  <a:pt x="199" y="123"/>
                </a:lnTo>
                <a:lnTo>
                  <a:pt x="199" y="120"/>
                </a:lnTo>
                <a:lnTo>
                  <a:pt x="200" y="120"/>
                </a:lnTo>
                <a:lnTo>
                  <a:pt x="200" y="120"/>
                </a:lnTo>
                <a:lnTo>
                  <a:pt x="202" y="118"/>
                </a:lnTo>
                <a:lnTo>
                  <a:pt x="203" y="116"/>
                </a:lnTo>
                <a:lnTo>
                  <a:pt x="205" y="113"/>
                </a:lnTo>
                <a:lnTo>
                  <a:pt x="203" y="112"/>
                </a:lnTo>
                <a:lnTo>
                  <a:pt x="203" y="112"/>
                </a:lnTo>
                <a:lnTo>
                  <a:pt x="197" y="106"/>
                </a:lnTo>
                <a:lnTo>
                  <a:pt x="194" y="101"/>
                </a:lnTo>
                <a:lnTo>
                  <a:pt x="193" y="98"/>
                </a:lnTo>
                <a:lnTo>
                  <a:pt x="193" y="98"/>
                </a:lnTo>
                <a:lnTo>
                  <a:pt x="194" y="66"/>
                </a:lnTo>
                <a:lnTo>
                  <a:pt x="194" y="66"/>
                </a:lnTo>
                <a:lnTo>
                  <a:pt x="196" y="67"/>
                </a:lnTo>
                <a:lnTo>
                  <a:pt x="197" y="66"/>
                </a:lnTo>
                <a:lnTo>
                  <a:pt x="197" y="63"/>
                </a:lnTo>
                <a:lnTo>
                  <a:pt x="194" y="54"/>
                </a:lnTo>
                <a:lnTo>
                  <a:pt x="194" y="54"/>
                </a:lnTo>
                <a:lnTo>
                  <a:pt x="185" y="29"/>
                </a:lnTo>
                <a:lnTo>
                  <a:pt x="180" y="18"/>
                </a:lnTo>
                <a:lnTo>
                  <a:pt x="177" y="14"/>
                </a:lnTo>
                <a:lnTo>
                  <a:pt x="174" y="12"/>
                </a:lnTo>
                <a:lnTo>
                  <a:pt x="174" y="12"/>
                </a:lnTo>
                <a:lnTo>
                  <a:pt x="160" y="6"/>
                </a:lnTo>
                <a:lnTo>
                  <a:pt x="153" y="5"/>
                </a:lnTo>
                <a:lnTo>
                  <a:pt x="153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7">
            <a:extLst>
              <a:ext uri="{FF2B5EF4-FFF2-40B4-BE49-F238E27FC236}">
                <a16:creationId xmlns:a16="http://schemas.microsoft.com/office/drawing/2014/main" id="{7045BB32-9872-479E-B9A4-87CD745D7998}"/>
              </a:ext>
            </a:extLst>
          </p:cNvPr>
          <p:cNvSpPr>
            <a:spLocks/>
          </p:cNvSpPr>
          <p:nvPr/>
        </p:nvSpPr>
        <p:spPr bwMode="auto">
          <a:xfrm>
            <a:off x="2748104" y="744306"/>
            <a:ext cx="694239" cy="1710697"/>
          </a:xfrm>
          <a:custGeom>
            <a:avLst/>
            <a:gdLst>
              <a:gd name="T0" fmla="*/ 341 w 920"/>
              <a:gd name="T1" fmla="*/ 101 h 2267"/>
              <a:gd name="T2" fmla="*/ 340 w 920"/>
              <a:gd name="T3" fmla="*/ 165 h 2267"/>
              <a:gd name="T4" fmla="*/ 317 w 920"/>
              <a:gd name="T5" fmla="*/ 191 h 2267"/>
              <a:gd name="T6" fmla="*/ 321 w 920"/>
              <a:gd name="T7" fmla="*/ 216 h 2267"/>
              <a:gd name="T8" fmla="*/ 344 w 920"/>
              <a:gd name="T9" fmla="*/ 285 h 2267"/>
              <a:gd name="T10" fmla="*/ 377 w 920"/>
              <a:gd name="T11" fmla="*/ 307 h 2267"/>
              <a:gd name="T12" fmla="*/ 329 w 920"/>
              <a:gd name="T13" fmla="*/ 403 h 2267"/>
              <a:gd name="T14" fmla="*/ 228 w 920"/>
              <a:gd name="T15" fmla="*/ 479 h 2267"/>
              <a:gd name="T16" fmla="*/ 202 w 920"/>
              <a:gd name="T17" fmla="*/ 455 h 2267"/>
              <a:gd name="T18" fmla="*/ 119 w 920"/>
              <a:gd name="T19" fmla="*/ 299 h 2267"/>
              <a:gd name="T20" fmla="*/ 104 w 920"/>
              <a:gd name="T21" fmla="*/ 203 h 2267"/>
              <a:gd name="T22" fmla="*/ 12 w 920"/>
              <a:gd name="T23" fmla="*/ 191 h 2267"/>
              <a:gd name="T24" fmla="*/ 0 w 920"/>
              <a:gd name="T25" fmla="*/ 214 h 2267"/>
              <a:gd name="T26" fmla="*/ 33 w 920"/>
              <a:gd name="T27" fmla="*/ 291 h 2267"/>
              <a:gd name="T28" fmla="*/ 5 w 920"/>
              <a:gd name="T29" fmla="*/ 291 h 2267"/>
              <a:gd name="T30" fmla="*/ 27 w 920"/>
              <a:gd name="T31" fmla="*/ 330 h 2267"/>
              <a:gd name="T32" fmla="*/ 64 w 920"/>
              <a:gd name="T33" fmla="*/ 433 h 2267"/>
              <a:gd name="T34" fmla="*/ 61 w 920"/>
              <a:gd name="T35" fmla="*/ 457 h 2267"/>
              <a:gd name="T36" fmla="*/ 93 w 920"/>
              <a:gd name="T37" fmla="*/ 526 h 2267"/>
              <a:gd name="T38" fmla="*/ 109 w 920"/>
              <a:gd name="T39" fmla="*/ 586 h 2267"/>
              <a:gd name="T40" fmla="*/ 156 w 920"/>
              <a:gd name="T41" fmla="*/ 621 h 2267"/>
              <a:gd name="T42" fmla="*/ 302 w 920"/>
              <a:gd name="T43" fmla="*/ 681 h 2267"/>
              <a:gd name="T44" fmla="*/ 299 w 920"/>
              <a:gd name="T45" fmla="*/ 841 h 2267"/>
              <a:gd name="T46" fmla="*/ 300 w 920"/>
              <a:gd name="T47" fmla="*/ 1072 h 2267"/>
              <a:gd name="T48" fmla="*/ 188 w 920"/>
              <a:gd name="T49" fmla="*/ 1471 h 2267"/>
              <a:gd name="T50" fmla="*/ 194 w 920"/>
              <a:gd name="T51" fmla="*/ 1567 h 2267"/>
              <a:gd name="T52" fmla="*/ 240 w 920"/>
              <a:gd name="T53" fmla="*/ 1616 h 2267"/>
              <a:gd name="T54" fmla="*/ 386 w 920"/>
              <a:gd name="T55" fmla="*/ 1966 h 2267"/>
              <a:gd name="T56" fmla="*/ 393 w 920"/>
              <a:gd name="T57" fmla="*/ 2087 h 2267"/>
              <a:gd name="T58" fmla="*/ 343 w 920"/>
              <a:gd name="T59" fmla="*/ 2177 h 2267"/>
              <a:gd name="T60" fmla="*/ 306 w 920"/>
              <a:gd name="T61" fmla="*/ 2202 h 2267"/>
              <a:gd name="T62" fmla="*/ 573 w 920"/>
              <a:gd name="T63" fmla="*/ 2240 h 2267"/>
              <a:gd name="T64" fmla="*/ 583 w 920"/>
              <a:gd name="T65" fmla="*/ 2179 h 2267"/>
              <a:gd name="T66" fmla="*/ 601 w 920"/>
              <a:gd name="T67" fmla="*/ 2136 h 2267"/>
              <a:gd name="T68" fmla="*/ 530 w 920"/>
              <a:gd name="T69" fmla="*/ 1932 h 2267"/>
              <a:gd name="T70" fmla="*/ 545 w 920"/>
              <a:gd name="T71" fmla="*/ 1795 h 2267"/>
              <a:gd name="T72" fmla="*/ 502 w 920"/>
              <a:gd name="T73" fmla="*/ 1530 h 2267"/>
              <a:gd name="T74" fmla="*/ 510 w 920"/>
              <a:gd name="T75" fmla="*/ 1451 h 2267"/>
              <a:gd name="T76" fmla="*/ 524 w 920"/>
              <a:gd name="T77" fmla="*/ 1491 h 2267"/>
              <a:gd name="T78" fmla="*/ 571 w 920"/>
              <a:gd name="T79" fmla="*/ 1522 h 2267"/>
              <a:gd name="T80" fmla="*/ 710 w 920"/>
              <a:gd name="T81" fmla="*/ 1547 h 2267"/>
              <a:gd name="T82" fmla="*/ 792 w 920"/>
              <a:gd name="T83" fmla="*/ 1536 h 2267"/>
              <a:gd name="T84" fmla="*/ 919 w 920"/>
              <a:gd name="T85" fmla="*/ 1455 h 2267"/>
              <a:gd name="T86" fmla="*/ 894 w 920"/>
              <a:gd name="T87" fmla="*/ 1414 h 2267"/>
              <a:gd name="T88" fmla="*/ 726 w 920"/>
              <a:gd name="T89" fmla="*/ 1166 h 2267"/>
              <a:gd name="T90" fmla="*/ 622 w 920"/>
              <a:gd name="T91" fmla="*/ 920 h 2267"/>
              <a:gd name="T92" fmla="*/ 635 w 920"/>
              <a:gd name="T93" fmla="*/ 909 h 2267"/>
              <a:gd name="T94" fmla="*/ 632 w 920"/>
              <a:gd name="T95" fmla="*/ 738 h 2267"/>
              <a:gd name="T96" fmla="*/ 616 w 920"/>
              <a:gd name="T97" fmla="*/ 534 h 2267"/>
              <a:gd name="T98" fmla="*/ 603 w 920"/>
              <a:gd name="T99" fmla="*/ 306 h 2267"/>
              <a:gd name="T100" fmla="*/ 584 w 920"/>
              <a:gd name="T101" fmla="*/ 94 h 2267"/>
              <a:gd name="T102" fmla="*/ 534 w 920"/>
              <a:gd name="T103" fmla="*/ 33 h 2267"/>
              <a:gd name="T104" fmla="*/ 435 w 920"/>
              <a:gd name="T105" fmla="*/ 0 h 2267"/>
              <a:gd name="T106" fmla="*/ 381 w 920"/>
              <a:gd name="T107" fmla="*/ 18 h 2267"/>
              <a:gd name="T108" fmla="*/ 355 w 920"/>
              <a:gd name="T109" fmla="*/ 41 h 2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20" h="2267">
                <a:moveTo>
                  <a:pt x="360" y="67"/>
                </a:moveTo>
                <a:lnTo>
                  <a:pt x="360" y="67"/>
                </a:lnTo>
                <a:lnTo>
                  <a:pt x="358" y="70"/>
                </a:lnTo>
                <a:lnTo>
                  <a:pt x="351" y="78"/>
                </a:lnTo>
                <a:lnTo>
                  <a:pt x="347" y="85"/>
                </a:lnTo>
                <a:lnTo>
                  <a:pt x="344" y="93"/>
                </a:lnTo>
                <a:lnTo>
                  <a:pt x="341" y="101"/>
                </a:lnTo>
                <a:lnTo>
                  <a:pt x="338" y="111"/>
                </a:lnTo>
                <a:lnTo>
                  <a:pt x="338" y="111"/>
                </a:lnTo>
                <a:lnTo>
                  <a:pt x="337" y="120"/>
                </a:lnTo>
                <a:lnTo>
                  <a:pt x="337" y="130"/>
                </a:lnTo>
                <a:lnTo>
                  <a:pt x="340" y="146"/>
                </a:lnTo>
                <a:lnTo>
                  <a:pt x="341" y="160"/>
                </a:lnTo>
                <a:lnTo>
                  <a:pt x="340" y="165"/>
                </a:lnTo>
                <a:lnTo>
                  <a:pt x="338" y="171"/>
                </a:lnTo>
                <a:lnTo>
                  <a:pt x="338" y="171"/>
                </a:lnTo>
                <a:lnTo>
                  <a:pt x="336" y="175"/>
                </a:lnTo>
                <a:lnTo>
                  <a:pt x="332" y="179"/>
                </a:lnTo>
                <a:lnTo>
                  <a:pt x="325" y="186"/>
                </a:lnTo>
                <a:lnTo>
                  <a:pt x="318" y="190"/>
                </a:lnTo>
                <a:lnTo>
                  <a:pt x="317" y="191"/>
                </a:lnTo>
                <a:lnTo>
                  <a:pt x="317" y="192"/>
                </a:lnTo>
                <a:lnTo>
                  <a:pt x="317" y="192"/>
                </a:lnTo>
                <a:lnTo>
                  <a:pt x="321" y="199"/>
                </a:lnTo>
                <a:lnTo>
                  <a:pt x="322" y="205"/>
                </a:lnTo>
                <a:lnTo>
                  <a:pt x="322" y="209"/>
                </a:lnTo>
                <a:lnTo>
                  <a:pt x="322" y="209"/>
                </a:lnTo>
                <a:lnTo>
                  <a:pt x="321" y="216"/>
                </a:lnTo>
                <a:lnTo>
                  <a:pt x="322" y="225"/>
                </a:lnTo>
                <a:lnTo>
                  <a:pt x="323" y="236"/>
                </a:lnTo>
                <a:lnTo>
                  <a:pt x="328" y="247"/>
                </a:lnTo>
                <a:lnTo>
                  <a:pt x="328" y="247"/>
                </a:lnTo>
                <a:lnTo>
                  <a:pt x="334" y="268"/>
                </a:lnTo>
                <a:lnTo>
                  <a:pt x="340" y="280"/>
                </a:lnTo>
                <a:lnTo>
                  <a:pt x="344" y="285"/>
                </a:lnTo>
                <a:lnTo>
                  <a:pt x="349" y="291"/>
                </a:lnTo>
                <a:lnTo>
                  <a:pt x="349" y="291"/>
                </a:lnTo>
                <a:lnTo>
                  <a:pt x="359" y="299"/>
                </a:lnTo>
                <a:lnTo>
                  <a:pt x="367" y="303"/>
                </a:lnTo>
                <a:lnTo>
                  <a:pt x="374" y="304"/>
                </a:lnTo>
                <a:lnTo>
                  <a:pt x="377" y="307"/>
                </a:lnTo>
                <a:lnTo>
                  <a:pt x="377" y="307"/>
                </a:lnTo>
                <a:lnTo>
                  <a:pt x="399" y="334"/>
                </a:lnTo>
                <a:lnTo>
                  <a:pt x="388" y="367"/>
                </a:lnTo>
                <a:lnTo>
                  <a:pt x="388" y="367"/>
                </a:lnTo>
                <a:lnTo>
                  <a:pt x="373" y="375"/>
                </a:lnTo>
                <a:lnTo>
                  <a:pt x="349" y="389"/>
                </a:lnTo>
                <a:lnTo>
                  <a:pt x="349" y="389"/>
                </a:lnTo>
                <a:lnTo>
                  <a:pt x="329" y="403"/>
                </a:lnTo>
                <a:lnTo>
                  <a:pt x="295" y="430"/>
                </a:lnTo>
                <a:lnTo>
                  <a:pt x="261" y="456"/>
                </a:lnTo>
                <a:lnTo>
                  <a:pt x="240" y="471"/>
                </a:lnTo>
                <a:lnTo>
                  <a:pt x="240" y="471"/>
                </a:lnTo>
                <a:lnTo>
                  <a:pt x="235" y="475"/>
                </a:lnTo>
                <a:lnTo>
                  <a:pt x="231" y="478"/>
                </a:lnTo>
                <a:lnTo>
                  <a:pt x="228" y="479"/>
                </a:lnTo>
                <a:lnTo>
                  <a:pt x="224" y="476"/>
                </a:lnTo>
                <a:lnTo>
                  <a:pt x="224" y="476"/>
                </a:lnTo>
                <a:lnTo>
                  <a:pt x="217" y="471"/>
                </a:lnTo>
                <a:lnTo>
                  <a:pt x="212" y="463"/>
                </a:lnTo>
                <a:lnTo>
                  <a:pt x="206" y="457"/>
                </a:lnTo>
                <a:lnTo>
                  <a:pt x="203" y="456"/>
                </a:lnTo>
                <a:lnTo>
                  <a:pt x="202" y="455"/>
                </a:lnTo>
                <a:lnTo>
                  <a:pt x="202" y="455"/>
                </a:lnTo>
                <a:lnTo>
                  <a:pt x="198" y="448"/>
                </a:lnTo>
                <a:lnTo>
                  <a:pt x="187" y="431"/>
                </a:lnTo>
                <a:lnTo>
                  <a:pt x="160" y="381"/>
                </a:lnTo>
                <a:lnTo>
                  <a:pt x="120" y="307"/>
                </a:lnTo>
                <a:lnTo>
                  <a:pt x="120" y="307"/>
                </a:lnTo>
                <a:lnTo>
                  <a:pt x="119" y="299"/>
                </a:lnTo>
                <a:lnTo>
                  <a:pt x="115" y="258"/>
                </a:lnTo>
                <a:lnTo>
                  <a:pt x="115" y="258"/>
                </a:lnTo>
                <a:lnTo>
                  <a:pt x="111" y="216"/>
                </a:lnTo>
                <a:lnTo>
                  <a:pt x="108" y="207"/>
                </a:lnTo>
                <a:lnTo>
                  <a:pt x="106" y="205"/>
                </a:lnTo>
                <a:lnTo>
                  <a:pt x="104" y="203"/>
                </a:lnTo>
                <a:lnTo>
                  <a:pt x="104" y="203"/>
                </a:lnTo>
                <a:lnTo>
                  <a:pt x="91" y="199"/>
                </a:lnTo>
                <a:lnTo>
                  <a:pt x="71" y="194"/>
                </a:lnTo>
                <a:lnTo>
                  <a:pt x="44" y="187"/>
                </a:lnTo>
                <a:lnTo>
                  <a:pt x="44" y="187"/>
                </a:lnTo>
                <a:lnTo>
                  <a:pt x="27" y="188"/>
                </a:lnTo>
                <a:lnTo>
                  <a:pt x="16" y="190"/>
                </a:lnTo>
                <a:lnTo>
                  <a:pt x="12" y="191"/>
                </a:lnTo>
                <a:lnTo>
                  <a:pt x="11" y="192"/>
                </a:lnTo>
                <a:lnTo>
                  <a:pt x="11" y="209"/>
                </a:lnTo>
                <a:lnTo>
                  <a:pt x="11" y="209"/>
                </a:lnTo>
                <a:lnTo>
                  <a:pt x="5" y="209"/>
                </a:lnTo>
                <a:lnTo>
                  <a:pt x="1" y="210"/>
                </a:lnTo>
                <a:lnTo>
                  <a:pt x="0" y="212"/>
                </a:lnTo>
                <a:lnTo>
                  <a:pt x="0" y="214"/>
                </a:lnTo>
                <a:lnTo>
                  <a:pt x="0" y="214"/>
                </a:lnTo>
                <a:lnTo>
                  <a:pt x="3" y="220"/>
                </a:lnTo>
                <a:lnTo>
                  <a:pt x="5" y="225"/>
                </a:lnTo>
                <a:lnTo>
                  <a:pt x="11" y="231"/>
                </a:lnTo>
                <a:lnTo>
                  <a:pt x="22" y="231"/>
                </a:lnTo>
                <a:lnTo>
                  <a:pt x="22" y="291"/>
                </a:lnTo>
                <a:lnTo>
                  <a:pt x="33" y="291"/>
                </a:lnTo>
                <a:lnTo>
                  <a:pt x="33" y="302"/>
                </a:lnTo>
                <a:lnTo>
                  <a:pt x="33" y="302"/>
                </a:lnTo>
                <a:lnTo>
                  <a:pt x="20" y="295"/>
                </a:lnTo>
                <a:lnTo>
                  <a:pt x="11" y="291"/>
                </a:lnTo>
                <a:lnTo>
                  <a:pt x="8" y="289"/>
                </a:lnTo>
                <a:lnTo>
                  <a:pt x="5" y="291"/>
                </a:lnTo>
                <a:lnTo>
                  <a:pt x="5" y="291"/>
                </a:lnTo>
                <a:lnTo>
                  <a:pt x="3" y="293"/>
                </a:lnTo>
                <a:lnTo>
                  <a:pt x="1" y="296"/>
                </a:lnTo>
                <a:lnTo>
                  <a:pt x="1" y="300"/>
                </a:lnTo>
                <a:lnTo>
                  <a:pt x="5" y="307"/>
                </a:lnTo>
                <a:lnTo>
                  <a:pt x="5" y="307"/>
                </a:lnTo>
                <a:lnTo>
                  <a:pt x="19" y="324"/>
                </a:lnTo>
                <a:lnTo>
                  <a:pt x="27" y="330"/>
                </a:lnTo>
                <a:lnTo>
                  <a:pt x="33" y="334"/>
                </a:lnTo>
                <a:lnTo>
                  <a:pt x="33" y="334"/>
                </a:lnTo>
                <a:lnTo>
                  <a:pt x="49" y="340"/>
                </a:lnTo>
                <a:lnTo>
                  <a:pt x="60" y="345"/>
                </a:lnTo>
                <a:lnTo>
                  <a:pt x="60" y="345"/>
                </a:lnTo>
                <a:lnTo>
                  <a:pt x="61" y="397"/>
                </a:lnTo>
                <a:lnTo>
                  <a:pt x="64" y="433"/>
                </a:lnTo>
                <a:lnTo>
                  <a:pt x="64" y="444"/>
                </a:lnTo>
                <a:lnTo>
                  <a:pt x="66" y="449"/>
                </a:lnTo>
                <a:lnTo>
                  <a:pt x="66" y="449"/>
                </a:lnTo>
                <a:lnTo>
                  <a:pt x="66" y="450"/>
                </a:lnTo>
                <a:lnTo>
                  <a:pt x="66" y="450"/>
                </a:lnTo>
                <a:lnTo>
                  <a:pt x="64" y="453"/>
                </a:lnTo>
                <a:lnTo>
                  <a:pt x="61" y="457"/>
                </a:lnTo>
                <a:lnTo>
                  <a:pt x="60" y="460"/>
                </a:lnTo>
                <a:lnTo>
                  <a:pt x="60" y="460"/>
                </a:lnTo>
                <a:lnTo>
                  <a:pt x="66" y="479"/>
                </a:lnTo>
                <a:lnTo>
                  <a:pt x="71" y="498"/>
                </a:lnTo>
                <a:lnTo>
                  <a:pt x="71" y="498"/>
                </a:lnTo>
                <a:lnTo>
                  <a:pt x="81" y="509"/>
                </a:lnTo>
                <a:lnTo>
                  <a:pt x="93" y="526"/>
                </a:lnTo>
                <a:lnTo>
                  <a:pt x="93" y="526"/>
                </a:lnTo>
                <a:lnTo>
                  <a:pt x="96" y="530"/>
                </a:lnTo>
                <a:lnTo>
                  <a:pt x="97" y="536"/>
                </a:lnTo>
                <a:lnTo>
                  <a:pt x="101" y="554"/>
                </a:lnTo>
                <a:lnTo>
                  <a:pt x="104" y="572"/>
                </a:lnTo>
                <a:lnTo>
                  <a:pt x="106" y="580"/>
                </a:lnTo>
                <a:lnTo>
                  <a:pt x="109" y="586"/>
                </a:lnTo>
                <a:lnTo>
                  <a:pt x="109" y="586"/>
                </a:lnTo>
                <a:lnTo>
                  <a:pt x="116" y="597"/>
                </a:lnTo>
                <a:lnTo>
                  <a:pt x="120" y="602"/>
                </a:lnTo>
                <a:lnTo>
                  <a:pt x="127" y="607"/>
                </a:lnTo>
                <a:lnTo>
                  <a:pt x="134" y="613"/>
                </a:lnTo>
                <a:lnTo>
                  <a:pt x="143" y="617"/>
                </a:lnTo>
                <a:lnTo>
                  <a:pt x="156" y="621"/>
                </a:lnTo>
                <a:lnTo>
                  <a:pt x="169" y="624"/>
                </a:lnTo>
                <a:lnTo>
                  <a:pt x="169" y="624"/>
                </a:lnTo>
                <a:lnTo>
                  <a:pt x="207" y="627"/>
                </a:lnTo>
                <a:lnTo>
                  <a:pt x="250" y="628"/>
                </a:lnTo>
                <a:lnTo>
                  <a:pt x="300" y="629"/>
                </a:lnTo>
                <a:lnTo>
                  <a:pt x="300" y="629"/>
                </a:lnTo>
                <a:lnTo>
                  <a:pt x="302" y="681"/>
                </a:lnTo>
                <a:lnTo>
                  <a:pt x="302" y="721"/>
                </a:lnTo>
                <a:lnTo>
                  <a:pt x="302" y="738"/>
                </a:lnTo>
                <a:lnTo>
                  <a:pt x="300" y="749"/>
                </a:lnTo>
                <a:lnTo>
                  <a:pt x="300" y="749"/>
                </a:lnTo>
                <a:lnTo>
                  <a:pt x="299" y="763"/>
                </a:lnTo>
                <a:lnTo>
                  <a:pt x="299" y="784"/>
                </a:lnTo>
                <a:lnTo>
                  <a:pt x="299" y="841"/>
                </a:lnTo>
                <a:lnTo>
                  <a:pt x="300" y="946"/>
                </a:lnTo>
                <a:lnTo>
                  <a:pt x="300" y="946"/>
                </a:lnTo>
                <a:lnTo>
                  <a:pt x="302" y="1018"/>
                </a:lnTo>
                <a:lnTo>
                  <a:pt x="302" y="1052"/>
                </a:lnTo>
                <a:lnTo>
                  <a:pt x="302" y="1065"/>
                </a:lnTo>
                <a:lnTo>
                  <a:pt x="300" y="1072"/>
                </a:lnTo>
                <a:lnTo>
                  <a:pt x="300" y="1072"/>
                </a:lnTo>
                <a:lnTo>
                  <a:pt x="254" y="1214"/>
                </a:lnTo>
                <a:lnTo>
                  <a:pt x="221" y="1317"/>
                </a:lnTo>
                <a:lnTo>
                  <a:pt x="209" y="1360"/>
                </a:lnTo>
                <a:lnTo>
                  <a:pt x="202" y="1388"/>
                </a:lnTo>
                <a:lnTo>
                  <a:pt x="202" y="1388"/>
                </a:lnTo>
                <a:lnTo>
                  <a:pt x="194" y="1431"/>
                </a:lnTo>
                <a:lnTo>
                  <a:pt x="188" y="1471"/>
                </a:lnTo>
                <a:lnTo>
                  <a:pt x="184" y="1510"/>
                </a:lnTo>
                <a:lnTo>
                  <a:pt x="184" y="1526"/>
                </a:lnTo>
                <a:lnTo>
                  <a:pt x="186" y="1541"/>
                </a:lnTo>
                <a:lnTo>
                  <a:pt x="186" y="1541"/>
                </a:lnTo>
                <a:lnTo>
                  <a:pt x="187" y="1548"/>
                </a:lnTo>
                <a:lnTo>
                  <a:pt x="188" y="1555"/>
                </a:lnTo>
                <a:lnTo>
                  <a:pt x="194" y="1567"/>
                </a:lnTo>
                <a:lnTo>
                  <a:pt x="202" y="1578"/>
                </a:lnTo>
                <a:lnTo>
                  <a:pt x="210" y="1586"/>
                </a:lnTo>
                <a:lnTo>
                  <a:pt x="218" y="1594"/>
                </a:lnTo>
                <a:lnTo>
                  <a:pt x="227" y="1600"/>
                </a:lnTo>
                <a:lnTo>
                  <a:pt x="235" y="1607"/>
                </a:lnTo>
                <a:lnTo>
                  <a:pt x="235" y="1607"/>
                </a:lnTo>
                <a:lnTo>
                  <a:pt x="240" y="1616"/>
                </a:lnTo>
                <a:lnTo>
                  <a:pt x="253" y="1642"/>
                </a:lnTo>
                <a:lnTo>
                  <a:pt x="289" y="1721"/>
                </a:lnTo>
                <a:lnTo>
                  <a:pt x="328" y="1811"/>
                </a:lnTo>
                <a:lnTo>
                  <a:pt x="355" y="1874"/>
                </a:lnTo>
                <a:lnTo>
                  <a:pt x="355" y="1874"/>
                </a:lnTo>
                <a:lnTo>
                  <a:pt x="371" y="1919"/>
                </a:lnTo>
                <a:lnTo>
                  <a:pt x="386" y="1966"/>
                </a:lnTo>
                <a:lnTo>
                  <a:pt x="404" y="2022"/>
                </a:lnTo>
                <a:lnTo>
                  <a:pt x="404" y="2022"/>
                </a:lnTo>
                <a:lnTo>
                  <a:pt x="404" y="2031"/>
                </a:lnTo>
                <a:lnTo>
                  <a:pt x="401" y="2052"/>
                </a:lnTo>
                <a:lnTo>
                  <a:pt x="399" y="2072"/>
                </a:lnTo>
                <a:lnTo>
                  <a:pt x="396" y="2082"/>
                </a:lnTo>
                <a:lnTo>
                  <a:pt x="393" y="2087"/>
                </a:lnTo>
                <a:lnTo>
                  <a:pt x="393" y="2087"/>
                </a:lnTo>
                <a:lnTo>
                  <a:pt x="369" y="2128"/>
                </a:lnTo>
                <a:lnTo>
                  <a:pt x="355" y="2153"/>
                </a:lnTo>
                <a:lnTo>
                  <a:pt x="349" y="2164"/>
                </a:lnTo>
                <a:lnTo>
                  <a:pt x="349" y="2164"/>
                </a:lnTo>
                <a:lnTo>
                  <a:pt x="348" y="2169"/>
                </a:lnTo>
                <a:lnTo>
                  <a:pt x="343" y="2177"/>
                </a:lnTo>
                <a:lnTo>
                  <a:pt x="336" y="2185"/>
                </a:lnTo>
                <a:lnTo>
                  <a:pt x="332" y="2188"/>
                </a:lnTo>
                <a:lnTo>
                  <a:pt x="328" y="2191"/>
                </a:lnTo>
                <a:lnTo>
                  <a:pt x="328" y="2191"/>
                </a:lnTo>
                <a:lnTo>
                  <a:pt x="319" y="2194"/>
                </a:lnTo>
                <a:lnTo>
                  <a:pt x="310" y="2198"/>
                </a:lnTo>
                <a:lnTo>
                  <a:pt x="306" y="2202"/>
                </a:lnTo>
                <a:lnTo>
                  <a:pt x="303" y="2206"/>
                </a:lnTo>
                <a:lnTo>
                  <a:pt x="302" y="2211"/>
                </a:lnTo>
                <a:lnTo>
                  <a:pt x="300" y="2218"/>
                </a:lnTo>
                <a:lnTo>
                  <a:pt x="300" y="2267"/>
                </a:lnTo>
                <a:lnTo>
                  <a:pt x="562" y="2267"/>
                </a:lnTo>
                <a:lnTo>
                  <a:pt x="562" y="2267"/>
                </a:lnTo>
                <a:lnTo>
                  <a:pt x="573" y="2240"/>
                </a:lnTo>
                <a:lnTo>
                  <a:pt x="573" y="2240"/>
                </a:lnTo>
                <a:lnTo>
                  <a:pt x="573" y="2229"/>
                </a:lnTo>
                <a:lnTo>
                  <a:pt x="573" y="2209"/>
                </a:lnTo>
                <a:lnTo>
                  <a:pt x="573" y="2180"/>
                </a:lnTo>
                <a:lnTo>
                  <a:pt x="573" y="2180"/>
                </a:lnTo>
                <a:lnTo>
                  <a:pt x="576" y="2180"/>
                </a:lnTo>
                <a:lnTo>
                  <a:pt x="583" y="2179"/>
                </a:lnTo>
                <a:lnTo>
                  <a:pt x="590" y="2176"/>
                </a:lnTo>
                <a:lnTo>
                  <a:pt x="592" y="2173"/>
                </a:lnTo>
                <a:lnTo>
                  <a:pt x="595" y="2169"/>
                </a:lnTo>
                <a:lnTo>
                  <a:pt x="595" y="2169"/>
                </a:lnTo>
                <a:lnTo>
                  <a:pt x="601" y="2153"/>
                </a:lnTo>
                <a:lnTo>
                  <a:pt x="602" y="2144"/>
                </a:lnTo>
                <a:lnTo>
                  <a:pt x="601" y="2136"/>
                </a:lnTo>
                <a:lnTo>
                  <a:pt x="601" y="2136"/>
                </a:lnTo>
                <a:lnTo>
                  <a:pt x="584" y="2049"/>
                </a:lnTo>
                <a:lnTo>
                  <a:pt x="530" y="2011"/>
                </a:lnTo>
                <a:lnTo>
                  <a:pt x="530" y="2011"/>
                </a:lnTo>
                <a:lnTo>
                  <a:pt x="528" y="1996"/>
                </a:lnTo>
                <a:lnTo>
                  <a:pt x="528" y="1957"/>
                </a:lnTo>
                <a:lnTo>
                  <a:pt x="530" y="1932"/>
                </a:lnTo>
                <a:lnTo>
                  <a:pt x="531" y="1904"/>
                </a:lnTo>
                <a:lnTo>
                  <a:pt x="535" y="1876"/>
                </a:lnTo>
                <a:lnTo>
                  <a:pt x="540" y="1847"/>
                </a:lnTo>
                <a:lnTo>
                  <a:pt x="540" y="1847"/>
                </a:lnTo>
                <a:lnTo>
                  <a:pt x="543" y="1832"/>
                </a:lnTo>
                <a:lnTo>
                  <a:pt x="545" y="1814"/>
                </a:lnTo>
                <a:lnTo>
                  <a:pt x="545" y="1795"/>
                </a:lnTo>
                <a:lnTo>
                  <a:pt x="543" y="1775"/>
                </a:lnTo>
                <a:lnTo>
                  <a:pt x="538" y="1729"/>
                </a:lnTo>
                <a:lnTo>
                  <a:pt x="530" y="1683"/>
                </a:lnTo>
                <a:lnTo>
                  <a:pt x="513" y="1594"/>
                </a:lnTo>
                <a:lnTo>
                  <a:pt x="506" y="1557"/>
                </a:lnTo>
                <a:lnTo>
                  <a:pt x="502" y="1530"/>
                </a:lnTo>
                <a:lnTo>
                  <a:pt x="502" y="1530"/>
                </a:lnTo>
                <a:lnTo>
                  <a:pt x="500" y="1497"/>
                </a:lnTo>
                <a:lnTo>
                  <a:pt x="500" y="1488"/>
                </a:lnTo>
                <a:lnTo>
                  <a:pt x="501" y="1481"/>
                </a:lnTo>
                <a:lnTo>
                  <a:pt x="504" y="1471"/>
                </a:lnTo>
                <a:lnTo>
                  <a:pt x="508" y="1459"/>
                </a:lnTo>
                <a:lnTo>
                  <a:pt x="508" y="1459"/>
                </a:lnTo>
                <a:lnTo>
                  <a:pt x="510" y="1451"/>
                </a:lnTo>
                <a:lnTo>
                  <a:pt x="513" y="1443"/>
                </a:lnTo>
                <a:lnTo>
                  <a:pt x="521" y="1429"/>
                </a:lnTo>
                <a:lnTo>
                  <a:pt x="530" y="1416"/>
                </a:lnTo>
                <a:lnTo>
                  <a:pt x="530" y="1416"/>
                </a:lnTo>
                <a:lnTo>
                  <a:pt x="528" y="1433"/>
                </a:lnTo>
                <a:lnTo>
                  <a:pt x="524" y="1470"/>
                </a:lnTo>
                <a:lnTo>
                  <a:pt x="524" y="1491"/>
                </a:lnTo>
                <a:lnTo>
                  <a:pt x="524" y="1508"/>
                </a:lnTo>
                <a:lnTo>
                  <a:pt x="525" y="1521"/>
                </a:lnTo>
                <a:lnTo>
                  <a:pt x="527" y="1523"/>
                </a:lnTo>
                <a:lnTo>
                  <a:pt x="530" y="1525"/>
                </a:lnTo>
                <a:lnTo>
                  <a:pt x="530" y="1525"/>
                </a:lnTo>
                <a:lnTo>
                  <a:pt x="546" y="1523"/>
                </a:lnTo>
                <a:lnTo>
                  <a:pt x="571" y="1522"/>
                </a:lnTo>
                <a:lnTo>
                  <a:pt x="596" y="1522"/>
                </a:lnTo>
                <a:lnTo>
                  <a:pt x="607" y="1523"/>
                </a:lnTo>
                <a:lnTo>
                  <a:pt x="617" y="1525"/>
                </a:lnTo>
                <a:lnTo>
                  <a:pt x="617" y="1525"/>
                </a:lnTo>
                <a:lnTo>
                  <a:pt x="659" y="1534"/>
                </a:lnTo>
                <a:lnTo>
                  <a:pt x="710" y="1547"/>
                </a:lnTo>
                <a:lnTo>
                  <a:pt x="710" y="1547"/>
                </a:lnTo>
                <a:lnTo>
                  <a:pt x="727" y="1552"/>
                </a:lnTo>
                <a:lnTo>
                  <a:pt x="734" y="1555"/>
                </a:lnTo>
                <a:lnTo>
                  <a:pt x="741" y="1555"/>
                </a:lnTo>
                <a:lnTo>
                  <a:pt x="748" y="1553"/>
                </a:lnTo>
                <a:lnTo>
                  <a:pt x="759" y="1551"/>
                </a:lnTo>
                <a:lnTo>
                  <a:pt x="792" y="1536"/>
                </a:lnTo>
                <a:lnTo>
                  <a:pt x="792" y="1536"/>
                </a:lnTo>
                <a:lnTo>
                  <a:pt x="841" y="1511"/>
                </a:lnTo>
                <a:lnTo>
                  <a:pt x="865" y="1497"/>
                </a:lnTo>
                <a:lnTo>
                  <a:pt x="889" y="1484"/>
                </a:lnTo>
                <a:lnTo>
                  <a:pt x="898" y="1476"/>
                </a:lnTo>
                <a:lnTo>
                  <a:pt x="906" y="1469"/>
                </a:lnTo>
                <a:lnTo>
                  <a:pt x="913" y="1462"/>
                </a:lnTo>
                <a:lnTo>
                  <a:pt x="919" y="1455"/>
                </a:lnTo>
                <a:lnTo>
                  <a:pt x="920" y="1450"/>
                </a:lnTo>
                <a:lnTo>
                  <a:pt x="920" y="1443"/>
                </a:lnTo>
                <a:lnTo>
                  <a:pt x="917" y="1437"/>
                </a:lnTo>
                <a:lnTo>
                  <a:pt x="912" y="1432"/>
                </a:lnTo>
                <a:lnTo>
                  <a:pt x="912" y="1432"/>
                </a:lnTo>
                <a:lnTo>
                  <a:pt x="904" y="1425"/>
                </a:lnTo>
                <a:lnTo>
                  <a:pt x="894" y="1414"/>
                </a:lnTo>
                <a:lnTo>
                  <a:pt x="871" y="1387"/>
                </a:lnTo>
                <a:lnTo>
                  <a:pt x="843" y="1351"/>
                </a:lnTo>
                <a:lnTo>
                  <a:pt x="818" y="1312"/>
                </a:lnTo>
                <a:lnTo>
                  <a:pt x="770" y="1242"/>
                </a:lnTo>
                <a:lnTo>
                  <a:pt x="748" y="1208"/>
                </a:lnTo>
                <a:lnTo>
                  <a:pt x="748" y="1208"/>
                </a:lnTo>
                <a:lnTo>
                  <a:pt x="726" y="1166"/>
                </a:lnTo>
                <a:lnTo>
                  <a:pt x="684" y="1077"/>
                </a:lnTo>
                <a:lnTo>
                  <a:pt x="643" y="986"/>
                </a:lnTo>
                <a:lnTo>
                  <a:pt x="628" y="953"/>
                </a:lnTo>
                <a:lnTo>
                  <a:pt x="622" y="935"/>
                </a:lnTo>
                <a:lnTo>
                  <a:pt x="622" y="935"/>
                </a:lnTo>
                <a:lnTo>
                  <a:pt x="622" y="927"/>
                </a:lnTo>
                <a:lnTo>
                  <a:pt x="622" y="920"/>
                </a:lnTo>
                <a:lnTo>
                  <a:pt x="624" y="908"/>
                </a:lnTo>
                <a:lnTo>
                  <a:pt x="626" y="900"/>
                </a:lnTo>
                <a:lnTo>
                  <a:pt x="628" y="897"/>
                </a:lnTo>
                <a:lnTo>
                  <a:pt x="628" y="897"/>
                </a:lnTo>
                <a:lnTo>
                  <a:pt x="629" y="901"/>
                </a:lnTo>
                <a:lnTo>
                  <a:pt x="633" y="908"/>
                </a:lnTo>
                <a:lnTo>
                  <a:pt x="635" y="909"/>
                </a:lnTo>
                <a:lnTo>
                  <a:pt x="637" y="908"/>
                </a:lnTo>
                <a:lnTo>
                  <a:pt x="639" y="902"/>
                </a:lnTo>
                <a:lnTo>
                  <a:pt x="639" y="891"/>
                </a:lnTo>
                <a:lnTo>
                  <a:pt x="639" y="891"/>
                </a:lnTo>
                <a:lnTo>
                  <a:pt x="637" y="850"/>
                </a:lnTo>
                <a:lnTo>
                  <a:pt x="633" y="794"/>
                </a:lnTo>
                <a:lnTo>
                  <a:pt x="632" y="738"/>
                </a:lnTo>
                <a:lnTo>
                  <a:pt x="632" y="714"/>
                </a:lnTo>
                <a:lnTo>
                  <a:pt x="633" y="695"/>
                </a:lnTo>
                <a:lnTo>
                  <a:pt x="633" y="695"/>
                </a:lnTo>
                <a:lnTo>
                  <a:pt x="633" y="685"/>
                </a:lnTo>
                <a:lnTo>
                  <a:pt x="633" y="672"/>
                </a:lnTo>
                <a:lnTo>
                  <a:pt x="629" y="633"/>
                </a:lnTo>
                <a:lnTo>
                  <a:pt x="616" y="534"/>
                </a:lnTo>
                <a:lnTo>
                  <a:pt x="609" y="479"/>
                </a:lnTo>
                <a:lnTo>
                  <a:pt x="603" y="426"/>
                </a:lnTo>
                <a:lnTo>
                  <a:pt x="599" y="378"/>
                </a:lnTo>
                <a:lnTo>
                  <a:pt x="599" y="358"/>
                </a:lnTo>
                <a:lnTo>
                  <a:pt x="601" y="340"/>
                </a:lnTo>
                <a:lnTo>
                  <a:pt x="601" y="340"/>
                </a:lnTo>
                <a:lnTo>
                  <a:pt x="603" y="306"/>
                </a:lnTo>
                <a:lnTo>
                  <a:pt x="603" y="269"/>
                </a:lnTo>
                <a:lnTo>
                  <a:pt x="603" y="232"/>
                </a:lnTo>
                <a:lnTo>
                  <a:pt x="601" y="197"/>
                </a:lnTo>
                <a:lnTo>
                  <a:pt x="598" y="164"/>
                </a:lnTo>
                <a:lnTo>
                  <a:pt x="594" y="134"/>
                </a:lnTo>
                <a:lnTo>
                  <a:pt x="588" y="111"/>
                </a:lnTo>
                <a:lnTo>
                  <a:pt x="584" y="94"/>
                </a:lnTo>
                <a:lnTo>
                  <a:pt x="584" y="94"/>
                </a:lnTo>
                <a:lnTo>
                  <a:pt x="579" y="82"/>
                </a:lnTo>
                <a:lnTo>
                  <a:pt x="573" y="71"/>
                </a:lnTo>
                <a:lnTo>
                  <a:pt x="565" y="60"/>
                </a:lnTo>
                <a:lnTo>
                  <a:pt x="557" y="51"/>
                </a:lnTo>
                <a:lnTo>
                  <a:pt x="546" y="41"/>
                </a:lnTo>
                <a:lnTo>
                  <a:pt x="534" y="33"/>
                </a:lnTo>
                <a:lnTo>
                  <a:pt x="519" y="25"/>
                </a:lnTo>
                <a:lnTo>
                  <a:pt x="502" y="18"/>
                </a:lnTo>
                <a:lnTo>
                  <a:pt x="502" y="18"/>
                </a:lnTo>
                <a:lnTo>
                  <a:pt x="472" y="7"/>
                </a:lnTo>
                <a:lnTo>
                  <a:pt x="452" y="1"/>
                </a:lnTo>
                <a:lnTo>
                  <a:pt x="444" y="0"/>
                </a:lnTo>
                <a:lnTo>
                  <a:pt x="435" y="0"/>
                </a:lnTo>
                <a:lnTo>
                  <a:pt x="420" y="1"/>
                </a:lnTo>
                <a:lnTo>
                  <a:pt x="420" y="1"/>
                </a:lnTo>
                <a:lnTo>
                  <a:pt x="405" y="5"/>
                </a:lnTo>
                <a:lnTo>
                  <a:pt x="393" y="11"/>
                </a:lnTo>
                <a:lnTo>
                  <a:pt x="382" y="18"/>
                </a:lnTo>
                <a:lnTo>
                  <a:pt x="382" y="18"/>
                </a:lnTo>
                <a:lnTo>
                  <a:pt x="381" y="18"/>
                </a:lnTo>
                <a:lnTo>
                  <a:pt x="375" y="18"/>
                </a:lnTo>
                <a:lnTo>
                  <a:pt x="369" y="20"/>
                </a:lnTo>
                <a:lnTo>
                  <a:pt x="364" y="23"/>
                </a:lnTo>
                <a:lnTo>
                  <a:pt x="360" y="29"/>
                </a:lnTo>
                <a:lnTo>
                  <a:pt x="360" y="29"/>
                </a:lnTo>
                <a:lnTo>
                  <a:pt x="356" y="34"/>
                </a:lnTo>
                <a:lnTo>
                  <a:pt x="355" y="41"/>
                </a:lnTo>
                <a:lnTo>
                  <a:pt x="355" y="48"/>
                </a:lnTo>
                <a:lnTo>
                  <a:pt x="356" y="53"/>
                </a:lnTo>
                <a:lnTo>
                  <a:pt x="359" y="63"/>
                </a:lnTo>
                <a:lnTo>
                  <a:pt x="360" y="67"/>
                </a:lnTo>
                <a:lnTo>
                  <a:pt x="360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654658D9-4B32-4C00-AF6E-F11A4C635EB5}"/>
              </a:ext>
            </a:extLst>
          </p:cNvPr>
          <p:cNvSpPr>
            <a:spLocks/>
          </p:cNvSpPr>
          <p:nvPr/>
        </p:nvSpPr>
        <p:spPr bwMode="auto">
          <a:xfrm>
            <a:off x="4610683" y="744307"/>
            <a:ext cx="657352" cy="1722861"/>
          </a:xfrm>
          <a:custGeom>
            <a:avLst/>
            <a:gdLst>
              <a:gd name="T0" fmla="*/ 302 w 459"/>
              <a:gd name="T1" fmla="*/ 3 h 1203"/>
              <a:gd name="T2" fmla="*/ 259 w 459"/>
              <a:gd name="T3" fmla="*/ 55 h 1203"/>
              <a:gd name="T4" fmla="*/ 230 w 459"/>
              <a:gd name="T5" fmla="*/ 160 h 1203"/>
              <a:gd name="T6" fmla="*/ 202 w 459"/>
              <a:gd name="T7" fmla="*/ 174 h 1203"/>
              <a:gd name="T8" fmla="*/ 179 w 459"/>
              <a:gd name="T9" fmla="*/ 174 h 1203"/>
              <a:gd name="T10" fmla="*/ 138 w 459"/>
              <a:gd name="T11" fmla="*/ 162 h 1203"/>
              <a:gd name="T12" fmla="*/ 120 w 459"/>
              <a:gd name="T13" fmla="*/ 200 h 1203"/>
              <a:gd name="T14" fmla="*/ 172 w 459"/>
              <a:gd name="T15" fmla="*/ 233 h 1203"/>
              <a:gd name="T16" fmla="*/ 178 w 459"/>
              <a:gd name="T17" fmla="*/ 250 h 1203"/>
              <a:gd name="T18" fmla="*/ 171 w 459"/>
              <a:gd name="T19" fmla="*/ 319 h 1203"/>
              <a:gd name="T20" fmla="*/ 150 w 459"/>
              <a:gd name="T21" fmla="*/ 390 h 1203"/>
              <a:gd name="T22" fmla="*/ 154 w 459"/>
              <a:gd name="T23" fmla="*/ 424 h 1203"/>
              <a:gd name="T24" fmla="*/ 192 w 459"/>
              <a:gd name="T25" fmla="*/ 451 h 1203"/>
              <a:gd name="T26" fmla="*/ 212 w 459"/>
              <a:gd name="T27" fmla="*/ 444 h 1203"/>
              <a:gd name="T28" fmla="*/ 199 w 459"/>
              <a:gd name="T29" fmla="*/ 508 h 1203"/>
              <a:gd name="T30" fmla="*/ 188 w 459"/>
              <a:gd name="T31" fmla="*/ 585 h 1203"/>
              <a:gd name="T32" fmla="*/ 182 w 459"/>
              <a:gd name="T33" fmla="*/ 611 h 1203"/>
              <a:gd name="T34" fmla="*/ 157 w 459"/>
              <a:gd name="T35" fmla="*/ 697 h 1203"/>
              <a:gd name="T36" fmla="*/ 134 w 459"/>
              <a:gd name="T37" fmla="*/ 814 h 1203"/>
              <a:gd name="T38" fmla="*/ 116 w 459"/>
              <a:gd name="T39" fmla="*/ 926 h 1203"/>
              <a:gd name="T40" fmla="*/ 99 w 459"/>
              <a:gd name="T41" fmla="*/ 1063 h 1203"/>
              <a:gd name="T42" fmla="*/ 60 w 459"/>
              <a:gd name="T43" fmla="*/ 1129 h 1203"/>
              <a:gd name="T44" fmla="*/ 34 w 459"/>
              <a:gd name="T45" fmla="*/ 1134 h 1203"/>
              <a:gd name="T46" fmla="*/ 9 w 459"/>
              <a:gd name="T47" fmla="*/ 1131 h 1203"/>
              <a:gd name="T48" fmla="*/ 2 w 459"/>
              <a:gd name="T49" fmla="*/ 1160 h 1203"/>
              <a:gd name="T50" fmla="*/ 46 w 459"/>
              <a:gd name="T51" fmla="*/ 1185 h 1203"/>
              <a:gd name="T52" fmla="*/ 127 w 459"/>
              <a:gd name="T53" fmla="*/ 1202 h 1203"/>
              <a:gd name="T54" fmla="*/ 168 w 459"/>
              <a:gd name="T55" fmla="*/ 1197 h 1203"/>
              <a:gd name="T56" fmla="*/ 162 w 459"/>
              <a:gd name="T57" fmla="*/ 1137 h 1203"/>
              <a:gd name="T58" fmla="*/ 162 w 459"/>
              <a:gd name="T59" fmla="*/ 1080 h 1203"/>
              <a:gd name="T60" fmla="*/ 188 w 459"/>
              <a:gd name="T61" fmla="*/ 961 h 1203"/>
              <a:gd name="T62" fmla="*/ 196 w 459"/>
              <a:gd name="T63" fmla="*/ 869 h 1203"/>
              <a:gd name="T64" fmla="*/ 283 w 459"/>
              <a:gd name="T65" fmla="*/ 702 h 1203"/>
              <a:gd name="T66" fmla="*/ 287 w 459"/>
              <a:gd name="T67" fmla="*/ 786 h 1203"/>
              <a:gd name="T68" fmla="*/ 287 w 459"/>
              <a:gd name="T69" fmla="*/ 840 h 1203"/>
              <a:gd name="T70" fmla="*/ 297 w 459"/>
              <a:gd name="T71" fmla="*/ 863 h 1203"/>
              <a:gd name="T72" fmla="*/ 282 w 459"/>
              <a:gd name="T73" fmla="*/ 1023 h 1203"/>
              <a:gd name="T74" fmla="*/ 256 w 459"/>
              <a:gd name="T75" fmla="*/ 1079 h 1203"/>
              <a:gd name="T76" fmla="*/ 227 w 459"/>
              <a:gd name="T77" fmla="*/ 1113 h 1203"/>
              <a:gd name="T78" fmla="*/ 218 w 459"/>
              <a:gd name="T79" fmla="*/ 1139 h 1203"/>
              <a:gd name="T80" fmla="*/ 253 w 459"/>
              <a:gd name="T81" fmla="*/ 1160 h 1203"/>
              <a:gd name="T82" fmla="*/ 307 w 459"/>
              <a:gd name="T83" fmla="*/ 1190 h 1203"/>
              <a:gd name="T84" fmla="*/ 323 w 459"/>
              <a:gd name="T85" fmla="*/ 1167 h 1203"/>
              <a:gd name="T86" fmla="*/ 315 w 459"/>
              <a:gd name="T87" fmla="*/ 1084 h 1203"/>
              <a:gd name="T88" fmla="*/ 341 w 459"/>
              <a:gd name="T89" fmla="*/ 1063 h 1203"/>
              <a:gd name="T90" fmla="*/ 368 w 459"/>
              <a:gd name="T91" fmla="*/ 815 h 1203"/>
              <a:gd name="T92" fmla="*/ 418 w 459"/>
              <a:gd name="T93" fmla="*/ 632 h 1203"/>
              <a:gd name="T94" fmla="*/ 426 w 459"/>
              <a:gd name="T95" fmla="*/ 580 h 1203"/>
              <a:gd name="T96" fmla="*/ 410 w 459"/>
              <a:gd name="T97" fmla="*/ 519 h 1203"/>
              <a:gd name="T98" fmla="*/ 400 w 459"/>
              <a:gd name="T99" fmla="*/ 471 h 1203"/>
              <a:gd name="T100" fmla="*/ 423 w 459"/>
              <a:gd name="T101" fmla="*/ 419 h 1203"/>
              <a:gd name="T102" fmla="*/ 434 w 459"/>
              <a:gd name="T103" fmla="*/ 374 h 1203"/>
              <a:gd name="T104" fmla="*/ 456 w 459"/>
              <a:gd name="T105" fmla="*/ 309 h 1203"/>
              <a:gd name="T106" fmla="*/ 447 w 459"/>
              <a:gd name="T107" fmla="*/ 215 h 1203"/>
              <a:gd name="T108" fmla="*/ 419 w 459"/>
              <a:gd name="T109" fmla="*/ 203 h 1203"/>
              <a:gd name="T110" fmla="*/ 410 w 459"/>
              <a:gd name="T111" fmla="*/ 168 h 1203"/>
              <a:gd name="T112" fmla="*/ 384 w 459"/>
              <a:gd name="T113" fmla="*/ 43 h 1203"/>
              <a:gd name="T114" fmla="*/ 353 w 459"/>
              <a:gd name="T115" fmla="*/ 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9" h="1203">
                <a:moveTo>
                  <a:pt x="324" y="3"/>
                </a:moveTo>
                <a:lnTo>
                  <a:pt x="324" y="3"/>
                </a:lnTo>
                <a:lnTo>
                  <a:pt x="320" y="2"/>
                </a:lnTo>
                <a:lnTo>
                  <a:pt x="317" y="0"/>
                </a:lnTo>
                <a:lnTo>
                  <a:pt x="314" y="0"/>
                </a:lnTo>
                <a:lnTo>
                  <a:pt x="307" y="0"/>
                </a:lnTo>
                <a:lnTo>
                  <a:pt x="302" y="3"/>
                </a:lnTo>
                <a:lnTo>
                  <a:pt x="295" y="7"/>
                </a:lnTo>
                <a:lnTo>
                  <a:pt x="287" y="13"/>
                </a:lnTo>
                <a:lnTo>
                  <a:pt x="287" y="13"/>
                </a:lnTo>
                <a:lnTo>
                  <a:pt x="280" y="21"/>
                </a:lnTo>
                <a:lnTo>
                  <a:pt x="273" y="32"/>
                </a:lnTo>
                <a:lnTo>
                  <a:pt x="265" y="43"/>
                </a:lnTo>
                <a:lnTo>
                  <a:pt x="259" y="55"/>
                </a:lnTo>
                <a:lnTo>
                  <a:pt x="248" y="80"/>
                </a:lnTo>
                <a:lnTo>
                  <a:pt x="242" y="102"/>
                </a:lnTo>
                <a:lnTo>
                  <a:pt x="242" y="102"/>
                </a:lnTo>
                <a:lnTo>
                  <a:pt x="234" y="138"/>
                </a:lnTo>
                <a:lnTo>
                  <a:pt x="231" y="151"/>
                </a:lnTo>
                <a:lnTo>
                  <a:pt x="230" y="160"/>
                </a:lnTo>
                <a:lnTo>
                  <a:pt x="230" y="160"/>
                </a:lnTo>
                <a:lnTo>
                  <a:pt x="229" y="165"/>
                </a:lnTo>
                <a:lnTo>
                  <a:pt x="227" y="170"/>
                </a:lnTo>
                <a:lnTo>
                  <a:pt x="227" y="173"/>
                </a:lnTo>
                <a:lnTo>
                  <a:pt x="227" y="174"/>
                </a:lnTo>
                <a:lnTo>
                  <a:pt x="227" y="174"/>
                </a:lnTo>
                <a:lnTo>
                  <a:pt x="214" y="174"/>
                </a:lnTo>
                <a:lnTo>
                  <a:pt x="202" y="174"/>
                </a:lnTo>
                <a:lnTo>
                  <a:pt x="200" y="182"/>
                </a:lnTo>
                <a:lnTo>
                  <a:pt x="182" y="182"/>
                </a:lnTo>
                <a:lnTo>
                  <a:pt x="182" y="182"/>
                </a:lnTo>
                <a:lnTo>
                  <a:pt x="180" y="179"/>
                </a:lnTo>
                <a:lnTo>
                  <a:pt x="180" y="177"/>
                </a:lnTo>
                <a:lnTo>
                  <a:pt x="179" y="174"/>
                </a:lnTo>
                <a:lnTo>
                  <a:pt x="179" y="174"/>
                </a:lnTo>
                <a:lnTo>
                  <a:pt x="174" y="170"/>
                </a:lnTo>
                <a:lnTo>
                  <a:pt x="166" y="166"/>
                </a:lnTo>
                <a:lnTo>
                  <a:pt x="154" y="160"/>
                </a:lnTo>
                <a:lnTo>
                  <a:pt x="154" y="160"/>
                </a:lnTo>
                <a:lnTo>
                  <a:pt x="151" y="160"/>
                </a:lnTo>
                <a:lnTo>
                  <a:pt x="144" y="161"/>
                </a:lnTo>
                <a:lnTo>
                  <a:pt x="138" y="162"/>
                </a:lnTo>
                <a:lnTo>
                  <a:pt x="134" y="165"/>
                </a:lnTo>
                <a:lnTo>
                  <a:pt x="129" y="169"/>
                </a:lnTo>
                <a:lnTo>
                  <a:pt x="125" y="174"/>
                </a:lnTo>
                <a:lnTo>
                  <a:pt x="125" y="174"/>
                </a:lnTo>
                <a:lnTo>
                  <a:pt x="123" y="181"/>
                </a:lnTo>
                <a:lnTo>
                  <a:pt x="121" y="187"/>
                </a:lnTo>
                <a:lnTo>
                  <a:pt x="120" y="200"/>
                </a:lnTo>
                <a:lnTo>
                  <a:pt x="120" y="209"/>
                </a:lnTo>
                <a:lnTo>
                  <a:pt x="121" y="213"/>
                </a:lnTo>
                <a:lnTo>
                  <a:pt x="140" y="225"/>
                </a:lnTo>
                <a:lnTo>
                  <a:pt x="168" y="228"/>
                </a:lnTo>
                <a:lnTo>
                  <a:pt x="168" y="228"/>
                </a:lnTo>
                <a:lnTo>
                  <a:pt x="171" y="230"/>
                </a:lnTo>
                <a:lnTo>
                  <a:pt x="172" y="233"/>
                </a:lnTo>
                <a:lnTo>
                  <a:pt x="174" y="237"/>
                </a:lnTo>
                <a:lnTo>
                  <a:pt x="174" y="237"/>
                </a:lnTo>
                <a:lnTo>
                  <a:pt x="175" y="241"/>
                </a:lnTo>
                <a:lnTo>
                  <a:pt x="176" y="245"/>
                </a:lnTo>
                <a:lnTo>
                  <a:pt x="179" y="249"/>
                </a:lnTo>
                <a:lnTo>
                  <a:pt x="179" y="249"/>
                </a:lnTo>
                <a:lnTo>
                  <a:pt x="178" y="250"/>
                </a:lnTo>
                <a:lnTo>
                  <a:pt x="175" y="254"/>
                </a:lnTo>
                <a:lnTo>
                  <a:pt x="172" y="263"/>
                </a:lnTo>
                <a:lnTo>
                  <a:pt x="171" y="276"/>
                </a:lnTo>
                <a:lnTo>
                  <a:pt x="171" y="276"/>
                </a:lnTo>
                <a:lnTo>
                  <a:pt x="172" y="296"/>
                </a:lnTo>
                <a:lnTo>
                  <a:pt x="172" y="305"/>
                </a:lnTo>
                <a:lnTo>
                  <a:pt x="171" y="319"/>
                </a:lnTo>
                <a:lnTo>
                  <a:pt x="171" y="319"/>
                </a:lnTo>
                <a:lnTo>
                  <a:pt x="166" y="353"/>
                </a:lnTo>
                <a:lnTo>
                  <a:pt x="163" y="365"/>
                </a:lnTo>
                <a:lnTo>
                  <a:pt x="159" y="374"/>
                </a:lnTo>
                <a:lnTo>
                  <a:pt x="159" y="374"/>
                </a:lnTo>
                <a:lnTo>
                  <a:pt x="153" y="386"/>
                </a:lnTo>
                <a:lnTo>
                  <a:pt x="150" y="390"/>
                </a:lnTo>
                <a:lnTo>
                  <a:pt x="151" y="391"/>
                </a:lnTo>
                <a:lnTo>
                  <a:pt x="153" y="394"/>
                </a:lnTo>
                <a:lnTo>
                  <a:pt x="153" y="394"/>
                </a:lnTo>
                <a:lnTo>
                  <a:pt x="153" y="396"/>
                </a:lnTo>
                <a:lnTo>
                  <a:pt x="154" y="402"/>
                </a:lnTo>
                <a:lnTo>
                  <a:pt x="154" y="416"/>
                </a:lnTo>
                <a:lnTo>
                  <a:pt x="154" y="424"/>
                </a:lnTo>
                <a:lnTo>
                  <a:pt x="157" y="430"/>
                </a:lnTo>
                <a:lnTo>
                  <a:pt x="159" y="437"/>
                </a:lnTo>
                <a:lnTo>
                  <a:pt x="165" y="442"/>
                </a:lnTo>
                <a:lnTo>
                  <a:pt x="165" y="442"/>
                </a:lnTo>
                <a:lnTo>
                  <a:pt x="176" y="447"/>
                </a:lnTo>
                <a:lnTo>
                  <a:pt x="187" y="451"/>
                </a:lnTo>
                <a:lnTo>
                  <a:pt x="192" y="451"/>
                </a:lnTo>
                <a:lnTo>
                  <a:pt x="196" y="450"/>
                </a:lnTo>
                <a:lnTo>
                  <a:pt x="199" y="449"/>
                </a:lnTo>
                <a:lnTo>
                  <a:pt x="200" y="446"/>
                </a:lnTo>
                <a:lnTo>
                  <a:pt x="200" y="446"/>
                </a:lnTo>
                <a:lnTo>
                  <a:pt x="213" y="428"/>
                </a:lnTo>
                <a:lnTo>
                  <a:pt x="213" y="428"/>
                </a:lnTo>
                <a:lnTo>
                  <a:pt x="212" y="444"/>
                </a:lnTo>
                <a:lnTo>
                  <a:pt x="210" y="457"/>
                </a:lnTo>
                <a:lnTo>
                  <a:pt x="208" y="464"/>
                </a:lnTo>
                <a:lnTo>
                  <a:pt x="205" y="471"/>
                </a:lnTo>
                <a:lnTo>
                  <a:pt x="205" y="471"/>
                </a:lnTo>
                <a:lnTo>
                  <a:pt x="201" y="483"/>
                </a:lnTo>
                <a:lnTo>
                  <a:pt x="199" y="493"/>
                </a:lnTo>
                <a:lnTo>
                  <a:pt x="199" y="508"/>
                </a:lnTo>
                <a:lnTo>
                  <a:pt x="199" y="508"/>
                </a:lnTo>
                <a:lnTo>
                  <a:pt x="193" y="540"/>
                </a:lnTo>
                <a:lnTo>
                  <a:pt x="191" y="563"/>
                </a:lnTo>
                <a:lnTo>
                  <a:pt x="188" y="577"/>
                </a:lnTo>
                <a:lnTo>
                  <a:pt x="188" y="577"/>
                </a:lnTo>
                <a:lnTo>
                  <a:pt x="188" y="581"/>
                </a:lnTo>
                <a:lnTo>
                  <a:pt x="188" y="585"/>
                </a:lnTo>
                <a:lnTo>
                  <a:pt x="189" y="593"/>
                </a:lnTo>
                <a:lnTo>
                  <a:pt x="192" y="597"/>
                </a:lnTo>
                <a:lnTo>
                  <a:pt x="193" y="599"/>
                </a:lnTo>
                <a:lnTo>
                  <a:pt x="193" y="599"/>
                </a:lnTo>
                <a:lnTo>
                  <a:pt x="188" y="602"/>
                </a:lnTo>
                <a:lnTo>
                  <a:pt x="184" y="606"/>
                </a:lnTo>
                <a:lnTo>
                  <a:pt x="182" y="611"/>
                </a:lnTo>
                <a:lnTo>
                  <a:pt x="182" y="611"/>
                </a:lnTo>
                <a:lnTo>
                  <a:pt x="180" y="617"/>
                </a:lnTo>
                <a:lnTo>
                  <a:pt x="180" y="623"/>
                </a:lnTo>
                <a:lnTo>
                  <a:pt x="182" y="628"/>
                </a:lnTo>
                <a:lnTo>
                  <a:pt x="182" y="628"/>
                </a:lnTo>
                <a:lnTo>
                  <a:pt x="171" y="657"/>
                </a:lnTo>
                <a:lnTo>
                  <a:pt x="157" y="697"/>
                </a:lnTo>
                <a:lnTo>
                  <a:pt x="157" y="697"/>
                </a:lnTo>
                <a:lnTo>
                  <a:pt x="146" y="740"/>
                </a:lnTo>
                <a:lnTo>
                  <a:pt x="141" y="769"/>
                </a:lnTo>
                <a:lnTo>
                  <a:pt x="137" y="794"/>
                </a:lnTo>
                <a:lnTo>
                  <a:pt x="137" y="794"/>
                </a:lnTo>
                <a:lnTo>
                  <a:pt x="136" y="804"/>
                </a:lnTo>
                <a:lnTo>
                  <a:pt x="134" y="814"/>
                </a:lnTo>
                <a:lnTo>
                  <a:pt x="128" y="832"/>
                </a:lnTo>
                <a:lnTo>
                  <a:pt x="123" y="848"/>
                </a:lnTo>
                <a:lnTo>
                  <a:pt x="119" y="859"/>
                </a:lnTo>
                <a:lnTo>
                  <a:pt x="119" y="859"/>
                </a:lnTo>
                <a:lnTo>
                  <a:pt x="117" y="869"/>
                </a:lnTo>
                <a:lnTo>
                  <a:pt x="116" y="884"/>
                </a:lnTo>
                <a:lnTo>
                  <a:pt x="116" y="926"/>
                </a:lnTo>
                <a:lnTo>
                  <a:pt x="116" y="968"/>
                </a:lnTo>
                <a:lnTo>
                  <a:pt x="116" y="991"/>
                </a:lnTo>
                <a:lnTo>
                  <a:pt x="116" y="991"/>
                </a:lnTo>
                <a:lnTo>
                  <a:pt x="112" y="1008"/>
                </a:lnTo>
                <a:lnTo>
                  <a:pt x="107" y="1032"/>
                </a:lnTo>
                <a:lnTo>
                  <a:pt x="99" y="1063"/>
                </a:lnTo>
                <a:lnTo>
                  <a:pt x="99" y="1063"/>
                </a:lnTo>
                <a:lnTo>
                  <a:pt x="99" y="1066"/>
                </a:lnTo>
                <a:lnTo>
                  <a:pt x="102" y="1069"/>
                </a:lnTo>
                <a:lnTo>
                  <a:pt x="104" y="1071"/>
                </a:lnTo>
                <a:lnTo>
                  <a:pt x="102" y="1091"/>
                </a:lnTo>
                <a:lnTo>
                  <a:pt x="91" y="1105"/>
                </a:lnTo>
                <a:lnTo>
                  <a:pt x="74" y="1110"/>
                </a:lnTo>
                <a:lnTo>
                  <a:pt x="60" y="1129"/>
                </a:lnTo>
                <a:lnTo>
                  <a:pt x="60" y="1129"/>
                </a:lnTo>
                <a:lnTo>
                  <a:pt x="57" y="1130"/>
                </a:lnTo>
                <a:lnTo>
                  <a:pt x="48" y="1131"/>
                </a:lnTo>
                <a:lnTo>
                  <a:pt x="48" y="1131"/>
                </a:lnTo>
                <a:lnTo>
                  <a:pt x="43" y="1133"/>
                </a:lnTo>
                <a:lnTo>
                  <a:pt x="39" y="1134"/>
                </a:lnTo>
                <a:lnTo>
                  <a:pt x="34" y="1134"/>
                </a:lnTo>
                <a:lnTo>
                  <a:pt x="34" y="1134"/>
                </a:lnTo>
                <a:lnTo>
                  <a:pt x="27" y="1130"/>
                </a:lnTo>
                <a:lnTo>
                  <a:pt x="19" y="1129"/>
                </a:lnTo>
                <a:lnTo>
                  <a:pt x="16" y="1129"/>
                </a:lnTo>
                <a:lnTo>
                  <a:pt x="12" y="1129"/>
                </a:lnTo>
                <a:lnTo>
                  <a:pt x="12" y="1129"/>
                </a:lnTo>
                <a:lnTo>
                  <a:pt x="9" y="1131"/>
                </a:lnTo>
                <a:lnTo>
                  <a:pt x="5" y="1134"/>
                </a:lnTo>
                <a:lnTo>
                  <a:pt x="2" y="1137"/>
                </a:lnTo>
                <a:lnTo>
                  <a:pt x="0" y="1141"/>
                </a:lnTo>
                <a:lnTo>
                  <a:pt x="0" y="1146"/>
                </a:lnTo>
                <a:lnTo>
                  <a:pt x="0" y="1150"/>
                </a:lnTo>
                <a:lnTo>
                  <a:pt x="0" y="1155"/>
                </a:lnTo>
                <a:lnTo>
                  <a:pt x="2" y="1160"/>
                </a:lnTo>
                <a:lnTo>
                  <a:pt x="2" y="1160"/>
                </a:lnTo>
                <a:lnTo>
                  <a:pt x="6" y="1165"/>
                </a:lnTo>
                <a:lnTo>
                  <a:pt x="10" y="1171"/>
                </a:lnTo>
                <a:lnTo>
                  <a:pt x="14" y="1175"/>
                </a:lnTo>
                <a:lnTo>
                  <a:pt x="21" y="1177"/>
                </a:lnTo>
                <a:lnTo>
                  <a:pt x="33" y="1182"/>
                </a:lnTo>
                <a:lnTo>
                  <a:pt x="46" y="1185"/>
                </a:lnTo>
                <a:lnTo>
                  <a:pt x="46" y="1185"/>
                </a:lnTo>
                <a:lnTo>
                  <a:pt x="76" y="1188"/>
                </a:lnTo>
                <a:lnTo>
                  <a:pt x="89" y="1189"/>
                </a:lnTo>
                <a:lnTo>
                  <a:pt x="97" y="1192"/>
                </a:lnTo>
                <a:lnTo>
                  <a:pt x="97" y="1192"/>
                </a:lnTo>
                <a:lnTo>
                  <a:pt x="114" y="1199"/>
                </a:lnTo>
                <a:lnTo>
                  <a:pt x="127" y="1202"/>
                </a:lnTo>
                <a:lnTo>
                  <a:pt x="137" y="1203"/>
                </a:lnTo>
                <a:lnTo>
                  <a:pt x="137" y="1203"/>
                </a:lnTo>
                <a:lnTo>
                  <a:pt x="149" y="1203"/>
                </a:lnTo>
                <a:lnTo>
                  <a:pt x="158" y="1202"/>
                </a:lnTo>
                <a:lnTo>
                  <a:pt x="162" y="1201"/>
                </a:lnTo>
                <a:lnTo>
                  <a:pt x="166" y="1199"/>
                </a:lnTo>
                <a:lnTo>
                  <a:pt x="168" y="1197"/>
                </a:lnTo>
                <a:lnTo>
                  <a:pt x="168" y="1194"/>
                </a:lnTo>
                <a:lnTo>
                  <a:pt x="168" y="1194"/>
                </a:lnTo>
                <a:lnTo>
                  <a:pt x="168" y="1182"/>
                </a:lnTo>
                <a:lnTo>
                  <a:pt x="166" y="1165"/>
                </a:lnTo>
                <a:lnTo>
                  <a:pt x="163" y="1147"/>
                </a:lnTo>
                <a:lnTo>
                  <a:pt x="162" y="1137"/>
                </a:lnTo>
                <a:lnTo>
                  <a:pt x="162" y="1137"/>
                </a:lnTo>
                <a:lnTo>
                  <a:pt x="163" y="1117"/>
                </a:lnTo>
                <a:lnTo>
                  <a:pt x="165" y="1107"/>
                </a:lnTo>
                <a:lnTo>
                  <a:pt x="165" y="1103"/>
                </a:lnTo>
                <a:lnTo>
                  <a:pt x="165" y="1103"/>
                </a:lnTo>
                <a:lnTo>
                  <a:pt x="159" y="1097"/>
                </a:lnTo>
                <a:lnTo>
                  <a:pt x="162" y="1080"/>
                </a:lnTo>
                <a:lnTo>
                  <a:pt x="162" y="1080"/>
                </a:lnTo>
                <a:lnTo>
                  <a:pt x="167" y="1082"/>
                </a:lnTo>
                <a:lnTo>
                  <a:pt x="170" y="1082"/>
                </a:lnTo>
                <a:lnTo>
                  <a:pt x="171" y="1080"/>
                </a:lnTo>
                <a:lnTo>
                  <a:pt x="171" y="1080"/>
                </a:lnTo>
                <a:lnTo>
                  <a:pt x="180" y="1027"/>
                </a:lnTo>
                <a:lnTo>
                  <a:pt x="187" y="982"/>
                </a:lnTo>
                <a:lnTo>
                  <a:pt x="188" y="961"/>
                </a:lnTo>
                <a:lnTo>
                  <a:pt x="188" y="946"/>
                </a:lnTo>
                <a:lnTo>
                  <a:pt x="188" y="946"/>
                </a:lnTo>
                <a:lnTo>
                  <a:pt x="188" y="920"/>
                </a:lnTo>
                <a:lnTo>
                  <a:pt x="191" y="896"/>
                </a:lnTo>
                <a:lnTo>
                  <a:pt x="193" y="878"/>
                </a:lnTo>
                <a:lnTo>
                  <a:pt x="196" y="869"/>
                </a:lnTo>
                <a:lnTo>
                  <a:pt x="196" y="869"/>
                </a:lnTo>
                <a:lnTo>
                  <a:pt x="223" y="814"/>
                </a:lnTo>
                <a:lnTo>
                  <a:pt x="256" y="748"/>
                </a:lnTo>
                <a:lnTo>
                  <a:pt x="256" y="748"/>
                </a:lnTo>
                <a:lnTo>
                  <a:pt x="264" y="733"/>
                </a:lnTo>
                <a:lnTo>
                  <a:pt x="274" y="717"/>
                </a:lnTo>
                <a:lnTo>
                  <a:pt x="281" y="705"/>
                </a:lnTo>
                <a:lnTo>
                  <a:pt x="283" y="702"/>
                </a:lnTo>
                <a:lnTo>
                  <a:pt x="285" y="702"/>
                </a:lnTo>
                <a:lnTo>
                  <a:pt x="285" y="702"/>
                </a:lnTo>
                <a:lnTo>
                  <a:pt x="287" y="730"/>
                </a:lnTo>
                <a:lnTo>
                  <a:pt x="290" y="765"/>
                </a:lnTo>
                <a:lnTo>
                  <a:pt x="290" y="765"/>
                </a:lnTo>
                <a:lnTo>
                  <a:pt x="289" y="776"/>
                </a:lnTo>
                <a:lnTo>
                  <a:pt x="287" y="786"/>
                </a:lnTo>
                <a:lnTo>
                  <a:pt x="286" y="797"/>
                </a:lnTo>
                <a:lnTo>
                  <a:pt x="285" y="806"/>
                </a:lnTo>
                <a:lnTo>
                  <a:pt x="285" y="806"/>
                </a:lnTo>
                <a:lnTo>
                  <a:pt x="286" y="825"/>
                </a:lnTo>
                <a:lnTo>
                  <a:pt x="287" y="837"/>
                </a:lnTo>
                <a:lnTo>
                  <a:pt x="287" y="837"/>
                </a:lnTo>
                <a:lnTo>
                  <a:pt x="287" y="840"/>
                </a:lnTo>
                <a:lnTo>
                  <a:pt x="286" y="840"/>
                </a:lnTo>
                <a:lnTo>
                  <a:pt x="286" y="841"/>
                </a:lnTo>
                <a:lnTo>
                  <a:pt x="287" y="845"/>
                </a:lnTo>
                <a:lnTo>
                  <a:pt x="287" y="845"/>
                </a:lnTo>
                <a:lnTo>
                  <a:pt x="293" y="854"/>
                </a:lnTo>
                <a:lnTo>
                  <a:pt x="295" y="859"/>
                </a:lnTo>
                <a:lnTo>
                  <a:pt x="297" y="863"/>
                </a:lnTo>
                <a:lnTo>
                  <a:pt x="297" y="863"/>
                </a:lnTo>
                <a:lnTo>
                  <a:pt x="298" y="904"/>
                </a:lnTo>
                <a:lnTo>
                  <a:pt x="298" y="930"/>
                </a:lnTo>
                <a:lnTo>
                  <a:pt x="297" y="946"/>
                </a:lnTo>
                <a:lnTo>
                  <a:pt x="297" y="946"/>
                </a:lnTo>
                <a:lnTo>
                  <a:pt x="290" y="986"/>
                </a:lnTo>
                <a:lnTo>
                  <a:pt x="282" y="1023"/>
                </a:lnTo>
                <a:lnTo>
                  <a:pt x="282" y="1023"/>
                </a:lnTo>
                <a:lnTo>
                  <a:pt x="280" y="1041"/>
                </a:lnTo>
                <a:lnTo>
                  <a:pt x="278" y="1054"/>
                </a:lnTo>
                <a:lnTo>
                  <a:pt x="278" y="1054"/>
                </a:lnTo>
                <a:lnTo>
                  <a:pt x="268" y="1066"/>
                </a:lnTo>
                <a:lnTo>
                  <a:pt x="260" y="1075"/>
                </a:lnTo>
                <a:lnTo>
                  <a:pt x="256" y="1079"/>
                </a:lnTo>
                <a:lnTo>
                  <a:pt x="256" y="1079"/>
                </a:lnTo>
                <a:lnTo>
                  <a:pt x="253" y="1082"/>
                </a:lnTo>
                <a:lnTo>
                  <a:pt x="248" y="1090"/>
                </a:lnTo>
                <a:lnTo>
                  <a:pt x="239" y="1103"/>
                </a:lnTo>
                <a:lnTo>
                  <a:pt x="239" y="1103"/>
                </a:lnTo>
                <a:lnTo>
                  <a:pt x="235" y="1107"/>
                </a:lnTo>
                <a:lnTo>
                  <a:pt x="227" y="1113"/>
                </a:lnTo>
                <a:lnTo>
                  <a:pt x="219" y="1120"/>
                </a:lnTo>
                <a:lnTo>
                  <a:pt x="217" y="1124"/>
                </a:lnTo>
                <a:lnTo>
                  <a:pt x="216" y="1126"/>
                </a:lnTo>
                <a:lnTo>
                  <a:pt x="216" y="1126"/>
                </a:lnTo>
                <a:lnTo>
                  <a:pt x="214" y="1130"/>
                </a:lnTo>
                <a:lnTo>
                  <a:pt x="216" y="1134"/>
                </a:lnTo>
                <a:lnTo>
                  <a:pt x="218" y="1139"/>
                </a:lnTo>
                <a:lnTo>
                  <a:pt x="221" y="1144"/>
                </a:lnTo>
                <a:lnTo>
                  <a:pt x="225" y="1146"/>
                </a:lnTo>
                <a:lnTo>
                  <a:pt x="225" y="1146"/>
                </a:lnTo>
                <a:lnTo>
                  <a:pt x="238" y="1151"/>
                </a:lnTo>
                <a:lnTo>
                  <a:pt x="247" y="1155"/>
                </a:lnTo>
                <a:lnTo>
                  <a:pt x="253" y="1160"/>
                </a:lnTo>
                <a:lnTo>
                  <a:pt x="253" y="1160"/>
                </a:lnTo>
                <a:lnTo>
                  <a:pt x="266" y="1176"/>
                </a:lnTo>
                <a:lnTo>
                  <a:pt x="274" y="1182"/>
                </a:lnTo>
                <a:lnTo>
                  <a:pt x="280" y="1185"/>
                </a:lnTo>
                <a:lnTo>
                  <a:pt x="285" y="1188"/>
                </a:lnTo>
                <a:lnTo>
                  <a:pt x="285" y="1188"/>
                </a:lnTo>
                <a:lnTo>
                  <a:pt x="297" y="1189"/>
                </a:lnTo>
                <a:lnTo>
                  <a:pt x="307" y="1190"/>
                </a:lnTo>
                <a:lnTo>
                  <a:pt x="312" y="1189"/>
                </a:lnTo>
                <a:lnTo>
                  <a:pt x="316" y="1188"/>
                </a:lnTo>
                <a:lnTo>
                  <a:pt x="319" y="1185"/>
                </a:lnTo>
                <a:lnTo>
                  <a:pt x="321" y="1180"/>
                </a:lnTo>
                <a:lnTo>
                  <a:pt x="321" y="1180"/>
                </a:lnTo>
                <a:lnTo>
                  <a:pt x="323" y="1173"/>
                </a:lnTo>
                <a:lnTo>
                  <a:pt x="323" y="1167"/>
                </a:lnTo>
                <a:lnTo>
                  <a:pt x="321" y="1150"/>
                </a:lnTo>
                <a:lnTo>
                  <a:pt x="319" y="1122"/>
                </a:lnTo>
                <a:lnTo>
                  <a:pt x="319" y="1122"/>
                </a:lnTo>
                <a:lnTo>
                  <a:pt x="317" y="1103"/>
                </a:lnTo>
                <a:lnTo>
                  <a:pt x="316" y="1091"/>
                </a:lnTo>
                <a:lnTo>
                  <a:pt x="316" y="1091"/>
                </a:lnTo>
                <a:lnTo>
                  <a:pt x="315" y="1084"/>
                </a:lnTo>
                <a:lnTo>
                  <a:pt x="314" y="1080"/>
                </a:lnTo>
                <a:lnTo>
                  <a:pt x="321" y="1071"/>
                </a:lnTo>
                <a:lnTo>
                  <a:pt x="321" y="1071"/>
                </a:lnTo>
                <a:lnTo>
                  <a:pt x="331" y="1070"/>
                </a:lnTo>
                <a:lnTo>
                  <a:pt x="337" y="1069"/>
                </a:lnTo>
                <a:lnTo>
                  <a:pt x="340" y="1066"/>
                </a:lnTo>
                <a:lnTo>
                  <a:pt x="341" y="1063"/>
                </a:lnTo>
                <a:lnTo>
                  <a:pt x="357" y="957"/>
                </a:lnTo>
                <a:lnTo>
                  <a:pt x="357" y="957"/>
                </a:lnTo>
                <a:lnTo>
                  <a:pt x="361" y="930"/>
                </a:lnTo>
                <a:lnTo>
                  <a:pt x="363" y="892"/>
                </a:lnTo>
                <a:lnTo>
                  <a:pt x="367" y="828"/>
                </a:lnTo>
                <a:lnTo>
                  <a:pt x="367" y="828"/>
                </a:lnTo>
                <a:lnTo>
                  <a:pt x="368" y="815"/>
                </a:lnTo>
                <a:lnTo>
                  <a:pt x="372" y="795"/>
                </a:lnTo>
                <a:lnTo>
                  <a:pt x="383" y="746"/>
                </a:lnTo>
                <a:lnTo>
                  <a:pt x="399" y="678"/>
                </a:lnTo>
                <a:lnTo>
                  <a:pt x="399" y="678"/>
                </a:lnTo>
                <a:lnTo>
                  <a:pt x="408" y="655"/>
                </a:lnTo>
                <a:lnTo>
                  <a:pt x="418" y="632"/>
                </a:lnTo>
                <a:lnTo>
                  <a:pt x="418" y="632"/>
                </a:lnTo>
                <a:lnTo>
                  <a:pt x="419" y="629"/>
                </a:lnTo>
                <a:lnTo>
                  <a:pt x="423" y="623"/>
                </a:lnTo>
                <a:lnTo>
                  <a:pt x="426" y="614"/>
                </a:lnTo>
                <a:lnTo>
                  <a:pt x="427" y="603"/>
                </a:lnTo>
                <a:lnTo>
                  <a:pt x="427" y="603"/>
                </a:lnTo>
                <a:lnTo>
                  <a:pt x="427" y="591"/>
                </a:lnTo>
                <a:lnTo>
                  <a:pt x="426" y="580"/>
                </a:lnTo>
                <a:lnTo>
                  <a:pt x="425" y="565"/>
                </a:lnTo>
                <a:lnTo>
                  <a:pt x="425" y="565"/>
                </a:lnTo>
                <a:lnTo>
                  <a:pt x="418" y="547"/>
                </a:lnTo>
                <a:lnTo>
                  <a:pt x="413" y="531"/>
                </a:lnTo>
                <a:lnTo>
                  <a:pt x="412" y="525"/>
                </a:lnTo>
                <a:lnTo>
                  <a:pt x="410" y="519"/>
                </a:lnTo>
                <a:lnTo>
                  <a:pt x="410" y="519"/>
                </a:lnTo>
                <a:lnTo>
                  <a:pt x="410" y="501"/>
                </a:lnTo>
                <a:lnTo>
                  <a:pt x="410" y="492"/>
                </a:lnTo>
                <a:lnTo>
                  <a:pt x="408" y="485"/>
                </a:lnTo>
                <a:lnTo>
                  <a:pt x="408" y="485"/>
                </a:lnTo>
                <a:lnTo>
                  <a:pt x="405" y="480"/>
                </a:lnTo>
                <a:lnTo>
                  <a:pt x="402" y="476"/>
                </a:lnTo>
                <a:lnTo>
                  <a:pt x="400" y="471"/>
                </a:lnTo>
                <a:lnTo>
                  <a:pt x="399" y="463"/>
                </a:lnTo>
                <a:lnTo>
                  <a:pt x="399" y="463"/>
                </a:lnTo>
                <a:lnTo>
                  <a:pt x="396" y="430"/>
                </a:lnTo>
                <a:lnTo>
                  <a:pt x="396" y="430"/>
                </a:lnTo>
                <a:lnTo>
                  <a:pt x="401" y="429"/>
                </a:lnTo>
                <a:lnTo>
                  <a:pt x="412" y="425"/>
                </a:lnTo>
                <a:lnTo>
                  <a:pt x="423" y="419"/>
                </a:lnTo>
                <a:lnTo>
                  <a:pt x="429" y="415"/>
                </a:lnTo>
                <a:lnTo>
                  <a:pt x="432" y="411"/>
                </a:lnTo>
                <a:lnTo>
                  <a:pt x="432" y="411"/>
                </a:lnTo>
                <a:lnTo>
                  <a:pt x="434" y="406"/>
                </a:lnTo>
                <a:lnTo>
                  <a:pt x="434" y="400"/>
                </a:lnTo>
                <a:lnTo>
                  <a:pt x="434" y="389"/>
                </a:lnTo>
                <a:lnTo>
                  <a:pt x="434" y="374"/>
                </a:lnTo>
                <a:lnTo>
                  <a:pt x="435" y="368"/>
                </a:lnTo>
                <a:lnTo>
                  <a:pt x="436" y="360"/>
                </a:lnTo>
                <a:lnTo>
                  <a:pt x="436" y="360"/>
                </a:lnTo>
                <a:lnTo>
                  <a:pt x="444" y="344"/>
                </a:lnTo>
                <a:lnTo>
                  <a:pt x="451" y="327"/>
                </a:lnTo>
                <a:lnTo>
                  <a:pt x="455" y="319"/>
                </a:lnTo>
                <a:lnTo>
                  <a:pt x="456" y="309"/>
                </a:lnTo>
                <a:lnTo>
                  <a:pt x="459" y="300"/>
                </a:lnTo>
                <a:lnTo>
                  <a:pt x="459" y="291"/>
                </a:lnTo>
                <a:lnTo>
                  <a:pt x="459" y="291"/>
                </a:lnTo>
                <a:lnTo>
                  <a:pt x="457" y="270"/>
                </a:lnTo>
                <a:lnTo>
                  <a:pt x="455" y="247"/>
                </a:lnTo>
                <a:lnTo>
                  <a:pt x="451" y="229"/>
                </a:lnTo>
                <a:lnTo>
                  <a:pt x="447" y="215"/>
                </a:lnTo>
                <a:lnTo>
                  <a:pt x="447" y="215"/>
                </a:lnTo>
                <a:lnTo>
                  <a:pt x="444" y="211"/>
                </a:lnTo>
                <a:lnTo>
                  <a:pt x="440" y="208"/>
                </a:lnTo>
                <a:lnTo>
                  <a:pt x="438" y="206"/>
                </a:lnTo>
                <a:lnTo>
                  <a:pt x="434" y="204"/>
                </a:lnTo>
                <a:lnTo>
                  <a:pt x="427" y="204"/>
                </a:lnTo>
                <a:lnTo>
                  <a:pt x="419" y="203"/>
                </a:lnTo>
                <a:lnTo>
                  <a:pt x="419" y="203"/>
                </a:lnTo>
                <a:lnTo>
                  <a:pt x="414" y="202"/>
                </a:lnTo>
                <a:lnTo>
                  <a:pt x="412" y="199"/>
                </a:lnTo>
                <a:lnTo>
                  <a:pt x="408" y="196"/>
                </a:lnTo>
                <a:lnTo>
                  <a:pt x="408" y="196"/>
                </a:lnTo>
                <a:lnTo>
                  <a:pt x="409" y="182"/>
                </a:lnTo>
                <a:lnTo>
                  <a:pt x="410" y="168"/>
                </a:lnTo>
                <a:lnTo>
                  <a:pt x="408" y="153"/>
                </a:lnTo>
                <a:lnTo>
                  <a:pt x="408" y="153"/>
                </a:lnTo>
                <a:lnTo>
                  <a:pt x="402" y="121"/>
                </a:lnTo>
                <a:lnTo>
                  <a:pt x="396" y="88"/>
                </a:lnTo>
                <a:lnTo>
                  <a:pt x="396" y="88"/>
                </a:lnTo>
                <a:lnTo>
                  <a:pt x="388" y="56"/>
                </a:lnTo>
                <a:lnTo>
                  <a:pt x="384" y="43"/>
                </a:lnTo>
                <a:lnTo>
                  <a:pt x="379" y="32"/>
                </a:lnTo>
                <a:lnTo>
                  <a:pt x="379" y="32"/>
                </a:lnTo>
                <a:lnTo>
                  <a:pt x="374" y="22"/>
                </a:lnTo>
                <a:lnTo>
                  <a:pt x="368" y="15"/>
                </a:lnTo>
                <a:lnTo>
                  <a:pt x="361" y="8"/>
                </a:lnTo>
                <a:lnTo>
                  <a:pt x="353" y="3"/>
                </a:lnTo>
                <a:lnTo>
                  <a:pt x="353" y="3"/>
                </a:lnTo>
                <a:lnTo>
                  <a:pt x="348" y="2"/>
                </a:lnTo>
                <a:lnTo>
                  <a:pt x="342" y="2"/>
                </a:lnTo>
                <a:lnTo>
                  <a:pt x="333" y="2"/>
                </a:lnTo>
                <a:lnTo>
                  <a:pt x="324" y="3"/>
                </a:lnTo>
                <a:lnTo>
                  <a:pt x="324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1D835FB4-E0B0-4194-907B-B30C024942D2}"/>
              </a:ext>
            </a:extLst>
          </p:cNvPr>
          <p:cNvSpPr>
            <a:spLocks/>
          </p:cNvSpPr>
          <p:nvPr/>
        </p:nvSpPr>
        <p:spPr bwMode="auto">
          <a:xfrm>
            <a:off x="4758002" y="4734144"/>
            <a:ext cx="605611" cy="1591487"/>
          </a:xfrm>
          <a:custGeom>
            <a:avLst/>
            <a:gdLst>
              <a:gd name="T0" fmla="*/ 68 w 559"/>
              <a:gd name="T1" fmla="*/ 85 h 1469"/>
              <a:gd name="T2" fmla="*/ 62 w 559"/>
              <a:gd name="T3" fmla="*/ 151 h 1469"/>
              <a:gd name="T4" fmla="*/ 94 w 559"/>
              <a:gd name="T5" fmla="*/ 209 h 1469"/>
              <a:gd name="T6" fmla="*/ 125 w 559"/>
              <a:gd name="T7" fmla="*/ 241 h 1469"/>
              <a:gd name="T8" fmla="*/ 145 w 559"/>
              <a:gd name="T9" fmla="*/ 321 h 1469"/>
              <a:gd name="T10" fmla="*/ 170 w 559"/>
              <a:gd name="T11" fmla="*/ 315 h 1469"/>
              <a:gd name="T12" fmla="*/ 181 w 559"/>
              <a:gd name="T13" fmla="*/ 338 h 1469"/>
              <a:gd name="T14" fmla="*/ 189 w 559"/>
              <a:gd name="T15" fmla="*/ 392 h 1469"/>
              <a:gd name="T16" fmla="*/ 139 w 559"/>
              <a:gd name="T17" fmla="*/ 427 h 1469"/>
              <a:gd name="T18" fmla="*/ 94 w 559"/>
              <a:gd name="T19" fmla="*/ 453 h 1469"/>
              <a:gd name="T20" fmla="*/ 51 w 559"/>
              <a:gd name="T21" fmla="*/ 469 h 1469"/>
              <a:gd name="T22" fmla="*/ 32 w 559"/>
              <a:gd name="T23" fmla="*/ 485 h 1469"/>
              <a:gd name="T24" fmla="*/ 34 w 559"/>
              <a:gd name="T25" fmla="*/ 536 h 1469"/>
              <a:gd name="T26" fmla="*/ 41 w 559"/>
              <a:gd name="T27" fmla="*/ 553 h 1469"/>
              <a:gd name="T28" fmla="*/ 34 w 559"/>
              <a:gd name="T29" fmla="*/ 606 h 1469"/>
              <a:gd name="T30" fmla="*/ 9 w 559"/>
              <a:gd name="T31" fmla="*/ 672 h 1469"/>
              <a:gd name="T32" fmla="*/ 14 w 559"/>
              <a:gd name="T33" fmla="*/ 728 h 1469"/>
              <a:gd name="T34" fmla="*/ 75 w 559"/>
              <a:gd name="T35" fmla="*/ 727 h 1469"/>
              <a:gd name="T36" fmla="*/ 78 w 559"/>
              <a:gd name="T37" fmla="*/ 676 h 1469"/>
              <a:gd name="T38" fmla="*/ 91 w 559"/>
              <a:gd name="T39" fmla="*/ 642 h 1469"/>
              <a:gd name="T40" fmla="*/ 105 w 559"/>
              <a:gd name="T41" fmla="*/ 589 h 1469"/>
              <a:gd name="T42" fmla="*/ 155 w 559"/>
              <a:gd name="T43" fmla="*/ 521 h 1469"/>
              <a:gd name="T44" fmla="*/ 184 w 559"/>
              <a:gd name="T45" fmla="*/ 578 h 1469"/>
              <a:gd name="T46" fmla="*/ 167 w 559"/>
              <a:gd name="T47" fmla="*/ 687 h 1469"/>
              <a:gd name="T48" fmla="*/ 153 w 559"/>
              <a:gd name="T49" fmla="*/ 748 h 1469"/>
              <a:gd name="T50" fmla="*/ 205 w 559"/>
              <a:gd name="T51" fmla="*/ 1033 h 1469"/>
              <a:gd name="T52" fmla="*/ 227 w 559"/>
              <a:gd name="T53" fmla="*/ 1246 h 1469"/>
              <a:gd name="T54" fmla="*/ 138 w 559"/>
              <a:gd name="T55" fmla="*/ 1391 h 1469"/>
              <a:gd name="T56" fmla="*/ 102 w 559"/>
              <a:gd name="T57" fmla="*/ 1416 h 1469"/>
              <a:gd name="T58" fmla="*/ 179 w 559"/>
              <a:gd name="T59" fmla="*/ 1456 h 1469"/>
              <a:gd name="T60" fmla="*/ 288 w 559"/>
              <a:gd name="T61" fmla="*/ 1469 h 1469"/>
              <a:gd name="T62" fmla="*/ 338 w 559"/>
              <a:gd name="T63" fmla="*/ 1442 h 1469"/>
              <a:gd name="T64" fmla="*/ 313 w 559"/>
              <a:gd name="T65" fmla="*/ 1345 h 1469"/>
              <a:gd name="T66" fmla="*/ 320 w 559"/>
              <a:gd name="T67" fmla="*/ 1290 h 1469"/>
              <a:gd name="T68" fmla="*/ 320 w 559"/>
              <a:gd name="T69" fmla="*/ 1118 h 1469"/>
              <a:gd name="T70" fmla="*/ 400 w 559"/>
              <a:gd name="T71" fmla="*/ 1246 h 1469"/>
              <a:gd name="T72" fmla="*/ 428 w 559"/>
              <a:gd name="T73" fmla="*/ 1276 h 1469"/>
              <a:gd name="T74" fmla="*/ 424 w 559"/>
              <a:gd name="T75" fmla="*/ 1327 h 1469"/>
              <a:gd name="T76" fmla="*/ 381 w 559"/>
              <a:gd name="T77" fmla="*/ 1361 h 1469"/>
              <a:gd name="T78" fmla="*/ 448 w 559"/>
              <a:gd name="T79" fmla="*/ 1404 h 1469"/>
              <a:gd name="T80" fmla="*/ 526 w 559"/>
              <a:gd name="T81" fmla="*/ 1404 h 1469"/>
              <a:gd name="T82" fmla="*/ 558 w 559"/>
              <a:gd name="T83" fmla="*/ 1369 h 1469"/>
              <a:gd name="T84" fmla="*/ 509 w 559"/>
              <a:gd name="T85" fmla="*/ 1281 h 1469"/>
              <a:gd name="T86" fmla="*/ 495 w 559"/>
              <a:gd name="T87" fmla="*/ 1261 h 1469"/>
              <a:gd name="T88" fmla="*/ 490 w 559"/>
              <a:gd name="T89" fmla="*/ 1233 h 1469"/>
              <a:gd name="T90" fmla="*/ 414 w 559"/>
              <a:gd name="T91" fmla="*/ 1106 h 1469"/>
              <a:gd name="T92" fmla="*/ 336 w 559"/>
              <a:gd name="T93" fmla="*/ 987 h 1469"/>
              <a:gd name="T94" fmla="*/ 355 w 559"/>
              <a:gd name="T95" fmla="*/ 872 h 1469"/>
              <a:gd name="T96" fmla="*/ 387 w 559"/>
              <a:gd name="T97" fmla="*/ 788 h 1469"/>
              <a:gd name="T98" fmla="*/ 417 w 559"/>
              <a:gd name="T99" fmla="*/ 728 h 1469"/>
              <a:gd name="T100" fmla="*/ 419 w 559"/>
              <a:gd name="T101" fmla="*/ 678 h 1469"/>
              <a:gd name="T102" fmla="*/ 404 w 559"/>
              <a:gd name="T103" fmla="*/ 643 h 1469"/>
              <a:gd name="T104" fmla="*/ 423 w 559"/>
              <a:gd name="T105" fmla="*/ 358 h 1469"/>
              <a:gd name="T106" fmla="*/ 426 w 559"/>
              <a:gd name="T107" fmla="*/ 244 h 1469"/>
              <a:gd name="T108" fmla="*/ 387 w 559"/>
              <a:gd name="T109" fmla="*/ 177 h 1469"/>
              <a:gd name="T110" fmla="*/ 321 w 559"/>
              <a:gd name="T111" fmla="*/ 129 h 1469"/>
              <a:gd name="T112" fmla="*/ 198 w 559"/>
              <a:gd name="T113" fmla="*/ 1 h 1469"/>
              <a:gd name="T114" fmla="*/ 126 w 559"/>
              <a:gd name="T115" fmla="*/ 23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1469">
                <a:moveTo>
                  <a:pt x="115" y="39"/>
                </a:moveTo>
                <a:lnTo>
                  <a:pt x="115" y="39"/>
                </a:lnTo>
                <a:lnTo>
                  <a:pt x="109" y="41"/>
                </a:lnTo>
                <a:lnTo>
                  <a:pt x="96" y="51"/>
                </a:lnTo>
                <a:lnTo>
                  <a:pt x="90" y="57"/>
                </a:lnTo>
                <a:lnTo>
                  <a:pt x="81" y="65"/>
                </a:lnTo>
                <a:lnTo>
                  <a:pt x="74" y="74"/>
                </a:lnTo>
                <a:lnTo>
                  <a:pt x="68" y="85"/>
                </a:lnTo>
                <a:lnTo>
                  <a:pt x="68" y="85"/>
                </a:lnTo>
                <a:lnTo>
                  <a:pt x="61" y="95"/>
                </a:lnTo>
                <a:lnTo>
                  <a:pt x="58" y="105"/>
                </a:lnTo>
                <a:lnTo>
                  <a:pt x="56" y="115"/>
                </a:lnTo>
                <a:lnTo>
                  <a:pt x="55" y="122"/>
                </a:lnTo>
                <a:lnTo>
                  <a:pt x="55" y="130"/>
                </a:lnTo>
                <a:lnTo>
                  <a:pt x="56" y="138"/>
                </a:lnTo>
                <a:lnTo>
                  <a:pt x="58" y="145"/>
                </a:lnTo>
                <a:lnTo>
                  <a:pt x="62" y="151"/>
                </a:lnTo>
                <a:lnTo>
                  <a:pt x="62" y="151"/>
                </a:lnTo>
                <a:lnTo>
                  <a:pt x="74" y="172"/>
                </a:lnTo>
                <a:lnTo>
                  <a:pt x="78" y="180"/>
                </a:lnTo>
                <a:lnTo>
                  <a:pt x="81" y="189"/>
                </a:lnTo>
                <a:lnTo>
                  <a:pt x="81" y="189"/>
                </a:lnTo>
                <a:lnTo>
                  <a:pt x="81" y="193"/>
                </a:lnTo>
                <a:lnTo>
                  <a:pt x="83" y="197"/>
                </a:lnTo>
                <a:lnTo>
                  <a:pt x="87" y="204"/>
                </a:lnTo>
                <a:lnTo>
                  <a:pt x="91" y="207"/>
                </a:lnTo>
                <a:lnTo>
                  <a:pt x="94" y="209"/>
                </a:lnTo>
                <a:lnTo>
                  <a:pt x="94" y="209"/>
                </a:lnTo>
                <a:lnTo>
                  <a:pt x="96" y="209"/>
                </a:lnTo>
                <a:lnTo>
                  <a:pt x="103" y="209"/>
                </a:lnTo>
                <a:lnTo>
                  <a:pt x="105" y="210"/>
                </a:lnTo>
                <a:lnTo>
                  <a:pt x="109" y="213"/>
                </a:lnTo>
                <a:lnTo>
                  <a:pt x="113" y="218"/>
                </a:lnTo>
                <a:lnTo>
                  <a:pt x="117" y="226"/>
                </a:lnTo>
                <a:lnTo>
                  <a:pt x="117" y="226"/>
                </a:lnTo>
                <a:lnTo>
                  <a:pt x="125" y="241"/>
                </a:lnTo>
                <a:lnTo>
                  <a:pt x="134" y="258"/>
                </a:lnTo>
                <a:lnTo>
                  <a:pt x="139" y="266"/>
                </a:lnTo>
                <a:lnTo>
                  <a:pt x="142" y="275"/>
                </a:lnTo>
                <a:lnTo>
                  <a:pt x="146" y="285"/>
                </a:lnTo>
                <a:lnTo>
                  <a:pt x="147" y="294"/>
                </a:lnTo>
                <a:lnTo>
                  <a:pt x="147" y="294"/>
                </a:lnTo>
                <a:lnTo>
                  <a:pt x="147" y="309"/>
                </a:lnTo>
                <a:lnTo>
                  <a:pt x="147" y="319"/>
                </a:lnTo>
                <a:lnTo>
                  <a:pt x="145" y="321"/>
                </a:lnTo>
                <a:lnTo>
                  <a:pt x="145" y="323"/>
                </a:lnTo>
                <a:lnTo>
                  <a:pt x="145" y="323"/>
                </a:lnTo>
                <a:lnTo>
                  <a:pt x="156" y="302"/>
                </a:lnTo>
                <a:lnTo>
                  <a:pt x="156" y="302"/>
                </a:lnTo>
                <a:lnTo>
                  <a:pt x="163" y="281"/>
                </a:lnTo>
                <a:lnTo>
                  <a:pt x="163" y="281"/>
                </a:lnTo>
                <a:lnTo>
                  <a:pt x="164" y="287"/>
                </a:lnTo>
                <a:lnTo>
                  <a:pt x="167" y="300"/>
                </a:lnTo>
                <a:lnTo>
                  <a:pt x="170" y="315"/>
                </a:lnTo>
                <a:lnTo>
                  <a:pt x="170" y="326"/>
                </a:lnTo>
                <a:lnTo>
                  <a:pt x="170" y="326"/>
                </a:lnTo>
                <a:lnTo>
                  <a:pt x="168" y="337"/>
                </a:lnTo>
                <a:lnTo>
                  <a:pt x="164" y="349"/>
                </a:lnTo>
                <a:lnTo>
                  <a:pt x="160" y="360"/>
                </a:lnTo>
                <a:lnTo>
                  <a:pt x="177" y="312"/>
                </a:lnTo>
                <a:lnTo>
                  <a:pt x="177" y="312"/>
                </a:lnTo>
                <a:lnTo>
                  <a:pt x="179" y="326"/>
                </a:lnTo>
                <a:lnTo>
                  <a:pt x="181" y="338"/>
                </a:lnTo>
                <a:lnTo>
                  <a:pt x="181" y="350"/>
                </a:lnTo>
                <a:lnTo>
                  <a:pt x="181" y="350"/>
                </a:lnTo>
                <a:lnTo>
                  <a:pt x="183" y="354"/>
                </a:lnTo>
                <a:lnTo>
                  <a:pt x="184" y="358"/>
                </a:lnTo>
                <a:lnTo>
                  <a:pt x="188" y="364"/>
                </a:lnTo>
                <a:lnTo>
                  <a:pt x="193" y="370"/>
                </a:lnTo>
                <a:lnTo>
                  <a:pt x="193" y="370"/>
                </a:lnTo>
                <a:lnTo>
                  <a:pt x="190" y="380"/>
                </a:lnTo>
                <a:lnTo>
                  <a:pt x="189" y="392"/>
                </a:lnTo>
                <a:lnTo>
                  <a:pt x="188" y="405"/>
                </a:lnTo>
                <a:lnTo>
                  <a:pt x="188" y="405"/>
                </a:lnTo>
                <a:lnTo>
                  <a:pt x="189" y="415"/>
                </a:lnTo>
                <a:lnTo>
                  <a:pt x="189" y="423"/>
                </a:lnTo>
                <a:lnTo>
                  <a:pt x="190" y="427"/>
                </a:lnTo>
                <a:lnTo>
                  <a:pt x="160" y="427"/>
                </a:lnTo>
                <a:lnTo>
                  <a:pt x="160" y="427"/>
                </a:lnTo>
                <a:lnTo>
                  <a:pt x="155" y="427"/>
                </a:lnTo>
                <a:lnTo>
                  <a:pt x="139" y="427"/>
                </a:lnTo>
                <a:lnTo>
                  <a:pt x="139" y="427"/>
                </a:lnTo>
                <a:lnTo>
                  <a:pt x="133" y="428"/>
                </a:lnTo>
                <a:lnTo>
                  <a:pt x="128" y="431"/>
                </a:lnTo>
                <a:lnTo>
                  <a:pt x="124" y="435"/>
                </a:lnTo>
                <a:lnTo>
                  <a:pt x="117" y="439"/>
                </a:lnTo>
                <a:lnTo>
                  <a:pt x="117" y="439"/>
                </a:lnTo>
                <a:lnTo>
                  <a:pt x="107" y="444"/>
                </a:lnTo>
                <a:lnTo>
                  <a:pt x="99" y="449"/>
                </a:lnTo>
                <a:lnTo>
                  <a:pt x="94" y="453"/>
                </a:lnTo>
                <a:lnTo>
                  <a:pt x="90" y="455"/>
                </a:lnTo>
                <a:lnTo>
                  <a:pt x="90" y="455"/>
                </a:lnTo>
                <a:lnTo>
                  <a:pt x="72" y="459"/>
                </a:lnTo>
                <a:lnTo>
                  <a:pt x="55" y="462"/>
                </a:lnTo>
                <a:lnTo>
                  <a:pt x="55" y="462"/>
                </a:lnTo>
                <a:lnTo>
                  <a:pt x="53" y="464"/>
                </a:lnTo>
                <a:lnTo>
                  <a:pt x="52" y="466"/>
                </a:lnTo>
                <a:lnTo>
                  <a:pt x="51" y="469"/>
                </a:lnTo>
                <a:lnTo>
                  <a:pt x="51" y="469"/>
                </a:lnTo>
                <a:lnTo>
                  <a:pt x="49" y="473"/>
                </a:lnTo>
                <a:lnTo>
                  <a:pt x="51" y="476"/>
                </a:lnTo>
                <a:lnTo>
                  <a:pt x="57" y="481"/>
                </a:lnTo>
                <a:lnTo>
                  <a:pt x="34" y="476"/>
                </a:lnTo>
                <a:lnTo>
                  <a:pt x="34" y="476"/>
                </a:lnTo>
                <a:lnTo>
                  <a:pt x="34" y="481"/>
                </a:lnTo>
                <a:lnTo>
                  <a:pt x="32" y="483"/>
                </a:lnTo>
                <a:lnTo>
                  <a:pt x="32" y="485"/>
                </a:lnTo>
                <a:lnTo>
                  <a:pt x="32" y="485"/>
                </a:lnTo>
                <a:lnTo>
                  <a:pt x="30" y="493"/>
                </a:lnTo>
                <a:lnTo>
                  <a:pt x="28" y="510"/>
                </a:lnTo>
                <a:lnTo>
                  <a:pt x="24" y="533"/>
                </a:lnTo>
                <a:lnTo>
                  <a:pt x="24" y="533"/>
                </a:lnTo>
                <a:lnTo>
                  <a:pt x="28" y="534"/>
                </a:lnTo>
                <a:lnTo>
                  <a:pt x="30" y="536"/>
                </a:lnTo>
                <a:lnTo>
                  <a:pt x="32" y="536"/>
                </a:lnTo>
                <a:lnTo>
                  <a:pt x="32" y="536"/>
                </a:lnTo>
                <a:lnTo>
                  <a:pt x="34" y="536"/>
                </a:lnTo>
                <a:lnTo>
                  <a:pt x="34" y="538"/>
                </a:lnTo>
                <a:lnTo>
                  <a:pt x="36" y="542"/>
                </a:lnTo>
                <a:lnTo>
                  <a:pt x="36" y="542"/>
                </a:lnTo>
                <a:lnTo>
                  <a:pt x="39" y="544"/>
                </a:lnTo>
                <a:lnTo>
                  <a:pt x="44" y="545"/>
                </a:lnTo>
                <a:lnTo>
                  <a:pt x="51" y="545"/>
                </a:lnTo>
                <a:lnTo>
                  <a:pt x="51" y="545"/>
                </a:lnTo>
                <a:lnTo>
                  <a:pt x="45" y="549"/>
                </a:lnTo>
                <a:lnTo>
                  <a:pt x="41" y="553"/>
                </a:lnTo>
                <a:lnTo>
                  <a:pt x="41" y="555"/>
                </a:lnTo>
                <a:lnTo>
                  <a:pt x="41" y="557"/>
                </a:lnTo>
                <a:lnTo>
                  <a:pt x="41" y="557"/>
                </a:lnTo>
                <a:lnTo>
                  <a:pt x="43" y="559"/>
                </a:lnTo>
                <a:lnTo>
                  <a:pt x="45" y="562"/>
                </a:lnTo>
                <a:lnTo>
                  <a:pt x="48" y="563"/>
                </a:lnTo>
                <a:lnTo>
                  <a:pt x="39" y="600"/>
                </a:lnTo>
                <a:lnTo>
                  <a:pt x="39" y="600"/>
                </a:lnTo>
                <a:lnTo>
                  <a:pt x="34" y="606"/>
                </a:lnTo>
                <a:lnTo>
                  <a:pt x="34" y="606"/>
                </a:lnTo>
                <a:lnTo>
                  <a:pt x="32" y="618"/>
                </a:lnTo>
                <a:lnTo>
                  <a:pt x="32" y="627"/>
                </a:lnTo>
                <a:lnTo>
                  <a:pt x="24" y="664"/>
                </a:lnTo>
                <a:lnTo>
                  <a:pt x="24" y="664"/>
                </a:lnTo>
                <a:lnTo>
                  <a:pt x="18" y="666"/>
                </a:lnTo>
                <a:lnTo>
                  <a:pt x="13" y="669"/>
                </a:lnTo>
                <a:lnTo>
                  <a:pt x="9" y="672"/>
                </a:lnTo>
                <a:lnTo>
                  <a:pt x="9" y="672"/>
                </a:lnTo>
                <a:lnTo>
                  <a:pt x="6" y="678"/>
                </a:lnTo>
                <a:lnTo>
                  <a:pt x="4" y="691"/>
                </a:lnTo>
                <a:lnTo>
                  <a:pt x="0" y="708"/>
                </a:lnTo>
                <a:lnTo>
                  <a:pt x="0" y="708"/>
                </a:lnTo>
                <a:lnTo>
                  <a:pt x="0" y="711"/>
                </a:lnTo>
                <a:lnTo>
                  <a:pt x="1" y="715"/>
                </a:lnTo>
                <a:lnTo>
                  <a:pt x="4" y="719"/>
                </a:lnTo>
                <a:lnTo>
                  <a:pt x="7" y="724"/>
                </a:lnTo>
                <a:lnTo>
                  <a:pt x="14" y="728"/>
                </a:lnTo>
                <a:lnTo>
                  <a:pt x="22" y="732"/>
                </a:lnTo>
                <a:lnTo>
                  <a:pt x="32" y="733"/>
                </a:lnTo>
                <a:lnTo>
                  <a:pt x="32" y="733"/>
                </a:lnTo>
                <a:lnTo>
                  <a:pt x="52" y="734"/>
                </a:lnTo>
                <a:lnTo>
                  <a:pt x="64" y="734"/>
                </a:lnTo>
                <a:lnTo>
                  <a:pt x="68" y="733"/>
                </a:lnTo>
                <a:lnTo>
                  <a:pt x="72" y="732"/>
                </a:lnTo>
                <a:lnTo>
                  <a:pt x="74" y="729"/>
                </a:lnTo>
                <a:lnTo>
                  <a:pt x="75" y="727"/>
                </a:lnTo>
                <a:lnTo>
                  <a:pt x="75" y="727"/>
                </a:lnTo>
                <a:lnTo>
                  <a:pt x="79" y="716"/>
                </a:lnTo>
                <a:lnTo>
                  <a:pt x="82" y="702"/>
                </a:lnTo>
                <a:lnTo>
                  <a:pt x="85" y="682"/>
                </a:lnTo>
                <a:lnTo>
                  <a:pt x="85" y="682"/>
                </a:lnTo>
                <a:lnTo>
                  <a:pt x="81" y="682"/>
                </a:lnTo>
                <a:lnTo>
                  <a:pt x="78" y="680"/>
                </a:lnTo>
                <a:lnTo>
                  <a:pt x="78" y="678"/>
                </a:lnTo>
                <a:lnTo>
                  <a:pt x="78" y="676"/>
                </a:lnTo>
                <a:lnTo>
                  <a:pt x="78" y="676"/>
                </a:lnTo>
                <a:lnTo>
                  <a:pt x="82" y="659"/>
                </a:lnTo>
                <a:lnTo>
                  <a:pt x="85" y="649"/>
                </a:lnTo>
                <a:lnTo>
                  <a:pt x="85" y="646"/>
                </a:lnTo>
                <a:lnTo>
                  <a:pt x="85" y="646"/>
                </a:lnTo>
                <a:lnTo>
                  <a:pt x="87" y="644"/>
                </a:lnTo>
                <a:lnTo>
                  <a:pt x="90" y="643"/>
                </a:lnTo>
                <a:lnTo>
                  <a:pt x="91" y="642"/>
                </a:lnTo>
                <a:lnTo>
                  <a:pt x="91" y="642"/>
                </a:lnTo>
                <a:lnTo>
                  <a:pt x="94" y="634"/>
                </a:lnTo>
                <a:lnTo>
                  <a:pt x="96" y="623"/>
                </a:lnTo>
                <a:lnTo>
                  <a:pt x="96" y="623"/>
                </a:lnTo>
                <a:lnTo>
                  <a:pt x="98" y="619"/>
                </a:lnTo>
                <a:lnTo>
                  <a:pt x="100" y="614"/>
                </a:lnTo>
                <a:lnTo>
                  <a:pt x="102" y="609"/>
                </a:lnTo>
                <a:lnTo>
                  <a:pt x="103" y="605"/>
                </a:lnTo>
                <a:lnTo>
                  <a:pt x="103" y="605"/>
                </a:lnTo>
                <a:lnTo>
                  <a:pt x="105" y="589"/>
                </a:lnTo>
                <a:lnTo>
                  <a:pt x="108" y="575"/>
                </a:lnTo>
                <a:lnTo>
                  <a:pt x="108" y="575"/>
                </a:lnTo>
                <a:lnTo>
                  <a:pt x="112" y="536"/>
                </a:lnTo>
                <a:lnTo>
                  <a:pt x="112" y="536"/>
                </a:lnTo>
                <a:lnTo>
                  <a:pt x="126" y="532"/>
                </a:lnTo>
                <a:lnTo>
                  <a:pt x="147" y="527"/>
                </a:lnTo>
                <a:lnTo>
                  <a:pt x="147" y="527"/>
                </a:lnTo>
                <a:lnTo>
                  <a:pt x="151" y="524"/>
                </a:lnTo>
                <a:lnTo>
                  <a:pt x="155" y="521"/>
                </a:lnTo>
                <a:lnTo>
                  <a:pt x="159" y="520"/>
                </a:lnTo>
                <a:lnTo>
                  <a:pt x="159" y="520"/>
                </a:lnTo>
                <a:lnTo>
                  <a:pt x="164" y="528"/>
                </a:lnTo>
                <a:lnTo>
                  <a:pt x="172" y="538"/>
                </a:lnTo>
                <a:lnTo>
                  <a:pt x="172" y="538"/>
                </a:lnTo>
                <a:lnTo>
                  <a:pt x="188" y="551"/>
                </a:lnTo>
                <a:lnTo>
                  <a:pt x="188" y="551"/>
                </a:lnTo>
                <a:lnTo>
                  <a:pt x="187" y="567"/>
                </a:lnTo>
                <a:lnTo>
                  <a:pt x="184" y="578"/>
                </a:lnTo>
                <a:lnTo>
                  <a:pt x="181" y="587"/>
                </a:lnTo>
                <a:lnTo>
                  <a:pt x="181" y="587"/>
                </a:lnTo>
                <a:lnTo>
                  <a:pt x="179" y="597"/>
                </a:lnTo>
                <a:lnTo>
                  <a:pt x="173" y="614"/>
                </a:lnTo>
                <a:lnTo>
                  <a:pt x="168" y="646"/>
                </a:lnTo>
                <a:lnTo>
                  <a:pt x="168" y="646"/>
                </a:lnTo>
                <a:lnTo>
                  <a:pt x="167" y="659"/>
                </a:lnTo>
                <a:lnTo>
                  <a:pt x="167" y="673"/>
                </a:lnTo>
                <a:lnTo>
                  <a:pt x="167" y="687"/>
                </a:lnTo>
                <a:lnTo>
                  <a:pt x="167" y="691"/>
                </a:lnTo>
                <a:lnTo>
                  <a:pt x="166" y="694"/>
                </a:lnTo>
                <a:lnTo>
                  <a:pt x="166" y="694"/>
                </a:lnTo>
                <a:lnTo>
                  <a:pt x="163" y="697"/>
                </a:lnTo>
                <a:lnTo>
                  <a:pt x="162" y="702"/>
                </a:lnTo>
                <a:lnTo>
                  <a:pt x="159" y="724"/>
                </a:lnTo>
                <a:lnTo>
                  <a:pt x="159" y="724"/>
                </a:lnTo>
                <a:lnTo>
                  <a:pt x="155" y="738"/>
                </a:lnTo>
                <a:lnTo>
                  <a:pt x="153" y="748"/>
                </a:lnTo>
                <a:lnTo>
                  <a:pt x="151" y="753"/>
                </a:lnTo>
                <a:lnTo>
                  <a:pt x="153" y="754"/>
                </a:lnTo>
                <a:lnTo>
                  <a:pt x="154" y="754"/>
                </a:lnTo>
                <a:lnTo>
                  <a:pt x="154" y="754"/>
                </a:lnTo>
                <a:lnTo>
                  <a:pt x="159" y="754"/>
                </a:lnTo>
                <a:lnTo>
                  <a:pt x="160" y="754"/>
                </a:lnTo>
                <a:lnTo>
                  <a:pt x="193" y="957"/>
                </a:lnTo>
                <a:lnTo>
                  <a:pt x="193" y="957"/>
                </a:lnTo>
                <a:lnTo>
                  <a:pt x="205" y="1033"/>
                </a:lnTo>
                <a:lnTo>
                  <a:pt x="205" y="1033"/>
                </a:lnTo>
                <a:lnTo>
                  <a:pt x="214" y="1110"/>
                </a:lnTo>
                <a:lnTo>
                  <a:pt x="221" y="1182"/>
                </a:lnTo>
                <a:lnTo>
                  <a:pt x="221" y="1182"/>
                </a:lnTo>
                <a:lnTo>
                  <a:pt x="226" y="1213"/>
                </a:lnTo>
                <a:lnTo>
                  <a:pt x="228" y="1233"/>
                </a:lnTo>
                <a:lnTo>
                  <a:pt x="228" y="1241"/>
                </a:lnTo>
                <a:lnTo>
                  <a:pt x="227" y="1246"/>
                </a:lnTo>
                <a:lnTo>
                  <a:pt x="227" y="1246"/>
                </a:lnTo>
                <a:lnTo>
                  <a:pt x="224" y="1267"/>
                </a:lnTo>
                <a:lnTo>
                  <a:pt x="223" y="1299"/>
                </a:lnTo>
                <a:lnTo>
                  <a:pt x="221" y="1345"/>
                </a:lnTo>
                <a:lnTo>
                  <a:pt x="197" y="1370"/>
                </a:lnTo>
                <a:lnTo>
                  <a:pt x="175" y="1386"/>
                </a:lnTo>
                <a:lnTo>
                  <a:pt x="163" y="1388"/>
                </a:lnTo>
                <a:lnTo>
                  <a:pt x="163" y="1388"/>
                </a:lnTo>
                <a:lnTo>
                  <a:pt x="154" y="1390"/>
                </a:lnTo>
                <a:lnTo>
                  <a:pt x="138" y="1391"/>
                </a:lnTo>
                <a:lnTo>
                  <a:pt x="138" y="1391"/>
                </a:lnTo>
                <a:lnTo>
                  <a:pt x="128" y="1391"/>
                </a:lnTo>
                <a:lnTo>
                  <a:pt x="115" y="1394"/>
                </a:lnTo>
                <a:lnTo>
                  <a:pt x="109" y="1396"/>
                </a:lnTo>
                <a:lnTo>
                  <a:pt x="105" y="1400"/>
                </a:lnTo>
                <a:lnTo>
                  <a:pt x="102" y="1404"/>
                </a:lnTo>
                <a:lnTo>
                  <a:pt x="100" y="1409"/>
                </a:lnTo>
                <a:lnTo>
                  <a:pt x="100" y="1409"/>
                </a:lnTo>
                <a:lnTo>
                  <a:pt x="102" y="1416"/>
                </a:lnTo>
                <a:lnTo>
                  <a:pt x="104" y="1422"/>
                </a:lnTo>
                <a:lnTo>
                  <a:pt x="108" y="1428"/>
                </a:lnTo>
                <a:lnTo>
                  <a:pt x="113" y="1434"/>
                </a:lnTo>
                <a:lnTo>
                  <a:pt x="120" y="1441"/>
                </a:lnTo>
                <a:lnTo>
                  <a:pt x="126" y="1445"/>
                </a:lnTo>
                <a:lnTo>
                  <a:pt x="133" y="1448"/>
                </a:lnTo>
                <a:lnTo>
                  <a:pt x="139" y="1451"/>
                </a:lnTo>
                <a:lnTo>
                  <a:pt x="139" y="1451"/>
                </a:lnTo>
                <a:lnTo>
                  <a:pt x="179" y="1456"/>
                </a:lnTo>
                <a:lnTo>
                  <a:pt x="209" y="1460"/>
                </a:lnTo>
                <a:lnTo>
                  <a:pt x="209" y="1460"/>
                </a:lnTo>
                <a:lnTo>
                  <a:pt x="214" y="1459"/>
                </a:lnTo>
                <a:lnTo>
                  <a:pt x="221" y="1458"/>
                </a:lnTo>
                <a:lnTo>
                  <a:pt x="228" y="1458"/>
                </a:lnTo>
                <a:lnTo>
                  <a:pt x="244" y="1460"/>
                </a:lnTo>
                <a:lnTo>
                  <a:pt x="244" y="1460"/>
                </a:lnTo>
                <a:lnTo>
                  <a:pt x="275" y="1467"/>
                </a:lnTo>
                <a:lnTo>
                  <a:pt x="288" y="1469"/>
                </a:lnTo>
                <a:lnTo>
                  <a:pt x="299" y="1469"/>
                </a:lnTo>
                <a:lnTo>
                  <a:pt x="299" y="1469"/>
                </a:lnTo>
                <a:lnTo>
                  <a:pt x="311" y="1467"/>
                </a:lnTo>
                <a:lnTo>
                  <a:pt x="324" y="1463"/>
                </a:lnTo>
                <a:lnTo>
                  <a:pt x="334" y="1458"/>
                </a:lnTo>
                <a:lnTo>
                  <a:pt x="337" y="1455"/>
                </a:lnTo>
                <a:lnTo>
                  <a:pt x="338" y="1452"/>
                </a:lnTo>
                <a:lnTo>
                  <a:pt x="338" y="1452"/>
                </a:lnTo>
                <a:lnTo>
                  <a:pt x="338" y="1442"/>
                </a:lnTo>
                <a:lnTo>
                  <a:pt x="337" y="1422"/>
                </a:lnTo>
                <a:lnTo>
                  <a:pt x="333" y="1403"/>
                </a:lnTo>
                <a:lnTo>
                  <a:pt x="332" y="1395"/>
                </a:lnTo>
                <a:lnTo>
                  <a:pt x="329" y="1388"/>
                </a:lnTo>
                <a:lnTo>
                  <a:pt x="329" y="1388"/>
                </a:lnTo>
                <a:lnTo>
                  <a:pt x="322" y="1378"/>
                </a:lnTo>
                <a:lnTo>
                  <a:pt x="317" y="1363"/>
                </a:lnTo>
                <a:lnTo>
                  <a:pt x="313" y="1352"/>
                </a:lnTo>
                <a:lnTo>
                  <a:pt x="313" y="1345"/>
                </a:lnTo>
                <a:lnTo>
                  <a:pt x="313" y="1345"/>
                </a:lnTo>
                <a:lnTo>
                  <a:pt x="315" y="1343"/>
                </a:lnTo>
                <a:lnTo>
                  <a:pt x="317" y="1340"/>
                </a:lnTo>
                <a:lnTo>
                  <a:pt x="320" y="1337"/>
                </a:lnTo>
                <a:lnTo>
                  <a:pt x="321" y="1336"/>
                </a:lnTo>
                <a:lnTo>
                  <a:pt x="322" y="1333"/>
                </a:lnTo>
                <a:lnTo>
                  <a:pt x="322" y="1333"/>
                </a:lnTo>
                <a:lnTo>
                  <a:pt x="321" y="1312"/>
                </a:lnTo>
                <a:lnTo>
                  <a:pt x="320" y="1290"/>
                </a:lnTo>
                <a:lnTo>
                  <a:pt x="320" y="1290"/>
                </a:lnTo>
                <a:lnTo>
                  <a:pt x="319" y="1269"/>
                </a:lnTo>
                <a:lnTo>
                  <a:pt x="319" y="1258"/>
                </a:lnTo>
                <a:lnTo>
                  <a:pt x="320" y="1246"/>
                </a:lnTo>
                <a:lnTo>
                  <a:pt x="320" y="1246"/>
                </a:lnTo>
                <a:lnTo>
                  <a:pt x="320" y="1237"/>
                </a:lnTo>
                <a:lnTo>
                  <a:pt x="321" y="1220"/>
                </a:lnTo>
                <a:lnTo>
                  <a:pt x="321" y="1176"/>
                </a:lnTo>
                <a:lnTo>
                  <a:pt x="320" y="1118"/>
                </a:lnTo>
                <a:lnTo>
                  <a:pt x="320" y="1118"/>
                </a:lnTo>
                <a:lnTo>
                  <a:pt x="337" y="1153"/>
                </a:lnTo>
                <a:lnTo>
                  <a:pt x="351" y="1180"/>
                </a:lnTo>
                <a:lnTo>
                  <a:pt x="358" y="1191"/>
                </a:lnTo>
                <a:lnTo>
                  <a:pt x="363" y="1197"/>
                </a:lnTo>
                <a:lnTo>
                  <a:pt x="363" y="1197"/>
                </a:lnTo>
                <a:lnTo>
                  <a:pt x="385" y="1225"/>
                </a:lnTo>
                <a:lnTo>
                  <a:pt x="396" y="1238"/>
                </a:lnTo>
                <a:lnTo>
                  <a:pt x="400" y="1246"/>
                </a:lnTo>
                <a:lnTo>
                  <a:pt x="400" y="1246"/>
                </a:lnTo>
                <a:lnTo>
                  <a:pt x="409" y="1261"/>
                </a:lnTo>
                <a:lnTo>
                  <a:pt x="414" y="1269"/>
                </a:lnTo>
                <a:lnTo>
                  <a:pt x="417" y="1272"/>
                </a:lnTo>
                <a:lnTo>
                  <a:pt x="419" y="1273"/>
                </a:lnTo>
                <a:lnTo>
                  <a:pt x="419" y="1273"/>
                </a:lnTo>
                <a:lnTo>
                  <a:pt x="424" y="1275"/>
                </a:lnTo>
                <a:lnTo>
                  <a:pt x="428" y="1276"/>
                </a:lnTo>
                <a:lnTo>
                  <a:pt x="428" y="1276"/>
                </a:lnTo>
                <a:lnTo>
                  <a:pt x="432" y="1285"/>
                </a:lnTo>
                <a:lnTo>
                  <a:pt x="435" y="1292"/>
                </a:lnTo>
                <a:lnTo>
                  <a:pt x="435" y="1294"/>
                </a:lnTo>
                <a:lnTo>
                  <a:pt x="435" y="1294"/>
                </a:lnTo>
                <a:lnTo>
                  <a:pt x="431" y="1298"/>
                </a:lnTo>
                <a:lnTo>
                  <a:pt x="428" y="1303"/>
                </a:lnTo>
                <a:lnTo>
                  <a:pt x="428" y="1303"/>
                </a:lnTo>
                <a:lnTo>
                  <a:pt x="426" y="1318"/>
                </a:lnTo>
                <a:lnTo>
                  <a:pt x="424" y="1327"/>
                </a:lnTo>
                <a:lnTo>
                  <a:pt x="423" y="1331"/>
                </a:lnTo>
                <a:lnTo>
                  <a:pt x="420" y="1333"/>
                </a:lnTo>
                <a:lnTo>
                  <a:pt x="420" y="1333"/>
                </a:lnTo>
                <a:lnTo>
                  <a:pt x="413" y="1339"/>
                </a:lnTo>
                <a:lnTo>
                  <a:pt x="398" y="1345"/>
                </a:lnTo>
                <a:lnTo>
                  <a:pt x="387" y="1353"/>
                </a:lnTo>
                <a:lnTo>
                  <a:pt x="383" y="1357"/>
                </a:lnTo>
                <a:lnTo>
                  <a:pt x="381" y="1361"/>
                </a:lnTo>
                <a:lnTo>
                  <a:pt x="381" y="1361"/>
                </a:lnTo>
                <a:lnTo>
                  <a:pt x="383" y="1365"/>
                </a:lnTo>
                <a:lnTo>
                  <a:pt x="387" y="1367"/>
                </a:lnTo>
                <a:lnTo>
                  <a:pt x="396" y="1374"/>
                </a:lnTo>
                <a:lnTo>
                  <a:pt x="419" y="1388"/>
                </a:lnTo>
                <a:lnTo>
                  <a:pt x="419" y="1388"/>
                </a:lnTo>
                <a:lnTo>
                  <a:pt x="435" y="1400"/>
                </a:lnTo>
                <a:lnTo>
                  <a:pt x="441" y="1404"/>
                </a:lnTo>
                <a:lnTo>
                  <a:pt x="448" y="1404"/>
                </a:lnTo>
                <a:lnTo>
                  <a:pt x="448" y="1404"/>
                </a:lnTo>
                <a:lnTo>
                  <a:pt x="457" y="1404"/>
                </a:lnTo>
                <a:lnTo>
                  <a:pt x="466" y="1403"/>
                </a:lnTo>
                <a:lnTo>
                  <a:pt x="473" y="1401"/>
                </a:lnTo>
                <a:lnTo>
                  <a:pt x="478" y="1403"/>
                </a:lnTo>
                <a:lnTo>
                  <a:pt x="478" y="1403"/>
                </a:lnTo>
                <a:lnTo>
                  <a:pt x="487" y="1404"/>
                </a:lnTo>
                <a:lnTo>
                  <a:pt x="500" y="1405"/>
                </a:lnTo>
                <a:lnTo>
                  <a:pt x="515" y="1405"/>
                </a:lnTo>
                <a:lnTo>
                  <a:pt x="526" y="1404"/>
                </a:lnTo>
                <a:lnTo>
                  <a:pt x="526" y="1404"/>
                </a:lnTo>
                <a:lnTo>
                  <a:pt x="537" y="1401"/>
                </a:lnTo>
                <a:lnTo>
                  <a:pt x="547" y="1395"/>
                </a:lnTo>
                <a:lnTo>
                  <a:pt x="553" y="1391"/>
                </a:lnTo>
                <a:lnTo>
                  <a:pt x="555" y="1387"/>
                </a:lnTo>
                <a:lnTo>
                  <a:pt x="558" y="1383"/>
                </a:lnTo>
                <a:lnTo>
                  <a:pt x="559" y="1379"/>
                </a:lnTo>
                <a:lnTo>
                  <a:pt x="559" y="1379"/>
                </a:lnTo>
                <a:lnTo>
                  <a:pt x="558" y="1369"/>
                </a:lnTo>
                <a:lnTo>
                  <a:pt x="553" y="1353"/>
                </a:lnTo>
                <a:lnTo>
                  <a:pt x="547" y="1339"/>
                </a:lnTo>
                <a:lnTo>
                  <a:pt x="541" y="1328"/>
                </a:lnTo>
                <a:lnTo>
                  <a:pt x="541" y="1328"/>
                </a:lnTo>
                <a:lnTo>
                  <a:pt x="526" y="1311"/>
                </a:lnTo>
                <a:lnTo>
                  <a:pt x="520" y="1301"/>
                </a:lnTo>
                <a:lnTo>
                  <a:pt x="513" y="1290"/>
                </a:lnTo>
                <a:lnTo>
                  <a:pt x="513" y="1290"/>
                </a:lnTo>
                <a:lnTo>
                  <a:pt x="509" y="1281"/>
                </a:lnTo>
                <a:lnTo>
                  <a:pt x="508" y="1275"/>
                </a:lnTo>
                <a:lnTo>
                  <a:pt x="507" y="1272"/>
                </a:lnTo>
                <a:lnTo>
                  <a:pt x="504" y="1269"/>
                </a:lnTo>
                <a:lnTo>
                  <a:pt x="504" y="1269"/>
                </a:lnTo>
                <a:lnTo>
                  <a:pt x="500" y="1267"/>
                </a:lnTo>
                <a:lnTo>
                  <a:pt x="498" y="1264"/>
                </a:lnTo>
                <a:lnTo>
                  <a:pt x="495" y="1263"/>
                </a:lnTo>
                <a:lnTo>
                  <a:pt x="495" y="1261"/>
                </a:lnTo>
                <a:lnTo>
                  <a:pt x="495" y="1261"/>
                </a:lnTo>
                <a:lnTo>
                  <a:pt x="492" y="1259"/>
                </a:lnTo>
                <a:lnTo>
                  <a:pt x="488" y="1254"/>
                </a:lnTo>
                <a:lnTo>
                  <a:pt x="483" y="1243"/>
                </a:lnTo>
                <a:lnTo>
                  <a:pt x="483" y="1243"/>
                </a:lnTo>
                <a:lnTo>
                  <a:pt x="487" y="1239"/>
                </a:lnTo>
                <a:lnTo>
                  <a:pt x="490" y="1237"/>
                </a:lnTo>
                <a:lnTo>
                  <a:pt x="490" y="1234"/>
                </a:lnTo>
                <a:lnTo>
                  <a:pt x="490" y="1233"/>
                </a:lnTo>
                <a:lnTo>
                  <a:pt x="490" y="1233"/>
                </a:lnTo>
                <a:lnTo>
                  <a:pt x="486" y="1227"/>
                </a:lnTo>
                <a:lnTo>
                  <a:pt x="478" y="1220"/>
                </a:lnTo>
                <a:lnTo>
                  <a:pt x="470" y="1210"/>
                </a:lnTo>
                <a:lnTo>
                  <a:pt x="468" y="1207"/>
                </a:lnTo>
                <a:lnTo>
                  <a:pt x="465" y="1203"/>
                </a:lnTo>
                <a:lnTo>
                  <a:pt x="465" y="1203"/>
                </a:lnTo>
                <a:lnTo>
                  <a:pt x="441" y="1154"/>
                </a:lnTo>
                <a:lnTo>
                  <a:pt x="426" y="1125"/>
                </a:lnTo>
                <a:lnTo>
                  <a:pt x="414" y="1106"/>
                </a:lnTo>
                <a:lnTo>
                  <a:pt x="414" y="1106"/>
                </a:lnTo>
                <a:lnTo>
                  <a:pt x="336" y="1005"/>
                </a:lnTo>
                <a:lnTo>
                  <a:pt x="336" y="1005"/>
                </a:lnTo>
                <a:lnTo>
                  <a:pt x="336" y="1004"/>
                </a:lnTo>
                <a:lnTo>
                  <a:pt x="333" y="1003"/>
                </a:lnTo>
                <a:lnTo>
                  <a:pt x="333" y="999"/>
                </a:lnTo>
                <a:lnTo>
                  <a:pt x="333" y="993"/>
                </a:lnTo>
                <a:lnTo>
                  <a:pt x="333" y="993"/>
                </a:lnTo>
                <a:lnTo>
                  <a:pt x="336" y="987"/>
                </a:lnTo>
                <a:lnTo>
                  <a:pt x="336" y="983"/>
                </a:lnTo>
                <a:lnTo>
                  <a:pt x="336" y="970"/>
                </a:lnTo>
                <a:lnTo>
                  <a:pt x="336" y="970"/>
                </a:lnTo>
                <a:lnTo>
                  <a:pt x="337" y="953"/>
                </a:lnTo>
                <a:lnTo>
                  <a:pt x="337" y="942"/>
                </a:lnTo>
                <a:lnTo>
                  <a:pt x="341" y="929"/>
                </a:lnTo>
                <a:lnTo>
                  <a:pt x="341" y="929"/>
                </a:lnTo>
                <a:lnTo>
                  <a:pt x="350" y="891"/>
                </a:lnTo>
                <a:lnTo>
                  <a:pt x="355" y="872"/>
                </a:lnTo>
                <a:lnTo>
                  <a:pt x="362" y="857"/>
                </a:lnTo>
                <a:lnTo>
                  <a:pt x="362" y="857"/>
                </a:lnTo>
                <a:lnTo>
                  <a:pt x="371" y="835"/>
                </a:lnTo>
                <a:lnTo>
                  <a:pt x="377" y="818"/>
                </a:lnTo>
                <a:lnTo>
                  <a:pt x="377" y="818"/>
                </a:lnTo>
                <a:lnTo>
                  <a:pt x="381" y="804"/>
                </a:lnTo>
                <a:lnTo>
                  <a:pt x="384" y="795"/>
                </a:lnTo>
                <a:lnTo>
                  <a:pt x="387" y="788"/>
                </a:lnTo>
                <a:lnTo>
                  <a:pt x="387" y="788"/>
                </a:lnTo>
                <a:lnTo>
                  <a:pt x="390" y="784"/>
                </a:lnTo>
                <a:lnTo>
                  <a:pt x="394" y="782"/>
                </a:lnTo>
                <a:lnTo>
                  <a:pt x="398" y="779"/>
                </a:lnTo>
                <a:lnTo>
                  <a:pt x="400" y="778"/>
                </a:lnTo>
                <a:lnTo>
                  <a:pt x="400" y="778"/>
                </a:lnTo>
                <a:lnTo>
                  <a:pt x="404" y="770"/>
                </a:lnTo>
                <a:lnTo>
                  <a:pt x="410" y="754"/>
                </a:lnTo>
                <a:lnTo>
                  <a:pt x="415" y="736"/>
                </a:lnTo>
                <a:lnTo>
                  <a:pt x="417" y="728"/>
                </a:lnTo>
                <a:lnTo>
                  <a:pt x="417" y="721"/>
                </a:lnTo>
                <a:lnTo>
                  <a:pt x="417" y="721"/>
                </a:lnTo>
                <a:lnTo>
                  <a:pt x="415" y="710"/>
                </a:lnTo>
                <a:lnTo>
                  <a:pt x="414" y="698"/>
                </a:lnTo>
                <a:lnTo>
                  <a:pt x="414" y="682"/>
                </a:lnTo>
                <a:lnTo>
                  <a:pt x="414" y="682"/>
                </a:lnTo>
                <a:lnTo>
                  <a:pt x="415" y="682"/>
                </a:lnTo>
                <a:lnTo>
                  <a:pt x="417" y="681"/>
                </a:lnTo>
                <a:lnTo>
                  <a:pt x="419" y="678"/>
                </a:lnTo>
                <a:lnTo>
                  <a:pt x="419" y="676"/>
                </a:lnTo>
                <a:lnTo>
                  <a:pt x="419" y="672"/>
                </a:lnTo>
                <a:lnTo>
                  <a:pt x="419" y="672"/>
                </a:lnTo>
                <a:lnTo>
                  <a:pt x="417" y="668"/>
                </a:lnTo>
                <a:lnTo>
                  <a:pt x="415" y="664"/>
                </a:lnTo>
                <a:lnTo>
                  <a:pt x="410" y="659"/>
                </a:lnTo>
                <a:lnTo>
                  <a:pt x="409" y="655"/>
                </a:lnTo>
                <a:lnTo>
                  <a:pt x="406" y="649"/>
                </a:lnTo>
                <a:lnTo>
                  <a:pt x="404" y="643"/>
                </a:lnTo>
                <a:lnTo>
                  <a:pt x="402" y="635"/>
                </a:lnTo>
                <a:lnTo>
                  <a:pt x="402" y="635"/>
                </a:lnTo>
                <a:lnTo>
                  <a:pt x="401" y="604"/>
                </a:lnTo>
                <a:lnTo>
                  <a:pt x="402" y="559"/>
                </a:lnTo>
                <a:lnTo>
                  <a:pt x="405" y="490"/>
                </a:lnTo>
                <a:lnTo>
                  <a:pt x="405" y="490"/>
                </a:lnTo>
                <a:lnTo>
                  <a:pt x="409" y="460"/>
                </a:lnTo>
                <a:lnTo>
                  <a:pt x="417" y="410"/>
                </a:lnTo>
                <a:lnTo>
                  <a:pt x="423" y="358"/>
                </a:lnTo>
                <a:lnTo>
                  <a:pt x="426" y="337"/>
                </a:lnTo>
                <a:lnTo>
                  <a:pt x="426" y="323"/>
                </a:lnTo>
                <a:lnTo>
                  <a:pt x="426" y="323"/>
                </a:lnTo>
                <a:lnTo>
                  <a:pt x="426" y="311"/>
                </a:lnTo>
                <a:lnTo>
                  <a:pt x="426" y="299"/>
                </a:lnTo>
                <a:lnTo>
                  <a:pt x="428" y="278"/>
                </a:lnTo>
                <a:lnTo>
                  <a:pt x="428" y="258"/>
                </a:lnTo>
                <a:lnTo>
                  <a:pt x="428" y="251"/>
                </a:lnTo>
                <a:lnTo>
                  <a:pt x="426" y="244"/>
                </a:lnTo>
                <a:lnTo>
                  <a:pt x="426" y="244"/>
                </a:lnTo>
                <a:lnTo>
                  <a:pt x="405" y="200"/>
                </a:lnTo>
                <a:lnTo>
                  <a:pt x="426" y="200"/>
                </a:lnTo>
                <a:lnTo>
                  <a:pt x="426" y="200"/>
                </a:lnTo>
                <a:lnTo>
                  <a:pt x="407" y="190"/>
                </a:lnTo>
                <a:lnTo>
                  <a:pt x="407" y="190"/>
                </a:lnTo>
                <a:lnTo>
                  <a:pt x="397" y="185"/>
                </a:lnTo>
                <a:lnTo>
                  <a:pt x="390" y="181"/>
                </a:lnTo>
                <a:lnTo>
                  <a:pt x="387" y="177"/>
                </a:lnTo>
                <a:lnTo>
                  <a:pt x="410" y="180"/>
                </a:lnTo>
                <a:lnTo>
                  <a:pt x="410" y="180"/>
                </a:lnTo>
                <a:lnTo>
                  <a:pt x="383" y="171"/>
                </a:lnTo>
                <a:lnTo>
                  <a:pt x="362" y="162"/>
                </a:lnTo>
                <a:lnTo>
                  <a:pt x="351" y="156"/>
                </a:lnTo>
                <a:lnTo>
                  <a:pt x="342" y="151"/>
                </a:lnTo>
                <a:lnTo>
                  <a:pt x="342" y="151"/>
                </a:lnTo>
                <a:lnTo>
                  <a:pt x="334" y="143"/>
                </a:lnTo>
                <a:lnTo>
                  <a:pt x="321" y="129"/>
                </a:lnTo>
                <a:lnTo>
                  <a:pt x="292" y="88"/>
                </a:lnTo>
                <a:lnTo>
                  <a:pt x="260" y="48"/>
                </a:lnTo>
                <a:lnTo>
                  <a:pt x="247" y="32"/>
                </a:lnTo>
                <a:lnTo>
                  <a:pt x="235" y="20"/>
                </a:lnTo>
                <a:lnTo>
                  <a:pt x="235" y="20"/>
                </a:lnTo>
                <a:lnTo>
                  <a:pt x="224" y="14"/>
                </a:lnTo>
                <a:lnTo>
                  <a:pt x="215" y="7"/>
                </a:lnTo>
                <a:lnTo>
                  <a:pt x="206" y="3"/>
                </a:lnTo>
                <a:lnTo>
                  <a:pt x="198" y="1"/>
                </a:lnTo>
                <a:lnTo>
                  <a:pt x="189" y="0"/>
                </a:lnTo>
                <a:lnTo>
                  <a:pt x="181" y="0"/>
                </a:lnTo>
                <a:lnTo>
                  <a:pt x="171" y="1"/>
                </a:lnTo>
                <a:lnTo>
                  <a:pt x="160" y="2"/>
                </a:lnTo>
                <a:lnTo>
                  <a:pt x="160" y="2"/>
                </a:lnTo>
                <a:lnTo>
                  <a:pt x="150" y="6"/>
                </a:lnTo>
                <a:lnTo>
                  <a:pt x="141" y="11"/>
                </a:lnTo>
                <a:lnTo>
                  <a:pt x="133" y="17"/>
                </a:lnTo>
                <a:lnTo>
                  <a:pt x="126" y="23"/>
                </a:lnTo>
                <a:lnTo>
                  <a:pt x="117" y="35"/>
                </a:lnTo>
                <a:lnTo>
                  <a:pt x="115" y="39"/>
                </a:lnTo>
                <a:lnTo>
                  <a:pt x="115" y="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E53A6BF8-830C-4C3C-B86B-62A93BD82B49}"/>
              </a:ext>
            </a:extLst>
          </p:cNvPr>
          <p:cNvSpPr>
            <a:spLocks noEditPoints="1"/>
          </p:cNvSpPr>
          <p:nvPr/>
        </p:nvSpPr>
        <p:spPr bwMode="auto">
          <a:xfrm>
            <a:off x="849624" y="2647707"/>
            <a:ext cx="688456" cy="1754257"/>
          </a:xfrm>
          <a:custGeom>
            <a:avLst/>
            <a:gdLst>
              <a:gd name="T0" fmla="*/ 195 w 343"/>
              <a:gd name="T1" fmla="*/ 736 h 874"/>
              <a:gd name="T2" fmla="*/ 195 w 343"/>
              <a:gd name="T3" fmla="*/ 737 h 874"/>
              <a:gd name="T4" fmla="*/ 187 w 343"/>
              <a:gd name="T5" fmla="*/ 821 h 874"/>
              <a:gd name="T6" fmla="*/ 203 w 343"/>
              <a:gd name="T7" fmla="*/ 848 h 874"/>
              <a:gd name="T8" fmla="*/ 234 w 343"/>
              <a:gd name="T9" fmla="*/ 843 h 874"/>
              <a:gd name="T10" fmla="*/ 228 w 343"/>
              <a:gd name="T11" fmla="*/ 786 h 874"/>
              <a:gd name="T12" fmla="*/ 242 w 343"/>
              <a:gd name="T13" fmla="*/ 718 h 874"/>
              <a:gd name="T14" fmla="*/ 246 w 343"/>
              <a:gd name="T15" fmla="*/ 582 h 874"/>
              <a:gd name="T16" fmla="*/ 257 w 343"/>
              <a:gd name="T17" fmla="*/ 559 h 874"/>
              <a:gd name="T18" fmla="*/ 269 w 343"/>
              <a:gd name="T19" fmla="*/ 424 h 874"/>
              <a:gd name="T20" fmla="*/ 267 w 343"/>
              <a:gd name="T21" fmla="*/ 350 h 874"/>
              <a:gd name="T22" fmla="*/ 277 w 343"/>
              <a:gd name="T23" fmla="*/ 285 h 874"/>
              <a:gd name="T24" fmla="*/ 285 w 343"/>
              <a:gd name="T25" fmla="*/ 245 h 874"/>
              <a:gd name="T26" fmla="*/ 308 w 343"/>
              <a:gd name="T27" fmla="*/ 216 h 874"/>
              <a:gd name="T28" fmla="*/ 332 w 343"/>
              <a:gd name="T29" fmla="*/ 213 h 874"/>
              <a:gd name="T30" fmla="*/ 343 w 343"/>
              <a:gd name="T31" fmla="*/ 190 h 874"/>
              <a:gd name="T32" fmla="*/ 240 w 343"/>
              <a:gd name="T33" fmla="*/ 97 h 874"/>
              <a:gd name="T34" fmla="*/ 250 w 343"/>
              <a:gd name="T35" fmla="*/ 80 h 874"/>
              <a:gd name="T36" fmla="*/ 246 w 343"/>
              <a:gd name="T37" fmla="*/ 64 h 874"/>
              <a:gd name="T38" fmla="*/ 243 w 343"/>
              <a:gd name="T39" fmla="*/ 36 h 874"/>
              <a:gd name="T40" fmla="*/ 222 w 343"/>
              <a:gd name="T41" fmla="*/ 11 h 874"/>
              <a:gd name="T42" fmla="*/ 208 w 343"/>
              <a:gd name="T43" fmla="*/ 8 h 874"/>
              <a:gd name="T44" fmla="*/ 193 w 343"/>
              <a:gd name="T45" fmla="*/ 8 h 874"/>
              <a:gd name="T46" fmla="*/ 180 w 343"/>
              <a:gd name="T47" fmla="*/ 9 h 874"/>
              <a:gd name="T48" fmla="*/ 172 w 343"/>
              <a:gd name="T49" fmla="*/ 21 h 874"/>
              <a:gd name="T50" fmla="*/ 119 w 343"/>
              <a:gd name="T51" fmla="*/ 44 h 874"/>
              <a:gd name="T52" fmla="*/ 97 w 343"/>
              <a:gd name="T53" fmla="*/ 45 h 874"/>
              <a:gd name="T54" fmla="*/ 78 w 343"/>
              <a:gd name="T55" fmla="*/ 68 h 874"/>
              <a:gd name="T56" fmla="*/ 10 w 343"/>
              <a:gd name="T57" fmla="*/ 156 h 874"/>
              <a:gd name="T58" fmla="*/ 2 w 343"/>
              <a:gd name="T59" fmla="*/ 178 h 874"/>
              <a:gd name="T60" fmla="*/ 20 w 343"/>
              <a:gd name="T61" fmla="*/ 198 h 874"/>
              <a:gd name="T62" fmla="*/ 109 w 343"/>
              <a:gd name="T63" fmla="*/ 203 h 874"/>
              <a:gd name="T64" fmla="*/ 119 w 343"/>
              <a:gd name="T65" fmla="*/ 233 h 874"/>
              <a:gd name="T66" fmla="*/ 111 w 343"/>
              <a:gd name="T67" fmla="*/ 333 h 874"/>
              <a:gd name="T68" fmla="*/ 96 w 343"/>
              <a:gd name="T69" fmla="*/ 410 h 874"/>
              <a:gd name="T70" fmla="*/ 96 w 343"/>
              <a:gd name="T71" fmla="*/ 588 h 874"/>
              <a:gd name="T72" fmla="*/ 93 w 343"/>
              <a:gd name="T73" fmla="*/ 615 h 874"/>
              <a:gd name="T74" fmla="*/ 99 w 343"/>
              <a:gd name="T75" fmla="*/ 671 h 874"/>
              <a:gd name="T76" fmla="*/ 102 w 343"/>
              <a:gd name="T77" fmla="*/ 769 h 874"/>
              <a:gd name="T78" fmla="*/ 99 w 343"/>
              <a:gd name="T79" fmla="*/ 793 h 874"/>
              <a:gd name="T80" fmla="*/ 82 w 343"/>
              <a:gd name="T81" fmla="*/ 839 h 874"/>
              <a:gd name="T82" fmla="*/ 40 w 343"/>
              <a:gd name="T83" fmla="*/ 855 h 874"/>
              <a:gd name="T84" fmla="*/ 43 w 343"/>
              <a:gd name="T85" fmla="*/ 871 h 874"/>
              <a:gd name="T86" fmla="*/ 113 w 343"/>
              <a:gd name="T87" fmla="*/ 871 h 874"/>
              <a:gd name="T88" fmla="*/ 149 w 343"/>
              <a:gd name="T89" fmla="*/ 848 h 874"/>
              <a:gd name="T90" fmla="*/ 145 w 343"/>
              <a:gd name="T91" fmla="*/ 789 h 874"/>
              <a:gd name="T92" fmla="*/ 149 w 343"/>
              <a:gd name="T93" fmla="*/ 717 h 874"/>
              <a:gd name="T94" fmla="*/ 142 w 343"/>
              <a:gd name="T95" fmla="*/ 618 h 874"/>
              <a:gd name="T96" fmla="*/ 158 w 343"/>
              <a:gd name="T97" fmla="*/ 548 h 874"/>
              <a:gd name="T98" fmla="*/ 172 w 343"/>
              <a:gd name="T99" fmla="*/ 525 h 874"/>
              <a:gd name="T100" fmla="*/ 191 w 343"/>
              <a:gd name="T101" fmla="*/ 574 h 874"/>
              <a:gd name="T102" fmla="*/ 201 w 343"/>
              <a:gd name="T103" fmla="*/ 614 h 874"/>
              <a:gd name="T104" fmla="*/ 164 w 343"/>
              <a:gd name="T105" fmla="*/ 114 h 874"/>
              <a:gd name="T106" fmla="*/ 168 w 343"/>
              <a:gd name="T107" fmla="*/ 140 h 874"/>
              <a:gd name="T108" fmla="*/ 110 w 343"/>
              <a:gd name="T109" fmla="*/ 146 h 874"/>
              <a:gd name="T110" fmla="*/ 96 w 343"/>
              <a:gd name="T111" fmla="*/ 159 h 874"/>
              <a:gd name="T112" fmla="*/ 63 w 343"/>
              <a:gd name="T113" fmla="*/ 143 h 874"/>
              <a:gd name="T114" fmla="*/ 95 w 343"/>
              <a:gd name="T115" fmla="*/ 103 h 874"/>
              <a:gd name="T116" fmla="*/ 115 w 343"/>
              <a:gd name="T117" fmla="*/ 91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3" h="874">
                <a:moveTo>
                  <a:pt x="195" y="736"/>
                </a:moveTo>
                <a:lnTo>
                  <a:pt x="195" y="736"/>
                </a:lnTo>
                <a:lnTo>
                  <a:pt x="195" y="737"/>
                </a:lnTo>
                <a:lnTo>
                  <a:pt x="195" y="737"/>
                </a:lnTo>
                <a:lnTo>
                  <a:pt x="195" y="736"/>
                </a:lnTo>
                <a:lnTo>
                  <a:pt x="195" y="736"/>
                </a:lnTo>
                <a:close/>
                <a:moveTo>
                  <a:pt x="201" y="736"/>
                </a:moveTo>
                <a:lnTo>
                  <a:pt x="201" y="736"/>
                </a:lnTo>
                <a:lnTo>
                  <a:pt x="198" y="737"/>
                </a:lnTo>
                <a:lnTo>
                  <a:pt x="196" y="737"/>
                </a:lnTo>
                <a:lnTo>
                  <a:pt x="195" y="737"/>
                </a:lnTo>
                <a:lnTo>
                  <a:pt x="195" y="737"/>
                </a:lnTo>
                <a:lnTo>
                  <a:pt x="192" y="747"/>
                </a:lnTo>
                <a:lnTo>
                  <a:pt x="191" y="763"/>
                </a:lnTo>
                <a:lnTo>
                  <a:pt x="191" y="763"/>
                </a:lnTo>
                <a:lnTo>
                  <a:pt x="187" y="808"/>
                </a:lnTo>
                <a:lnTo>
                  <a:pt x="187" y="808"/>
                </a:lnTo>
                <a:lnTo>
                  <a:pt x="187" y="821"/>
                </a:lnTo>
                <a:lnTo>
                  <a:pt x="189" y="831"/>
                </a:lnTo>
                <a:lnTo>
                  <a:pt x="191" y="845"/>
                </a:lnTo>
                <a:lnTo>
                  <a:pt x="191" y="845"/>
                </a:lnTo>
                <a:lnTo>
                  <a:pt x="192" y="846"/>
                </a:lnTo>
                <a:lnTo>
                  <a:pt x="195" y="847"/>
                </a:lnTo>
                <a:lnTo>
                  <a:pt x="203" y="848"/>
                </a:lnTo>
                <a:lnTo>
                  <a:pt x="215" y="849"/>
                </a:lnTo>
                <a:lnTo>
                  <a:pt x="227" y="848"/>
                </a:lnTo>
                <a:lnTo>
                  <a:pt x="227" y="848"/>
                </a:lnTo>
                <a:lnTo>
                  <a:pt x="230" y="848"/>
                </a:lnTo>
                <a:lnTo>
                  <a:pt x="232" y="847"/>
                </a:lnTo>
                <a:lnTo>
                  <a:pt x="234" y="843"/>
                </a:lnTo>
                <a:lnTo>
                  <a:pt x="234" y="839"/>
                </a:lnTo>
                <a:lnTo>
                  <a:pt x="233" y="834"/>
                </a:lnTo>
                <a:lnTo>
                  <a:pt x="230" y="822"/>
                </a:lnTo>
                <a:lnTo>
                  <a:pt x="227" y="816"/>
                </a:lnTo>
                <a:lnTo>
                  <a:pt x="227" y="816"/>
                </a:lnTo>
                <a:lnTo>
                  <a:pt x="228" y="786"/>
                </a:lnTo>
                <a:lnTo>
                  <a:pt x="231" y="764"/>
                </a:lnTo>
                <a:lnTo>
                  <a:pt x="232" y="754"/>
                </a:lnTo>
                <a:lnTo>
                  <a:pt x="234" y="746"/>
                </a:lnTo>
                <a:lnTo>
                  <a:pt x="234" y="746"/>
                </a:lnTo>
                <a:lnTo>
                  <a:pt x="238" y="732"/>
                </a:lnTo>
                <a:lnTo>
                  <a:pt x="242" y="718"/>
                </a:lnTo>
                <a:lnTo>
                  <a:pt x="246" y="690"/>
                </a:lnTo>
                <a:lnTo>
                  <a:pt x="246" y="690"/>
                </a:lnTo>
                <a:lnTo>
                  <a:pt x="248" y="681"/>
                </a:lnTo>
                <a:lnTo>
                  <a:pt x="249" y="666"/>
                </a:lnTo>
                <a:lnTo>
                  <a:pt x="249" y="630"/>
                </a:lnTo>
                <a:lnTo>
                  <a:pt x="246" y="582"/>
                </a:lnTo>
                <a:lnTo>
                  <a:pt x="246" y="582"/>
                </a:lnTo>
                <a:lnTo>
                  <a:pt x="248" y="580"/>
                </a:lnTo>
                <a:lnTo>
                  <a:pt x="250" y="578"/>
                </a:lnTo>
                <a:lnTo>
                  <a:pt x="254" y="571"/>
                </a:lnTo>
                <a:lnTo>
                  <a:pt x="257" y="559"/>
                </a:lnTo>
                <a:lnTo>
                  <a:pt x="257" y="559"/>
                </a:lnTo>
                <a:lnTo>
                  <a:pt x="259" y="547"/>
                </a:lnTo>
                <a:lnTo>
                  <a:pt x="261" y="529"/>
                </a:lnTo>
                <a:lnTo>
                  <a:pt x="263" y="485"/>
                </a:lnTo>
                <a:lnTo>
                  <a:pt x="267" y="426"/>
                </a:lnTo>
                <a:lnTo>
                  <a:pt x="267" y="426"/>
                </a:lnTo>
                <a:lnTo>
                  <a:pt x="269" y="424"/>
                </a:lnTo>
                <a:lnTo>
                  <a:pt x="272" y="420"/>
                </a:lnTo>
                <a:lnTo>
                  <a:pt x="273" y="413"/>
                </a:lnTo>
                <a:lnTo>
                  <a:pt x="273" y="413"/>
                </a:lnTo>
                <a:lnTo>
                  <a:pt x="273" y="401"/>
                </a:lnTo>
                <a:lnTo>
                  <a:pt x="271" y="383"/>
                </a:lnTo>
                <a:lnTo>
                  <a:pt x="267" y="350"/>
                </a:lnTo>
                <a:lnTo>
                  <a:pt x="267" y="350"/>
                </a:lnTo>
                <a:lnTo>
                  <a:pt x="267" y="345"/>
                </a:lnTo>
                <a:lnTo>
                  <a:pt x="268" y="338"/>
                </a:lnTo>
                <a:lnTo>
                  <a:pt x="271" y="321"/>
                </a:lnTo>
                <a:lnTo>
                  <a:pt x="274" y="303"/>
                </a:lnTo>
                <a:lnTo>
                  <a:pt x="277" y="285"/>
                </a:lnTo>
                <a:lnTo>
                  <a:pt x="277" y="285"/>
                </a:lnTo>
                <a:lnTo>
                  <a:pt x="277" y="264"/>
                </a:lnTo>
                <a:lnTo>
                  <a:pt x="278" y="261"/>
                </a:lnTo>
                <a:lnTo>
                  <a:pt x="280" y="255"/>
                </a:lnTo>
                <a:lnTo>
                  <a:pt x="280" y="255"/>
                </a:lnTo>
                <a:lnTo>
                  <a:pt x="285" y="245"/>
                </a:lnTo>
                <a:lnTo>
                  <a:pt x="294" y="231"/>
                </a:lnTo>
                <a:lnTo>
                  <a:pt x="302" y="220"/>
                </a:lnTo>
                <a:lnTo>
                  <a:pt x="304" y="216"/>
                </a:lnTo>
                <a:lnTo>
                  <a:pt x="307" y="215"/>
                </a:lnTo>
                <a:lnTo>
                  <a:pt x="307" y="215"/>
                </a:lnTo>
                <a:lnTo>
                  <a:pt x="308" y="216"/>
                </a:lnTo>
                <a:lnTo>
                  <a:pt x="309" y="217"/>
                </a:lnTo>
                <a:lnTo>
                  <a:pt x="320" y="219"/>
                </a:lnTo>
                <a:lnTo>
                  <a:pt x="320" y="219"/>
                </a:lnTo>
                <a:lnTo>
                  <a:pt x="324" y="219"/>
                </a:lnTo>
                <a:lnTo>
                  <a:pt x="328" y="216"/>
                </a:lnTo>
                <a:lnTo>
                  <a:pt x="332" y="213"/>
                </a:lnTo>
                <a:lnTo>
                  <a:pt x="337" y="208"/>
                </a:lnTo>
                <a:lnTo>
                  <a:pt x="339" y="203"/>
                </a:lnTo>
                <a:lnTo>
                  <a:pt x="342" y="198"/>
                </a:lnTo>
                <a:lnTo>
                  <a:pt x="343" y="193"/>
                </a:lnTo>
                <a:lnTo>
                  <a:pt x="343" y="190"/>
                </a:lnTo>
                <a:lnTo>
                  <a:pt x="343" y="190"/>
                </a:lnTo>
                <a:lnTo>
                  <a:pt x="341" y="185"/>
                </a:lnTo>
                <a:lnTo>
                  <a:pt x="336" y="180"/>
                </a:lnTo>
                <a:lnTo>
                  <a:pt x="325" y="170"/>
                </a:lnTo>
                <a:lnTo>
                  <a:pt x="309" y="159"/>
                </a:lnTo>
                <a:lnTo>
                  <a:pt x="240" y="106"/>
                </a:lnTo>
                <a:lnTo>
                  <a:pt x="240" y="97"/>
                </a:lnTo>
                <a:lnTo>
                  <a:pt x="244" y="83"/>
                </a:lnTo>
                <a:lnTo>
                  <a:pt x="244" y="83"/>
                </a:lnTo>
                <a:lnTo>
                  <a:pt x="246" y="83"/>
                </a:lnTo>
                <a:lnTo>
                  <a:pt x="249" y="83"/>
                </a:lnTo>
                <a:lnTo>
                  <a:pt x="250" y="80"/>
                </a:lnTo>
                <a:lnTo>
                  <a:pt x="250" y="80"/>
                </a:lnTo>
                <a:lnTo>
                  <a:pt x="251" y="74"/>
                </a:lnTo>
                <a:lnTo>
                  <a:pt x="251" y="70"/>
                </a:lnTo>
                <a:lnTo>
                  <a:pt x="250" y="67"/>
                </a:lnTo>
                <a:lnTo>
                  <a:pt x="250" y="67"/>
                </a:lnTo>
                <a:lnTo>
                  <a:pt x="248" y="64"/>
                </a:lnTo>
                <a:lnTo>
                  <a:pt x="246" y="64"/>
                </a:lnTo>
                <a:lnTo>
                  <a:pt x="246" y="64"/>
                </a:lnTo>
                <a:lnTo>
                  <a:pt x="248" y="59"/>
                </a:lnTo>
                <a:lnTo>
                  <a:pt x="246" y="51"/>
                </a:lnTo>
                <a:lnTo>
                  <a:pt x="246" y="51"/>
                </a:lnTo>
                <a:lnTo>
                  <a:pt x="245" y="41"/>
                </a:lnTo>
                <a:lnTo>
                  <a:pt x="243" y="36"/>
                </a:lnTo>
                <a:lnTo>
                  <a:pt x="240" y="30"/>
                </a:lnTo>
                <a:lnTo>
                  <a:pt x="240" y="30"/>
                </a:lnTo>
                <a:lnTo>
                  <a:pt x="236" y="23"/>
                </a:lnTo>
                <a:lnTo>
                  <a:pt x="227" y="15"/>
                </a:lnTo>
                <a:lnTo>
                  <a:pt x="227" y="15"/>
                </a:lnTo>
                <a:lnTo>
                  <a:pt x="222" y="11"/>
                </a:lnTo>
                <a:lnTo>
                  <a:pt x="220" y="10"/>
                </a:lnTo>
                <a:lnTo>
                  <a:pt x="218" y="11"/>
                </a:lnTo>
                <a:lnTo>
                  <a:pt x="214" y="11"/>
                </a:lnTo>
                <a:lnTo>
                  <a:pt x="214" y="11"/>
                </a:lnTo>
                <a:lnTo>
                  <a:pt x="210" y="10"/>
                </a:lnTo>
                <a:lnTo>
                  <a:pt x="208" y="8"/>
                </a:lnTo>
                <a:lnTo>
                  <a:pt x="201" y="1"/>
                </a:lnTo>
                <a:lnTo>
                  <a:pt x="201" y="1"/>
                </a:lnTo>
                <a:lnTo>
                  <a:pt x="199" y="0"/>
                </a:lnTo>
                <a:lnTo>
                  <a:pt x="198" y="0"/>
                </a:lnTo>
                <a:lnTo>
                  <a:pt x="196" y="4"/>
                </a:lnTo>
                <a:lnTo>
                  <a:pt x="193" y="8"/>
                </a:lnTo>
                <a:lnTo>
                  <a:pt x="191" y="11"/>
                </a:lnTo>
                <a:lnTo>
                  <a:pt x="191" y="11"/>
                </a:lnTo>
                <a:lnTo>
                  <a:pt x="190" y="11"/>
                </a:lnTo>
                <a:lnTo>
                  <a:pt x="187" y="11"/>
                </a:lnTo>
                <a:lnTo>
                  <a:pt x="184" y="10"/>
                </a:lnTo>
                <a:lnTo>
                  <a:pt x="180" y="9"/>
                </a:lnTo>
                <a:lnTo>
                  <a:pt x="178" y="8"/>
                </a:lnTo>
                <a:lnTo>
                  <a:pt x="178" y="8"/>
                </a:lnTo>
                <a:lnTo>
                  <a:pt x="177" y="14"/>
                </a:lnTo>
                <a:lnTo>
                  <a:pt x="174" y="17"/>
                </a:lnTo>
                <a:lnTo>
                  <a:pt x="172" y="21"/>
                </a:lnTo>
                <a:lnTo>
                  <a:pt x="172" y="21"/>
                </a:lnTo>
                <a:lnTo>
                  <a:pt x="168" y="26"/>
                </a:lnTo>
                <a:lnTo>
                  <a:pt x="164" y="32"/>
                </a:lnTo>
                <a:lnTo>
                  <a:pt x="162" y="41"/>
                </a:lnTo>
                <a:lnTo>
                  <a:pt x="158" y="44"/>
                </a:lnTo>
                <a:lnTo>
                  <a:pt x="119" y="44"/>
                </a:lnTo>
                <a:lnTo>
                  <a:pt x="119" y="44"/>
                </a:lnTo>
                <a:lnTo>
                  <a:pt x="117" y="42"/>
                </a:lnTo>
                <a:lnTo>
                  <a:pt x="113" y="41"/>
                </a:lnTo>
                <a:lnTo>
                  <a:pt x="113" y="41"/>
                </a:lnTo>
                <a:lnTo>
                  <a:pt x="109" y="40"/>
                </a:lnTo>
                <a:lnTo>
                  <a:pt x="105" y="41"/>
                </a:lnTo>
                <a:lnTo>
                  <a:pt x="97" y="45"/>
                </a:lnTo>
                <a:lnTo>
                  <a:pt x="87" y="49"/>
                </a:lnTo>
                <a:lnTo>
                  <a:pt x="85" y="51"/>
                </a:lnTo>
                <a:lnTo>
                  <a:pt x="82" y="55"/>
                </a:lnTo>
                <a:lnTo>
                  <a:pt x="82" y="55"/>
                </a:lnTo>
                <a:lnTo>
                  <a:pt x="80" y="61"/>
                </a:lnTo>
                <a:lnTo>
                  <a:pt x="78" y="68"/>
                </a:lnTo>
                <a:lnTo>
                  <a:pt x="76" y="77"/>
                </a:lnTo>
                <a:lnTo>
                  <a:pt x="76" y="77"/>
                </a:lnTo>
                <a:lnTo>
                  <a:pt x="47" y="114"/>
                </a:lnTo>
                <a:lnTo>
                  <a:pt x="26" y="140"/>
                </a:lnTo>
                <a:lnTo>
                  <a:pt x="16" y="151"/>
                </a:lnTo>
                <a:lnTo>
                  <a:pt x="10" y="156"/>
                </a:lnTo>
                <a:lnTo>
                  <a:pt x="10" y="156"/>
                </a:lnTo>
                <a:lnTo>
                  <a:pt x="6" y="159"/>
                </a:lnTo>
                <a:lnTo>
                  <a:pt x="3" y="163"/>
                </a:lnTo>
                <a:lnTo>
                  <a:pt x="2" y="167"/>
                </a:lnTo>
                <a:lnTo>
                  <a:pt x="0" y="170"/>
                </a:lnTo>
                <a:lnTo>
                  <a:pt x="2" y="178"/>
                </a:lnTo>
                <a:lnTo>
                  <a:pt x="3" y="186"/>
                </a:lnTo>
                <a:lnTo>
                  <a:pt x="3" y="186"/>
                </a:lnTo>
                <a:lnTo>
                  <a:pt x="5" y="190"/>
                </a:lnTo>
                <a:lnTo>
                  <a:pt x="8" y="192"/>
                </a:lnTo>
                <a:lnTo>
                  <a:pt x="14" y="197"/>
                </a:lnTo>
                <a:lnTo>
                  <a:pt x="20" y="198"/>
                </a:lnTo>
                <a:lnTo>
                  <a:pt x="23" y="199"/>
                </a:lnTo>
                <a:lnTo>
                  <a:pt x="23" y="199"/>
                </a:lnTo>
                <a:lnTo>
                  <a:pt x="62" y="201"/>
                </a:lnTo>
                <a:lnTo>
                  <a:pt x="105" y="203"/>
                </a:lnTo>
                <a:lnTo>
                  <a:pt x="109" y="203"/>
                </a:lnTo>
                <a:lnTo>
                  <a:pt x="109" y="203"/>
                </a:lnTo>
                <a:lnTo>
                  <a:pt x="109" y="203"/>
                </a:lnTo>
                <a:lnTo>
                  <a:pt x="110" y="203"/>
                </a:lnTo>
                <a:lnTo>
                  <a:pt x="109" y="203"/>
                </a:lnTo>
                <a:lnTo>
                  <a:pt x="109" y="203"/>
                </a:lnTo>
                <a:lnTo>
                  <a:pt x="115" y="219"/>
                </a:lnTo>
                <a:lnTo>
                  <a:pt x="119" y="233"/>
                </a:lnTo>
                <a:lnTo>
                  <a:pt x="122" y="249"/>
                </a:lnTo>
                <a:lnTo>
                  <a:pt x="122" y="249"/>
                </a:lnTo>
                <a:lnTo>
                  <a:pt x="122" y="258"/>
                </a:lnTo>
                <a:lnTo>
                  <a:pt x="121" y="272"/>
                </a:lnTo>
                <a:lnTo>
                  <a:pt x="116" y="303"/>
                </a:lnTo>
                <a:lnTo>
                  <a:pt x="111" y="333"/>
                </a:lnTo>
                <a:lnTo>
                  <a:pt x="109" y="345"/>
                </a:lnTo>
                <a:lnTo>
                  <a:pt x="109" y="354"/>
                </a:lnTo>
                <a:lnTo>
                  <a:pt x="109" y="354"/>
                </a:lnTo>
                <a:lnTo>
                  <a:pt x="108" y="368"/>
                </a:lnTo>
                <a:lnTo>
                  <a:pt x="104" y="384"/>
                </a:lnTo>
                <a:lnTo>
                  <a:pt x="96" y="410"/>
                </a:lnTo>
                <a:lnTo>
                  <a:pt x="96" y="410"/>
                </a:lnTo>
                <a:lnTo>
                  <a:pt x="93" y="421"/>
                </a:lnTo>
                <a:lnTo>
                  <a:pt x="92" y="442"/>
                </a:lnTo>
                <a:lnTo>
                  <a:pt x="87" y="501"/>
                </a:lnTo>
                <a:lnTo>
                  <a:pt x="82" y="582"/>
                </a:lnTo>
                <a:lnTo>
                  <a:pt x="96" y="588"/>
                </a:lnTo>
                <a:lnTo>
                  <a:pt x="96" y="588"/>
                </a:lnTo>
                <a:lnTo>
                  <a:pt x="95" y="595"/>
                </a:lnTo>
                <a:lnTo>
                  <a:pt x="92" y="608"/>
                </a:lnTo>
                <a:lnTo>
                  <a:pt x="92" y="608"/>
                </a:lnTo>
                <a:lnTo>
                  <a:pt x="92" y="612"/>
                </a:lnTo>
                <a:lnTo>
                  <a:pt x="93" y="615"/>
                </a:lnTo>
                <a:lnTo>
                  <a:pt x="95" y="618"/>
                </a:lnTo>
                <a:lnTo>
                  <a:pt x="96" y="621"/>
                </a:lnTo>
                <a:lnTo>
                  <a:pt x="96" y="621"/>
                </a:lnTo>
                <a:lnTo>
                  <a:pt x="97" y="644"/>
                </a:lnTo>
                <a:lnTo>
                  <a:pt x="99" y="671"/>
                </a:lnTo>
                <a:lnTo>
                  <a:pt x="99" y="671"/>
                </a:lnTo>
                <a:lnTo>
                  <a:pt x="101" y="689"/>
                </a:lnTo>
                <a:lnTo>
                  <a:pt x="102" y="720"/>
                </a:lnTo>
                <a:lnTo>
                  <a:pt x="103" y="752"/>
                </a:lnTo>
                <a:lnTo>
                  <a:pt x="102" y="766"/>
                </a:lnTo>
                <a:lnTo>
                  <a:pt x="102" y="766"/>
                </a:lnTo>
                <a:lnTo>
                  <a:pt x="102" y="769"/>
                </a:lnTo>
                <a:lnTo>
                  <a:pt x="102" y="771"/>
                </a:lnTo>
                <a:lnTo>
                  <a:pt x="103" y="776"/>
                </a:lnTo>
                <a:lnTo>
                  <a:pt x="102" y="782"/>
                </a:lnTo>
                <a:lnTo>
                  <a:pt x="102" y="782"/>
                </a:lnTo>
                <a:lnTo>
                  <a:pt x="102" y="789"/>
                </a:lnTo>
                <a:lnTo>
                  <a:pt x="99" y="793"/>
                </a:lnTo>
                <a:lnTo>
                  <a:pt x="96" y="806"/>
                </a:lnTo>
                <a:lnTo>
                  <a:pt x="96" y="806"/>
                </a:lnTo>
                <a:lnTo>
                  <a:pt x="92" y="814"/>
                </a:lnTo>
                <a:lnTo>
                  <a:pt x="88" y="823"/>
                </a:lnTo>
                <a:lnTo>
                  <a:pt x="82" y="839"/>
                </a:lnTo>
                <a:lnTo>
                  <a:pt x="82" y="839"/>
                </a:lnTo>
                <a:lnTo>
                  <a:pt x="80" y="842"/>
                </a:lnTo>
                <a:lnTo>
                  <a:pt x="75" y="845"/>
                </a:lnTo>
                <a:lnTo>
                  <a:pt x="62" y="849"/>
                </a:lnTo>
                <a:lnTo>
                  <a:pt x="49" y="852"/>
                </a:lnTo>
                <a:lnTo>
                  <a:pt x="40" y="855"/>
                </a:lnTo>
                <a:lnTo>
                  <a:pt x="40" y="855"/>
                </a:lnTo>
                <a:lnTo>
                  <a:pt x="38" y="857"/>
                </a:lnTo>
                <a:lnTo>
                  <a:pt x="37" y="859"/>
                </a:lnTo>
                <a:lnTo>
                  <a:pt x="37" y="864"/>
                </a:lnTo>
                <a:lnTo>
                  <a:pt x="39" y="869"/>
                </a:lnTo>
                <a:lnTo>
                  <a:pt x="43" y="871"/>
                </a:lnTo>
                <a:lnTo>
                  <a:pt x="43" y="871"/>
                </a:lnTo>
                <a:lnTo>
                  <a:pt x="55" y="872"/>
                </a:lnTo>
                <a:lnTo>
                  <a:pt x="76" y="874"/>
                </a:lnTo>
                <a:lnTo>
                  <a:pt x="98" y="874"/>
                </a:lnTo>
                <a:lnTo>
                  <a:pt x="107" y="872"/>
                </a:lnTo>
                <a:lnTo>
                  <a:pt x="113" y="871"/>
                </a:lnTo>
                <a:lnTo>
                  <a:pt x="113" y="871"/>
                </a:lnTo>
                <a:lnTo>
                  <a:pt x="133" y="864"/>
                </a:lnTo>
                <a:lnTo>
                  <a:pt x="144" y="860"/>
                </a:lnTo>
                <a:lnTo>
                  <a:pt x="149" y="858"/>
                </a:lnTo>
                <a:lnTo>
                  <a:pt x="149" y="858"/>
                </a:lnTo>
                <a:lnTo>
                  <a:pt x="149" y="853"/>
                </a:lnTo>
                <a:lnTo>
                  <a:pt x="149" y="848"/>
                </a:lnTo>
                <a:lnTo>
                  <a:pt x="149" y="848"/>
                </a:lnTo>
                <a:lnTo>
                  <a:pt x="146" y="824"/>
                </a:lnTo>
                <a:lnTo>
                  <a:pt x="145" y="807"/>
                </a:lnTo>
                <a:lnTo>
                  <a:pt x="145" y="795"/>
                </a:lnTo>
                <a:lnTo>
                  <a:pt x="145" y="795"/>
                </a:lnTo>
                <a:lnTo>
                  <a:pt x="145" y="789"/>
                </a:lnTo>
                <a:lnTo>
                  <a:pt x="144" y="783"/>
                </a:lnTo>
                <a:lnTo>
                  <a:pt x="142" y="776"/>
                </a:lnTo>
                <a:lnTo>
                  <a:pt x="142" y="776"/>
                </a:lnTo>
                <a:lnTo>
                  <a:pt x="145" y="749"/>
                </a:lnTo>
                <a:lnTo>
                  <a:pt x="148" y="728"/>
                </a:lnTo>
                <a:lnTo>
                  <a:pt x="149" y="717"/>
                </a:lnTo>
                <a:lnTo>
                  <a:pt x="149" y="707"/>
                </a:lnTo>
                <a:lnTo>
                  <a:pt x="149" y="707"/>
                </a:lnTo>
                <a:lnTo>
                  <a:pt x="144" y="669"/>
                </a:lnTo>
                <a:lnTo>
                  <a:pt x="142" y="647"/>
                </a:lnTo>
                <a:lnTo>
                  <a:pt x="142" y="647"/>
                </a:lnTo>
                <a:lnTo>
                  <a:pt x="142" y="618"/>
                </a:lnTo>
                <a:lnTo>
                  <a:pt x="142" y="591"/>
                </a:lnTo>
                <a:lnTo>
                  <a:pt x="155" y="591"/>
                </a:lnTo>
                <a:lnTo>
                  <a:pt x="155" y="591"/>
                </a:lnTo>
                <a:lnTo>
                  <a:pt x="156" y="572"/>
                </a:lnTo>
                <a:lnTo>
                  <a:pt x="157" y="558"/>
                </a:lnTo>
                <a:lnTo>
                  <a:pt x="158" y="548"/>
                </a:lnTo>
                <a:lnTo>
                  <a:pt x="158" y="548"/>
                </a:lnTo>
                <a:lnTo>
                  <a:pt x="161" y="542"/>
                </a:lnTo>
                <a:lnTo>
                  <a:pt x="164" y="533"/>
                </a:lnTo>
                <a:lnTo>
                  <a:pt x="167" y="530"/>
                </a:lnTo>
                <a:lnTo>
                  <a:pt x="169" y="526"/>
                </a:lnTo>
                <a:lnTo>
                  <a:pt x="172" y="525"/>
                </a:lnTo>
                <a:lnTo>
                  <a:pt x="174" y="525"/>
                </a:lnTo>
                <a:lnTo>
                  <a:pt x="174" y="525"/>
                </a:lnTo>
                <a:lnTo>
                  <a:pt x="178" y="529"/>
                </a:lnTo>
                <a:lnTo>
                  <a:pt x="180" y="535"/>
                </a:lnTo>
                <a:lnTo>
                  <a:pt x="185" y="552"/>
                </a:lnTo>
                <a:lnTo>
                  <a:pt x="191" y="574"/>
                </a:lnTo>
                <a:lnTo>
                  <a:pt x="195" y="578"/>
                </a:lnTo>
                <a:lnTo>
                  <a:pt x="195" y="578"/>
                </a:lnTo>
                <a:lnTo>
                  <a:pt x="198" y="595"/>
                </a:lnTo>
                <a:lnTo>
                  <a:pt x="198" y="595"/>
                </a:lnTo>
                <a:lnTo>
                  <a:pt x="199" y="607"/>
                </a:lnTo>
                <a:lnTo>
                  <a:pt x="201" y="614"/>
                </a:lnTo>
                <a:lnTo>
                  <a:pt x="201" y="647"/>
                </a:lnTo>
                <a:lnTo>
                  <a:pt x="201" y="736"/>
                </a:lnTo>
                <a:close/>
                <a:moveTo>
                  <a:pt x="115" y="91"/>
                </a:moveTo>
                <a:lnTo>
                  <a:pt x="115" y="114"/>
                </a:lnTo>
                <a:lnTo>
                  <a:pt x="164" y="114"/>
                </a:lnTo>
                <a:lnTo>
                  <a:pt x="164" y="114"/>
                </a:lnTo>
                <a:lnTo>
                  <a:pt x="164" y="116"/>
                </a:lnTo>
                <a:lnTo>
                  <a:pt x="164" y="120"/>
                </a:lnTo>
                <a:lnTo>
                  <a:pt x="164" y="120"/>
                </a:lnTo>
                <a:lnTo>
                  <a:pt x="166" y="131"/>
                </a:lnTo>
                <a:lnTo>
                  <a:pt x="168" y="140"/>
                </a:lnTo>
                <a:lnTo>
                  <a:pt x="168" y="140"/>
                </a:lnTo>
                <a:lnTo>
                  <a:pt x="150" y="144"/>
                </a:lnTo>
                <a:lnTo>
                  <a:pt x="137" y="146"/>
                </a:lnTo>
                <a:lnTo>
                  <a:pt x="128" y="146"/>
                </a:lnTo>
                <a:lnTo>
                  <a:pt x="128" y="146"/>
                </a:lnTo>
                <a:lnTo>
                  <a:pt x="121" y="146"/>
                </a:lnTo>
                <a:lnTo>
                  <a:pt x="110" y="146"/>
                </a:lnTo>
                <a:lnTo>
                  <a:pt x="101" y="147"/>
                </a:lnTo>
                <a:lnTo>
                  <a:pt x="97" y="149"/>
                </a:lnTo>
                <a:lnTo>
                  <a:pt x="96" y="150"/>
                </a:lnTo>
                <a:lnTo>
                  <a:pt x="96" y="150"/>
                </a:lnTo>
                <a:lnTo>
                  <a:pt x="96" y="156"/>
                </a:lnTo>
                <a:lnTo>
                  <a:pt x="96" y="159"/>
                </a:lnTo>
                <a:lnTo>
                  <a:pt x="52" y="163"/>
                </a:lnTo>
                <a:lnTo>
                  <a:pt x="52" y="163"/>
                </a:lnTo>
                <a:lnTo>
                  <a:pt x="56" y="153"/>
                </a:lnTo>
                <a:lnTo>
                  <a:pt x="60" y="147"/>
                </a:lnTo>
                <a:lnTo>
                  <a:pt x="63" y="143"/>
                </a:lnTo>
                <a:lnTo>
                  <a:pt x="63" y="143"/>
                </a:lnTo>
                <a:lnTo>
                  <a:pt x="69" y="135"/>
                </a:lnTo>
                <a:lnTo>
                  <a:pt x="79" y="122"/>
                </a:lnTo>
                <a:lnTo>
                  <a:pt x="87" y="109"/>
                </a:lnTo>
                <a:lnTo>
                  <a:pt x="92" y="104"/>
                </a:lnTo>
                <a:lnTo>
                  <a:pt x="92" y="104"/>
                </a:lnTo>
                <a:lnTo>
                  <a:pt x="95" y="103"/>
                </a:lnTo>
                <a:lnTo>
                  <a:pt x="96" y="102"/>
                </a:lnTo>
                <a:lnTo>
                  <a:pt x="99" y="100"/>
                </a:lnTo>
                <a:lnTo>
                  <a:pt x="99" y="100"/>
                </a:lnTo>
                <a:lnTo>
                  <a:pt x="103" y="98"/>
                </a:lnTo>
                <a:lnTo>
                  <a:pt x="109" y="94"/>
                </a:lnTo>
                <a:lnTo>
                  <a:pt x="115" y="91"/>
                </a:lnTo>
                <a:lnTo>
                  <a:pt x="115" y="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83B20949-BC8F-473A-9CF4-0838EE4B92F5}"/>
              </a:ext>
            </a:extLst>
          </p:cNvPr>
          <p:cNvSpPr>
            <a:spLocks noEditPoints="1"/>
          </p:cNvSpPr>
          <p:nvPr/>
        </p:nvSpPr>
        <p:spPr bwMode="auto">
          <a:xfrm>
            <a:off x="2657744" y="2757750"/>
            <a:ext cx="696905" cy="1695618"/>
          </a:xfrm>
          <a:custGeom>
            <a:avLst/>
            <a:gdLst>
              <a:gd name="T0" fmla="*/ 160 w 381"/>
              <a:gd name="T1" fmla="*/ 68 h 927"/>
              <a:gd name="T2" fmla="*/ 151 w 381"/>
              <a:gd name="T3" fmla="*/ 86 h 927"/>
              <a:gd name="T4" fmla="*/ 152 w 381"/>
              <a:gd name="T5" fmla="*/ 124 h 927"/>
              <a:gd name="T6" fmla="*/ 164 w 381"/>
              <a:gd name="T7" fmla="*/ 133 h 927"/>
              <a:gd name="T8" fmla="*/ 131 w 381"/>
              <a:gd name="T9" fmla="*/ 192 h 927"/>
              <a:gd name="T10" fmla="*/ 70 w 381"/>
              <a:gd name="T11" fmla="*/ 122 h 927"/>
              <a:gd name="T12" fmla="*/ 36 w 381"/>
              <a:gd name="T13" fmla="*/ 109 h 927"/>
              <a:gd name="T14" fmla="*/ 22 w 381"/>
              <a:gd name="T15" fmla="*/ 108 h 927"/>
              <a:gd name="T16" fmla="*/ 8 w 381"/>
              <a:gd name="T17" fmla="*/ 119 h 927"/>
              <a:gd name="T18" fmla="*/ 6 w 381"/>
              <a:gd name="T19" fmla="*/ 156 h 927"/>
              <a:gd name="T20" fmla="*/ 35 w 381"/>
              <a:gd name="T21" fmla="*/ 254 h 927"/>
              <a:gd name="T22" fmla="*/ 60 w 381"/>
              <a:gd name="T23" fmla="*/ 273 h 927"/>
              <a:gd name="T24" fmla="*/ 129 w 381"/>
              <a:gd name="T25" fmla="*/ 265 h 927"/>
              <a:gd name="T26" fmla="*/ 129 w 381"/>
              <a:gd name="T27" fmla="*/ 323 h 927"/>
              <a:gd name="T28" fmla="*/ 147 w 381"/>
              <a:gd name="T29" fmla="*/ 424 h 927"/>
              <a:gd name="T30" fmla="*/ 151 w 381"/>
              <a:gd name="T31" fmla="*/ 518 h 927"/>
              <a:gd name="T32" fmla="*/ 183 w 381"/>
              <a:gd name="T33" fmla="*/ 678 h 927"/>
              <a:gd name="T34" fmla="*/ 210 w 381"/>
              <a:gd name="T35" fmla="*/ 801 h 927"/>
              <a:gd name="T36" fmla="*/ 208 w 381"/>
              <a:gd name="T37" fmla="*/ 856 h 927"/>
              <a:gd name="T38" fmla="*/ 188 w 381"/>
              <a:gd name="T39" fmla="*/ 886 h 927"/>
              <a:gd name="T40" fmla="*/ 155 w 381"/>
              <a:gd name="T41" fmla="*/ 894 h 927"/>
              <a:gd name="T42" fmla="*/ 164 w 381"/>
              <a:gd name="T43" fmla="*/ 917 h 927"/>
              <a:gd name="T44" fmla="*/ 228 w 381"/>
              <a:gd name="T45" fmla="*/ 927 h 927"/>
              <a:gd name="T46" fmla="*/ 286 w 381"/>
              <a:gd name="T47" fmla="*/ 923 h 927"/>
              <a:gd name="T48" fmla="*/ 282 w 381"/>
              <a:gd name="T49" fmla="*/ 892 h 927"/>
              <a:gd name="T50" fmla="*/ 325 w 381"/>
              <a:gd name="T51" fmla="*/ 904 h 927"/>
              <a:gd name="T52" fmla="*/ 363 w 381"/>
              <a:gd name="T53" fmla="*/ 897 h 927"/>
              <a:gd name="T54" fmla="*/ 354 w 381"/>
              <a:gd name="T55" fmla="*/ 862 h 927"/>
              <a:gd name="T56" fmla="*/ 348 w 381"/>
              <a:gd name="T57" fmla="*/ 820 h 927"/>
              <a:gd name="T58" fmla="*/ 325 w 381"/>
              <a:gd name="T59" fmla="*/ 649 h 927"/>
              <a:gd name="T60" fmla="*/ 322 w 381"/>
              <a:gd name="T61" fmla="*/ 629 h 927"/>
              <a:gd name="T62" fmla="*/ 305 w 381"/>
              <a:gd name="T63" fmla="*/ 605 h 927"/>
              <a:gd name="T64" fmla="*/ 310 w 381"/>
              <a:gd name="T65" fmla="*/ 506 h 927"/>
              <a:gd name="T66" fmla="*/ 321 w 381"/>
              <a:gd name="T67" fmla="*/ 443 h 927"/>
              <a:gd name="T68" fmla="*/ 358 w 381"/>
              <a:gd name="T69" fmla="*/ 441 h 927"/>
              <a:gd name="T70" fmla="*/ 379 w 381"/>
              <a:gd name="T71" fmla="*/ 403 h 927"/>
              <a:gd name="T72" fmla="*/ 379 w 381"/>
              <a:gd name="T73" fmla="*/ 257 h 927"/>
              <a:gd name="T74" fmla="*/ 373 w 381"/>
              <a:gd name="T75" fmla="*/ 219 h 927"/>
              <a:gd name="T76" fmla="*/ 334 w 381"/>
              <a:gd name="T77" fmla="*/ 177 h 927"/>
              <a:gd name="T78" fmla="*/ 322 w 381"/>
              <a:gd name="T79" fmla="*/ 162 h 927"/>
              <a:gd name="T80" fmla="*/ 282 w 381"/>
              <a:gd name="T81" fmla="*/ 128 h 927"/>
              <a:gd name="T82" fmla="*/ 276 w 381"/>
              <a:gd name="T83" fmla="*/ 96 h 927"/>
              <a:gd name="T84" fmla="*/ 283 w 381"/>
              <a:gd name="T85" fmla="*/ 76 h 927"/>
              <a:gd name="T86" fmla="*/ 284 w 381"/>
              <a:gd name="T87" fmla="*/ 61 h 927"/>
              <a:gd name="T88" fmla="*/ 284 w 381"/>
              <a:gd name="T89" fmla="*/ 39 h 927"/>
              <a:gd name="T90" fmla="*/ 284 w 381"/>
              <a:gd name="T91" fmla="*/ 29 h 927"/>
              <a:gd name="T92" fmla="*/ 280 w 381"/>
              <a:gd name="T93" fmla="*/ 20 h 927"/>
              <a:gd name="T94" fmla="*/ 259 w 381"/>
              <a:gd name="T95" fmla="*/ 9 h 927"/>
              <a:gd name="T96" fmla="*/ 224 w 381"/>
              <a:gd name="T97" fmla="*/ 0 h 927"/>
              <a:gd name="T98" fmla="*/ 183 w 381"/>
              <a:gd name="T99" fmla="*/ 3 h 927"/>
              <a:gd name="T100" fmla="*/ 174 w 381"/>
              <a:gd name="T101" fmla="*/ 10 h 927"/>
              <a:gd name="T102" fmla="*/ 55 w 381"/>
              <a:gd name="T103" fmla="*/ 175 h 927"/>
              <a:gd name="T104" fmla="*/ 75 w 381"/>
              <a:gd name="T105" fmla="*/ 185 h 927"/>
              <a:gd name="T106" fmla="*/ 83 w 381"/>
              <a:gd name="T107" fmla="*/ 213 h 927"/>
              <a:gd name="T108" fmla="*/ 52 w 381"/>
              <a:gd name="T109" fmla="*/ 191 h 927"/>
              <a:gd name="T110" fmla="*/ 52 w 381"/>
              <a:gd name="T111" fmla="*/ 171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1" h="927">
                <a:moveTo>
                  <a:pt x="174" y="22"/>
                </a:moveTo>
                <a:lnTo>
                  <a:pt x="157" y="55"/>
                </a:lnTo>
                <a:lnTo>
                  <a:pt x="157" y="55"/>
                </a:lnTo>
                <a:lnTo>
                  <a:pt x="159" y="61"/>
                </a:lnTo>
                <a:lnTo>
                  <a:pt x="160" y="67"/>
                </a:lnTo>
                <a:lnTo>
                  <a:pt x="160" y="68"/>
                </a:lnTo>
                <a:lnTo>
                  <a:pt x="159" y="70"/>
                </a:lnTo>
                <a:lnTo>
                  <a:pt x="159" y="70"/>
                </a:lnTo>
                <a:lnTo>
                  <a:pt x="155" y="74"/>
                </a:lnTo>
                <a:lnTo>
                  <a:pt x="152" y="78"/>
                </a:lnTo>
                <a:lnTo>
                  <a:pt x="151" y="83"/>
                </a:lnTo>
                <a:lnTo>
                  <a:pt x="151" y="86"/>
                </a:lnTo>
                <a:lnTo>
                  <a:pt x="151" y="86"/>
                </a:lnTo>
                <a:lnTo>
                  <a:pt x="154" y="96"/>
                </a:lnTo>
                <a:lnTo>
                  <a:pt x="154" y="96"/>
                </a:lnTo>
                <a:lnTo>
                  <a:pt x="152" y="108"/>
                </a:lnTo>
                <a:lnTo>
                  <a:pt x="151" y="119"/>
                </a:lnTo>
                <a:lnTo>
                  <a:pt x="152" y="124"/>
                </a:lnTo>
                <a:lnTo>
                  <a:pt x="153" y="126"/>
                </a:lnTo>
                <a:lnTo>
                  <a:pt x="153" y="126"/>
                </a:lnTo>
                <a:lnTo>
                  <a:pt x="158" y="133"/>
                </a:lnTo>
                <a:lnTo>
                  <a:pt x="160" y="134"/>
                </a:lnTo>
                <a:lnTo>
                  <a:pt x="160" y="134"/>
                </a:lnTo>
                <a:lnTo>
                  <a:pt x="164" y="133"/>
                </a:lnTo>
                <a:lnTo>
                  <a:pt x="167" y="134"/>
                </a:lnTo>
                <a:lnTo>
                  <a:pt x="172" y="138"/>
                </a:lnTo>
                <a:lnTo>
                  <a:pt x="172" y="138"/>
                </a:lnTo>
                <a:lnTo>
                  <a:pt x="182" y="149"/>
                </a:lnTo>
                <a:lnTo>
                  <a:pt x="183" y="155"/>
                </a:lnTo>
                <a:lnTo>
                  <a:pt x="131" y="192"/>
                </a:lnTo>
                <a:lnTo>
                  <a:pt x="95" y="157"/>
                </a:lnTo>
                <a:lnTo>
                  <a:pt x="95" y="157"/>
                </a:lnTo>
                <a:lnTo>
                  <a:pt x="83" y="140"/>
                </a:lnTo>
                <a:lnTo>
                  <a:pt x="75" y="130"/>
                </a:lnTo>
                <a:lnTo>
                  <a:pt x="70" y="122"/>
                </a:lnTo>
                <a:lnTo>
                  <a:pt x="70" y="122"/>
                </a:lnTo>
                <a:lnTo>
                  <a:pt x="66" y="119"/>
                </a:lnTo>
                <a:lnTo>
                  <a:pt x="64" y="114"/>
                </a:lnTo>
                <a:lnTo>
                  <a:pt x="60" y="109"/>
                </a:lnTo>
                <a:lnTo>
                  <a:pt x="58" y="108"/>
                </a:lnTo>
                <a:lnTo>
                  <a:pt x="57" y="107"/>
                </a:lnTo>
                <a:lnTo>
                  <a:pt x="36" y="109"/>
                </a:lnTo>
                <a:lnTo>
                  <a:pt x="36" y="109"/>
                </a:lnTo>
                <a:lnTo>
                  <a:pt x="36" y="108"/>
                </a:lnTo>
                <a:lnTo>
                  <a:pt x="29" y="107"/>
                </a:lnTo>
                <a:lnTo>
                  <a:pt x="29" y="107"/>
                </a:lnTo>
                <a:lnTo>
                  <a:pt x="24" y="107"/>
                </a:lnTo>
                <a:lnTo>
                  <a:pt x="22" y="108"/>
                </a:lnTo>
                <a:lnTo>
                  <a:pt x="19" y="109"/>
                </a:lnTo>
                <a:lnTo>
                  <a:pt x="19" y="109"/>
                </a:lnTo>
                <a:lnTo>
                  <a:pt x="16" y="111"/>
                </a:lnTo>
                <a:lnTo>
                  <a:pt x="12" y="115"/>
                </a:lnTo>
                <a:lnTo>
                  <a:pt x="12" y="115"/>
                </a:lnTo>
                <a:lnTo>
                  <a:pt x="8" y="119"/>
                </a:lnTo>
                <a:lnTo>
                  <a:pt x="5" y="126"/>
                </a:lnTo>
                <a:lnTo>
                  <a:pt x="1" y="134"/>
                </a:lnTo>
                <a:lnTo>
                  <a:pt x="0" y="139"/>
                </a:lnTo>
                <a:lnTo>
                  <a:pt x="0" y="139"/>
                </a:lnTo>
                <a:lnTo>
                  <a:pt x="2" y="146"/>
                </a:lnTo>
                <a:lnTo>
                  <a:pt x="6" y="156"/>
                </a:lnTo>
                <a:lnTo>
                  <a:pt x="12" y="171"/>
                </a:lnTo>
                <a:lnTo>
                  <a:pt x="12" y="171"/>
                </a:lnTo>
                <a:lnTo>
                  <a:pt x="19" y="203"/>
                </a:lnTo>
                <a:lnTo>
                  <a:pt x="31" y="244"/>
                </a:lnTo>
                <a:lnTo>
                  <a:pt x="31" y="244"/>
                </a:lnTo>
                <a:lnTo>
                  <a:pt x="35" y="254"/>
                </a:lnTo>
                <a:lnTo>
                  <a:pt x="40" y="262"/>
                </a:lnTo>
                <a:lnTo>
                  <a:pt x="43" y="266"/>
                </a:lnTo>
                <a:lnTo>
                  <a:pt x="47" y="269"/>
                </a:lnTo>
                <a:lnTo>
                  <a:pt x="53" y="272"/>
                </a:lnTo>
                <a:lnTo>
                  <a:pt x="60" y="273"/>
                </a:lnTo>
                <a:lnTo>
                  <a:pt x="60" y="273"/>
                </a:lnTo>
                <a:lnTo>
                  <a:pt x="69" y="273"/>
                </a:lnTo>
                <a:lnTo>
                  <a:pt x="79" y="273"/>
                </a:lnTo>
                <a:lnTo>
                  <a:pt x="102" y="271"/>
                </a:lnTo>
                <a:lnTo>
                  <a:pt x="122" y="267"/>
                </a:lnTo>
                <a:lnTo>
                  <a:pt x="129" y="265"/>
                </a:lnTo>
                <a:lnTo>
                  <a:pt x="129" y="265"/>
                </a:lnTo>
                <a:lnTo>
                  <a:pt x="131" y="283"/>
                </a:lnTo>
                <a:lnTo>
                  <a:pt x="131" y="298"/>
                </a:lnTo>
                <a:lnTo>
                  <a:pt x="131" y="307"/>
                </a:lnTo>
                <a:lnTo>
                  <a:pt x="129" y="313"/>
                </a:lnTo>
                <a:lnTo>
                  <a:pt x="129" y="313"/>
                </a:lnTo>
                <a:lnTo>
                  <a:pt x="129" y="323"/>
                </a:lnTo>
                <a:lnTo>
                  <a:pt x="130" y="335"/>
                </a:lnTo>
                <a:lnTo>
                  <a:pt x="135" y="365"/>
                </a:lnTo>
                <a:lnTo>
                  <a:pt x="140" y="393"/>
                </a:lnTo>
                <a:lnTo>
                  <a:pt x="143" y="405"/>
                </a:lnTo>
                <a:lnTo>
                  <a:pt x="149" y="406"/>
                </a:lnTo>
                <a:lnTo>
                  <a:pt x="147" y="424"/>
                </a:lnTo>
                <a:lnTo>
                  <a:pt x="147" y="424"/>
                </a:lnTo>
                <a:lnTo>
                  <a:pt x="141" y="443"/>
                </a:lnTo>
                <a:lnTo>
                  <a:pt x="141" y="443"/>
                </a:lnTo>
                <a:lnTo>
                  <a:pt x="141" y="450"/>
                </a:lnTo>
                <a:lnTo>
                  <a:pt x="143" y="467"/>
                </a:lnTo>
                <a:lnTo>
                  <a:pt x="151" y="518"/>
                </a:lnTo>
                <a:lnTo>
                  <a:pt x="164" y="602"/>
                </a:lnTo>
                <a:lnTo>
                  <a:pt x="164" y="602"/>
                </a:lnTo>
                <a:lnTo>
                  <a:pt x="167" y="621"/>
                </a:lnTo>
                <a:lnTo>
                  <a:pt x="174" y="643"/>
                </a:lnTo>
                <a:lnTo>
                  <a:pt x="180" y="664"/>
                </a:lnTo>
                <a:lnTo>
                  <a:pt x="183" y="678"/>
                </a:lnTo>
                <a:lnTo>
                  <a:pt x="183" y="678"/>
                </a:lnTo>
                <a:lnTo>
                  <a:pt x="189" y="689"/>
                </a:lnTo>
                <a:lnTo>
                  <a:pt x="192" y="698"/>
                </a:lnTo>
                <a:lnTo>
                  <a:pt x="192" y="698"/>
                </a:lnTo>
                <a:lnTo>
                  <a:pt x="202" y="759"/>
                </a:lnTo>
                <a:lnTo>
                  <a:pt x="210" y="801"/>
                </a:lnTo>
                <a:lnTo>
                  <a:pt x="212" y="827"/>
                </a:lnTo>
                <a:lnTo>
                  <a:pt x="212" y="827"/>
                </a:lnTo>
                <a:lnTo>
                  <a:pt x="212" y="836"/>
                </a:lnTo>
                <a:lnTo>
                  <a:pt x="211" y="846"/>
                </a:lnTo>
                <a:lnTo>
                  <a:pt x="208" y="856"/>
                </a:lnTo>
                <a:lnTo>
                  <a:pt x="208" y="856"/>
                </a:lnTo>
                <a:lnTo>
                  <a:pt x="198" y="875"/>
                </a:lnTo>
                <a:lnTo>
                  <a:pt x="198" y="875"/>
                </a:lnTo>
                <a:lnTo>
                  <a:pt x="192" y="882"/>
                </a:lnTo>
                <a:lnTo>
                  <a:pt x="189" y="885"/>
                </a:lnTo>
                <a:lnTo>
                  <a:pt x="188" y="886"/>
                </a:lnTo>
                <a:lnTo>
                  <a:pt x="188" y="886"/>
                </a:lnTo>
                <a:lnTo>
                  <a:pt x="177" y="887"/>
                </a:lnTo>
                <a:lnTo>
                  <a:pt x="164" y="888"/>
                </a:lnTo>
                <a:lnTo>
                  <a:pt x="164" y="888"/>
                </a:lnTo>
                <a:lnTo>
                  <a:pt x="160" y="889"/>
                </a:lnTo>
                <a:lnTo>
                  <a:pt x="158" y="891"/>
                </a:lnTo>
                <a:lnTo>
                  <a:pt x="155" y="894"/>
                </a:lnTo>
                <a:lnTo>
                  <a:pt x="154" y="902"/>
                </a:lnTo>
                <a:lnTo>
                  <a:pt x="154" y="902"/>
                </a:lnTo>
                <a:lnTo>
                  <a:pt x="155" y="906"/>
                </a:lnTo>
                <a:lnTo>
                  <a:pt x="158" y="910"/>
                </a:lnTo>
                <a:lnTo>
                  <a:pt x="160" y="914"/>
                </a:lnTo>
                <a:lnTo>
                  <a:pt x="164" y="917"/>
                </a:lnTo>
                <a:lnTo>
                  <a:pt x="170" y="922"/>
                </a:lnTo>
                <a:lnTo>
                  <a:pt x="174" y="923"/>
                </a:lnTo>
                <a:lnTo>
                  <a:pt x="174" y="923"/>
                </a:lnTo>
                <a:lnTo>
                  <a:pt x="199" y="924"/>
                </a:lnTo>
                <a:lnTo>
                  <a:pt x="216" y="927"/>
                </a:lnTo>
                <a:lnTo>
                  <a:pt x="228" y="927"/>
                </a:lnTo>
                <a:lnTo>
                  <a:pt x="228" y="927"/>
                </a:lnTo>
                <a:lnTo>
                  <a:pt x="259" y="926"/>
                </a:lnTo>
                <a:lnTo>
                  <a:pt x="277" y="924"/>
                </a:lnTo>
                <a:lnTo>
                  <a:pt x="283" y="923"/>
                </a:lnTo>
                <a:lnTo>
                  <a:pt x="286" y="923"/>
                </a:lnTo>
                <a:lnTo>
                  <a:pt x="286" y="923"/>
                </a:lnTo>
                <a:lnTo>
                  <a:pt x="289" y="920"/>
                </a:lnTo>
                <a:lnTo>
                  <a:pt x="291" y="917"/>
                </a:lnTo>
                <a:lnTo>
                  <a:pt x="291" y="915"/>
                </a:lnTo>
                <a:lnTo>
                  <a:pt x="291" y="915"/>
                </a:lnTo>
                <a:lnTo>
                  <a:pt x="282" y="892"/>
                </a:lnTo>
                <a:lnTo>
                  <a:pt x="282" y="892"/>
                </a:lnTo>
                <a:lnTo>
                  <a:pt x="291" y="893"/>
                </a:lnTo>
                <a:lnTo>
                  <a:pt x="300" y="896"/>
                </a:lnTo>
                <a:lnTo>
                  <a:pt x="311" y="900"/>
                </a:lnTo>
                <a:lnTo>
                  <a:pt x="311" y="900"/>
                </a:lnTo>
                <a:lnTo>
                  <a:pt x="318" y="903"/>
                </a:lnTo>
                <a:lnTo>
                  <a:pt x="325" y="904"/>
                </a:lnTo>
                <a:lnTo>
                  <a:pt x="341" y="904"/>
                </a:lnTo>
                <a:lnTo>
                  <a:pt x="354" y="904"/>
                </a:lnTo>
                <a:lnTo>
                  <a:pt x="362" y="902"/>
                </a:lnTo>
                <a:lnTo>
                  <a:pt x="362" y="902"/>
                </a:lnTo>
                <a:lnTo>
                  <a:pt x="363" y="900"/>
                </a:lnTo>
                <a:lnTo>
                  <a:pt x="363" y="897"/>
                </a:lnTo>
                <a:lnTo>
                  <a:pt x="362" y="889"/>
                </a:lnTo>
                <a:lnTo>
                  <a:pt x="358" y="876"/>
                </a:lnTo>
                <a:lnTo>
                  <a:pt x="358" y="876"/>
                </a:lnTo>
                <a:lnTo>
                  <a:pt x="356" y="870"/>
                </a:lnTo>
                <a:lnTo>
                  <a:pt x="354" y="865"/>
                </a:lnTo>
                <a:lnTo>
                  <a:pt x="354" y="862"/>
                </a:lnTo>
                <a:lnTo>
                  <a:pt x="354" y="862"/>
                </a:lnTo>
                <a:lnTo>
                  <a:pt x="353" y="855"/>
                </a:lnTo>
                <a:lnTo>
                  <a:pt x="352" y="844"/>
                </a:lnTo>
                <a:lnTo>
                  <a:pt x="348" y="828"/>
                </a:lnTo>
                <a:lnTo>
                  <a:pt x="348" y="828"/>
                </a:lnTo>
                <a:lnTo>
                  <a:pt x="348" y="820"/>
                </a:lnTo>
                <a:lnTo>
                  <a:pt x="348" y="803"/>
                </a:lnTo>
                <a:lnTo>
                  <a:pt x="350" y="776"/>
                </a:lnTo>
                <a:lnTo>
                  <a:pt x="350" y="776"/>
                </a:lnTo>
                <a:lnTo>
                  <a:pt x="338" y="710"/>
                </a:lnTo>
                <a:lnTo>
                  <a:pt x="329" y="665"/>
                </a:lnTo>
                <a:lnTo>
                  <a:pt x="325" y="649"/>
                </a:lnTo>
                <a:lnTo>
                  <a:pt x="323" y="643"/>
                </a:lnTo>
                <a:lnTo>
                  <a:pt x="323" y="643"/>
                </a:lnTo>
                <a:lnTo>
                  <a:pt x="322" y="641"/>
                </a:lnTo>
                <a:lnTo>
                  <a:pt x="322" y="640"/>
                </a:lnTo>
                <a:lnTo>
                  <a:pt x="322" y="635"/>
                </a:lnTo>
                <a:lnTo>
                  <a:pt x="322" y="629"/>
                </a:lnTo>
                <a:lnTo>
                  <a:pt x="321" y="624"/>
                </a:lnTo>
                <a:lnTo>
                  <a:pt x="321" y="624"/>
                </a:lnTo>
                <a:lnTo>
                  <a:pt x="317" y="618"/>
                </a:lnTo>
                <a:lnTo>
                  <a:pt x="313" y="613"/>
                </a:lnTo>
                <a:lnTo>
                  <a:pt x="305" y="605"/>
                </a:lnTo>
                <a:lnTo>
                  <a:pt x="305" y="605"/>
                </a:lnTo>
                <a:lnTo>
                  <a:pt x="305" y="600"/>
                </a:lnTo>
                <a:lnTo>
                  <a:pt x="304" y="592"/>
                </a:lnTo>
                <a:lnTo>
                  <a:pt x="304" y="565"/>
                </a:lnTo>
                <a:lnTo>
                  <a:pt x="304" y="528"/>
                </a:lnTo>
                <a:lnTo>
                  <a:pt x="304" y="528"/>
                </a:lnTo>
                <a:lnTo>
                  <a:pt x="310" y="506"/>
                </a:lnTo>
                <a:lnTo>
                  <a:pt x="317" y="482"/>
                </a:lnTo>
                <a:lnTo>
                  <a:pt x="317" y="482"/>
                </a:lnTo>
                <a:lnTo>
                  <a:pt x="318" y="475"/>
                </a:lnTo>
                <a:lnTo>
                  <a:pt x="319" y="461"/>
                </a:lnTo>
                <a:lnTo>
                  <a:pt x="321" y="443"/>
                </a:lnTo>
                <a:lnTo>
                  <a:pt x="321" y="443"/>
                </a:lnTo>
                <a:lnTo>
                  <a:pt x="327" y="444"/>
                </a:lnTo>
                <a:lnTo>
                  <a:pt x="332" y="446"/>
                </a:lnTo>
                <a:lnTo>
                  <a:pt x="339" y="446"/>
                </a:lnTo>
                <a:lnTo>
                  <a:pt x="346" y="446"/>
                </a:lnTo>
                <a:lnTo>
                  <a:pt x="354" y="443"/>
                </a:lnTo>
                <a:lnTo>
                  <a:pt x="358" y="441"/>
                </a:lnTo>
                <a:lnTo>
                  <a:pt x="362" y="437"/>
                </a:lnTo>
                <a:lnTo>
                  <a:pt x="364" y="434"/>
                </a:lnTo>
                <a:lnTo>
                  <a:pt x="368" y="429"/>
                </a:lnTo>
                <a:lnTo>
                  <a:pt x="368" y="429"/>
                </a:lnTo>
                <a:lnTo>
                  <a:pt x="376" y="412"/>
                </a:lnTo>
                <a:lnTo>
                  <a:pt x="379" y="403"/>
                </a:lnTo>
                <a:lnTo>
                  <a:pt x="380" y="396"/>
                </a:lnTo>
                <a:lnTo>
                  <a:pt x="381" y="382"/>
                </a:lnTo>
                <a:lnTo>
                  <a:pt x="381" y="364"/>
                </a:lnTo>
                <a:lnTo>
                  <a:pt x="381" y="364"/>
                </a:lnTo>
                <a:lnTo>
                  <a:pt x="380" y="300"/>
                </a:lnTo>
                <a:lnTo>
                  <a:pt x="379" y="257"/>
                </a:lnTo>
                <a:lnTo>
                  <a:pt x="379" y="257"/>
                </a:lnTo>
                <a:lnTo>
                  <a:pt x="379" y="236"/>
                </a:lnTo>
                <a:lnTo>
                  <a:pt x="379" y="236"/>
                </a:lnTo>
                <a:lnTo>
                  <a:pt x="379" y="232"/>
                </a:lnTo>
                <a:lnTo>
                  <a:pt x="376" y="225"/>
                </a:lnTo>
                <a:lnTo>
                  <a:pt x="373" y="219"/>
                </a:lnTo>
                <a:lnTo>
                  <a:pt x="368" y="213"/>
                </a:lnTo>
                <a:lnTo>
                  <a:pt x="368" y="213"/>
                </a:lnTo>
                <a:lnTo>
                  <a:pt x="345" y="192"/>
                </a:lnTo>
                <a:lnTo>
                  <a:pt x="345" y="192"/>
                </a:lnTo>
                <a:lnTo>
                  <a:pt x="338" y="183"/>
                </a:lnTo>
                <a:lnTo>
                  <a:pt x="334" y="177"/>
                </a:lnTo>
                <a:lnTo>
                  <a:pt x="334" y="177"/>
                </a:lnTo>
                <a:lnTo>
                  <a:pt x="333" y="171"/>
                </a:lnTo>
                <a:lnTo>
                  <a:pt x="330" y="166"/>
                </a:lnTo>
                <a:lnTo>
                  <a:pt x="327" y="163"/>
                </a:lnTo>
                <a:lnTo>
                  <a:pt x="327" y="163"/>
                </a:lnTo>
                <a:lnTo>
                  <a:pt x="322" y="162"/>
                </a:lnTo>
                <a:lnTo>
                  <a:pt x="316" y="161"/>
                </a:lnTo>
                <a:lnTo>
                  <a:pt x="310" y="161"/>
                </a:lnTo>
                <a:lnTo>
                  <a:pt x="288" y="138"/>
                </a:lnTo>
                <a:lnTo>
                  <a:pt x="288" y="138"/>
                </a:lnTo>
                <a:lnTo>
                  <a:pt x="284" y="132"/>
                </a:lnTo>
                <a:lnTo>
                  <a:pt x="282" y="128"/>
                </a:lnTo>
                <a:lnTo>
                  <a:pt x="281" y="126"/>
                </a:lnTo>
                <a:lnTo>
                  <a:pt x="266" y="126"/>
                </a:lnTo>
                <a:lnTo>
                  <a:pt x="269" y="115"/>
                </a:lnTo>
                <a:lnTo>
                  <a:pt x="269" y="115"/>
                </a:lnTo>
                <a:lnTo>
                  <a:pt x="272" y="107"/>
                </a:lnTo>
                <a:lnTo>
                  <a:pt x="276" y="96"/>
                </a:lnTo>
                <a:lnTo>
                  <a:pt x="276" y="96"/>
                </a:lnTo>
                <a:lnTo>
                  <a:pt x="278" y="84"/>
                </a:lnTo>
                <a:lnTo>
                  <a:pt x="278" y="76"/>
                </a:lnTo>
                <a:lnTo>
                  <a:pt x="278" y="76"/>
                </a:lnTo>
                <a:lnTo>
                  <a:pt x="281" y="76"/>
                </a:lnTo>
                <a:lnTo>
                  <a:pt x="283" y="76"/>
                </a:lnTo>
                <a:lnTo>
                  <a:pt x="284" y="76"/>
                </a:lnTo>
                <a:lnTo>
                  <a:pt x="284" y="76"/>
                </a:lnTo>
                <a:lnTo>
                  <a:pt x="284" y="73"/>
                </a:lnTo>
                <a:lnTo>
                  <a:pt x="284" y="68"/>
                </a:lnTo>
                <a:lnTo>
                  <a:pt x="284" y="61"/>
                </a:lnTo>
                <a:lnTo>
                  <a:pt x="284" y="61"/>
                </a:lnTo>
                <a:lnTo>
                  <a:pt x="287" y="62"/>
                </a:lnTo>
                <a:lnTo>
                  <a:pt x="289" y="63"/>
                </a:lnTo>
                <a:lnTo>
                  <a:pt x="291" y="63"/>
                </a:lnTo>
                <a:lnTo>
                  <a:pt x="291" y="63"/>
                </a:lnTo>
                <a:lnTo>
                  <a:pt x="284" y="39"/>
                </a:lnTo>
                <a:lnTo>
                  <a:pt x="284" y="39"/>
                </a:lnTo>
                <a:lnTo>
                  <a:pt x="286" y="39"/>
                </a:lnTo>
                <a:lnTo>
                  <a:pt x="287" y="37"/>
                </a:lnTo>
                <a:lnTo>
                  <a:pt x="287" y="33"/>
                </a:lnTo>
                <a:lnTo>
                  <a:pt x="287" y="32"/>
                </a:lnTo>
                <a:lnTo>
                  <a:pt x="284" y="29"/>
                </a:lnTo>
                <a:lnTo>
                  <a:pt x="284" y="29"/>
                </a:lnTo>
                <a:lnTo>
                  <a:pt x="282" y="28"/>
                </a:lnTo>
                <a:lnTo>
                  <a:pt x="282" y="27"/>
                </a:lnTo>
                <a:lnTo>
                  <a:pt x="282" y="25"/>
                </a:lnTo>
                <a:lnTo>
                  <a:pt x="282" y="23"/>
                </a:lnTo>
                <a:lnTo>
                  <a:pt x="281" y="22"/>
                </a:lnTo>
                <a:lnTo>
                  <a:pt x="280" y="20"/>
                </a:lnTo>
                <a:lnTo>
                  <a:pt x="276" y="19"/>
                </a:lnTo>
                <a:lnTo>
                  <a:pt x="276" y="19"/>
                </a:lnTo>
                <a:lnTo>
                  <a:pt x="271" y="15"/>
                </a:lnTo>
                <a:lnTo>
                  <a:pt x="270" y="13"/>
                </a:lnTo>
                <a:lnTo>
                  <a:pt x="268" y="10"/>
                </a:lnTo>
                <a:lnTo>
                  <a:pt x="259" y="9"/>
                </a:lnTo>
                <a:lnTo>
                  <a:pt x="259" y="9"/>
                </a:lnTo>
                <a:lnTo>
                  <a:pt x="248" y="7"/>
                </a:lnTo>
                <a:lnTo>
                  <a:pt x="240" y="4"/>
                </a:lnTo>
                <a:lnTo>
                  <a:pt x="233" y="2"/>
                </a:lnTo>
                <a:lnTo>
                  <a:pt x="224" y="0"/>
                </a:lnTo>
                <a:lnTo>
                  <a:pt x="224" y="0"/>
                </a:lnTo>
                <a:lnTo>
                  <a:pt x="211" y="0"/>
                </a:lnTo>
                <a:lnTo>
                  <a:pt x="201" y="0"/>
                </a:lnTo>
                <a:lnTo>
                  <a:pt x="201" y="0"/>
                </a:lnTo>
                <a:lnTo>
                  <a:pt x="190" y="2"/>
                </a:lnTo>
                <a:lnTo>
                  <a:pt x="183" y="3"/>
                </a:lnTo>
                <a:lnTo>
                  <a:pt x="183" y="3"/>
                </a:lnTo>
                <a:lnTo>
                  <a:pt x="180" y="3"/>
                </a:lnTo>
                <a:lnTo>
                  <a:pt x="177" y="3"/>
                </a:lnTo>
                <a:lnTo>
                  <a:pt x="176" y="5"/>
                </a:lnTo>
                <a:lnTo>
                  <a:pt x="176" y="5"/>
                </a:lnTo>
                <a:lnTo>
                  <a:pt x="174" y="10"/>
                </a:lnTo>
                <a:lnTo>
                  <a:pt x="174" y="10"/>
                </a:lnTo>
                <a:lnTo>
                  <a:pt x="174" y="17"/>
                </a:lnTo>
                <a:lnTo>
                  <a:pt x="174" y="22"/>
                </a:lnTo>
                <a:lnTo>
                  <a:pt x="174" y="22"/>
                </a:lnTo>
                <a:close/>
                <a:moveTo>
                  <a:pt x="52" y="171"/>
                </a:moveTo>
                <a:lnTo>
                  <a:pt x="52" y="171"/>
                </a:lnTo>
                <a:lnTo>
                  <a:pt x="55" y="175"/>
                </a:lnTo>
                <a:lnTo>
                  <a:pt x="60" y="179"/>
                </a:lnTo>
                <a:lnTo>
                  <a:pt x="64" y="183"/>
                </a:lnTo>
                <a:lnTo>
                  <a:pt x="64" y="183"/>
                </a:lnTo>
                <a:lnTo>
                  <a:pt x="67" y="184"/>
                </a:lnTo>
                <a:lnTo>
                  <a:pt x="71" y="184"/>
                </a:lnTo>
                <a:lnTo>
                  <a:pt x="75" y="185"/>
                </a:lnTo>
                <a:lnTo>
                  <a:pt x="79" y="187"/>
                </a:lnTo>
                <a:lnTo>
                  <a:pt x="79" y="187"/>
                </a:lnTo>
                <a:lnTo>
                  <a:pt x="90" y="202"/>
                </a:lnTo>
                <a:lnTo>
                  <a:pt x="96" y="212"/>
                </a:lnTo>
                <a:lnTo>
                  <a:pt x="96" y="212"/>
                </a:lnTo>
                <a:lnTo>
                  <a:pt x="83" y="213"/>
                </a:lnTo>
                <a:lnTo>
                  <a:pt x="71" y="215"/>
                </a:lnTo>
                <a:lnTo>
                  <a:pt x="71" y="215"/>
                </a:lnTo>
                <a:lnTo>
                  <a:pt x="64" y="208"/>
                </a:lnTo>
                <a:lnTo>
                  <a:pt x="54" y="196"/>
                </a:lnTo>
                <a:lnTo>
                  <a:pt x="54" y="196"/>
                </a:lnTo>
                <a:lnTo>
                  <a:pt x="52" y="191"/>
                </a:lnTo>
                <a:lnTo>
                  <a:pt x="49" y="185"/>
                </a:lnTo>
                <a:lnTo>
                  <a:pt x="48" y="178"/>
                </a:lnTo>
                <a:lnTo>
                  <a:pt x="48" y="178"/>
                </a:lnTo>
                <a:lnTo>
                  <a:pt x="51" y="174"/>
                </a:lnTo>
                <a:lnTo>
                  <a:pt x="52" y="171"/>
                </a:lnTo>
                <a:lnTo>
                  <a:pt x="52" y="1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8C5E72CB-45A8-4C34-A16D-52A96CDD60B1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760818"/>
            <a:ext cx="536809" cy="1706350"/>
          </a:xfrm>
          <a:custGeom>
            <a:avLst/>
            <a:gdLst>
              <a:gd name="T0" fmla="*/ 6 w 291"/>
              <a:gd name="T1" fmla="*/ 97 h 925"/>
              <a:gd name="T2" fmla="*/ 16 w 291"/>
              <a:gd name="T3" fmla="*/ 141 h 925"/>
              <a:gd name="T4" fmla="*/ 24 w 291"/>
              <a:gd name="T5" fmla="*/ 157 h 925"/>
              <a:gd name="T6" fmla="*/ 41 w 291"/>
              <a:gd name="T7" fmla="*/ 188 h 925"/>
              <a:gd name="T8" fmla="*/ 47 w 291"/>
              <a:gd name="T9" fmla="*/ 212 h 925"/>
              <a:gd name="T10" fmla="*/ 44 w 291"/>
              <a:gd name="T11" fmla="*/ 247 h 925"/>
              <a:gd name="T12" fmla="*/ 61 w 291"/>
              <a:gd name="T13" fmla="*/ 299 h 925"/>
              <a:gd name="T14" fmla="*/ 80 w 291"/>
              <a:gd name="T15" fmla="*/ 355 h 925"/>
              <a:gd name="T16" fmla="*/ 94 w 291"/>
              <a:gd name="T17" fmla="*/ 391 h 925"/>
              <a:gd name="T18" fmla="*/ 100 w 291"/>
              <a:gd name="T19" fmla="*/ 477 h 925"/>
              <a:gd name="T20" fmla="*/ 81 w 291"/>
              <a:gd name="T21" fmla="*/ 542 h 925"/>
              <a:gd name="T22" fmla="*/ 68 w 291"/>
              <a:gd name="T23" fmla="*/ 645 h 925"/>
              <a:gd name="T24" fmla="*/ 158 w 291"/>
              <a:gd name="T25" fmla="*/ 778 h 925"/>
              <a:gd name="T26" fmla="*/ 195 w 291"/>
              <a:gd name="T27" fmla="*/ 841 h 925"/>
              <a:gd name="T28" fmla="*/ 175 w 291"/>
              <a:gd name="T29" fmla="*/ 843 h 925"/>
              <a:gd name="T30" fmla="*/ 157 w 291"/>
              <a:gd name="T31" fmla="*/ 858 h 925"/>
              <a:gd name="T32" fmla="*/ 149 w 291"/>
              <a:gd name="T33" fmla="*/ 863 h 925"/>
              <a:gd name="T34" fmla="*/ 116 w 291"/>
              <a:gd name="T35" fmla="*/ 878 h 925"/>
              <a:gd name="T36" fmla="*/ 131 w 291"/>
              <a:gd name="T37" fmla="*/ 895 h 925"/>
              <a:gd name="T38" fmla="*/ 143 w 291"/>
              <a:gd name="T39" fmla="*/ 913 h 925"/>
              <a:gd name="T40" fmla="*/ 162 w 291"/>
              <a:gd name="T41" fmla="*/ 925 h 925"/>
              <a:gd name="T42" fmla="*/ 219 w 291"/>
              <a:gd name="T43" fmla="*/ 907 h 925"/>
              <a:gd name="T44" fmla="*/ 285 w 291"/>
              <a:gd name="T45" fmla="*/ 873 h 925"/>
              <a:gd name="T46" fmla="*/ 281 w 291"/>
              <a:gd name="T47" fmla="*/ 847 h 925"/>
              <a:gd name="T48" fmla="*/ 263 w 291"/>
              <a:gd name="T49" fmla="*/ 828 h 925"/>
              <a:gd name="T50" fmla="*/ 239 w 291"/>
              <a:gd name="T51" fmla="*/ 808 h 925"/>
              <a:gd name="T52" fmla="*/ 236 w 291"/>
              <a:gd name="T53" fmla="*/ 674 h 925"/>
              <a:gd name="T54" fmla="*/ 217 w 291"/>
              <a:gd name="T55" fmla="*/ 566 h 925"/>
              <a:gd name="T56" fmla="*/ 254 w 291"/>
              <a:gd name="T57" fmla="*/ 468 h 925"/>
              <a:gd name="T58" fmla="*/ 257 w 291"/>
              <a:gd name="T59" fmla="*/ 325 h 925"/>
              <a:gd name="T60" fmla="*/ 254 w 291"/>
              <a:gd name="T61" fmla="*/ 236 h 925"/>
              <a:gd name="T62" fmla="*/ 278 w 291"/>
              <a:gd name="T63" fmla="*/ 224 h 925"/>
              <a:gd name="T64" fmla="*/ 291 w 291"/>
              <a:gd name="T65" fmla="*/ 182 h 925"/>
              <a:gd name="T66" fmla="*/ 269 w 291"/>
              <a:gd name="T67" fmla="*/ 105 h 925"/>
              <a:gd name="T68" fmla="*/ 252 w 291"/>
              <a:gd name="T69" fmla="*/ 35 h 925"/>
              <a:gd name="T70" fmla="*/ 195 w 291"/>
              <a:gd name="T71" fmla="*/ 0 h 925"/>
              <a:gd name="T72" fmla="*/ 144 w 291"/>
              <a:gd name="T73" fmla="*/ 35 h 925"/>
              <a:gd name="T74" fmla="*/ 126 w 291"/>
              <a:gd name="T75" fmla="*/ 63 h 925"/>
              <a:gd name="T76" fmla="*/ 144 w 291"/>
              <a:gd name="T77" fmla="*/ 60 h 925"/>
              <a:gd name="T78" fmla="*/ 149 w 291"/>
              <a:gd name="T79" fmla="*/ 100 h 925"/>
              <a:gd name="T80" fmla="*/ 147 w 291"/>
              <a:gd name="T81" fmla="*/ 128 h 925"/>
              <a:gd name="T82" fmla="*/ 102 w 291"/>
              <a:gd name="T83" fmla="*/ 97 h 925"/>
              <a:gd name="T84" fmla="*/ 74 w 291"/>
              <a:gd name="T85" fmla="*/ 70 h 925"/>
              <a:gd name="T86" fmla="*/ 51 w 291"/>
              <a:gd name="T87" fmla="*/ 40 h 925"/>
              <a:gd name="T88" fmla="*/ 24 w 291"/>
              <a:gd name="T89" fmla="*/ 53 h 925"/>
              <a:gd name="T90" fmla="*/ 21 w 291"/>
              <a:gd name="T91" fmla="*/ 71 h 925"/>
              <a:gd name="T92" fmla="*/ 38 w 291"/>
              <a:gd name="T93" fmla="*/ 70 h 925"/>
              <a:gd name="T94" fmla="*/ 37 w 291"/>
              <a:gd name="T95" fmla="*/ 68 h 925"/>
              <a:gd name="T96" fmla="*/ 69 w 291"/>
              <a:gd name="T97" fmla="*/ 132 h 925"/>
              <a:gd name="T98" fmla="*/ 120 w 291"/>
              <a:gd name="T99" fmla="*/ 210 h 925"/>
              <a:gd name="T100" fmla="*/ 116 w 291"/>
              <a:gd name="T101" fmla="*/ 252 h 925"/>
              <a:gd name="T102" fmla="*/ 92 w 291"/>
              <a:gd name="T103" fmla="*/ 229 h 925"/>
              <a:gd name="T104" fmla="*/ 71 w 291"/>
              <a:gd name="T105" fmla="*/ 183 h 925"/>
              <a:gd name="T106" fmla="*/ 70 w 291"/>
              <a:gd name="T107" fmla="*/ 156 h 925"/>
              <a:gd name="T108" fmla="*/ 56 w 291"/>
              <a:gd name="T109" fmla="*/ 130 h 925"/>
              <a:gd name="T110" fmla="*/ 52 w 291"/>
              <a:gd name="T111" fmla="*/ 77 h 925"/>
              <a:gd name="T112" fmla="*/ 52 w 291"/>
              <a:gd name="T113" fmla="*/ 77 h 925"/>
              <a:gd name="T114" fmla="*/ 167 w 291"/>
              <a:gd name="T115" fmla="*/ 655 h 925"/>
              <a:gd name="T116" fmla="*/ 170 w 291"/>
              <a:gd name="T117" fmla="*/ 688 h 925"/>
              <a:gd name="T118" fmla="*/ 138 w 291"/>
              <a:gd name="T119" fmla="*/ 660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925">
                <a:moveTo>
                  <a:pt x="26" y="88"/>
                </a:moveTo>
                <a:lnTo>
                  <a:pt x="26" y="88"/>
                </a:lnTo>
                <a:lnTo>
                  <a:pt x="27" y="91"/>
                </a:lnTo>
                <a:lnTo>
                  <a:pt x="27" y="94"/>
                </a:lnTo>
                <a:lnTo>
                  <a:pt x="26" y="99"/>
                </a:lnTo>
                <a:lnTo>
                  <a:pt x="23" y="97"/>
                </a:lnTo>
                <a:lnTo>
                  <a:pt x="6" y="97"/>
                </a:lnTo>
                <a:lnTo>
                  <a:pt x="3" y="100"/>
                </a:lnTo>
                <a:lnTo>
                  <a:pt x="0" y="100"/>
                </a:lnTo>
                <a:lnTo>
                  <a:pt x="0" y="132"/>
                </a:lnTo>
                <a:lnTo>
                  <a:pt x="3" y="132"/>
                </a:lnTo>
                <a:lnTo>
                  <a:pt x="6" y="134"/>
                </a:lnTo>
                <a:lnTo>
                  <a:pt x="20" y="134"/>
                </a:lnTo>
                <a:lnTo>
                  <a:pt x="16" y="141"/>
                </a:lnTo>
                <a:lnTo>
                  <a:pt x="16" y="141"/>
                </a:lnTo>
                <a:lnTo>
                  <a:pt x="16" y="147"/>
                </a:lnTo>
                <a:lnTo>
                  <a:pt x="16" y="154"/>
                </a:lnTo>
                <a:lnTo>
                  <a:pt x="16" y="154"/>
                </a:lnTo>
                <a:lnTo>
                  <a:pt x="17" y="156"/>
                </a:lnTo>
                <a:lnTo>
                  <a:pt x="20" y="157"/>
                </a:lnTo>
                <a:lnTo>
                  <a:pt x="24" y="157"/>
                </a:lnTo>
                <a:lnTo>
                  <a:pt x="24" y="157"/>
                </a:lnTo>
                <a:lnTo>
                  <a:pt x="28" y="156"/>
                </a:lnTo>
                <a:lnTo>
                  <a:pt x="41" y="182"/>
                </a:lnTo>
                <a:lnTo>
                  <a:pt x="41" y="182"/>
                </a:lnTo>
                <a:lnTo>
                  <a:pt x="40" y="183"/>
                </a:lnTo>
                <a:lnTo>
                  <a:pt x="40" y="186"/>
                </a:lnTo>
                <a:lnTo>
                  <a:pt x="41" y="188"/>
                </a:lnTo>
                <a:lnTo>
                  <a:pt x="41" y="188"/>
                </a:lnTo>
                <a:lnTo>
                  <a:pt x="43" y="192"/>
                </a:lnTo>
                <a:lnTo>
                  <a:pt x="44" y="197"/>
                </a:lnTo>
                <a:lnTo>
                  <a:pt x="44" y="201"/>
                </a:lnTo>
                <a:lnTo>
                  <a:pt x="46" y="206"/>
                </a:lnTo>
                <a:lnTo>
                  <a:pt x="46" y="206"/>
                </a:lnTo>
                <a:lnTo>
                  <a:pt x="47" y="212"/>
                </a:lnTo>
                <a:lnTo>
                  <a:pt x="49" y="222"/>
                </a:lnTo>
                <a:lnTo>
                  <a:pt x="51" y="233"/>
                </a:lnTo>
                <a:lnTo>
                  <a:pt x="51" y="233"/>
                </a:lnTo>
                <a:lnTo>
                  <a:pt x="47" y="236"/>
                </a:lnTo>
                <a:lnTo>
                  <a:pt x="45" y="241"/>
                </a:lnTo>
                <a:lnTo>
                  <a:pt x="44" y="247"/>
                </a:lnTo>
                <a:lnTo>
                  <a:pt x="44" y="247"/>
                </a:lnTo>
                <a:lnTo>
                  <a:pt x="45" y="253"/>
                </a:lnTo>
                <a:lnTo>
                  <a:pt x="46" y="258"/>
                </a:lnTo>
                <a:lnTo>
                  <a:pt x="49" y="269"/>
                </a:lnTo>
                <a:lnTo>
                  <a:pt x="49" y="269"/>
                </a:lnTo>
                <a:lnTo>
                  <a:pt x="51" y="276"/>
                </a:lnTo>
                <a:lnTo>
                  <a:pt x="55" y="286"/>
                </a:lnTo>
                <a:lnTo>
                  <a:pt x="61" y="299"/>
                </a:lnTo>
                <a:lnTo>
                  <a:pt x="65" y="315"/>
                </a:lnTo>
                <a:lnTo>
                  <a:pt x="65" y="315"/>
                </a:lnTo>
                <a:lnTo>
                  <a:pt x="74" y="343"/>
                </a:lnTo>
                <a:lnTo>
                  <a:pt x="78" y="351"/>
                </a:lnTo>
                <a:lnTo>
                  <a:pt x="79" y="353"/>
                </a:lnTo>
                <a:lnTo>
                  <a:pt x="80" y="355"/>
                </a:lnTo>
                <a:lnTo>
                  <a:pt x="80" y="355"/>
                </a:lnTo>
                <a:lnTo>
                  <a:pt x="84" y="356"/>
                </a:lnTo>
                <a:lnTo>
                  <a:pt x="88" y="356"/>
                </a:lnTo>
                <a:lnTo>
                  <a:pt x="93" y="355"/>
                </a:lnTo>
                <a:lnTo>
                  <a:pt x="93" y="355"/>
                </a:lnTo>
                <a:lnTo>
                  <a:pt x="92" y="367"/>
                </a:lnTo>
                <a:lnTo>
                  <a:pt x="92" y="379"/>
                </a:lnTo>
                <a:lnTo>
                  <a:pt x="94" y="391"/>
                </a:lnTo>
                <a:lnTo>
                  <a:pt x="94" y="391"/>
                </a:lnTo>
                <a:lnTo>
                  <a:pt x="97" y="399"/>
                </a:lnTo>
                <a:lnTo>
                  <a:pt x="98" y="409"/>
                </a:lnTo>
                <a:lnTo>
                  <a:pt x="99" y="433"/>
                </a:lnTo>
                <a:lnTo>
                  <a:pt x="102" y="472"/>
                </a:lnTo>
                <a:lnTo>
                  <a:pt x="102" y="472"/>
                </a:lnTo>
                <a:lnTo>
                  <a:pt x="100" y="477"/>
                </a:lnTo>
                <a:lnTo>
                  <a:pt x="98" y="485"/>
                </a:lnTo>
                <a:lnTo>
                  <a:pt x="91" y="505"/>
                </a:lnTo>
                <a:lnTo>
                  <a:pt x="84" y="524"/>
                </a:lnTo>
                <a:lnTo>
                  <a:pt x="80" y="536"/>
                </a:lnTo>
                <a:lnTo>
                  <a:pt x="80" y="536"/>
                </a:lnTo>
                <a:lnTo>
                  <a:pt x="80" y="539"/>
                </a:lnTo>
                <a:lnTo>
                  <a:pt x="81" y="542"/>
                </a:lnTo>
                <a:lnTo>
                  <a:pt x="81" y="543"/>
                </a:lnTo>
                <a:lnTo>
                  <a:pt x="81" y="543"/>
                </a:lnTo>
                <a:lnTo>
                  <a:pt x="75" y="585"/>
                </a:lnTo>
                <a:lnTo>
                  <a:pt x="70" y="616"/>
                </a:lnTo>
                <a:lnTo>
                  <a:pt x="67" y="638"/>
                </a:lnTo>
                <a:lnTo>
                  <a:pt x="67" y="638"/>
                </a:lnTo>
                <a:lnTo>
                  <a:pt x="68" y="645"/>
                </a:lnTo>
                <a:lnTo>
                  <a:pt x="71" y="655"/>
                </a:lnTo>
                <a:lnTo>
                  <a:pt x="78" y="666"/>
                </a:lnTo>
                <a:lnTo>
                  <a:pt x="85" y="677"/>
                </a:lnTo>
                <a:lnTo>
                  <a:pt x="111" y="717"/>
                </a:lnTo>
                <a:lnTo>
                  <a:pt x="111" y="717"/>
                </a:lnTo>
                <a:lnTo>
                  <a:pt x="128" y="741"/>
                </a:lnTo>
                <a:lnTo>
                  <a:pt x="158" y="778"/>
                </a:lnTo>
                <a:lnTo>
                  <a:pt x="186" y="815"/>
                </a:lnTo>
                <a:lnTo>
                  <a:pt x="195" y="828"/>
                </a:lnTo>
                <a:lnTo>
                  <a:pt x="198" y="835"/>
                </a:lnTo>
                <a:lnTo>
                  <a:pt x="198" y="835"/>
                </a:lnTo>
                <a:lnTo>
                  <a:pt x="198" y="837"/>
                </a:lnTo>
                <a:lnTo>
                  <a:pt x="197" y="838"/>
                </a:lnTo>
                <a:lnTo>
                  <a:pt x="195" y="841"/>
                </a:lnTo>
                <a:lnTo>
                  <a:pt x="188" y="843"/>
                </a:lnTo>
                <a:lnTo>
                  <a:pt x="188" y="843"/>
                </a:lnTo>
                <a:lnTo>
                  <a:pt x="186" y="842"/>
                </a:lnTo>
                <a:lnTo>
                  <a:pt x="184" y="842"/>
                </a:lnTo>
                <a:lnTo>
                  <a:pt x="180" y="841"/>
                </a:lnTo>
                <a:lnTo>
                  <a:pt x="175" y="843"/>
                </a:lnTo>
                <a:lnTo>
                  <a:pt x="175" y="843"/>
                </a:lnTo>
                <a:lnTo>
                  <a:pt x="172" y="846"/>
                </a:lnTo>
                <a:lnTo>
                  <a:pt x="170" y="847"/>
                </a:lnTo>
                <a:lnTo>
                  <a:pt x="168" y="850"/>
                </a:lnTo>
                <a:lnTo>
                  <a:pt x="168" y="850"/>
                </a:lnTo>
                <a:lnTo>
                  <a:pt x="167" y="854"/>
                </a:lnTo>
                <a:lnTo>
                  <a:pt x="157" y="858"/>
                </a:lnTo>
                <a:lnTo>
                  <a:pt x="157" y="858"/>
                </a:lnTo>
                <a:lnTo>
                  <a:pt x="152" y="859"/>
                </a:lnTo>
                <a:lnTo>
                  <a:pt x="152" y="860"/>
                </a:lnTo>
                <a:lnTo>
                  <a:pt x="154" y="860"/>
                </a:lnTo>
                <a:lnTo>
                  <a:pt x="154" y="860"/>
                </a:lnTo>
                <a:lnTo>
                  <a:pt x="154" y="860"/>
                </a:lnTo>
                <a:lnTo>
                  <a:pt x="149" y="863"/>
                </a:lnTo>
                <a:lnTo>
                  <a:pt x="149" y="863"/>
                </a:lnTo>
                <a:lnTo>
                  <a:pt x="138" y="866"/>
                </a:lnTo>
                <a:lnTo>
                  <a:pt x="131" y="871"/>
                </a:lnTo>
                <a:lnTo>
                  <a:pt x="131" y="871"/>
                </a:lnTo>
                <a:lnTo>
                  <a:pt x="122" y="875"/>
                </a:lnTo>
                <a:lnTo>
                  <a:pt x="119" y="877"/>
                </a:lnTo>
                <a:lnTo>
                  <a:pt x="116" y="878"/>
                </a:lnTo>
                <a:lnTo>
                  <a:pt x="116" y="878"/>
                </a:lnTo>
                <a:lnTo>
                  <a:pt x="115" y="882"/>
                </a:lnTo>
                <a:lnTo>
                  <a:pt x="114" y="884"/>
                </a:lnTo>
                <a:lnTo>
                  <a:pt x="115" y="888"/>
                </a:lnTo>
                <a:lnTo>
                  <a:pt x="120" y="891"/>
                </a:lnTo>
                <a:lnTo>
                  <a:pt x="120" y="891"/>
                </a:lnTo>
                <a:lnTo>
                  <a:pt x="123" y="894"/>
                </a:lnTo>
                <a:lnTo>
                  <a:pt x="131" y="895"/>
                </a:lnTo>
                <a:lnTo>
                  <a:pt x="146" y="895"/>
                </a:lnTo>
                <a:lnTo>
                  <a:pt x="168" y="895"/>
                </a:lnTo>
                <a:lnTo>
                  <a:pt x="168" y="895"/>
                </a:lnTo>
                <a:lnTo>
                  <a:pt x="145" y="908"/>
                </a:lnTo>
                <a:lnTo>
                  <a:pt x="145" y="908"/>
                </a:lnTo>
                <a:lnTo>
                  <a:pt x="144" y="910"/>
                </a:lnTo>
                <a:lnTo>
                  <a:pt x="143" y="913"/>
                </a:lnTo>
                <a:lnTo>
                  <a:pt x="143" y="914"/>
                </a:lnTo>
                <a:lnTo>
                  <a:pt x="144" y="917"/>
                </a:lnTo>
                <a:lnTo>
                  <a:pt x="145" y="919"/>
                </a:lnTo>
                <a:lnTo>
                  <a:pt x="149" y="922"/>
                </a:lnTo>
                <a:lnTo>
                  <a:pt x="149" y="922"/>
                </a:lnTo>
                <a:lnTo>
                  <a:pt x="156" y="924"/>
                </a:lnTo>
                <a:lnTo>
                  <a:pt x="162" y="925"/>
                </a:lnTo>
                <a:lnTo>
                  <a:pt x="173" y="924"/>
                </a:lnTo>
                <a:lnTo>
                  <a:pt x="173" y="924"/>
                </a:lnTo>
                <a:lnTo>
                  <a:pt x="178" y="924"/>
                </a:lnTo>
                <a:lnTo>
                  <a:pt x="180" y="923"/>
                </a:lnTo>
                <a:lnTo>
                  <a:pt x="202" y="914"/>
                </a:lnTo>
                <a:lnTo>
                  <a:pt x="202" y="914"/>
                </a:lnTo>
                <a:lnTo>
                  <a:pt x="219" y="907"/>
                </a:lnTo>
                <a:lnTo>
                  <a:pt x="233" y="900"/>
                </a:lnTo>
                <a:lnTo>
                  <a:pt x="245" y="893"/>
                </a:lnTo>
                <a:lnTo>
                  <a:pt x="257" y="887"/>
                </a:lnTo>
                <a:lnTo>
                  <a:pt x="257" y="887"/>
                </a:lnTo>
                <a:lnTo>
                  <a:pt x="268" y="882"/>
                </a:lnTo>
                <a:lnTo>
                  <a:pt x="280" y="877"/>
                </a:lnTo>
                <a:lnTo>
                  <a:pt x="285" y="873"/>
                </a:lnTo>
                <a:lnTo>
                  <a:pt x="289" y="871"/>
                </a:lnTo>
                <a:lnTo>
                  <a:pt x="290" y="869"/>
                </a:lnTo>
                <a:lnTo>
                  <a:pt x="290" y="866"/>
                </a:lnTo>
                <a:lnTo>
                  <a:pt x="290" y="866"/>
                </a:lnTo>
                <a:lnTo>
                  <a:pt x="287" y="860"/>
                </a:lnTo>
                <a:lnTo>
                  <a:pt x="285" y="853"/>
                </a:lnTo>
                <a:lnTo>
                  <a:pt x="281" y="847"/>
                </a:lnTo>
                <a:lnTo>
                  <a:pt x="278" y="841"/>
                </a:lnTo>
                <a:lnTo>
                  <a:pt x="278" y="841"/>
                </a:lnTo>
                <a:lnTo>
                  <a:pt x="269" y="831"/>
                </a:lnTo>
                <a:lnTo>
                  <a:pt x="266" y="828"/>
                </a:lnTo>
                <a:lnTo>
                  <a:pt x="264" y="828"/>
                </a:lnTo>
                <a:lnTo>
                  <a:pt x="263" y="828"/>
                </a:lnTo>
                <a:lnTo>
                  <a:pt x="263" y="828"/>
                </a:lnTo>
                <a:lnTo>
                  <a:pt x="260" y="832"/>
                </a:lnTo>
                <a:lnTo>
                  <a:pt x="260" y="832"/>
                </a:lnTo>
                <a:lnTo>
                  <a:pt x="245" y="818"/>
                </a:lnTo>
                <a:lnTo>
                  <a:pt x="245" y="818"/>
                </a:lnTo>
                <a:lnTo>
                  <a:pt x="240" y="812"/>
                </a:lnTo>
                <a:lnTo>
                  <a:pt x="239" y="808"/>
                </a:lnTo>
                <a:lnTo>
                  <a:pt x="239" y="808"/>
                </a:lnTo>
                <a:lnTo>
                  <a:pt x="242" y="770"/>
                </a:lnTo>
                <a:lnTo>
                  <a:pt x="244" y="738"/>
                </a:lnTo>
                <a:lnTo>
                  <a:pt x="245" y="713"/>
                </a:lnTo>
                <a:lnTo>
                  <a:pt x="245" y="713"/>
                </a:lnTo>
                <a:lnTo>
                  <a:pt x="245" y="704"/>
                </a:lnTo>
                <a:lnTo>
                  <a:pt x="243" y="695"/>
                </a:lnTo>
                <a:lnTo>
                  <a:pt x="236" y="674"/>
                </a:lnTo>
                <a:lnTo>
                  <a:pt x="228" y="656"/>
                </a:lnTo>
                <a:lnTo>
                  <a:pt x="222" y="647"/>
                </a:lnTo>
                <a:lnTo>
                  <a:pt x="222" y="647"/>
                </a:lnTo>
                <a:lnTo>
                  <a:pt x="221" y="641"/>
                </a:lnTo>
                <a:lnTo>
                  <a:pt x="220" y="631"/>
                </a:lnTo>
                <a:lnTo>
                  <a:pt x="219" y="603"/>
                </a:lnTo>
                <a:lnTo>
                  <a:pt x="217" y="566"/>
                </a:lnTo>
                <a:lnTo>
                  <a:pt x="217" y="566"/>
                </a:lnTo>
                <a:lnTo>
                  <a:pt x="234" y="519"/>
                </a:lnTo>
                <a:lnTo>
                  <a:pt x="234" y="519"/>
                </a:lnTo>
                <a:lnTo>
                  <a:pt x="238" y="504"/>
                </a:lnTo>
                <a:lnTo>
                  <a:pt x="242" y="492"/>
                </a:lnTo>
                <a:lnTo>
                  <a:pt x="242" y="492"/>
                </a:lnTo>
                <a:lnTo>
                  <a:pt x="254" y="468"/>
                </a:lnTo>
                <a:lnTo>
                  <a:pt x="254" y="468"/>
                </a:lnTo>
                <a:lnTo>
                  <a:pt x="257" y="404"/>
                </a:lnTo>
                <a:lnTo>
                  <a:pt x="260" y="358"/>
                </a:lnTo>
                <a:lnTo>
                  <a:pt x="261" y="343"/>
                </a:lnTo>
                <a:lnTo>
                  <a:pt x="260" y="335"/>
                </a:lnTo>
                <a:lnTo>
                  <a:pt x="260" y="335"/>
                </a:lnTo>
                <a:lnTo>
                  <a:pt x="257" y="325"/>
                </a:lnTo>
                <a:lnTo>
                  <a:pt x="252" y="303"/>
                </a:lnTo>
                <a:lnTo>
                  <a:pt x="248" y="281"/>
                </a:lnTo>
                <a:lnTo>
                  <a:pt x="245" y="265"/>
                </a:lnTo>
                <a:lnTo>
                  <a:pt x="245" y="265"/>
                </a:lnTo>
                <a:lnTo>
                  <a:pt x="246" y="259"/>
                </a:lnTo>
                <a:lnTo>
                  <a:pt x="248" y="252"/>
                </a:lnTo>
                <a:lnTo>
                  <a:pt x="254" y="236"/>
                </a:lnTo>
                <a:lnTo>
                  <a:pt x="262" y="218"/>
                </a:lnTo>
                <a:lnTo>
                  <a:pt x="263" y="233"/>
                </a:lnTo>
                <a:lnTo>
                  <a:pt x="270" y="221"/>
                </a:lnTo>
                <a:lnTo>
                  <a:pt x="278" y="233"/>
                </a:lnTo>
                <a:lnTo>
                  <a:pt x="278" y="233"/>
                </a:lnTo>
                <a:lnTo>
                  <a:pt x="278" y="229"/>
                </a:lnTo>
                <a:lnTo>
                  <a:pt x="278" y="224"/>
                </a:lnTo>
                <a:lnTo>
                  <a:pt x="280" y="218"/>
                </a:lnTo>
                <a:lnTo>
                  <a:pt x="280" y="218"/>
                </a:lnTo>
                <a:lnTo>
                  <a:pt x="286" y="203"/>
                </a:lnTo>
                <a:lnTo>
                  <a:pt x="289" y="195"/>
                </a:lnTo>
                <a:lnTo>
                  <a:pt x="290" y="188"/>
                </a:lnTo>
                <a:lnTo>
                  <a:pt x="290" y="188"/>
                </a:lnTo>
                <a:lnTo>
                  <a:pt x="291" y="182"/>
                </a:lnTo>
                <a:lnTo>
                  <a:pt x="291" y="175"/>
                </a:lnTo>
                <a:lnTo>
                  <a:pt x="290" y="167"/>
                </a:lnTo>
                <a:lnTo>
                  <a:pt x="286" y="152"/>
                </a:lnTo>
                <a:lnTo>
                  <a:pt x="286" y="152"/>
                </a:lnTo>
                <a:lnTo>
                  <a:pt x="280" y="135"/>
                </a:lnTo>
                <a:lnTo>
                  <a:pt x="272" y="116"/>
                </a:lnTo>
                <a:lnTo>
                  <a:pt x="269" y="105"/>
                </a:lnTo>
                <a:lnTo>
                  <a:pt x="266" y="94"/>
                </a:lnTo>
                <a:lnTo>
                  <a:pt x="264" y="82"/>
                </a:lnTo>
                <a:lnTo>
                  <a:pt x="263" y="70"/>
                </a:lnTo>
                <a:lnTo>
                  <a:pt x="263" y="70"/>
                </a:lnTo>
                <a:lnTo>
                  <a:pt x="262" y="58"/>
                </a:lnTo>
                <a:lnTo>
                  <a:pt x="258" y="46"/>
                </a:lnTo>
                <a:lnTo>
                  <a:pt x="252" y="35"/>
                </a:lnTo>
                <a:lnTo>
                  <a:pt x="244" y="24"/>
                </a:lnTo>
                <a:lnTo>
                  <a:pt x="236" y="15"/>
                </a:lnTo>
                <a:lnTo>
                  <a:pt x="226" y="7"/>
                </a:lnTo>
                <a:lnTo>
                  <a:pt x="215" y="2"/>
                </a:lnTo>
                <a:lnTo>
                  <a:pt x="204" y="0"/>
                </a:lnTo>
                <a:lnTo>
                  <a:pt x="204" y="0"/>
                </a:lnTo>
                <a:lnTo>
                  <a:pt x="195" y="0"/>
                </a:lnTo>
                <a:lnTo>
                  <a:pt x="185" y="4"/>
                </a:lnTo>
                <a:lnTo>
                  <a:pt x="175" y="7"/>
                </a:lnTo>
                <a:lnTo>
                  <a:pt x="167" y="13"/>
                </a:lnTo>
                <a:lnTo>
                  <a:pt x="160" y="19"/>
                </a:lnTo>
                <a:lnTo>
                  <a:pt x="152" y="25"/>
                </a:lnTo>
                <a:lnTo>
                  <a:pt x="144" y="35"/>
                </a:lnTo>
                <a:lnTo>
                  <a:pt x="144" y="35"/>
                </a:lnTo>
                <a:lnTo>
                  <a:pt x="140" y="41"/>
                </a:lnTo>
                <a:lnTo>
                  <a:pt x="138" y="47"/>
                </a:lnTo>
                <a:lnTo>
                  <a:pt x="138" y="53"/>
                </a:lnTo>
                <a:lnTo>
                  <a:pt x="138" y="53"/>
                </a:lnTo>
                <a:lnTo>
                  <a:pt x="134" y="57"/>
                </a:lnTo>
                <a:lnTo>
                  <a:pt x="131" y="60"/>
                </a:lnTo>
                <a:lnTo>
                  <a:pt x="126" y="63"/>
                </a:lnTo>
                <a:lnTo>
                  <a:pt x="126" y="63"/>
                </a:lnTo>
                <a:lnTo>
                  <a:pt x="125" y="64"/>
                </a:lnTo>
                <a:lnTo>
                  <a:pt x="128" y="63"/>
                </a:lnTo>
                <a:lnTo>
                  <a:pt x="134" y="63"/>
                </a:lnTo>
                <a:lnTo>
                  <a:pt x="131" y="69"/>
                </a:lnTo>
                <a:lnTo>
                  <a:pt x="144" y="60"/>
                </a:lnTo>
                <a:lnTo>
                  <a:pt x="144" y="60"/>
                </a:lnTo>
                <a:lnTo>
                  <a:pt x="143" y="81"/>
                </a:lnTo>
                <a:lnTo>
                  <a:pt x="143" y="81"/>
                </a:lnTo>
                <a:lnTo>
                  <a:pt x="144" y="86"/>
                </a:lnTo>
                <a:lnTo>
                  <a:pt x="146" y="91"/>
                </a:lnTo>
                <a:lnTo>
                  <a:pt x="149" y="95"/>
                </a:lnTo>
                <a:lnTo>
                  <a:pt x="149" y="100"/>
                </a:lnTo>
                <a:lnTo>
                  <a:pt x="149" y="100"/>
                </a:lnTo>
                <a:lnTo>
                  <a:pt x="147" y="105"/>
                </a:lnTo>
                <a:lnTo>
                  <a:pt x="145" y="110"/>
                </a:lnTo>
                <a:lnTo>
                  <a:pt x="145" y="110"/>
                </a:lnTo>
                <a:lnTo>
                  <a:pt x="146" y="113"/>
                </a:lnTo>
                <a:lnTo>
                  <a:pt x="147" y="116"/>
                </a:lnTo>
                <a:lnTo>
                  <a:pt x="150" y="118"/>
                </a:lnTo>
                <a:lnTo>
                  <a:pt x="147" y="128"/>
                </a:lnTo>
                <a:lnTo>
                  <a:pt x="147" y="128"/>
                </a:lnTo>
                <a:lnTo>
                  <a:pt x="138" y="124"/>
                </a:lnTo>
                <a:lnTo>
                  <a:pt x="127" y="119"/>
                </a:lnTo>
                <a:lnTo>
                  <a:pt x="127" y="119"/>
                </a:lnTo>
                <a:lnTo>
                  <a:pt x="111" y="104"/>
                </a:lnTo>
                <a:lnTo>
                  <a:pt x="111" y="104"/>
                </a:lnTo>
                <a:lnTo>
                  <a:pt x="102" y="97"/>
                </a:lnTo>
                <a:lnTo>
                  <a:pt x="96" y="93"/>
                </a:lnTo>
                <a:lnTo>
                  <a:pt x="93" y="91"/>
                </a:lnTo>
                <a:lnTo>
                  <a:pt x="93" y="91"/>
                </a:lnTo>
                <a:lnTo>
                  <a:pt x="91" y="87"/>
                </a:lnTo>
                <a:lnTo>
                  <a:pt x="84" y="80"/>
                </a:lnTo>
                <a:lnTo>
                  <a:pt x="74" y="70"/>
                </a:lnTo>
                <a:lnTo>
                  <a:pt x="74" y="70"/>
                </a:lnTo>
                <a:lnTo>
                  <a:pt x="69" y="57"/>
                </a:lnTo>
                <a:lnTo>
                  <a:pt x="67" y="48"/>
                </a:lnTo>
                <a:lnTo>
                  <a:pt x="64" y="42"/>
                </a:lnTo>
                <a:lnTo>
                  <a:pt x="64" y="42"/>
                </a:lnTo>
                <a:lnTo>
                  <a:pt x="63" y="41"/>
                </a:lnTo>
                <a:lnTo>
                  <a:pt x="62" y="40"/>
                </a:lnTo>
                <a:lnTo>
                  <a:pt x="51" y="40"/>
                </a:lnTo>
                <a:lnTo>
                  <a:pt x="51" y="40"/>
                </a:lnTo>
                <a:lnTo>
                  <a:pt x="45" y="40"/>
                </a:lnTo>
                <a:lnTo>
                  <a:pt x="40" y="41"/>
                </a:lnTo>
                <a:lnTo>
                  <a:pt x="32" y="46"/>
                </a:lnTo>
                <a:lnTo>
                  <a:pt x="27" y="51"/>
                </a:lnTo>
                <a:lnTo>
                  <a:pt x="24" y="53"/>
                </a:lnTo>
                <a:lnTo>
                  <a:pt x="24" y="53"/>
                </a:lnTo>
                <a:lnTo>
                  <a:pt x="23" y="54"/>
                </a:lnTo>
                <a:lnTo>
                  <a:pt x="21" y="58"/>
                </a:lnTo>
                <a:lnTo>
                  <a:pt x="21" y="58"/>
                </a:lnTo>
                <a:lnTo>
                  <a:pt x="23" y="65"/>
                </a:lnTo>
                <a:lnTo>
                  <a:pt x="23" y="65"/>
                </a:lnTo>
                <a:lnTo>
                  <a:pt x="22" y="68"/>
                </a:lnTo>
                <a:lnTo>
                  <a:pt x="21" y="71"/>
                </a:lnTo>
                <a:lnTo>
                  <a:pt x="21" y="76"/>
                </a:lnTo>
                <a:lnTo>
                  <a:pt x="21" y="76"/>
                </a:lnTo>
                <a:lnTo>
                  <a:pt x="23" y="84"/>
                </a:lnTo>
                <a:lnTo>
                  <a:pt x="26" y="88"/>
                </a:lnTo>
                <a:lnTo>
                  <a:pt x="26" y="88"/>
                </a:lnTo>
                <a:close/>
                <a:moveTo>
                  <a:pt x="39" y="64"/>
                </a:moveTo>
                <a:lnTo>
                  <a:pt x="38" y="70"/>
                </a:lnTo>
                <a:lnTo>
                  <a:pt x="35" y="92"/>
                </a:lnTo>
                <a:lnTo>
                  <a:pt x="33" y="87"/>
                </a:lnTo>
                <a:lnTo>
                  <a:pt x="33" y="87"/>
                </a:lnTo>
                <a:lnTo>
                  <a:pt x="33" y="81"/>
                </a:lnTo>
                <a:lnTo>
                  <a:pt x="33" y="72"/>
                </a:lnTo>
                <a:lnTo>
                  <a:pt x="33" y="72"/>
                </a:lnTo>
                <a:lnTo>
                  <a:pt x="37" y="68"/>
                </a:lnTo>
                <a:lnTo>
                  <a:pt x="39" y="64"/>
                </a:lnTo>
                <a:lnTo>
                  <a:pt x="39" y="64"/>
                </a:lnTo>
                <a:close/>
                <a:moveTo>
                  <a:pt x="56" y="128"/>
                </a:moveTo>
                <a:lnTo>
                  <a:pt x="56" y="106"/>
                </a:lnTo>
                <a:lnTo>
                  <a:pt x="56" y="106"/>
                </a:lnTo>
                <a:lnTo>
                  <a:pt x="69" y="132"/>
                </a:lnTo>
                <a:lnTo>
                  <a:pt x="69" y="132"/>
                </a:lnTo>
                <a:lnTo>
                  <a:pt x="75" y="141"/>
                </a:lnTo>
                <a:lnTo>
                  <a:pt x="84" y="154"/>
                </a:lnTo>
                <a:lnTo>
                  <a:pt x="84" y="154"/>
                </a:lnTo>
                <a:lnTo>
                  <a:pt x="103" y="185"/>
                </a:lnTo>
                <a:lnTo>
                  <a:pt x="103" y="185"/>
                </a:lnTo>
                <a:lnTo>
                  <a:pt x="120" y="210"/>
                </a:lnTo>
                <a:lnTo>
                  <a:pt x="120" y="210"/>
                </a:lnTo>
                <a:lnTo>
                  <a:pt x="117" y="215"/>
                </a:lnTo>
                <a:lnTo>
                  <a:pt x="115" y="224"/>
                </a:lnTo>
                <a:lnTo>
                  <a:pt x="115" y="224"/>
                </a:lnTo>
                <a:lnTo>
                  <a:pt x="114" y="232"/>
                </a:lnTo>
                <a:lnTo>
                  <a:pt x="115" y="240"/>
                </a:lnTo>
                <a:lnTo>
                  <a:pt x="116" y="252"/>
                </a:lnTo>
                <a:lnTo>
                  <a:pt x="116" y="252"/>
                </a:lnTo>
                <a:lnTo>
                  <a:pt x="114" y="251"/>
                </a:lnTo>
                <a:lnTo>
                  <a:pt x="110" y="249"/>
                </a:lnTo>
                <a:lnTo>
                  <a:pt x="103" y="244"/>
                </a:lnTo>
                <a:lnTo>
                  <a:pt x="103" y="244"/>
                </a:lnTo>
                <a:lnTo>
                  <a:pt x="97" y="238"/>
                </a:lnTo>
                <a:lnTo>
                  <a:pt x="93" y="233"/>
                </a:lnTo>
                <a:lnTo>
                  <a:pt x="92" y="229"/>
                </a:lnTo>
                <a:lnTo>
                  <a:pt x="92" y="229"/>
                </a:lnTo>
                <a:lnTo>
                  <a:pt x="91" y="227"/>
                </a:lnTo>
                <a:lnTo>
                  <a:pt x="88" y="226"/>
                </a:lnTo>
                <a:lnTo>
                  <a:pt x="85" y="224"/>
                </a:lnTo>
                <a:lnTo>
                  <a:pt x="85" y="224"/>
                </a:lnTo>
                <a:lnTo>
                  <a:pt x="71" y="183"/>
                </a:lnTo>
                <a:lnTo>
                  <a:pt x="71" y="183"/>
                </a:lnTo>
                <a:lnTo>
                  <a:pt x="70" y="179"/>
                </a:lnTo>
                <a:lnTo>
                  <a:pt x="71" y="176"/>
                </a:lnTo>
                <a:lnTo>
                  <a:pt x="73" y="175"/>
                </a:lnTo>
                <a:lnTo>
                  <a:pt x="74" y="170"/>
                </a:lnTo>
                <a:lnTo>
                  <a:pt x="74" y="170"/>
                </a:lnTo>
                <a:lnTo>
                  <a:pt x="73" y="164"/>
                </a:lnTo>
                <a:lnTo>
                  <a:pt x="70" y="156"/>
                </a:lnTo>
                <a:lnTo>
                  <a:pt x="65" y="144"/>
                </a:lnTo>
                <a:lnTo>
                  <a:pt x="65" y="144"/>
                </a:lnTo>
                <a:lnTo>
                  <a:pt x="63" y="139"/>
                </a:lnTo>
                <a:lnTo>
                  <a:pt x="58" y="133"/>
                </a:lnTo>
                <a:lnTo>
                  <a:pt x="58" y="133"/>
                </a:lnTo>
                <a:lnTo>
                  <a:pt x="57" y="130"/>
                </a:lnTo>
                <a:lnTo>
                  <a:pt x="56" y="130"/>
                </a:lnTo>
                <a:lnTo>
                  <a:pt x="56" y="128"/>
                </a:lnTo>
                <a:close/>
                <a:moveTo>
                  <a:pt x="56" y="133"/>
                </a:moveTo>
                <a:lnTo>
                  <a:pt x="56" y="133"/>
                </a:lnTo>
                <a:lnTo>
                  <a:pt x="56" y="130"/>
                </a:lnTo>
                <a:lnTo>
                  <a:pt x="56" y="133"/>
                </a:lnTo>
                <a:close/>
                <a:moveTo>
                  <a:pt x="52" y="77"/>
                </a:moveTo>
                <a:lnTo>
                  <a:pt x="52" y="77"/>
                </a:lnTo>
                <a:lnTo>
                  <a:pt x="53" y="82"/>
                </a:lnTo>
                <a:lnTo>
                  <a:pt x="57" y="88"/>
                </a:lnTo>
                <a:lnTo>
                  <a:pt x="57" y="88"/>
                </a:lnTo>
                <a:lnTo>
                  <a:pt x="61" y="93"/>
                </a:lnTo>
                <a:lnTo>
                  <a:pt x="58" y="99"/>
                </a:lnTo>
                <a:lnTo>
                  <a:pt x="53" y="99"/>
                </a:lnTo>
                <a:lnTo>
                  <a:pt x="52" y="77"/>
                </a:lnTo>
                <a:close/>
                <a:moveTo>
                  <a:pt x="144" y="627"/>
                </a:moveTo>
                <a:lnTo>
                  <a:pt x="144" y="627"/>
                </a:lnTo>
                <a:lnTo>
                  <a:pt x="149" y="631"/>
                </a:lnTo>
                <a:lnTo>
                  <a:pt x="158" y="642"/>
                </a:lnTo>
                <a:lnTo>
                  <a:pt x="158" y="642"/>
                </a:lnTo>
                <a:lnTo>
                  <a:pt x="163" y="648"/>
                </a:lnTo>
                <a:lnTo>
                  <a:pt x="167" y="655"/>
                </a:lnTo>
                <a:lnTo>
                  <a:pt x="172" y="667"/>
                </a:lnTo>
                <a:lnTo>
                  <a:pt x="172" y="667"/>
                </a:lnTo>
                <a:lnTo>
                  <a:pt x="173" y="673"/>
                </a:lnTo>
                <a:lnTo>
                  <a:pt x="173" y="679"/>
                </a:lnTo>
                <a:lnTo>
                  <a:pt x="173" y="689"/>
                </a:lnTo>
                <a:lnTo>
                  <a:pt x="173" y="689"/>
                </a:lnTo>
                <a:lnTo>
                  <a:pt x="170" y="688"/>
                </a:lnTo>
                <a:lnTo>
                  <a:pt x="164" y="682"/>
                </a:lnTo>
                <a:lnTo>
                  <a:pt x="150" y="670"/>
                </a:lnTo>
                <a:lnTo>
                  <a:pt x="150" y="670"/>
                </a:lnTo>
                <a:lnTo>
                  <a:pt x="145" y="666"/>
                </a:lnTo>
                <a:lnTo>
                  <a:pt x="141" y="666"/>
                </a:lnTo>
                <a:lnTo>
                  <a:pt x="139" y="663"/>
                </a:lnTo>
                <a:lnTo>
                  <a:pt x="138" y="660"/>
                </a:lnTo>
                <a:lnTo>
                  <a:pt x="138" y="660"/>
                </a:lnTo>
                <a:lnTo>
                  <a:pt x="137" y="655"/>
                </a:lnTo>
                <a:lnTo>
                  <a:pt x="138" y="650"/>
                </a:lnTo>
                <a:lnTo>
                  <a:pt x="140" y="639"/>
                </a:lnTo>
                <a:lnTo>
                  <a:pt x="144" y="627"/>
                </a:lnTo>
                <a:lnTo>
                  <a:pt x="144" y="6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40">
            <a:extLst>
              <a:ext uri="{FF2B5EF4-FFF2-40B4-BE49-F238E27FC236}">
                <a16:creationId xmlns:a16="http://schemas.microsoft.com/office/drawing/2014/main" id="{12AC7452-4DA8-4EDA-8DBD-4745A5BD74F3}"/>
              </a:ext>
            </a:extLst>
          </p:cNvPr>
          <p:cNvSpPr>
            <a:spLocks noEditPoints="1"/>
          </p:cNvSpPr>
          <p:nvPr/>
        </p:nvSpPr>
        <p:spPr bwMode="auto">
          <a:xfrm>
            <a:off x="8489486" y="747469"/>
            <a:ext cx="603974" cy="1719699"/>
          </a:xfrm>
          <a:custGeom>
            <a:avLst/>
            <a:gdLst>
              <a:gd name="T0" fmla="*/ 135 w 334"/>
              <a:gd name="T1" fmla="*/ 25 h 951"/>
              <a:gd name="T2" fmla="*/ 99 w 334"/>
              <a:gd name="T3" fmla="*/ 25 h 951"/>
              <a:gd name="T4" fmla="*/ 77 w 334"/>
              <a:gd name="T5" fmla="*/ 18 h 951"/>
              <a:gd name="T6" fmla="*/ 70 w 334"/>
              <a:gd name="T7" fmla="*/ 25 h 951"/>
              <a:gd name="T8" fmla="*/ 56 w 334"/>
              <a:gd name="T9" fmla="*/ 23 h 951"/>
              <a:gd name="T10" fmla="*/ 36 w 334"/>
              <a:gd name="T11" fmla="*/ 76 h 951"/>
              <a:gd name="T12" fmla="*/ 32 w 334"/>
              <a:gd name="T13" fmla="*/ 105 h 951"/>
              <a:gd name="T14" fmla="*/ 12 w 334"/>
              <a:gd name="T15" fmla="*/ 138 h 951"/>
              <a:gd name="T16" fmla="*/ 2 w 334"/>
              <a:gd name="T17" fmla="*/ 174 h 951"/>
              <a:gd name="T18" fmla="*/ 32 w 334"/>
              <a:gd name="T19" fmla="*/ 206 h 951"/>
              <a:gd name="T20" fmla="*/ 111 w 334"/>
              <a:gd name="T21" fmla="*/ 235 h 951"/>
              <a:gd name="T22" fmla="*/ 120 w 334"/>
              <a:gd name="T23" fmla="*/ 275 h 951"/>
              <a:gd name="T24" fmla="*/ 99 w 334"/>
              <a:gd name="T25" fmla="*/ 449 h 951"/>
              <a:gd name="T26" fmla="*/ 100 w 334"/>
              <a:gd name="T27" fmla="*/ 502 h 951"/>
              <a:gd name="T28" fmla="*/ 126 w 334"/>
              <a:gd name="T29" fmla="*/ 656 h 951"/>
              <a:gd name="T30" fmla="*/ 142 w 334"/>
              <a:gd name="T31" fmla="*/ 828 h 951"/>
              <a:gd name="T32" fmla="*/ 135 w 334"/>
              <a:gd name="T33" fmla="*/ 871 h 951"/>
              <a:gd name="T34" fmla="*/ 128 w 334"/>
              <a:gd name="T35" fmla="*/ 885 h 951"/>
              <a:gd name="T36" fmla="*/ 78 w 334"/>
              <a:gd name="T37" fmla="*/ 913 h 951"/>
              <a:gd name="T38" fmla="*/ 47 w 334"/>
              <a:gd name="T39" fmla="*/ 922 h 951"/>
              <a:gd name="T40" fmla="*/ 146 w 334"/>
              <a:gd name="T41" fmla="*/ 932 h 951"/>
              <a:gd name="T42" fmla="*/ 152 w 334"/>
              <a:gd name="T43" fmla="*/ 947 h 951"/>
              <a:gd name="T44" fmla="*/ 247 w 334"/>
              <a:gd name="T45" fmla="*/ 947 h 951"/>
              <a:gd name="T46" fmla="*/ 246 w 334"/>
              <a:gd name="T47" fmla="*/ 925 h 951"/>
              <a:gd name="T48" fmla="*/ 254 w 334"/>
              <a:gd name="T49" fmla="*/ 885 h 951"/>
              <a:gd name="T50" fmla="*/ 264 w 334"/>
              <a:gd name="T51" fmla="*/ 796 h 951"/>
              <a:gd name="T52" fmla="*/ 269 w 334"/>
              <a:gd name="T53" fmla="*/ 618 h 951"/>
              <a:gd name="T54" fmla="*/ 294 w 334"/>
              <a:gd name="T55" fmla="*/ 491 h 951"/>
              <a:gd name="T56" fmla="*/ 290 w 334"/>
              <a:gd name="T57" fmla="*/ 431 h 951"/>
              <a:gd name="T58" fmla="*/ 317 w 334"/>
              <a:gd name="T59" fmla="*/ 273 h 951"/>
              <a:gd name="T60" fmla="*/ 334 w 334"/>
              <a:gd name="T61" fmla="*/ 210 h 951"/>
              <a:gd name="T62" fmla="*/ 318 w 334"/>
              <a:gd name="T63" fmla="*/ 170 h 951"/>
              <a:gd name="T64" fmla="*/ 279 w 334"/>
              <a:gd name="T65" fmla="*/ 167 h 951"/>
              <a:gd name="T66" fmla="*/ 278 w 334"/>
              <a:gd name="T67" fmla="*/ 139 h 951"/>
              <a:gd name="T68" fmla="*/ 283 w 334"/>
              <a:gd name="T69" fmla="*/ 123 h 951"/>
              <a:gd name="T70" fmla="*/ 304 w 334"/>
              <a:gd name="T71" fmla="*/ 103 h 951"/>
              <a:gd name="T72" fmla="*/ 301 w 334"/>
              <a:gd name="T73" fmla="*/ 80 h 951"/>
              <a:gd name="T74" fmla="*/ 296 w 334"/>
              <a:gd name="T75" fmla="*/ 56 h 951"/>
              <a:gd name="T76" fmla="*/ 261 w 334"/>
              <a:gd name="T77" fmla="*/ 36 h 951"/>
              <a:gd name="T78" fmla="*/ 217 w 334"/>
              <a:gd name="T79" fmla="*/ 41 h 951"/>
              <a:gd name="T80" fmla="*/ 196 w 334"/>
              <a:gd name="T81" fmla="*/ 80 h 951"/>
              <a:gd name="T82" fmla="*/ 178 w 334"/>
              <a:gd name="T83" fmla="*/ 76 h 951"/>
              <a:gd name="T84" fmla="*/ 173 w 334"/>
              <a:gd name="T85" fmla="*/ 40 h 951"/>
              <a:gd name="T86" fmla="*/ 183 w 334"/>
              <a:gd name="T87" fmla="*/ 1 h 951"/>
              <a:gd name="T88" fmla="*/ 167 w 334"/>
              <a:gd name="T89" fmla="*/ 15 h 951"/>
              <a:gd name="T90" fmla="*/ 146 w 334"/>
              <a:gd name="T91" fmla="*/ 15 h 951"/>
              <a:gd name="T92" fmla="*/ 142 w 334"/>
              <a:gd name="T93" fmla="*/ 47 h 951"/>
              <a:gd name="T94" fmla="*/ 149 w 334"/>
              <a:gd name="T95" fmla="*/ 56 h 951"/>
              <a:gd name="T96" fmla="*/ 131 w 334"/>
              <a:gd name="T97" fmla="*/ 69 h 951"/>
              <a:gd name="T98" fmla="*/ 66 w 334"/>
              <a:gd name="T99" fmla="*/ 56 h 951"/>
              <a:gd name="T100" fmla="*/ 80 w 334"/>
              <a:gd name="T101" fmla="*/ 33 h 951"/>
              <a:gd name="T102" fmla="*/ 173 w 334"/>
              <a:gd name="T103" fmla="*/ 117 h 951"/>
              <a:gd name="T104" fmla="*/ 200 w 334"/>
              <a:gd name="T105" fmla="*/ 159 h 951"/>
              <a:gd name="T106" fmla="*/ 106 w 334"/>
              <a:gd name="T107" fmla="*/ 174 h 951"/>
              <a:gd name="T108" fmla="*/ 61 w 334"/>
              <a:gd name="T109" fmla="*/ 98 h 951"/>
              <a:gd name="T110" fmla="*/ 80 w 334"/>
              <a:gd name="T111" fmla="*/ 87 h 951"/>
              <a:gd name="T112" fmla="*/ 113 w 334"/>
              <a:gd name="T113" fmla="*/ 65 h 951"/>
              <a:gd name="T114" fmla="*/ 117 w 334"/>
              <a:gd name="T115" fmla="*/ 72 h 951"/>
              <a:gd name="T116" fmla="*/ 144 w 334"/>
              <a:gd name="T117" fmla="*/ 92 h 951"/>
              <a:gd name="T118" fmla="*/ 170 w 334"/>
              <a:gd name="T119" fmla="*/ 98 h 951"/>
              <a:gd name="T120" fmla="*/ 171 w 334"/>
              <a:gd name="T121" fmla="*/ 98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4" h="951">
                <a:moveTo>
                  <a:pt x="142" y="19"/>
                </a:moveTo>
                <a:lnTo>
                  <a:pt x="142" y="19"/>
                </a:lnTo>
                <a:lnTo>
                  <a:pt x="137" y="21"/>
                </a:lnTo>
                <a:lnTo>
                  <a:pt x="135" y="23"/>
                </a:lnTo>
                <a:lnTo>
                  <a:pt x="134" y="24"/>
                </a:lnTo>
                <a:lnTo>
                  <a:pt x="135" y="25"/>
                </a:lnTo>
                <a:lnTo>
                  <a:pt x="135" y="25"/>
                </a:lnTo>
                <a:lnTo>
                  <a:pt x="137" y="28"/>
                </a:lnTo>
                <a:lnTo>
                  <a:pt x="138" y="29"/>
                </a:lnTo>
                <a:lnTo>
                  <a:pt x="95" y="29"/>
                </a:lnTo>
                <a:lnTo>
                  <a:pt x="95" y="29"/>
                </a:lnTo>
                <a:lnTo>
                  <a:pt x="99" y="25"/>
                </a:lnTo>
                <a:lnTo>
                  <a:pt x="99" y="25"/>
                </a:lnTo>
                <a:lnTo>
                  <a:pt x="99" y="24"/>
                </a:lnTo>
                <a:lnTo>
                  <a:pt x="97" y="23"/>
                </a:lnTo>
                <a:lnTo>
                  <a:pt x="91" y="19"/>
                </a:lnTo>
                <a:lnTo>
                  <a:pt x="83" y="18"/>
                </a:lnTo>
                <a:lnTo>
                  <a:pt x="77" y="18"/>
                </a:lnTo>
                <a:lnTo>
                  <a:pt x="77" y="18"/>
                </a:lnTo>
                <a:lnTo>
                  <a:pt x="72" y="21"/>
                </a:lnTo>
                <a:lnTo>
                  <a:pt x="70" y="23"/>
                </a:lnTo>
                <a:lnTo>
                  <a:pt x="70" y="25"/>
                </a:lnTo>
                <a:lnTo>
                  <a:pt x="70" y="25"/>
                </a:lnTo>
                <a:lnTo>
                  <a:pt x="70" y="25"/>
                </a:lnTo>
                <a:lnTo>
                  <a:pt x="68" y="24"/>
                </a:lnTo>
                <a:lnTo>
                  <a:pt x="66" y="23"/>
                </a:lnTo>
                <a:lnTo>
                  <a:pt x="62" y="22"/>
                </a:lnTo>
                <a:lnTo>
                  <a:pt x="58" y="22"/>
                </a:lnTo>
                <a:lnTo>
                  <a:pt x="58" y="22"/>
                </a:lnTo>
                <a:lnTo>
                  <a:pt x="56" y="23"/>
                </a:lnTo>
                <a:lnTo>
                  <a:pt x="54" y="24"/>
                </a:lnTo>
                <a:lnTo>
                  <a:pt x="52" y="28"/>
                </a:lnTo>
                <a:lnTo>
                  <a:pt x="49" y="34"/>
                </a:lnTo>
                <a:lnTo>
                  <a:pt x="47" y="40"/>
                </a:lnTo>
                <a:lnTo>
                  <a:pt x="47" y="40"/>
                </a:lnTo>
                <a:lnTo>
                  <a:pt x="36" y="76"/>
                </a:lnTo>
                <a:lnTo>
                  <a:pt x="36" y="101"/>
                </a:lnTo>
                <a:lnTo>
                  <a:pt x="36" y="101"/>
                </a:lnTo>
                <a:lnTo>
                  <a:pt x="35" y="101"/>
                </a:lnTo>
                <a:lnTo>
                  <a:pt x="33" y="103"/>
                </a:lnTo>
                <a:lnTo>
                  <a:pt x="32" y="105"/>
                </a:lnTo>
                <a:lnTo>
                  <a:pt x="32" y="105"/>
                </a:lnTo>
                <a:lnTo>
                  <a:pt x="30" y="115"/>
                </a:lnTo>
                <a:lnTo>
                  <a:pt x="27" y="121"/>
                </a:lnTo>
                <a:lnTo>
                  <a:pt x="25" y="123"/>
                </a:lnTo>
                <a:lnTo>
                  <a:pt x="25" y="123"/>
                </a:lnTo>
                <a:lnTo>
                  <a:pt x="20" y="128"/>
                </a:lnTo>
                <a:lnTo>
                  <a:pt x="12" y="138"/>
                </a:lnTo>
                <a:lnTo>
                  <a:pt x="7" y="144"/>
                </a:lnTo>
                <a:lnTo>
                  <a:pt x="3" y="151"/>
                </a:lnTo>
                <a:lnTo>
                  <a:pt x="1" y="159"/>
                </a:lnTo>
                <a:lnTo>
                  <a:pt x="0" y="167"/>
                </a:lnTo>
                <a:lnTo>
                  <a:pt x="0" y="167"/>
                </a:lnTo>
                <a:lnTo>
                  <a:pt x="2" y="174"/>
                </a:lnTo>
                <a:lnTo>
                  <a:pt x="5" y="181"/>
                </a:lnTo>
                <a:lnTo>
                  <a:pt x="9" y="187"/>
                </a:lnTo>
                <a:lnTo>
                  <a:pt x="14" y="193"/>
                </a:lnTo>
                <a:lnTo>
                  <a:pt x="25" y="201"/>
                </a:lnTo>
                <a:lnTo>
                  <a:pt x="32" y="206"/>
                </a:lnTo>
                <a:lnTo>
                  <a:pt x="32" y="206"/>
                </a:lnTo>
                <a:lnTo>
                  <a:pt x="44" y="210"/>
                </a:lnTo>
                <a:lnTo>
                  <a:pt x="66" y="217"/>
                </a:lnTo>
                <a:lnTo>
                  <a:pt x="89" y="224"/>
                </a:lnTo>
                <a:lnTo>
                  <a:pt x="106" y="232"/>
                </a:lnTo>
                <a:lnTo>
                  <a:pt x="106" y="232"/>
                </a:lnTo>
                <a:lnTo>
                  <a:pt x="111" y="235"/>
                </a:lnTo>
                <a:lnTo>
                  <a:pt x="113" y="239"/>
                </a:lnTo>
                <a:lnTo>
                  <a:pt x="115" y="244"/>
                </a:lnTo>
                <a:lnTo>
                  <a:pt x="117" y="249"/>
                </a:lnTo>
                <a:lnTo>
                  <a:pt x="118" y="261"/>
                </a:lnTo>
                <a:lnTo>
                  <a:pt x="120" y="275"/>
                </a:lnTo>
                <a:lnTo>
                  <a:pt x="120" y="275"/>
                </a:lnTo>
                <a:lnTo>
                  <a:pt x="120" y="287"/>
                </a:lnTo>
                <a:lnTo>
                  <a:pt x="118" y="308"/>
                </a:lnTo>
                <a:lnTo>
                  <a:pt x="111" y="361"/>
                </a:lnTo>
                <a:lnTo>
                  <a:pt x="101" y="415"/>
                </a:lnTo>
                <a:lnTo>
                  <a:pt x="99" y="435"/>
                </a:lnTo>
                <a:lnTo>
                  <a:pt x="99" y="449"/>
                </a:lnTo>
                <a:lnTo>
                  <a:pt x="99" y="449"/>
                </a:lnTo>
                <a:lnTo>
                  <a:pt x="99" y="463"/>
                </a:lnTo>
                <a:lnTo>
                  <a:pt x="96" y="474"/>
                </a:lnTo>
                <a:lnTo>
                  <a:pt x="95" y="484"/>
                </a:lnTo>
                <a:lnTo>
                  <a:pt x="95" y="484"/>
                </a:lnTo>
                <a:lnTo>
                  <a:pt x="100" y="502"/>
                </a:lnTo>
                <a:lnTo>
                  <a:pt x="106" y="520"/>
                </a:lnTo>
                <a:lnTo>
                  <a:pt x="106" y="520"/>
                </a:lnTo>
                <a:lnTo>
                  <a:pt x="114" y="581"/>
                </a:lnTo>
                <a:lnTo>
                  <a:pt x="124" y="647"/>
                </a:lnTo>
                <a:lnTo>
                  <a:pt x="124" y="647"/>
                </a:lnTo>
                <a:lnTo>
                  <a:pt x="126" y="656"/>
                </a:lnTo>
                <a:lnTo>
                  <a:pt x="131" y="670"/>
                </a:lnTo>
                <a:lnTo>
                  <a:pt x="136" y="684"/>
                </a:lnTo>
                <a:lnTo>
                  <a:pt x="137" y="691"/>
                </a:lnTo>
                <a:lnTo>
                  <a:pt x="138" y="697"/>
                </a:lnTo>
                <a:lnTo>
                  <a:pt x="138" y="697"/>
                </a:lnTo>
                <a:lnTo>
                  <a:pt x="142" y="828"/>
                </a:lnTo>
                <a:lnTo>
                  <a:pt x="142" y="828"/>
                </a:lnTo>
                <a:lnTo>
                  <a:pt x="141" y="846"/>
                </a:lnTo>
                <a:lnTo>
                  <a:pt x="140" y="858"/>
                </a:lnTo>
                <a:lnTo>
                  <a:pt x="136" y="866"/>
                </a:lnTo>
                <a:lnTo>
                  <a:pt x="135" y="871"/>
                </a:lnTo>
                <a:lnTo>
                  <a:pt x="135" y="871"/>
                </a:lnTo>
                <a:lnTo>
                  <a:pt x="132" y="877"/>
                </a:lnTo>
                <a:lnTo>
                  <a:pt x="131" y="878"/>
                </a:lnTo>
                <a:lnTo>
                  <a:pt x="138" y="882"/>
                </a:lnTo>
                <a:lnTo>
                  <a:pt x="138" y="882"/>
                </a:lnTo>
                <a:lnTo>
                  <a:pt x="128" y="885"/>
                </a:lnTo>
                <a:lnTo>
                  <a:pt x="128" y="885"/>
                </a:lnTo>
                <a:lnTo>
                  <a:pt x="114" y="895"/>
                </a:lnTo>
                <a:lnTo>
                  <a:pt x="99" y="907"/>
                </a:lnTo>
                <a:lnTo>
                  <a:pt x="99" y="907"/>
                </a:lnTo>
                <a:lnTo>
                  <a:pt x="94" y="910"/>
                </a:lnTo>
                <a:lnTo>
                  <a:pt x="89" y="911"/>
                </a:lnTo>
                <a:lnTo>
                  <a:pt x="78" y="913"/>
                </a:lnTo>
                <a:lnTo>
                  <a:pt x="61" y="914"/>
                </a:lnTo>
                <a:lnTo>
                  <a:pt x="61" y="914"/>
                </a:lnTo>
                <a:lnTo>
                  <a:pt x="58" y="914"/>
                </a:lnTo>
                <a:lnTo>
                  <a:pt x="54" y="917"/>
                </a:lnTo>
                <a:lnTo>
                  <a:pt x="50" y="918"/>
                </a:lnTo>
                <a:lnTo>
                  <a:pt x="47" y="922"/>
                </a:lnTo>
                <a:lnTo>
                  <a:pt x="47" y="922"/>
                </a:lnTo>
                <a:lnTo>
                  <a:pt x="47" y="924"/>
                </a:lnTo>
                <a:lnTo>
                  <a:pt x="47" y="926"/>
                </a:lnTo>
                <a:lnTo>
                  <a:pt x="48" y="931"/>
                </a:lnTo>
                <a:lnTo>
                  <a:pt x="50" y="936"/>
                </a:lnTo>
                <a:lnTo>
                  <a:pt x="146" y="932"/>
                </a:lnTo>
                <a:lnTo>
                  <a:pt x="146" y="932"/>
                </a:lnTo>
                <a:lnTo>
                  <a:pt x="144" y="937"/>
                </a:lnTo>
                <a:lnTo>
                  <a:pt x="144" y="941"/>
                </a:lnTo>
                <a:lnTo>
                  <a:pt x="146" y="943"/>
                </a:lnTo>
                <a:lnTo>
                  <a:pt x="146" y="943"/>
                </a:lnTo>
                <a:lnTo>
                  <a:pt x="152" y="947"/>
                </a:lnTo>
                <a:lnTo>
                  <a:pt x="160" y="951"/>
                </a:lnTo>
                <a:lnTo>
                  <a:pt x="160" y="951"/>
                </a:lnTo>
                <a:lnTo>
                  <a:pt x="204" y="951"/>
                </a:lnTo>
                <a:lnTo>
                  <a:pt x="232" y="949"/>
                </a:lnTo>
                <a:lnTo>
                  <a:pt x="242" y="948"/>
                </a:lnTo>
                <a:lnTo>
                  <a:pt x="247" y="947"/>
                </a:lnTo>
                <a:lnTo>
                  <a:pt x="247" y="947"/>
                </a:lnTo>
                <a:lnTo>
                  <a:pt x="248" y="943"/>
                </a:lnTo>
                <a:lnTo>
                  <a:pt x="248" y="940"/>
                </a:lnTo>
                <a:lnTo>
                  <a:pt x="247" y="932"/>
                </a:lnTo>
                <a:lnTo>
                  <a:pt x="247" y="932"/>
                </a:lnTo>
                <a:lnTo>
                  <a:pt x="246" y="925"/>
                </a:lnTo>
                <a:lnTo>
                  <a:pt x="246" y="913"/>
                </a:lnTo>
                <a:lnTo>
                  <a:pt x="247" y="896"/>
                </a:lnTo>
                <a:lnTo>
                  <a:pt x="254" y="900"/>
                </a:lnTo>
                <a:lnTo>
                  <a:pt x="254" y="900"/>
                </a:lnTo>
                <a:lnTo>
                  <a:pt x="254" y="894"/>
                </a:lnTo>
                <a:lnTo>
                  <a:pt x="254" y="885"/>
                </a:lnTo>
                <a:lnTo>
                  <a:pt x="254" y="885"/>
                </a:lnTo>
                <a:lnTo>
                  <a:pt x="254" y="882"/>
                </a:lnTo>
                <a:lnTo>
                  <a:pt x="255" y="878"/>
                </a:lnTo>
                <a:lnTo>
                  <a:pt x="258" y="871"/>
                </a:lnTo>
                <a:lnTo>
                  <a:pt x="258" y="871"/>
                </a:lnTo>
                <a:lnTo>
                  <a:pt x="264" y="796"/>
                </a:lnTo>
                <a:lnTo>
                  <a:pt x="267" y="746"/>
                </a:lnTo>
                <a:lnTo>
                  <a:pt x="269" y="719"/>
                </a:lnTo>
                <a:lnTo>
                  <a:pt x="269" y="719"/>
                </a:lnTo>
                <a:lnTo>
                  <a:pt x="267" y="700"/>
                </a:lnTo>
                <a:lnTo>
                  <a:pt x="269" y="666"/>
                </a:lnTo>
                <a:lnTo>
                  <a:pt x="269" y="618"/>
                </a:lnTo>
                <a:lnTo>
                  <a:pt x="269" y="618"/>
                </a:lnTo>
                <a:lnTo>
                  <a:pt x="278" y="566"/>
                </a:lnTo>
                <a:lnTo>
                  <a:pt x="290" y="505"/>
                </a:lnTo>
                <a:lnTo>
                  <a:pt x="290" y="505"/>
                </a:lnTo>
                <a:lnTo>
                  <a:pt x="292" y="498"/>
                </a:lnTo>
                <a:lnTo>
                  <a:pt x="294" y="491"/>
                </a:lnTo>
                <a:lnTo>
                  <a:pt x="298" y="481"/>
                </a:lnTo>
                <a:lnTo>
                  <a:pt x="298" y="481"/>
                </a:lnTo>
                <a:lnTo>
                  <a:pt x="296" y="472"/>
                </a:lnTo>
                <a:lnTo>
                  <a:pt x="294" y="455"/>
                </a:lnTo>
                <a:lnTo>
                  <a:pt x="290" y="431"/>
                </a:lnTo>
                <a:lnTo>
                  <a:pt x="290" y="431"/>
                </a:lnTo>
                <a:lnTo>
                  <a:pt x="294" y="380"/>
                </a:lnTo>
                <a:lnTo>
                  <a:pt x="294" y="380"/>
                </a:lnTo>
                <a:lnTo>
                  <a:pt x="305" y="332"/>
                </a:lnTo>
                <a:lnTo>
                  <a:pt x="316" y="279"/>
                </a:lnTo>
                <a:lnTo>
                  <a:pt x="316" y="279"/>
                </a:lnTo>
                <a:lnTo>
                  <a:pt x="317" y="273"/>
                </a:lnTo>
                <a:lnTo>
                  <a:pt x="320" y="264"/>
                </a:lnTo>
                <a:lnTo>
                  <a:pt x="324" y="257"/>
                </a:lnTo>
                <a:lnTo>
                  <a:pt x="327" y="250"/>
                </a:lnTo>
                <a:lnTo>
                  <a:pt x="327" y="250"/>
                </a:lnTo>
                <a:lnTo>
                  <a:pt x="330" y="229"/>
                </a:lnTo>
                <a:lnTo>
                  <a:pt x="334" y="210"/>
                </a:lnTo>
                <a:lnTo>
                  <a:pt x="334" y="210"/>
                </a:lnTo>
                <a:lnTo>
                  <a:pt x="334" y="205"/>
                </a:lnTo>
                <a:lnTo>
                  <a:pt x="333" y="200"/>
                </a:lnTo>
                <a:lnTo>
                  <a:pt x="328" y="187"/>
                </a:lnTo>
                <a:lnTo>
                  <a:pt x="322" y="175"/>
                </a:lnTo>
                <a:lnTo>
                  <a:pt x="318" y="170"/>
                </a:lnTo>
                <a:lnTo>
                  <a:pt x="316" y="167"/>
                </a:lnTo>
                <a:lnTo>
                  <a:pt x="316" y="167"/>
                </a:lnTo>
                <a:lnTo>
                  <a:pt x="312" y="164"/>
                </a:lnTo>
                <a:lnTo>
                  <a:pt x="307" y="164"/>
                </a:lnTo>
                <a:lnTo>
                  <a:pt x="295" y="164"/>
                </a:lnTo>
                <a:lnTo>
                  <a:pt x="279" y="167"/>
                </a:lnTo>
                <a:lnTo>
                  <a:pt x="279" y="167"/>
                </a:lnTo>
                <a:lnTo>
                  <a:pt x="277" y="157"/>
                </a:lnTo>
                <a:lnTo>
                  <a:pt x="276" y="150"/>
                </a:lnTo>
                <a:lnTo>
                  <a:pt x="276" y="145"/>
                </a:lnTo>
                <a:lnTo>
                  <a:pt x="276" y="145"/>
                </a:lnTo>
                <a:lnTo>
                  <a:pt x="278" y="139"/>
                </a:lnTo>
                <a:lnTo>
                  <a:pt x="279" y="134"/>
                </a:lnTo>
                <a:lnTo>
                  <a:pt x="279" y="134"/>
                </a:lnTo>
                <a:lnTo>
                  <a:pt x="281" y="128"/>
                </a:lnTo>
                <a:lnTo>
                  <a:pt x="282" y="124"/>
                </a:lnTo>
                <a:lnTo>
                  <a:pt x="283" y="123"/>
                </a:lnTo>
                <a:lnTo>
                  <a:pt x="283" y="123"/>
                </a:lnTo>
                <a:lnTo>
                  <a:pt x="290" y="119"/>
                </a:lnTo>
                <a:lnTo>
                  <a:pt x="296" y="115"/>
                </a:lnTo>
                <a:lnTo>
                  <a:pt x="301" y="109"/>
                </a:lnTo>
                <a:lnTo>
                  <a:pt x="301" y="109"/>
                </a:lnTo>
                <a:lnTo>
                  <a:pt x="302" y="105"/>
                </a:lnTo>
                <a:lnTo>
                  <a:pt x="304" y="103"/>
                </a:lnTo>
                <a:lnTo>
                  <a:pt x="302" y="100"/>
                </a:lnTo>
                <a:lnTo>
                  <a:pt x="301" y="98"/>
                </a:lnTo>
                <a:lnTo>
                  <a:pt x="299" y="95"/>
                </a:lnTo>
                <a:lnTo>
                  <a:pt x="298" y="94"/>
                </a:lnTo>
                <a:lnTo>
                  <a:pt x="301" y="80"/>
                </a:lnTo>
                <a:lnTo>
                  <a:pt x="301" y="80"/>
                </a:lnTo>
                <a:lnTo>
                  <a:pt x="301" y="74"/>
                </a:lnTo>
                <a:lnTo>
                  <a:pt x="300" y="68"/>
                </a:lnTo>
                <a:lnTo>
                  <a:pt x="299" y="63"/>
                </a:lnTo>
                <a:lnTo>
                  <a:pt x="298" y="58"/>
                </a:lnTo>
                <a:lnTo>
                  <a:pt x="298" y="58"/>
                </a:lnTo>
                <a:lnTo>
                  <a:pt x="296" y="56"/>
                </a:lnTo>
                <a:lnTo>
                  <a:pt x="295" y="54"/>
                </a:lnTo>
                <a:lnTo>
                  <a:pt x="290" y="49"/>
                </a:lnTo>
                <a:lnTo>
                  <a:pt x="282" y="45"/>
                </a:lnTo>
                <a:lnTo>
                  <a:pt x="272" y="40"/>
                </a:lnTo>
                <a:lnTo>
                  <a:pt x="272" y="40"/>
                </a:lnTo>
                <a:lnTo>
                  <a:pt x="261" y="36"/>
                </a:lnTo>
                <a:lnTo>
                  <a:pt x="249" y="35"/>
                </a:lnTo>
                <a:lnTo>
                  <a:pt x="240" y="35"/>
                </a:lnTo>
                <a:lnTo>
                  <a:pt x="232" y="36"/>
                </a:lnTo>
                <a:lnTo>
                  <a:pt x="232" y="36"/>
                </a:lnTo>
                <a:lnTo>
                  <a:pt x="223" y="39"/>
                </a:lnTo>
                <a:lnTo>
                  <a:pt x="217" y="41"/>
                </a:lnTo>
                <a:lnTo>
                  <a:pt x="211" y="47"/>
                </a:lnTo>
                <a:lnTo>
                  <a:pt x="211" y="47"/>
                </a:lnTo>
                <a:lnTo>
                  <a:pt x="207" y="51"/>
                </a:lnTo>
                <a:lnTo>
                  <a:pt x="204" y="57"/>
                </a:lnTo>
                <a:lnTo>
                  <a:pt x="200" y="66"/>
                </a:lnTo>
                <a:lnTo>
                  <a:pt x="196" y="80"/>
                </a:lnTo>
                <a:lnTo>
                  <a:pt x="189" y="76"/>
                </a:lnTo>
                <a:lnTo>
                  <a:pt x="189" y="76"/>
                </a:lnTo>
                <a:lnTo>
                  <a:pt x="184" y="76"/>
                </a:lnTo>
                <a:lnTo>
                  <a:pt x="181" y="75"/>
                </a:lnTo>
                <a:lnTo>
                  <a:pt x="178" y="76"/>
                </a:lnTo>
                <a:lnTo>
                  <a:pt x="178" y="76"/>
                </a:lnTo>
                <a:lnTo>
                  <a:pt x="177" y="76"/>
                </a:lnTo>
                <a:lnTo>
                  <a:pt x="175" y="74"/>
                </a:lnTo>
                <a:lnTo>
                  <a:pt x="175" y="69"/>
                </a:lnTo>
                <a:lnTo>
                  <a:pt x="175" y="69"/>
                </a:lnTo>
                <a:lnTo>
                  <a:pt x="173" y="53"/>
                </a:lnTo>
                <a:lnTo>
                  <a:pt x="173" y="40"/>
                </a:lnTo>
                <a:lnTo>
                  <a:pt x="175" y="29"/>
                </a:lnTo>
                <a:lnTo>
                  <a:pt x="175" y="29"/>
                </a:lnTo>
                <a:lnTo>
                  <a:pt x="177" y="19"/>
                </a:lnTo>
                <a:lnTo>
                  <a:pt x="181" y="10"/>
                </a:lnTo>
                <a:lnTo>
                  <a:pt x="183" y="2"/>
                </a:lnTo>
                <a:lnTo>
                  <a:pt x="183" y="1"/>
                </a:lnTo>
                <a:lnTo>
                  <a:pt x="182" y="0"/>
                </a:lnTo>
                <a:lnTo>
                  <a:pt x="182" y="0"/>
                </a:lnTo>
                <a:lnTo>
                  <a:pt x="179" y="0"/>
                </a:lnTo>
                <a:lnTo>
                  <a:pt x="177" y="2"/>
                </a:lnTo>
                <a:lnTo>
                  <a:pt x="172" y="7"/>
                </a:lnTo>
                <a:lnTo>
                  <a:pt x="167" y="15"/>
                </a:lnTo>
                <a:lnTo>
                  <a:pt x="167" y="15"/>
                </a:lnTo>
                <a:lnTo>
                  <a:pt x="161" y="12"/>
                </a:lnTo>
                <a:lnTo>
                  <a:pt x="153" y="11"/>
                </a:lnTo>
                <a:lnTo>
                  <a:pt x="153" y="11"/>
                </a:lnTo>
                <a:lnTo>
                  <a:pt x="149" y="12"/>
                </a:lnTo>
                <a:lnTo>
                  <a:pt x="146" y="15"/>
                </a:lnTo>
                <a:lnTo>
                  <a:pt x="142" y="19"/>
                </a:lnTo>
                <a:lnTo>
                  <a:pt x="142" y="19"/>
                </a:lnTo>
                <a:close/>
                <a:moveTo>
                  <a:pt x="135" y="40"/>
                </a:moveTo>
                <a:lnTo>
                  <a:pt x="146" y="25"/>
                </a:lnTo>
                <a:lnTo>
                  <a:pt x="146" y="25"/>
                </a:lnTo>
                <a:lnTo>
                  <a:pt x="142" y="47"/>
                </a:lnTo>
                <a:lnTo>
                  <a:pt x="142" y="47"/>
                </a:lnTo>
                <a:lnTo>
                  <a:pt x="142" y="48"/>
                </a:lnTo>
                <a:lnTo>
                  <a:pt x="143" y="49"/>
                </a:lnTo>
                <a:lnTo>
                  <a:pt x="146" y="52"/>
                </a:lnTo>
                <a:lnTo>
                  <a:pt x="148" y="54"/>
                </a:lnTo>
                <a:lnTo>
                  <a:pt x="149" y="56"/>
                </a:lnTo>
                <a:lnTo>
                  <a:pt x="149" y="58"/>
                </a:lnTo>
                <a:lnTo>
                  <a:pt x="149" y="58"/>
                </a:lnTo>
                <a:lnTo>
                  <a:pt x="148" y="60"/>
                </a:lnTo>
                <a:lnTo>
                  <a:pt x="146" y="62"/>
                </a:lnTo>
                <a:lnTo>
                  <a:pt x="140" y="65"/>
                </a:lnTo>
                <a:lnTo>
                  <a:pt x="131" y="69"/>
                </a:lnTo>
                <a:lnTo>
                  <a:pt x="135" y="40"/>
                </a:lnTo>
                <a:close/>
                <a:moveTo>
                  <a:pt x="80" y="33"/>
                </a:moveTo>
                <a:lnTo>
                  <a:pt x="73" y="62"/>
                </a:lnTo>
                <a:lnTo>
                  <a:pt x="73" y="62"/>
                </a:lnTo>
                <a:lnTo>
                  <a:pt x="68" y="59"/>
                </a:lnTo>
                <a:lnTo>
                  <a:pt x="66" y="56"/>
                </a:lnTo>
                <a:lnTo>
                  <a:pt x="65" y="53"/>
                </a:lnTo>
                <a:lnTo>
                  <a:pt x="65" y="51"/>
                </a:lnTo>
                <a:lnTo>
                  <a:pt x="65" y="51"/>
                </a:lnTo>
                <a:lnTo>
                  <a:pt x="68" y="46"/>
                </a:lnTo>
                <a:lnTo>
                  <a:pt x="73" y="40"/>
                </a:lnTo>
                <a:lnTo>
                  <a:pt x="80" y="33"/>
                </a:lnTo>
                <a:lnTo>
                  <a:pt x="80" y="33"/>
                </a:lnTo>
                <a:close/>
                <a:moveTo>
                  <a:pt x="167" y="112"/>
                </a:moveTo>
                <a:lnTo>
                  <a:pt x="167" y="112"/>
                </a:lnTo>
                <a:lnTo>
                  <a:pt x="175" y="116"/>
                </a:lnTo>
                <a:lnTo>
                  <a:pt x="175" y="116"/>
                </a:lnTo>
                <a:lnTo>
                  <a:pt x="173" y="117"/>
                </a:lnTo>
                <a:lnTo>
                  <a:pt x="173" y="118"/>
                </a:lnTo>
                <a:lnTo>
                  <a:pt x="175" y="119"/>
                </a:lnTo>
                <a:lnTo>
                  <a:pt x="175" y="119"/>
                </a:lnTo>
                <a:lnTo>
                  <a:pt x="181" y="127"/>
                </a:lnTo>
                <a:lnTo>
                  <a:pt x="190" y="144"/>
                </a:lnTo>
                <a:lnTo>
                  <a:pt x="200" y="159"/>
                </a:lnTo>
                <a:lnTo>
                  <a:pt x="204" y="167"/>
                </a:lnTo>
                <a:lnTo>
                  <a:pt x="204" y="167"/>
                </a:lnTo>
                <a:lnTo>
                  <a:pt x="183" y="170"/>
                </a:lnTo>
                <a:lnTo>
                  <a:pt x="165" y="173"/>
                </a:lnTo>
                <a:lnTo>
                  <a:pt x="146" y="174"/>
                </a:lnTo>
                <a:lnTo>
                  <a:pt x="106" y="174"/>
                </a:lnTo>
                <a:lnTo>
                  <a:pt x="106" y="174"/>
                </a:lnTo>
                <a:lnTo>
                  <a:pt x="97" y="173"/>
                </a:lnTo>
                <a:lnTo>
                  <a:pt x="84" y="170"/>
                </a:lnTo>
                <a:lnTo>
                  <a:pt x="70" y="167"/>
                </a:lnTo>
                <a:lnTo>
                  <a:pt x="65" y="105"/>
                </a:lnTo>
                <a:lnTo>
                  <a:pt x="61" y="98"/>
                </a:lnTo>
                <a:lnTo>
                  <a:pt x="65" y="94"/>
                </a:lnTo>
                <a:lnTo>
                  <a:pt x="65" y="94"/>
                </a:lnTo>
                <a:lnTo>
                  <a:pt x="71" y="93"/>
                </a:lnTo>
                <a:lnTo>
                  <a:pt x="76" y="91"/>
                </a:lnTo>
                <a:lnTo>
                  <a:pt x="80" y="87"/>
                </a:lnTo>
                <a:lnTo>
                  <a:pt x="80" y="87"/>
                </a:lnTo>
                <a:lnTo>
                  <a:pt x="82" y="84"/>
                </a:lnTo>
                <a:lnTo>
                  <a:pt x="83" y="81"/>
                </a:lnTo>
                <a:lnTo>
                  <a:pt x="84" y="74"/>
                </a:lnTo>
                <a:lnTo>
                  <a:pt x="84" y="65"/>
                </a:lnTo>
                <a:lnTo>
                  <a:pt x="109" y="65"/>
                </a:lnTo>
                <a:lnTo>
                  <a:pt x="113" y="65"/>
                </a:lnTo>
                <a:lnTo>
                  <a:pt x="113" y="65"/>
                </a:lnTo>
                <a:lnTo>
                  <a:pt x="112" y="65"/>
                </a:lnTo>
                <a:lnTo>
                  <a:pt x="111" y="66"/>
                </a:lnTo>
                <a:lnTo>
                  <a:pt x="112" y="69"/>
                </a:lnTo>
                <a:lnTo>
                  <a:pt x="117" y="72"/>
                </a:lnTo>
                <a:lnTo>
                  <a:pt x="117" y="72"/>
                </a:lnTo>
                <a:lnTo>
                  <a:pt x="128" y="78"/>
                </a:lnTo>
                <a:lnTo>
                  <a:pt x="135" y="83"/>
                </a:lnTo>
                <a:lnTo>
                  <a:pt x="135" y="83"/>
                </a:lnTo>
                <a:lnTo>
                  <a:pt x="137" y="86"/>
                </a:lnTo>
                <a:lnTo>
                  <a:pt x="140" y="89"/>
                </a:lnTo>
                <a:lnTo>
                  <a:pt x="144" y="92"/>
                </a:lnTo>
                <a:lnTo>
                  <a:pt x="148" y="93"/>
                </a:lnTo>
                <a:lnTo>
                  <a:pt x="153" y="94"/>
                </a:lnTo>
                <a:lnTo>
                  <a:pt x="153" y="94"/>
                </a:lnTo>
                <a:lnTo>
                  <a:pt x="160" y="95"/>
                </a:lnTo>
                <a:lnTo>
                  <a:pt x="165" y="97"/>
                </a:lnTo>
                <a:lnTo>
                  <a:pt x="170" y="98"/>
                </a:lnTo>
                <a:lnTo>
                  <a:pt x="170" y="98"/>
                </a:lnTo>
                <a:lnTo>
                  <a:pt x="167" y="105"/>
                </a:lnTo>
                <a:lnTo>
                  <a:pt x="167" y="110"/>
                </a:lnTo>
                <a:lnTo>
                  <a:pt x="167" y="112"/>
                </a:lnTo>
                <a:lnTo>
                  <a:pt x="167" y="112"/>
                </a:lnTo>
                <a:close/>
                <a:moveTo>
                  <a:pt x="171" y="98"/>
                </a:moveTo>
                <a:lnTo>
                  <a:pt x="171" y="98"/>
                </a:lnTo>
                <a:lnTo>
                  <a:pt x="170" y="98"/>
                </a:lnTo>
                <a:lnTo>
                  <a:pt x="170" y="98"/>
                </a:lnTo>
                <a:lnTo>
                  <a:pt x="171" y="98"/>
                </a:lnTo>
                <a:lnTo>
                  <a:pt x="171" y="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9">
            <a:extLst>
              <a:ext uri="{FF2B5EF4-FFF2-40B4-BE49-F238E27FC236}">
                <a16:creationId xmlns:a16="http://schemas.microsoft.com/office/drawing/2014/main" id="{36512FC5-EF15-43C6-B005-B004F6848C0D}"/>
              </a:ext>
            </a:extLst>
          </p:cNvPr>
          <p:cNvSpPr>
            <a:spLocks noEditPoints="1"/>
          </p:cNvSpPr>
          <p:nvPr/>
        </p:nvSpPr>
        <p:spPr bwMode="auto">
          <a:xfrm>
            <a:off x="6304436" y="4779150"/>
            <a:ext cx="957263" cy="1516063"/>
          </a:xfrm>
          <a:custGeom>
            <a:avLst/>
            <a:gdLst>
              <a:gd name="T0" fmla="*/ 515 w 603"/>
              <a:gd name="T1" fmla="*/ 45 h 955"/>
              <a:gd name="T2" fmla="*/ 490 w 603"/>
              <a:gd name="T3" fmla="*/ 18 h 955"/>
              <a:gd name="T4" fmla="*/ 453 w 603"/>
              <a:gd name="T5" fmla="*/ 4 h 955"/>
              <a:gd name="T6" fmla="*/ 394 w 603"/>
              <a:gd name="T7" fmla="*/ 4 h 955"/>
              <a:gd name="T8" fmla="*/ 363 w 603"/>
              <a:gd name="T9" fmla="*/ 45 h 955"/>
              <a:gd name="T10" fmla="*/ 347 w 603"/>
              <a:gd name="T11" fmla="*/ 112 h 955"/>
              <a:gd name="T12" fmla="*/ 297 w 603"/>
              <a:gd name="T13" fmla="*/ 134 h 955"/>
              <a:gd name="T14" fmla="*/ 265 w 603"/>
              <a:gd name="T15" fmla="*/ 170 h 955"/>
              <a:gd name="T16" fmla="*/ 133 w 603"/>
              <a:gd name="T17" fmla="*/ 321 h 955"/>
              <a:gd name="T18" fmla="*/ 85 w 603"/>
              <a:gd name="T19" fmla="*/ 340 h 955"/>
              <a:gd name="T20" fmla="*/ 27 w 603"/>
              <a:gd name="T21" fmla="*/ 470 h 955"/>
              <a:gd name="T22" fmla="*/ 0 w 603"/>
              <a:gd name="T23" fmla="*/ 554 h 955"/>
              <a:gd name="T24" fmla="*/ 29 w 603"/>
              <a:gd name="T25" fmla="*/ 581 h 955"/>
              <a:gd name="T26" fmla="*/ 85 w 603"/>
              <a:gd name="T27" fmla="*/ 604 h 955"/>
              <a:gd name="T28" fmla="*/ 150 w 603"/>
              <a:gd name="T29" fmla="*/ 603 h 955"/>
              <a:gd name="T30" fmla="*/ 184 w 603"/>
              <a:gd name="T31" fmla="*/ 657 h 955"/>
              <a:gd name="T32" fmla="*/ 159 w 603"/>
              <a:gd name="T33" fmla="*/ 729 h 955"/>
              <a:gd name="T34" fmla="*/ 147 w 603"/>
              <a:gd name="T35" fmla="*/ 795 h 955"/>
              <a:gd name="T36" fmla="*/ 132 w 603"/>
              <a:gd name="T37" fmla="*/ 831 h 955"/>
              <a:gd name="T38" fmla="*/ 119 w 603"/>
              <a:gd name="T39" fmla="*/ 865 h 955"/>
              <a:gd name="T40" fmla="*/ 113 w 603"/>
              <a:gd name="T41" fmla="*/ 896 h 955"/>
              <a:gd name="T42" fmla="*/ 123 w 603"/>
              <a:gd name="T43" fmla="*/ 919 h 955"/>
              <a:gd name="T44" fmla="*/ 133 w 603"/>
              <a:gd name="T45" fmla="*/ 942 h 955"/>
              <a:gd name="T46" fmla="*/ 189 w 603"/>
              <a:gd name="T47" fmla="*/ 954 h 955"/>
              <a:gd name="T48" fmla="*/ 214 w 603"/>
              <a:gd name="T49" fmla="*/ 940 h 955"/>
              <a:gd name="T50" fmla="*/ 211 w 603"/>
              <a:gd name="T51" fmla="*/ 929 h 955"/>
              <a:gd name="T52" fmla="*/ 193 w 603"/>
              <a:gd name="T53" fmla="*/ 882 h 955"/>
              <a:gd name="T54" fmla="*/ 208 w 603"/>
              <a:gd name="T55" fmla="*/ 858 h 955"/>
              <a:gd name="T56" fmla="*/ 234 w 603"/>
              <a:gd name="T57" fmla="*/ 773 h 955"/>
              <a:gd name="T58" fmla="*/ 278 w 603"/>
              <a:gd name="T59" fmla="*/ 680 h 955"/>
              <a:gd name="T60" fmla="*/ 246 w 603"/>
              <a:gd name="T61" fmla="*/ 574 h 955"/>
              <a:gd name="T62" fmla="*/ 278 w 603"/>
              <a:gd name="T63" fmla="*/ 556 h 955"/>
              <a:gd name="T64" fmla="*/ 395 w 603"/>
              <a:gd name="T65" fmla="*/ 645 h 955"/>
              <a:gd name="T66" fmla="*/ 366 w 603"/>
              <a:gd name="T67" fmla="*/ 736 h 955"/>
              <a:gd name="T68" fmla="*/ 322 w 603"/>
              <a:gd name="T69" fmla="*/ 827 h 955"/>
              <a:gd name="T70" fmla="*/ 313 w 603"/>
              <a:gd name="T71" fmla="*/ 850 h 955"/>
              <a:gd name="T72" fmla="*/ 323 w 603"/>
              <a:gd name="T73" fmla="*/ 873 h 955"/>
              <a:gd name="T74" fmla="*/ 354 w 603"/>
              <a:gd name="T75" fmla="*/ 871 h 955"/>
              <a:gd name="T76" fmla="*/ 412 w 603"/>
              <a:gd name="T77" fmla="*/ 877 h 955"/>
              <a:gd name="T78" fmla="*/ 477 w 603"/>
              <a:gd name="T79" fmla="*/ 875 h 955"/>
              <a:gd name="T80" fmla="*/ 496 w 603"/>
              <a:gd name="T81" fmla="*/ 849 h 955"/>
              <a:gd name="T82" fmla="*/ 455 w 603"/>
              <a:gd name="T83" fmla="*/ 829 h 955"/>
              <a:gd name="T84" fmla="*/ 428 w 603"/>
              <a:gd name="T85" fmla="*/ 807 h 955"/>
              <a:gd name="T86" fmla="*/ 446 w 603"/>
              <a:gd name="T87" fmla="*/ 774 h 955"/>
              <a:gd name="T88" fmla="*/ 504 w 603"/>
              <a:gd name="T89" fmla="*/ 613 h 955"/>
              <a:gd name="T90" fmla="*/ 503 w 603"/>
              <a:gd name="T91" fmla="*/ 575 h 955"/>
              <a:gd name="T92" fmla="*/ 351 w 603"/>
              <a:gd name="T93" fmla="*/ 449 h 955"/>
              <a:gd name="T94" fmla="*/ 419 w 603"/>
              <a:gd name="T95" fmla="*/ 381 h 955"/>
              <a:gd name="T96" fmla="*/ 453 w 603"/>
              <a:gd name="T97" fmla="*/ 327 h 955"/>
              <a:gd name="T98" fmla="*/ 591 w 603"/>
              <a:gd name="T99" fmla="*/ 334 h 955"/>
              <a:gd name="T100" fmla="*/ 603 w 603"/>
              <a:gd name="T101" fmla="*/ 310 h 955"/>
              <a:gd name="T102" fmla="*/ 595 w 603"/>
              <a:gd name="T103" fmla="*/ 252 h 955"/>
              <a:gd name="T104" fmla="*/ 547 w 603"/>
              <a:gd name="T105" fmla="*/ 163 h 955"/>
              <a:gd name="T106" fmla="*/ 551 w 603"/>
              <a:gd name="T107" fmla="*/ 125 h 955"/>
              <a:gd name="T108" fmla="*/ 578 w 603"/>
              <a:gd name="T109" fmla="*/ 104 h 955"/>
              <a:gd name="T110" fmla="*/ 572 w 603"/>
              <a:gd name="T111" fmla="*/ 82 h 955"/>
              <a:gd name="T112" fmla="*/ 522 w 603"/>
              <a:gd name="T113" fmla="*/ 80 h 955"/>
              <a:gd name="T114" fmla="*/ 500 w 603"/>
              <a:gd name="T115" fmla="*/ 194 h 955"/>
              <a:gd name="T116" fmla="*/ 521 w 603"/>
              <a:gd name="T117" fmla="*/ 235 h 955"/>
              <a:gd name="T118" fmla="*/ 498 w 603"/>
              <a:gd name="T119" fmla="*/ 250 h 955"/>
              <a:gd name="T120" fmla="*/ 498 w 603"/>
              <a:gd name="T121" fmla="*/ 213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" h="955">
                <a:moveTo>
                  <a:pt x="512" y="69"/>
                </a:moveTo>
                <a:lnTo>
                  <a:pt x="512" y="69"/>
                </a:lnTo>
                <a:lnTo>
                  <a:pt x="513" y="63"/>
                </a:lnTo>
                <a:lnTo>
                  <a:pt x="515" y="54"/>
                </a:lnTo>
                <a:lnTo>
                  <a:pt x="515" y="45"/>
                </a:lnTo>
                <a:lnTo>
                  <a:pt x="515" y="45"/>
                </a:lnTo>
                <a:lnTo>
                  <a:pt x="512" y="31"/>
                </a:lnTo>
                <a:lnTo>
                  <a:pt x="510" y="28"/>
                </a:lnTo>
                <a:lnTo>
                  <a:pt x="506" y="24"/>
                </a:lnTo>
                <a:lnTo>
                  <a:pt x="506" y="24"/>
                </a:lnTo>
                <a:lnTo>
                  <a:pt x="499" y="22"/>
                </a:lnTo>
                <a:lnTo>
                  <a:pt x="490" y="18"/>
                </a:lnTo>
                <a:lnTo>
                  <a:pt x="483" y="16"/>
                </a:lnTo>
                <a:lnTo>
                  <a:pt x="480" y="14"/>
                </a:lnTo>
                <a:lnTo>
                  <a:pt x="480" y="14"/>
                </a:lnTo>
                <a:lnTo>
                  <a:pt x="475" y="11"/>
                </a:lnTo>
                <a:lnTo>
                  <a:pt x="461" y="6"/>
                </a:lnTo>
                <a:lnTo>
                  <a:pt x="453" y="4"/>
                </a:lnTo>
                <a:lnTo>
                  <a:pt x="442" y="1"/>
                </a:lnTo>
                <a:lnTo>
                  <a:pt x="430" y="0"/>
                </a:lnTo>
                <a:lnTo>
                  <a:pt x="417" y="0"/>
                </a:lnTo>
                <a:lnTo>
                  <a:pt x="417" y="0"/>
                </a:lnTo>
                <a:lnTo>
                  <a:pt x="405" y="1"/>
                </a:lnTo>
                <a:lnTo>
                  <a:pt x="394" y="4"/>
                </a:lnTo>
                <a:lnTo>
                  <a:pt x="386" y="7"/>
                </a:lnTo>
                <a:lnTo>
                  <a:pt x="378" y="12"/>
                </a:lnTo>
                <a:lnTo>
                  <a:pt x="373" y="18"/>
                </a:lnTo>
                <a:lnTo>
                  <a:pt x="369" y="25"/>
                </a:lnTo>
                <a:lnTo>
                  <a:pt x="365" y="34"/>
                </a:lnTo>
                <a:lnTo>
                  <a:pt x="363" y="45"/>
                </a:lnTo>
                <a:lnTo>
                  <a:pt x="363" y="45"/>
                </a:lnTo>
                <a:lnTo>
                  <a:pt x="358" y="68"/>
                </a:lnTo>
                <a:lnTo>
                  <a:pt x="354" y="88"/>
                </a:lnTo>
                <a:lnTo>
                  <a:pt x="353" y="98"/>
                </a:lnTo>
                <a:lnTo>
                  <a:pt x="349" y="105"/>
                </a:lnTo>
                <a:lnTo>
                  <a:pt x="347" y="112"/>
                </a:lnTo>
                <a:lnTo>
                  <a:pt x="342" y="116"/>
                </a:lnTo>
                <a:lnTo>
                  <a:pt x="342" y="116"/>
                </a:lnTo>
                <a:lnTo>
                  <a:pt x="331" y="121"/>
                </a:lnTo>
                <a:lnTo>
                  <a:pt x="319" y="125"/>
                </a:lnTo>
                <a:lnTo>
                  <a:pt x="307" y="129"/>
                </a:lnTo>
                <a:lnTo>
                  <a:pt x="297" y="134"/>
                </a:lnTo>
                <a:lnTo>
                  <a:pt x="297" y="134"/>
                </a:lnTo>
                <a:lnTo>
                  <a:pt x="288" y="142"/>
                </a:lnTo>
                <a:lnTo>
                  <a:pt x="278" y="153"/>
                </a:lnTo>
                <a:lnTo>
                  <a:pt x="269" y="164"/>
                </a:lnTo>
                <a:lnTo>
                  <a:pt x="265" y="170"/>
                </a:lnTo>
                <a:lnTo>
                  <a:pt x="265" y="170"/>
                </a:lnTo>
                <a:lnTo>
                  <a:pt x="252" y="194"/>
                </a:lnTo>
                <a:lnTo>
                  <a:pt x="220" y="244"/>
                </a:lnTo>
                <a:lnTo>
                  <a:pt x="177" y="315"/>
                </a:lnTo>
                <a:lnTo>
                  <a:pt x="177" y="315"/>
                </a:lnTo>
                <a:lnTo>
                  <a:pt x="164" y="316"/>
                </a:lnTo>
                <a:lnTo>
                  <a:pt x="133" y="321"/>
                </a:lnTo>
                <a:lnTo>
                  <a:pt x="118" y="324"/>
                </a:lnTo>
                <a:lnTo>
                  <a:pt x="102" y="328"/>
                </a:lnTo>
                <a:lnTo>
                  <a:pt x="96" y="331"/>
                </a:lnTo>
                <a:lnTo>
                  <a:pt x="91" y="334"/>
                </a:lnTo>
                <a:lnTo>
                  <a:pt x="88" y="338"/>
                </a:lnTo>
                <a:lnTo>
                  <a:pt x="85" y="340"/>
                </a:lnTo>
                <a:lnTo>
                  <a:pt x="85" y="340"/>
                </a:lnTo>
                <a:lnTo>
                  <a:pt x="74" y="368"/>
                </a:lnTo>
                <a:lnTo>
                  <a:pt x="55" y="408"/>
                </a:lnTo>
                <a:lnTo>
                  <a:pt x="37" y="448"/>
                </a:lnTo>
                <a:lnTo>
                  <a:pt x="27" y="470"/>
                </a:lnTo>
                <a:lnTo>
                  <a:pt x="27" y="470"/>
                </a:lnTo>
                <a:lnTo>
                  <a:pt x="20" y="486"/>
                </a:lnTo>
                <a:lnTo>
                  <a:pt x="9" y="511"/>
                </a:lnTo>
                <a:lnTo>
                  <a:pt x="6" y="525"/>
                </a:lnTo>
                <a:lnTo>
                  <a:pt x="2" y="537"/>
                </a:lnTo>
                <a:lnTo>
                  <a:pt x="0" y="549"/>
                </a:lnTo>
                <a:lnTo>
                  <a:pt x="0" y="554"/>
                </a:lnTo>
                <a:lnTo>
                  <a:pt x="1" y="557"/>
                </a:lnTo>
                <a:lnTo>
                  <a:pt x="1" y="557"/>
                </a:lnTo>
                <a:lnTo>
                  <a:pt x="2" y="561"/>
                </a:lnTo>
                <a:lnTo>
                  <a:pt x="6" y="566"/>
                </a:lnTo>
                <a:lnTo>
                  <a:pt x="15" y="574"/>
                </a:lnTo>
                <a:lnTo>
                  <a:pt x="29" y="581"/>
                </a:lnTo>
                <a:lnTo>
                  <a:pt x="44" y="589"/>
                </a:lnTo>
                <a:lnTo>
                  <a:pt x="59" y="596"/>
                </a:lnTo>
                <a:lnTo>
                  <a:pt x="71" y="601"/>
                </a:lnTo>
                <a:lnTo>
                  <a:pt x="80" y="603"/>
                </a:lnTo>
                <a:lnTo>
                  <a:pt x="85" y="604"/>
                </a:lnTo>
                <a:lnTo>
                  <a:pt x="85" y="604"/>
                </a:lnTo>
                <a:lnTo>
                  <a:pt x="91" y="597"/>
                </a:lnTo>
                <a:lnTo>
                  <a:pt x="101" y="583"/>
                </a:lnTo>
                <a:lnTo>
                  <a:pt x="114" y="562"/>
                </a:lnTo>
                <a:lnTo>
                  <a:pt x="114" y="562"/>
                </a:lnTo>
                <a:lnTo>
                  <a:pt x="125" y="574"/>
                </a:lnTo>
                <a:lnTo>
                  <a:pt x="150" y="603"/>
                </a:lnTo>
                <a:lnTo>
                  <a:pt x="164" y="619"/>
                </a:lnTo>
                <a:lnTo>
                  <a:pt x="174" y="634"/>
                </a:lnTo>
                <a:lnTo>
                  <a:pt x="182" y="648"/>
                </a:lnTo>
                <a:lnTo>
                  <a:pt x="184" y="653"/>
                </a:lnTo>
                <a:lnTo>
                  <a:pt x="184" y="657"/>
                </a:lnTo>
                <a:lnTo>
                  <a:pt x="184" y="657"/>
                </a:lnTo>
                <a:lnTo>
                  <a:pt x="180" y="674"/>
                </a:lnTo>
                <a:lnTo>
                  <a:pt x="177" y="683"/>
                </a:lnTo>
                <a:lnTo>
                  <a:pt x="177" y="683"/>
                </a:lnTo>
                <a:lnTo>
                  <a:pt x="171" y="694"/>
                </a:lnTo>
                <a:lnTo>
                  <a:pt x="162" y="715"/>
                </a:lnTo>
                <a:lnTo>
                  <a:pt x="159" y="729"/>
                </a:lnTo>
                <a:lnTo>
                  <a:pt x="155" y="743"/>
                </a:lnTo>
                <a:lnTo>
                  <a:pt x="152" y="758"/>
                </a:lnTo>
                <a:lnTo>
                  <a:pt x="150" y="772"/>
                </a:lnTo>
                <a:lnTo>
                  <a:pt x="150" y="772"/>
                </a:lnTo>
                <a:lnTo>
                  <a:pt x="149" y="785"/>
                </a:lnTo>
                <a:lnTo>
                  <a:pt x="147" y="795"/>
                </a:lnTo>
                <a:lnTo>
                  <a:pt x="144" y="803"/>
                </a:lnTo>
                <a:lnTo>
                  <a:pt x="142" y="811"/>
                </a:lnTo>
                <a:lnTo>
                  <a:pt x="136" y="821"/>
                </a:lnTo>
                <a:lnTo>
                  <a:pt x="133" y="826"/>
                </a:lnTo>
                <a:lnTo>
                  <a:pt x="132" y="831"/>
                </a:lnTo>
                <a:lnTo>
                  <a:pt x="132" y="831"/>
                </a:lnTo>
                <a:lnTo>
                  <a:pt x="129" y="841"/>
                </a:lnTo>
                <a:lnTo>
                  <a:pt x="125" y="849"/>
                </a:lnTo>
                <a:lnTo>
                  <a:pt x="121" y="856"/>
                </a:lnTo>
                <a:lnTo>
                  <a:pt x="120" y="861"/>
                </a:lnTo>
                <a:lnTo>
                  <a:pt x="120" y="861"/>
                </a:lnTo>
                <a:lnTo>
                  <a:pt x="119" y="865"/>
                </a:lnTo>
                <a:lnTo>
                  <a:pt x="119" y="867"/>
                </a:lnTo>
                <a:lnTo>
                  <a:pt x="114" y="882"/>
                </a:lnTo>
                <a:lnTo>
                  <a:pt x="114" y="882"/>
                </a:lnTo>
                <a:lnTo>
                  <a:pt x="113" y="888"/>
                </a:lnTo>
                <a:lnTo>
                  <a:pt x="113" y="893"/>
                </a:lnTo>
                <a:lnTo>
                  <a:pt x="113" y="896"/>
                </a:lnTo>
                <a:lnTo>
                  <a:pt x="114" y="899"/>
                </a:lnTo>
                <a:lnTo>
                  <a:pt x="119" y="905"/>
                </a:lnTo>
                <a:lnTo>
                  <a:pt x="120" y="910"/>
                </a:lnTo>
                <a:lnTo>
                  <a:pt x="121" y="914"/>
                </a:lnTo>
                <a:lnTo>
                  <a:pt x="121" y="914"/>
                </a:lnTo>
                <a:lnTo>
                  <a:pt x="123" y="919"/>
                </a:lnTo>
                <a:lnTo>
                  <a:pt x="123" y="923"/>
                </a:lnTo>
                <a:lnTo>
                  <a:pt x="121" y="928"/>
                </a:lnTo>
                <a:lnTo>
                  <a:pt x="121" y="930"/>
                </a:lnTo>
                <a:lnTo>
                  <a:pt x="124" y="932"/>
                </a:lnTo>
                <a:lnTo>
                  <a:pt x="133" y="942"/>
                </a:lnTo>
                <a:lnTo>
                  <a:pt x="133" y="942"/>
                </a:lnTo>
                <a:lnTo>
                  <a:pt x="138" y="946"/>
                </a:lnTo>
                <a:lnTo>
                  <a:pt x="143" y="948"/>
                </a:lnTo>
                <a:lnTo>
                  <a:pt x="154" y="953"/>
                </a:lnTo>
                <a:lnTo>
                  <a:pt x="165" y="954"/>
                </a:lnTo>
                <a:lnTo>
                  <a:pt x="177" y="955"/>
                </a:lnTo>
                <a:lnTo>
                  <a:pt x="189" y="954"/>
                </a:lnTo>
                <a:lnTo>
                  <a:pt x="199" y="953"/>
                </a:lnTo>
                <a:lnTo>
                  <a:pt x="206" y="951"/>
                </a:lnTo>
                <a:lnTo>
                  <a:pt x="211" y="947"/>
                </a:lnTo>
                <a:lnTo>
                  <a:pt x="211" y="947"/>
                </a:lnTo>
                <a:lnTo>
                  <a:pt x="213" y="943"/>
                </a:lnTo>
                <a:lnTo>
                  <a:pt x="214" y="940"/>
                </a:lnTo>
                <a:lnTo>
                  <a:pt x="213" y="935"/>
                </a:lnTo>
                <a:lnTo>
                  <a:pt x="212" y="931"/>
                </a:lnTo>
                <a:lnTo>
                  <a:pt x="211" y="930"/>
                </a:lnTo>
                <a:lnTo>
                  <a:pt x="211" y="930"/>
                </a:lnTo>
                <a:lnTo>
                  <a:pt x="211" y="930"/>
                </a:lnTo>
                <a:lnTo>
                  <a:pt x="211" y="929"/>
                </a:lnTo>
                <a:lnTo>
                  <a:pt x="209" y="924"/>
                </a:lnTo>
                <a:lnTo>
                  <a:pt x="207" y="914"/>
                </a:lnTo>
                <a:lnTo>
                  <a:pt x="207" y="914"/>
                </a:lnTo>
                <a:lnTo>
                  <a:pt x="197" y="891"/>
                </a:lnTo>
                <a:lnTo>
                  <a:pt x="193" y="882"/>
                </a:lnTo>
                <a:lnTo>
                  <a:pt x="193" y="882"/>
                </a:lnTo>
                <a:lnTo>
                  <a:pt x="195" y="881"/>
                </a:lnTo>
                <a:lnTo>
                  <a:pt x="200" y="876"/>
                </a:lnTo>
                <a:lnTo>
                  <a:pt x="205" y="868"/>
                </a:lnTo>
                <a:lnTo>
                  <a:pt x="207" y="864"/>
                </a:lnTo>
                <a:lnTo>
                  <a:pt x="208" y="858"/>
                </a:lnTo>
                <a:lnTo>
                  <a:pt x="208" y="858"/>
                </a:lnTo>
                <a:lnTo>
                  <a:pt x="214" y="821"/>
                </a:lnTo>
                <a:lnTo>
                  <a:pt x="218" y="803"/>
                </a:lnTo>
                <a:lnTo>
                  <a:pt x="220" y="796"/>
                </a:lnTo>
                <a:lnTo>
                  <a:pt x="223" y="790"/>
                </a:lnTo>
                <a:lnTo>
                  <a:pt x="223" y="790"/>
                </a:lnTo>
                <a:lnTo>
                  <a:pt x="234" y="773"/>
                </a:lnTo>
                <a:lnTo>
                  <a:pt x="249" y="743"/>
                </a:lnTo>
                <a:lnTo>
                  <a:pt x="265" y="713"/>
                </a:lnTo>
                <a:lnTo>
                  <a:pt x="273" y="696"/>
                </a:lnTo>
                <a:lnTo>
                  <a:pt x="273" y="696"/>
                </a:lnTo>
                <a:lnTo>
                  <a:pt x="277" y="685"/>
                </a:lnTo>
                <a:lnTo>
                  <a:pt x="278" y="680"/>
                </a:lnTo>
                <a:lnTo>
                  <a:pt x="277" y="673"/>
                </a:lnTo>
                <a:lnTo>
                  <a:pt x="277" y="673"/>
                </a:lnTo>
                <a:lnTo>
                  <a:pt x="276" y="665"/>
                </a:lnTo>
                <a:lnTo>
                  <a:pt x="272" y="653"/>
                </a:lnTo>
                <a:lnTo>
                  <a:pt x="261" y="620"/>
                </a:lnTo>
                <a:lnTo>
                  <a:pt x="246" y="574"/>
                </a:lnTo>
                <a:lnTo>
                  <a:pt x="246" y="574"/>
                </a:lnTo>
                <a:lnTo>
                  <a:pt x="243" y="566"/>
                </a:lnTo>
                <a:lnTo>
                  <a:pt x="241" y="551"/>
                </a:lnTo>
                <a:lnTo>
                  <a:pt x="240" y="533"/>
                </a:lnTo>
                <a:lnTo>
                  <a:pt x="240" y="533"/>
                </a:lnTo>
                <a:lnTo>
                  <a:pt x="278" y="556"/>
                </a:lnTo>
                <a:lnTo>
                  <a:pt x="330" y="586"/>
                </a:lnTo>
                <a:lnTo>
                  <a:pt x="330" y="586"/>
                </a:lnTo>
                <a:lnTo>
                  <a:pt x="371" y="609"/>
                </a:lnTo>
                <a:lnTo>
                  <a:pt x="401" y="626"/>
                </a:lnTo>
                <a:lnTo>
                  <a:pt x="401" y="626"/>
                </a:lnTo>
                <a:lnTo>
                  <a:pt x="395" y="645"/>
                </a:lnTo>
                <a:lnTo>
                  <a:pt x="390" y="665"/>
                </a:lnTo>
                <a:lnTo>
                  <a:pt x="384" y="688"/>
                </a:lnTo>
                <a:lnTo>
                  <a:pt x="384" y="688"/>
                </a:lnTo>
                <a:lnTo>
                  <a:pt x="381" y="701"/>
                </a:lnTo>
                <a:lnTo>
                  <a:pt x="375" y="718"/>
                </a:lnTo>
                <a:lnTo>
                  <a:pt x="366" y="736"/>
                </a:lnTo>
                <a:lnTo>
                  <a:pt x="357" y="754"/>
                </a:lnTo>
                <a:lnTo>
                  <a:pt x="338" y="786"/>
                </a:lnTo>
                <a:lnTo>
                  <a:pt x="328" y="807"/>
                </a:lnTo>
                <a:lnTo>
                  <a:pt x="328" y="807"/>
                </a:lnTo>
                <a:lnTo>
                  <a:pt x="324" y="818"/>
                </a:lnTo>
                <a:lnTo>
                  <a:pt x="322" y="827"/>
                </a:lnTo>
                <a:lnTo>
                  <a:pt x="320" y="837"/>
                </a:lnTo>
                <a:lnTo>
                  <a:pt x="320" y="837"/>
                </a:lnTo>
                <a:lnTo>
                  <a:pt x="318" y="840"/>
                </a:lnTo>
                <a:lnTo>
                  <a:pt x="316" y="843"/>
                </a:lnTo>
                <a:lnTo>
                  <a:pt x="313" y="847"/>
                </a:lnTo>
                <a:lnTo>
                  <a:pt x="313" y="850"/>
                </a:lnTo>
                <a:lnTo>
                  <a:pt x="313" y="854"/>
                </a:lnTo>
                <a:lnTo>
                  <a:pt x="314" y="858"/>
                </a:lnTo>
                <a:lnTo>
                  <a:pt x="314" y="858"/>
                </a:lnTo>
                <a:lnTo>
                  <a:pt x="317" y="865"/>
                </a:lnTo>
                <a:lnTo>
                  <a:pt x="320" y="871"/>
                </a:lnTo>
                <a:lnTo>
                  <a:pt x="323" y="873"/>
                </a:lnTo>
                <a:lnTo>
                  <a:pt x="325" y="875"/>
                </a:lnTo>
                <a:lnTo>
                  <a:pt x="329" y="876"/>
                </a:lnTo>
                <a:lnTo>
                  <a:pt x="332" y="876"/>
                </a:lnTo>
                <a:lnTo>
                  <a:pt x="332" y="876"/>
                </a:lnTo>
                <a:lnTo>
                  <a:pt x="342" y="873"/>
                </a:lnTo>
                <a:lnTo>
                  <a:pt x="354" y="871"/>
                </a:lnTo>
                <a:lnTo>
                  <a:pt x="361" y="870"/>
                </a:lnTo>
                <a:lnTo>
                  <a:pt x="370" y="868"/>
                </a:lnTo>
                <a:lnTo>
                  <a:pt x="379" y="870"/>
                </a:lnTo>
                <a:lnTo>
                  <a:pt x="390" y="872"/>
                </a:lnTo>
                <a:lnTo>
                  <a:pt x="390" y="872"/>
                </a:lnTo>
                <a:lnTo>
                  <a:pt x="412" y="877"/>
                </a:lnTo>
                <a:lnTo>
                  <a:pt x="431" y="878"/>
                </a:lnTo>
                <a:lnTo>
                  <a:pt x="448" y="879"/>
                </a:lnTo>
                <a:lnTo>
                  <a:pt x="464" y="878"/>
                </a:lnTo>
                <a:lnTo>
                  <a:pt x="464" y="878"/>
                </a:lnTo>
                <a:lnTo>
                  <a:pt x="470" y="877"/>
                </a:lnTo>
                <a:lnTo>
                  <a:pt x="477" y="875"/>
                </a:lnTo>
                <a:lnTo>
                  <a:pt x="483" y="871"/>
                </a:lnTo>
                <a:lnTo>
                  <a:pt x="489" y="866"/>
                </a:lnTo>
                <a:lnTo>
                  <a:pt x="494" y="862"/>
                </a:lnTo>
                <a:lnTo>
                  <a:pt x="496" y="858"/>
                </a:lnTo>
                <a:lnTo>
                  <a:pt x="498" y="854"/>
                </a:lnTo>
                <a:lnTo>
                  <a:pt x="496" y="849"/>
                </a:lnTo>
                <a:lnTo>
                  <a:pt x="496" y="849"/>
                </a:lnTo>
                <a:lnTo>
                  <a:pt x="493" y="846"/>
                </a:lnTo>
                <a:lnTo>
                  <a:pt x="488" y="842"/>
                </a:lnTo>
                <a:lnTo>
                  <a:pt x="475" y="837"/>
                </a:lnTo>
                <a:lnTo>
                  <a:pt x="455" y="829"/>
                </a:lnTo>
                <a:lnTo>
                  <a:pt x="455" y="829"/>
                </a:lnTo>
                <a:lnTo>
                  <a:pt x="449" y="825"/>
                </a:lnTo>
                <a:lnTo>
                  <a:pt x="440" y="820"/>
                </a:lnTo>
                <a:lnTo>
                  <a:pt x="433" y="813"/>
                </a:lnTo>
                <a:lnTo>
                  <a:pt x="429" y="811"/>
                </a:lnTo>
                <a:lnTo>
                  <a:pt x="428" y="807"/>
                </a:lnTo>
                <a:lnTo>
                  <a:pt x="428" y="807"/>
                </a:lnTo>
                <a:lnTo>
                  <a:pt x="424" y="795"/>
                </a:lnTo>
                <a:lnTo>
                  <a:pt x="423" y="789"/>
                </a:lnTo>
                <a:lnTo>
                  <a:pt x="423" y="789"/>
                </a:lnTo>
                <a:lnTo>
                  <a:pt x="433" y="783"/>
                </a:lnTo>
                <a:lnTo>
                  <a:pt x="446" y="774"/>
                </a:lnTo>
                <a:lnTo>
                  <a:pt x="446" y="774"/>
                </a:lnTo>
                <a:lnTo>
                  <a:pt x="449" y="767"/>
                </a:lnTo>
                <a:lnTo>
                  <a:pt x="457" y="751"/>
                </a:lnTo>
                <a:lnTo>
                  <a:pt x="476" y="700"/>
                </a:lnTo>
                <a:lnTo>
                  <a:pt x="495" y="645"/>
                </a:lnTo>
                <a:lnTo>
                  <a:pt x="501" y="625"/>
                </a:lnTo>
                <a:lnTo>
                  <a:pt x="504" y="613"/>
                </a:lnTo>
                <a:lnTo>
                  <a:pt x="504" y="613"/>
                </a:lnTo>
                <a:lnTo>
                  <a:pt x="506" y="599"/>
                </a:lnTo>
                <a:lnTo>
                  <a:pt x="507" y="590"/>
                </a:lnTo>
                <a:lnTo>
                  <a:pt x="507" y="586"/>
                </a:lnTo>
                <a:lnTo>
                  <a:pt x="506" y="581"/>
                </a:lnTo>
                <a:lnTo>
                  <a:pt x="503" y="575"/>
                </a:lnTo>
                <a:lnTo>
                  <a:pt x="498" y="569"/>
                </a:lnTo>
                <a:lnTo>
                  <a:pt x="498" y="569"/>
                </a:lnTo>
                <a:lnTo>
                  <a:pt x="476" y="549"/>
                </a:lnTo>
                <a:lnTo>
                  <a:pt x="445" y="521"/>
                </a:lnTo>
                <a:lnTo>
                  <a:pt x="402" y="485"/>
                </a:lnTo>
                <a:lnTo>
                  <a:pt x="351" y="449"/>
                </a:lnTo>
                <a:lnTo>
                  <a:pt x="351" y="449"/>
                </a:lnTo>
                <a:lnTo>
                  <a:pt x="378" y="420"/>
                </a:lnTo>
                <a:lnTo>
                  <a:pt x="401" y="397"/>
                </a:lnTo>
                <a:lnTo>
                  <a:pt x="411" y="388"/>
                </a:lnTo>
                <a:lnTo>
                  <a:pt x="419" y="381"/>
                </a:lnTo>
                <a:lnTo>
                  <a:pt x="419" y="381"/>
                </a:lnTo>
                <a:lnTo>
                  <a:pt x="425" y="375"/>
                </a:lnTo>
                <a:lnTo>
                  <a:pt x="431" y="367"/>
                </a:lnTo>
                <a:lnTo>
                  <a:pt x="436" y="357"/>
                </a:lnTo>
                <a:lnTo>
                  <a:pt x="441" y="347"/>
                </a:lnTo>
                <a:lnTo>
                  <a:pt x="449" y="332"/>
                </a:lnTo>
                <a:lnTo>
                  <a:pt x="453" y="327"/>
                </a:lnTo>
                <a:lnTo>
                  <a:pt x="454" y="324"/>
                </a:lnTo>
                <a:lnTo>
                  <a:pt x="455" y="324"/>
                </a:lnTo>
                <a:lnTo>
                  <a:pt x="455" y="324"/>
                </a:lnTo>
                <a:lnTo>
                  <a:pt x="518" y="329"/>
                </a:lnTo>
                <a:lnTo>
                  <a:pt x="563" y="333"/>
                </a:lnTo>
                <a:lnTo>
                  <a:pt x="591" y="334"/>
                </a:lnTo>
                <a:lnTo>
                  <a:pt x="591" y="334"/>
                </a:lnTo>
                <a:lnTo>
                  <a:pt x="594" y="334"/>
                </a:lnTo>
                <a:lnTo>
                  <a:pt x="597" y="332"/>
                </a:lnTo>
                <a:lnTo>
                  <a:pt x="599" y="327"/>
                </a:lnTo>
                <a:lnTo>
                  <a:pt x="601" y="322"/>
                </a:lnTo>
                <a:lnTo>
                  <a:pt x="603" y="310"/>
                </a:lnTo>
                <a:lnTo>
                  <a:pt x="603" y="296"/>
                </a:lnTo>
                <a:lnTo>
                  <a:pt x="601" y="280"/>
                </a:lnTo>
                <a:lnTo>
                  <a:pt x="599" y="267"/>
                </a:lnTo>
                <a:lnTo>
                  <a:pt x="597" y="257"/>
                </a:lnTo>
                <a:lnTo>
                  <a:pt x="595" y="252"/>
                </a:lnTo>
                <a:lnTo>
                  <a:pt x="595" y="252"/>
                </a:lnTo>
                <a:lnTo>
                  <a:pt x="583" y="241"/>
                </a:lnTo>
                <a:lnTo>
                  <a:pt x="575" y="235"/>
                </a:lnTo>
                <a:lnTo>
                  <a:pt x="540" y="179"/>
                </a:lnTo>
                <a:lnTo>
                  <a:pt x="540" y="179"/>
                </a:lnTo>
                <a:lnTo>
                  <a:pt x="545" y="170"/>
                </a:lnTo>
                <a:lnTo>
                  <a:pt x="547" y="163"/>
                </a:lnTo>
                <a:lnTo>
                  <a:pt x="548" y="157"/>
                </a:lnTo>
                <a:lnTo>
                  <a:pt x="548" y="157"/>
                </a:lnTo>
                <a:lnTo>
                  <a:pt x="548" y="144"/>
                </a:lnTo>
                <a:lnTo>
                  <a:pt x="548" y="138"/>
                </a:lnTo>
                <a:lnTo>
                  <a:pt x="539" y="128"/>
                </a:lnTo>
                <a:lnTo>
                  <a:pt x="551" y="125"/>
                </a:lnTo>
                <a:lnTo>
                  <a:pt x="554" y="122"/>
                </a:lnTo>
                <a:lnTo>
                  <a:pt x="571" y="119"/>
                </a:lnTo>
                <a:lnTo>
                  <a:pt x="571" y="119"/>
                </a:lnTo>
                <a:lnTo>
                  <a:pt x="572" y="118"/>
                </a:lnTo>
                <a:lnTo>
                  <a:pt x="576" y="112"/>
                </a:lnTo>
                <a:lnTo>
                  <a:pt x="578" y="104"/>
                </a:lnTo>
                <a:lnTo>
                  <a:pt x="580" y="99"/>
                </a:lnTo>
                <a:lnTo>
                  <a:pt x="578" y="93"/>
                </a:lnTo>
                <a:lnTo>
                  <a:pt x="578" y="93"/>
                </a:lnTo>
                <a:lnTo>
                  <a:pt x="577" y="88"/>
                </a:lnTo>
                <a:lnTo>
                  <a:pt x="575" y="84"/>
                </a:lnTo>
                <a:lnTo>
                  <a:pt x="572" y="82"/>
                </a:lnTo>
                <a:lnTo>
                  <a:pt x="570" y="81"/>
                </a:lnTo>
                <a:lnTo>
                  <a:pt x="565" y="80"/>
                </a:lnTo>
                <a:lnTo>
                  <a:pt x="563" y="80"/>
                </a:lnTo>
                <a:lnTo>
                  <a:pt x="540" y="81"/>
                </a:lnTo>
                <a:lnTo>
                  <a:pt x="536" y="77"/>
                </a:lnTo>
                <a:lnTo>
                  <a:pt x="522" y="80"/>
                </a:lnTo>
                <a:lnTo>
                  <a:pt x="522" y="69"/>
                </a:lnTo>
                <a:lnTo>
                  <a:pt x="512" y="69"/>
                </a:lnTo>
                <a:close/>
                <a:moveTo>
                  <a:pt x="494" y="170"/>
                </a:moveTo>
                <a:lnTo>
                  <a:pt x="494" y="170"/>
                </a:lnTo>
                <a:lnTo>
                  <a:pt x="498" y="183"/>
                </a:lnTo>
                <a:lnTo>
                  <a:pt x="500" y="194"/>
                </a:lnTo>
                <a:lnTo>
                  <a:pt x="504" y="201"/>
                </a:lnTo>
                <a:lnTo>
                  <a:pt x="504" y="201"/>
                </a:lnTo>
                <a:lnTo>
                  <a:pt x="509" y="207"/>
                </a:lnTo>
                <a:lnTo>
                  <a:pt x="513" y="220"/>
                </a:lnTo>
                <a:lnTo>
                  <a:pt x="521" y="235"/>
                </a:lnTo>
                <a:lnTo>
                  <a:pt x="521" y="235"/>
                </a:lnTo>
                <a:lnTo>
                  <a:pt x="527" y="268"/>
                </a:lnTo>
                <a:lnTo>
                  <a:pt x="527" y="268"/>
                </a:lnTo>
                <a:lnTo>
                  <a:pt x="513" y="261"/>
                </a:lnTo>
                <a:lnTo>
                  <a:pt x="504" y="255"/>
                </a:lnTo>
                <a:lnTo>
                  <a:pt x="498" y="250"/>
                </a:lnTo>
                <a:lnTo>
                  <a:pt x="498" y="250"/>
                </a:lnTo>
                <a:lnTo>
                  <a:pt x="496" y="246"/>
                </a:lnTo>
                <a:lnTo>
                  <a:pt x="496" y="242"/>
                </a:lnTo>
                <a:lnTo>
                  <a:pt x="498" y="233"/>
                </a:lnTo>
                <a:lnTo>
                  <a:pt x="498" y="233"/>
                </a:lnTo>
                <a:lnTo>
                  <a:pt x="499" y="223"/>
                </a:lnTo>
                <a:lnTo>
                  <a:pt x="498" y="213"/>
                </a:lnTo>
                <a:lnTo>
                  <a:pt x="498" y="213"/>
                </a:lnTo>
                <a:lnTo>
                  <a:pt x="494" y="170"/>
                </a:lnTo>
                <a:lnTo>
                  <a:pt x="494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80E2A7D0-9770-4276-8713-E4A88A8E42CB}"/>
              </a:ext>
            </a:extLst>
          </p:cNvPr>
          <p:cNvSpPr>
            <a:spLocks noEditPoints="1"/>
          </p:cNvSpPr>
          <p:nvPr/>
        </p:nvSpPr>
        <p:spPr bwMode="auto">
          <a:xfrm>
            <a:off x="8303525" y="4646599"/>
            <a:ext cx="629336" cy="1719651"/>
          </a:xfrm>
          <a:custGeom>
            <a:avLst/>
            <a:gdLst>
              <a:gd name="T0" fmla="*/ 162 w 314"/>
              <a:gd name="T1" fmla="*/ 10 h 858"/>
              <a:gd name="T2" fmla="*/ 159 w 314"/>
              <a:gd name="T3" fmla="*/ 3 h 858"/>
              <a:gd name="T4" fmla="*/ 150 w 314"/>
              <a:gd name="T5" fmla="*/ 0 h 858"/>
              <a:gd name="T6" fmla="*/ 132 w 314"/>
              <a:gd name="T7" fmla="*/ 15 h 858"/>
              <a:gd name="T8" fmla="*/ 133 w 314"/>
              <a:gd name="T9" fmla="*/ 7 h 858"/>
              <a:gd name="T10" fmla="*/ 118 w 314"/>
              <a:gd name="T11" fmla="*/ 21 h 858"/>
              <a:gd name="T12" fmla="*/ 60 w 314"/>
              <a:gd name="T13" fmla="*/ 116 h 858"/>
              <a:gd name="T14" fmla="*/ 51 w 314"/>
              <a:gd name="T15" fmla="*/ 188 h 858"/>
              <a:gd name="T16" fmla="*/ 67 w 314"/>
              <a:gd name="T17" fmla="*/ 252 h 858"/>
              <a:gd name="T18" fmla="*/ 80 w 314"/>
              <a:gd name="T19" fmla="*/ 277 h 858"/>
              <a:gd name="T20" fmla="*/ 60 w 314"/>
              <a:gd name="T21" fmla="*/ 372 h 858"/>
              <a:gd name="T22" fmla="*/ 65 w 314"/>
              <a:gd name="T23" fmla="*/ 405 h 858"/>
              <a:gd name="T24" fmla="*/ 53 w 314"/>
              <a:gd name="T25" fmla="*/ 488 h 858"/>
              <a:gd name="T26" fmla="*/ 36 w 314"/>
              <a:gd name="T27" fmla="*/ 652 h 858"/>
              <a:gd name="T28" fmla="*/ 12 w 314"/>
              <a:gd name="T29" fmla="*/ 764 h 858"/>
              <a:gd name="T30" fmla="*/ 12 w 314"/>
              <a:gd name="T31" fmla="*/ 800 h 858"/>
              <a:gd name="T32" fmla="*/ 3 w 314"/>
              <a:gd name="T33" fmla="*/ 807 h 858"/>
              <a:gd name="T34" fmla="*/ 6 w 314"/>
              <a:gd name="T35" fmla="*/ 830 h 858"/>
              <a:gd name="T36" fmla="*/ 38 w 314"/>
              <a:gd name="T37" fmla="*/ 840 h 858"/>
              <a:gd name="T38" fmla="*/ 52 w 314"/>
              <a:gd name="T39" fmla="*/ 819 h 858"/>
              <a:gd name="T40" fmla="*/ 57 w 314"/>
              <a:gd name="T41" fmla="*/ 800 h 858"/>
              <a:gd name="T42" fmla="*/ 70 w 314"/>
              <a:gd name="T43" fmla="*/ 742 h 858"/>
              <a:gd name="T44" fmla="*/ 92 w 314"/>
              <a:gd name="T45" fmla="*/ 674 h 858"/>
              <a:gd name="T46" fmla="*/ 114 w 314"/>
              <a:gd name="T47" fmla="*/ 611 h 858"/>
              <a:gd name="T48" fmla="*/ 144 w 314"/>
              <a:gd name="T49" fmla="*/ 530 h 858"/>
              <a:gd name="T50" fmla="*/ 156 w 314"/>
              <a:gd name="T51" fmla="*/ 569 h 858"/>
              <a:gd name="T52" fmla="*/ 164 w 314"/>
              <a:gd name="T53" fmla="*/ 692 h 858"/>
              <a:gd name="T54" fmla="*/ 161 w 314"/>
              <a:gd name="T55" fmla="*/ 819 h 858"/>
              <a:gd name="T56" fmla="*/ 170 w 314"/>
              <a:gd name="T57" fmla="*/ 844 h 858"/>
              <a:gd name="T58" fmla="*/ 197 w 314"/>
              <a:gd name="T59" fmla="*/ 858 h 858"/>
              <a:gd name="T60" fmla="*/ 224 w 314"/>
              <a:gd name="T61" fmla="*/ 850 h 858"/>
              <a:gd name="T62" fmla="*/ 221 w 314"/>
              <a:gd name="T63" fmla="*/ 827 h 858"/>
              <a:gd name="T64" fmla="*/ 220 w 314"/>
              <a:gd name="T65" fmla="*/ 763 h 858"/>
              <a:gd name="T66" fmla="*/ 223 w 314"/>
              <a:gd name="T67" fmla="*/ 695 h 858"/>
              <a:gd name="T68" fmla="*/ 240 w 314"/>
              <a:gd name="T69" fmla="*/ 555 h 858"/>
              <a:gd name="T70" fmla="*/ 264 w 314"/>
              <a:gd name="T71" fmla="*/ 484 h 858"/>
              <a:gd name="T72" fmla="*/ 269 w 314"/>
              <a:gd name="T73" fmla="*/ 391 h 858"/>
              <a:gd name="T74" fmla="*/ 271 w 314"/>
              <a:gd name="T75" fmla="*/ 350 h 858"/>
              <a:gd name="T76" fmla="*/ 258 w 314"/>
              <a:gd name="T77" fmla="*/ 315 h 858"/>
              <a:gd name="T78" fmla="*/ 275 w 314"/>
              <a:gd name="T79" fmla="*/ 233 h 858"/>
              <a:gd name="T80" fmla="*/ 288 w 314"/>
              <a:gd name="T81" fmla="*/ 212 h 858"/>
              <a:gd name="T82" fmla="*/ 314 w 314"/>
              <a:gd name="T83" fmla="*/ 163 h 858"/>
              <a:gd name="T84" fmla="*/ 292 w 314"/>
              <a:gd name="T85" fmla="*/ 118 h 858"/>
              <a:gd name="T86" fmla="*/ 249 w 314"/>
              <a:gd name="T87" fmla="*/ 44 h 858"/>
              <a:gd name="T88" fmla="*/ 224 w 314"/>
              <a:gd name="T89" fmla="*/ 12 h 858"/>
              <a:gd name="T90" fmla="*/ 210 w 314"/>
              <a:gd name="T91" fmla="*/ 12 h 858"/>
              <a:gd name="T92" fmla="*/ 206 w 314"/>
              <a:gd name="T93" fmla="*/ 18 h 858"/>
              <a:gd name="T94" fmla="*/ 217 w 314"/>
              <a:gd name="T95" fmla="*/ 49 h 858"/>
              <a:gd name="T96" fmla="*/ 204 w 314"/>
              <a:gd name="T97" fmla="*/ 45 h 858"/>
              <a:gd name="T98" fmla="*/ 226 w 314"/>
              <a:gd name="T99" fmla="*/ 67 h 858"/>
              <a:gd name="T100" fmla="*/ 256 w 314"/>
              <a:gd name="T101" fmla="*/ 130 h 858"/>
              <a:gd name="T102" fmla="*/ 232 w 314"/>
              <a:gd name="T103" fmla="*/ 113 h 858"/>
              <a:gd name="T104" fmla="*/ 211 w 314"/>
              <a:gd name="T105" fmla="*/ 68 h 858"/>
              <a:gd name="T106" fmla="*/ 204 w 314"/>
              <a:gd name="T107" fmla="*/ 45 h 858"/>
              <a:gd name="T108" fmla="*/ 145 w 314"/>
              <a:gd name="T109" fmla="*/ 44 h 858"/>
              <a:gd name="T110" fmla="*/ 114 w 314"/>
              <a:gd name="T111" fmla="*/ 101 h 858"/>
              <a:gd name="T112" fmla="*/ 100 w 314"/>
              <a:gd name="T113" fmla="*/ 118 h 858"/>
              <a:gd name="T114" fmla="*/ 133 w 314"/>
              <a:gd name="T115" fmla="*/ 63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4" h="858">
                <a:moveTo>
                  <a:pt x="164" y="18"/>
                </a:moveTo>
                <a:lnTo>
                  <a:pt x="164" y="18"/>
                </a:lnTo>
                <a:lnTo>
                  <a:pt x="165" y="14"/>
                </a:lnTo>
                <a:lnTo>
                  <a:pt x="167" y="10"/>
                </a:lnTo>
                <a:lnTo>
                  <a:pt x="167" y="9"/>
                </a:lnTo>
                <a:lnTo>
                  <a:pt x="167" y="9"/>
                </a:lnTo>
                <a:lnTo>
                  <a:pt x="162" y="10"/>
                </a:lnTo>
                <a:lnTo>
                  <a:pt x="157" y="12"/>
                </a:lnTo>
                <a:lnTo>
                  <a:pt x="157" y="12"/>
                </a:lnTo>
                <a:lnTo>
                  <a:pt x="161" y="7"/>
                </a:lnTo>
                <a:lnTo>
                  <a:pt x="162" y="4"/>
                </a:lnTo>
                <a:lnTo>
                  <a:pt x="163" y="2"/>
                </a:lnTo>
                <a:lnTo>
                  <a:pt x="163" y="2"/>
                </a:lnTo>
                <a:lnTo>
                  <a:pt x="159" y="3"/>
                </a:lnTo>
                <a:lnTo>
                  <a:pt x="152" y="8"/>
                </a:lnTo>
                <a:lnTo>
                  <a:pt x="142" y="15"/>
                </a:lnTo>
                <a:lnTo>
                  <a:pt x="142" y="15"/>
                </a:lnTo>
                <a:lnTo>
                  <a:pt x="146" y="8"/>
                </a:lnTo>
                <a:lnTo>
                  <a:pt x="150" y="3"/>
                </a:lnTo>
                <a:lnTo>
                  <a:pt x="150" y="1"/>
                </a:lnTo>
                <a:lnTo>
                  <a:pt x="150" y="0"/>
                </a:lnTo>
                <a:lnTo>
                  <a:pt x="150" y="0"/>
                </a:lnTo>
                <a:lnTo>
                  <a:pt x="146" y="0"/>
                </a:lnTo>
                <a:lnTo>
                  <a:pt x="142" y="2"/>
                </a:lnTo>
                <a:lnTo>
                  <a:pt x="139" y="4"/>
                </a:lnTo>
                <a:lnTo>
                  <a:pt x="136" y="8"/>
                </a:lnTo>
                <a:lnTo>
                  <a:pt x="136" y="8"/>
                </a:lnTo>
                <a:lnTo>
                  <a:pt x="132" y="15"/>
                </a:lnTo>
                <a:lnTo>
                  <a:pt x="127" y="21"/>
                </a:lnTo>
                <a:lnTo>
                  <a:pt x="127" y="21"/>
                </a:lnTo>
                <a:lnTo>
                  <a:pt x="128" y="18"/>
                </a:lnTo>
                <a:lnTo>
                  <a:pt x="129" y="13"/>
                </a:lnTo>
                <a:lnTo>
                  <a:pt x="129" y="13"/>
                </a:lnTo>
                <a:lnTo>
                  <a:pt x="132" y="9"/>
                </a:lnTo>
                <a:lnTo>
                  <a:pt x="133" y="7"/>
                </a:lnTo>
                <a:lnTo>
                  <a:pt x="133" y="6"/>
                </a:lnTo>
                <a:lnTo>
                  <a:pt x="133" y="6"/>
                </a:lnTo>
                <a:lnTo>
                  <a:pt x="130" y="7"/>
                </a:lnTo>
                <a:lnTo>
                  <a:pt x="126" y="9"/>
                </a:lnTo>
                <a:lnTo>
                  <a:pt x="120" y="18"/>
                </a:lnTo>
                <a:lnTo>
                  <a:pt x="120" y="18"/>
                </a:lnTo>
                <a:lnTo>
                  <a:pt x="118" y="21"/>
                </a:lnTo>
                <a:lnTo>
                  <a:pt x="118" y="28"/>
                </a:lnTo>
                <a:lnTo>
                  <a:pt x="117" y="38"/>
                </a:lnTo>
                <a:lnTo>
                  <a:pt x="117" y="38"/>
                </a:lnTo>
                <a:lnTo>
                  <a:pt x="93" y="73"/>
                </a:lnTo>
                <a:lnTo>
                  <a:pt x="74" y="100"/>
                </a:lnTo>
                <a:lnTo>
                  <a:pt x="60" y="116"/>
                </a:lnTo>
                <a:lnTo>
                  <a:pt x="60" y="116"/>
                </a:lnTo>
                <a:lnTo>
                  <a:pt x="57" y="121"/>
                </a:lnTo>
                <a:lnTo>
                  <a:pt x="54" y="126"/>
                </a:lnTo>
                <a:lnTo>
                  <a:pt x="48" y="139"/>
                </a:lnTo>
                <a:lnTo>
                  <a:pt x="42" y="159"/>
                </a:lnTo>
                <a:lnTo>
                  <a:pt x="42" y="159"/>
                </a:lnTo>
                <a:lnTo>
                  <a:pt x="45" y="168"/>
                </a:lnTo>
                <a:lnTo>
                  <a:pt x="51" y="188"/>
                </a:lnTo>
                <a:lnTo>
                  <a:pt x="59" y="214"/>
                </a:lnTo>
                <a:lnTo>
                  <a:pt x="59" y="214"/>
                </a:lnTo>
                <a:lnTo>
                  <a:pt x="59" y="225"/>
                </a:lnTo>
                <a:lnTo>
                  <a:pt x="60" y="241"/>
                </a:lnTo>
                <a:lnTo>
                  <a:pt x="60" y="241"/>
                </a:lnTo>
                <a:lnTo>
                  <a:pt x="63" y="245"/>
                </a:lnTo>
                <a:lnTo>
                  <a:pt x="67" y="252"/>
                </a:lnTo>
                <a:lnTo>
                  <a:pt x="70" y="258"/>
                </a:lnTo>
                <a:lnTo>
                  <a:pt x="73" y="261"/>
                </a:lnTo>
                <a:lnTo>
                  <a:pt x="73" y="261"/>
                </a:lnTo>
                <a:lnTo>
                  <a:pt x="75" y="267"/>
                </a:lnTo>
                <a:lnTo>
                  <a:pt x="77" y="271"/>
                </a:lnTo>
                <a:lnTo>
                  <a:pt x="80" y="277"/>
                </a:lnTo>
                <a:lnTo>
                  <a:pt x="80" y="277"/>
                </a:lnTo>
                <a:lnTo>
                  <a:pt x="81" y="283"/>
                </a:lnTo>
                <a:lnTo>
                  <a:pt x="80" y="291"/>
                </a:lnTo>
                <a:lnTo>
                  <a:pt x="76" y="315"/>
                </a:lnTo>
                <a:lnTo>
                  <a:pt x="73" y="338"/>
                </a:lnTo>
                <a:lnTo>
                  <a:pt x="69" y="352"/>
                </a:lnTo>
                <a:lnTo>
                  <a:pt x="69" y="352"/>
                </a:lnTo>
                <a:lnTo>
                  <a:pt x="60" y="372"/>
                </a:lnTo>
                <a:lnTo>
                  <a:pt x="56" y="384"/>
                </a:lnTo>
                <a:lnTo>
                  <a:pt x="56" y="389"/>
                </a:lnTo>
                <a:lnTo>
                  <a:pt x="56" y="394"/>
                </a:lnTo>
                <a:lnTo>
                  <a:pt x="56" y="394"/>
                </a:lnTo>
                <a:lnTo>
                  <a:pt x="58" y="399"/>
                </a:lnTo>
                <a:lnTo>
                  <a:pt x="60" y="402"/>
                </a:lnTo>
                <a:lnTo>
                  <a:pt x="65" y="405"/>
                </a:lnTo>
                <a:lnTo>
                  <a:pt x="65" y="405"/>
                </a:lnTo>
                <a:lnTo>
                  <a:pt x="67" y="407"/>
                </a:lnTo>
                <a:lnTo>
                  <a:pt x="69" y="408"/>
                </a:lnTo>
                <a:lnTo>
                  <a:pt x="69" y="408"/>
                </a:lnTo>
                <a:lnTo>
                  <a:pt x="60" y="443"/>
                </a:lnTo>
                <a:lnTo>
                  <a:pt x="56" y="473"/>
                </a:lnTo>
                <a:lnTo>
                  <a:pt x="53" y="488"/>
                </a:lnTo>
                <a:lnTo>
                  <a:pt x="53" y="500"/>
                </a:lnTo>
                <a:lnTo>
                  <a:pt x="53" y="500"/>
                </a:lnTo>
                <a:lnTo>
                  <a:pt x="53" y="531"/>
                </a:lnTo>
                <a:lnTo>
                  <a:pt x="50" y="570"/>
                </a:lnTo>
                <a:lnTo>
                  <a:pt x="46" y="617"/>
                </a:lnTo>
                <a:lnTo>
                  <a:pt x="46" y="617"/>
                </a:lnTo>
                <a:lnTo>
                  <a:pt x="36" y="652"/>
                </a:lnTo>
                <a:lnTo>
                  <a:pt x="23" y="705"/>
                </a:lnTo>
                <a:lnTo>
                  <a:pt x="23" y="705"/>
                </a:lnTo>
                <a:lnTo>
                  <a:pt x="18" y="739"/>
                </a:lnTo>
                <a:lnTo>
                  <a:pt x="16" y="752"/>
                </a:lnTo>
                <a:lnTo>
                  <a:pt x="13" y="760"/>
                </a:lnTo>
                <a:lnTo>
                  <a:pt x="13" y="760"/>
                </a:lnTo>
                <a:lnTo>
                  <a:pt x="12" y="764"/>
                </a:lnTo>
                <a:lnTo>
                  <a:pt x="12" y="770"/>
                </a:lnTo>
                <a:lnTo>
                  <a:pt x="12" y="781"/>
                </a:lnTo>
                <a:lnTo>
                  <a:pt x="12" y="781"/>
                </a:lnTo>
                <a:lnTo>
                  <a:pt x="12" y="793"/>
                </a:lnTo>
                <a:lnTo>
                  <a:pt x="12" y="798"/>
                </a:lnTo>
                <a:lnTo>
                  <a:pt x="12" y="800"/>
                </a:lnTo>
                <a:lnTo>
                  <a:pt x="12" y="800"/>
                </a:lnTo>
                <a:lnTo>
                  <a:pt x="11" y="801"/>
                </a:lnTo>
                <a:lnTo>
                  <a:pt x="11" y="803"/>
                </a:lnTo>
                <a:lnTo>
                  <a:pt x="10" y="806"/>
                </a:lnTo>
                <a:lnTo>
                  <a:pt x="10" y="806"/>
                </a:lnTo>
                <a:lnTo>
                  <a:pt x="7" y="806"/>
                </a:lnTo>
                <a:lnTo>
                  <a:pt x="5" y="806"/>
                </a:lnTo>
                <a:lnTo>
                  <a:pt x="3" y="807"/>
                </a:lnTo>
                <a:lnTo>
                  <a:pt x="3" y="807"/>
                </a:lnTo>
                <a:lnTo>
                  <a:pt x="0" y="811"/>
                </a:lnTo>
                <a:lnTo>
                  <a:pt x="0" y="817"/>
                </a:lnTo>
                <a:lnTo>
                  <a:pt x="1" y="823"/>
                </a:lnTo>
                <a:lnTo>
                  <a:pt x="3" y="827"/>
                </a:lnTo>
                <a:lnTo>
                  <a:pt x="3" y="827"/>
                </a:lnTo>
                <a:lnTo>
                  <a:pt x="6" y="830"/>
                </a:lnTo>
                <a:lnTo>
                  <a:pt x="9" y="834"/>
                </a:lnTo>
                <a:lnTo>
                  <a:pt x="9" y="834"/>
                </a:lnTo>
                <a:lnTo>
                  <a:pt x="10" y="836"/>
                </a:lnTo>
                <a:lnTo>
                  <a:pt x="13" y="839"/>
                </a:lnTo>
                <a:lnTo>
                  <a:pt x="26" y="840"/>
                </a:lnTo>
                <a:lnTo>
                  <a:pt x="26" y="840"/>
                </a:lnTo>
                <a:lnTo>
                  <a:pt x="38" y="840"/>
                </a:lnTo>
                <a:lnTo>
                  <a:pt x="44" y="839"/>
                </a:lnTo>
                <a:lnTo>
                  <a:pt x="44" y="839"/>
                </a:lnTo>
                <a:lnTo>
                  <a:pt x="46" y="821"/>
                </a:lnTo>
                <a:lnTo>
                  <a:pt x="46" y="821"/>
                </a:lnTo>
                <a:lnTo>
                  <a:pt x="48" y="822"/>
                </a:lnTo>
                <a:lnTo>
                  <a:pt x="50" y="822"/>
                </a:lnTo>
                <a:lnTo>
                  <a:pt x="52" y="819"/>
                </a:lnTo>
                <a:lnTo>
                  <a:pt x="52" y="819"/>
                </a:lnTo>
                <a:lnTo>
                  <a:pt x="52" y="815"/>
                </a:lnTo>
                <a:lnTo>
                  <a:pt x="53" y="810"/>
                </a:lnTo>
                <a:lnTo>
                  <a:pt x="54" y="805"/>
                </a:lnTo>
                <a:lnTo>
                  <a:pt x="56" y="803"/>
                </a:lnTo>
                <a:lnTo>
                  <a:pt x="56" y="803"/>
                </a:lnTo>
                <a:lnTo>
                  <a:pt x="57" y="800"/>
                </a:lnTo>
                <a:lnTo>
                  <a:pt x="58" y="799"/>
                </a:lnTo>
                <a:lnTo>
                  <a:pt x="59" y="794"/>
                </a:lnTo>
                <a:lnTo>
                  <a:pt x="60" y="784"/>
                </a:lnTo>
                <a:lnTo>
                  <a:pt x="60" y="784"/>
                </a:lnTo>
                <a:lnTo>
                  <a:pt x="64" y="762"/>
                </a:lnTo>
                <a:lnTo>
                  <a:pt x="68" y="751"/>
                </a:lnTo>
                <a:lnTo>
                  <a:pt x="70" y="742"/>
                </a:lnTo>
                <a:lnTo>
                  <a:pt x="70" y="742"/>
                </a:lnTo>
                <a:lnTo>
                  <a:pt x="79" y="725"/>
                </a:lnTo>
                <a:lnTo>
                  <a:pt x="82" y="717"/>
                </a:lnTo>
                <a:lnTo>
                  <a:pt x="83" y="711"/>
                </a:lnTo>
                <a:lnTo>
                  <a:pt x="83" y="711"/>
                </a:lnTo>
                <a:lnTo>
                  <a:pt x="86" y="696"/>
                </a:lnTo>
                <a:lnTo>
                  <a:pt x="92" y="674"/>
                </a:lnTo>
                <a:lnTo>
                  <a:pt x="98" y="651"/>
                </a:lnTo>
                <a:lnTo>
                  <a:pt x="101" y="641"/>
                </a:lnTo>
                <a:lnTo>
                  <a:pt x="104" y="636"/>
                </a:lnTo>
                <a:lnTo>
                  <a:pt x="104" y="636"/>
                </a:lnTo>
                <a:lnTo>
                  <a:pt x="106" y="631"/>
                </a:lnTo>
                <a:lnTo>
                  <a:pt x="109" y="625"/>
                </a:lnTo>
                <a:lnTo>
                  <a:pt x="114" y="611"/>
                </a:lnTo>
                <a:lnTo>
                  <a:pt x="118" y="593"/>
                </a:lnTo>
                <a:lnTo>
                  <a:pt x="121" y="584"/>
                </a:lnTo>
                <a:lnTo>
                  <a:pt x="126" y="577"/>
                </a:lnTo>
                <a:lnTo>
                  <a:pt x="126" y="577"/>
                </a:lnTo>
                <a:lnTo>
                  <a:pt x="129" y="567"/>
                </a:lnTo>
                <a:lnTo>
                  <a:pt x="134" y="557"/>
                </a:lnTo>
                <a:lnTo>
                  <a:pt x="144" y="530"/>
                </a:lnTo>
                <a:lnTo>
                  <a:pt x="152" y="508"/>
                </a:lnTo>
                <a:lnTo>
                  <a:pt x="156" y="500"/>
                </a:lnTo>
                <a:lnTo>
                  <a:pt x="156" y="500"/>
                </a:lnTo>
                <a:lnTo>
                  <a:pt x="156" y="511"/>
                </a:lnTo>
                <a:lnTo>
                  <a:pt x="156" y="532"/>
                </a:lnTo>
                <a:lnTo>
                  <a:pt x="156" y="569"/>
                </a:lnTo>
                <a:lnTo>
                  <a:pt x="156" y="569"/>
                </a:lnTo>
                <a:lnTo>
                  <a:pt x="157" y="583"/>
                </a:lnTo>
                <a:lnTo>
                  <a:pt x="162" y="611"/>
                </a:lnTo>
                <a:lnTo>
                  <a:pt x="167" y="641"/>
                </a:lnTo>
                <a:lnTo>
                  <a:pt x="167" y="654"/>
                </a:lnTo>
                <a:lnTo>
                  <a:pt x="167" y="664"/>
                </a:lnTo>
                <a:lnTo>
                  <a:pt x="167" y="664"/>
                </a:lnTo>
                <a:lnTo>
                  <a:pt x="164" y="692"/>
                </a:lnTo>
                <a:lnTo>
                  <a:pt x="163" y="729"/>
                </a:lnTo>
                <a:lnTo>
                  <a:pt x="161" y="784"/>
                </a:lnTo>
                <a:lnTo>
                  <a:pt x="161" y="784"/>
                </a:lnTo>
                <a:lnTo>
                  <a:pt x="161" y="800"/>
                </a:lnTo>
                <a:lnTo>
                  <a:pt x="161" y="810"/>
                </a:lnTo>
                <a:lnTo>
                  <a:pt x="161" y="810"/>
                </a:lnTo>
                <a:lnTo>
                  <a:pt x="161" y="819"/>
                </a:lnTo>
                <a:lnTo>
                  <a:pt x="161" y="829"/>
                </a:lnTo>
                <a:lnTo>
                  <a:pt x="161" y="829"/>
                </a:lnTo>
                <a:lnTo>
                  <a:pt x="162" y="833"/>
                </a:lnTo>
                <a:lnTo>
                  <a:pt x="163" y="838"/>
                </a:lnTo>
                <a:lnTo>
                  <a:pt x="164" y="842"/>
                </a:lnTo>
                <a:lnTo>
                  <a:pt x="170" y="844"/>
                </a:lnTo>
                <a:lnTo>
                  <a:pt x="170" y="844"/>
                </a:lnTo>
                <a:lnTo>
                  <a:pt x="170" y="850"/>
                </a:lnTo>
                <a:lnTo>
                  <a:pt x="170" y="853"/>
                </a:lnTo>
                <a:lnTo>
                  <a:pt x="173" y="856"/>
                </a:lnTo>
                <a:lnTo>
                  <a:pt x="173" y="856"/>
                </a:lnTo>
                <a:lnTo>
                  <a:pt x="177" y="857"/>
                </a:lnTo>
                <a:lnTo>
                  <a:pt x="187" y="858"/>
                </a:lnTo>
                <a:lnTo>
                  <a:pt x="197" y="858"/>
                </a:lnTo>
                <a:lnTo>
                  <a:pt x="203" y="857"/>
                </a:lnTo>
                <a:lnTo>
                  <a:pt x="203" y="857"/>
                </a:lnTo>
                <a:lnTo>
                  <a:pt x="211" y="854"/>
                </a:lnTo>
                <a:lnTo>
                  <a:pt x="220" y="852"/>
                </a:lnTo>
                <a:lnTo>
                  <a:pt x="220" y="852"/>
                </a:lnTo>
                <a:lnTo>
                  <a:pt x="222" y="851"/>
                </a:lnTo>
                <a:lnTo>
                  <a:pt x="224" y="850"/>
                </a:lnTo>
                <a:lnTo>
                  <a:pt x="227" y="847"/>
                </a:lnTo>
                <a:lnTo>
                  <a:pt x="227" y="844"/>
                </a:lnTo>
                <a:lnTo>
                  <a:pt x="227" y="844"/>
                </a:lnTo>
                <a:lnTo>
                  <a:pt x="224" y="834"/>
                </a:lnTo>
                <a:lnTo>
                  <a:pt x="223" y="829"/>
                </a:lnTo>
                <a:lnTo>
                  <a:pt x="221" y="827"/>
                </a:lnTo>
                <a:lnTo>
                  <a:pt x="221" y="827"/>
                </a:lnTo>
                <a:lnTo>
                  <a:pt x="210" y="821"/>
                </a:lnTo>
                <a:lnTo>
                  <a:pt x="210" y="821"/>
                </a:lnTo>
                <a:lnTo>
                  <a:pt x="211" y="807"/>
                </a:lnTo>
                <a:lnTo>
                  <a:pt x="212" y="797"/>
                </a:lnTo>
                <a:lnTo>
                  <a:pt x="214" y="788"/>
                </a:lnTo>
                <a:lnTo>
                  <a:pt x="214" y="788"/>
                </a:lnTo>
                <a:lnTo>
                  <a:pt x="220" y="763"/>
                </a:lnTo>
                <a:lnTo>
                  <a:pt x="222" y="746"/>
                </a:lnTo>
                <a:lnTo>
                  <a:pt x="223" y="731"/>
                </a:lnTo>
                <a:lnTo>
                  <a:pt x="223" y="731"/>
                </a:lnTo>
                <a:lnTo>
                  <a:pt x="222" y="710"/>
                </a:lnTo>
                <a:lnTo>
                  <a:pt x="222" y="701"/>
                </a:lnTo>
                <a:lnTo>
                  <a:pt x="223" y="695"/>
                </a:lnTo>
                <a:lnTo>
                  <a:pt x="223" y="695"/>
                </a:lnTo>
                <a:lnTo>
                  <a:pt x="227" y="647"/>
                </a:lnTo>
                <a:lnTo>
                  <a:pt x="230" y="616"/>
                </a:lnTo>
                <a:lnTo>
                  <a:pt x="233" y="600"/>
                </a:lnTo>
                <a:lnTo>
                  <a:pt x="233" y="600"/>
                </a:lnTo>
                <a:lnTo>
                  <a:pt x="234" y="589"/>
                </a:lnTo>
                <a:lnTo>
                  <a:pt x="238" y="572"/>
                </a:lnTo>
                <a:lnTo>
                  <a:pt x="240" y="555"/>
                </a:lnTo>
                <a:lnTo>
                  <a:pt x="241" y="546"/>
                </a:lnTo>
                <a:lnTo>
                  <a:pt x="241" y="546"/>
                </a:lnTo>
                <a:lnTo>
                  <a:pt x="246" y="537"/>
                </a:lnTo>
                <a:lnTo>
                  <a:pt x="255" y="518"/>
                </a:lnTo>
                <a:lnTo>
                  <a:pt x="259" y="507"/>
                </a:lnTo>
                <a:lnTo>
                  <a:pt x="262" y="495"/>
                </a:lnTo>
                <a:lnTo>
                  <a:pt x="264" y="484"/>
                </a:lnTo>
                <a:lnTo>
                  <a:pt x="264" y="473"/>
                </a:lnTo>
                <a:lnTo>
                  <a:pt x="264" y="473"/>
                </a:lnTo>
                <a:lnTo>
                  <a:pt x="263" y="453"/>
                </a:lnTo>
                <a:lnTo>
                  <a:pt x="262" y="432"/>
                </a:lnTo>
                <a:lnTo>
                  <a:pt x="261" y="411"/>
                </a:lnTo>
                <a:lnTo>
                  <a:pt x="261" y="411"/>
                </a:lnTo>
                <a:lnTo>
                  <a:pt x="269" y="391"/>
                </a:lnTo>
                <a:lnTo>
                  <a:pt x="275" y="376"/>
                </a:lnTo>
                <a:lnTo>
                  <a:pt x="276" y="370"/>
                </a:lnTo>
                <a:lnTo>
                  <a:pt x="277" y="365"/>
                </a:lnTo>
                <a:lnTo>
                  <a:pt x="277" y="365"/>
                </a:lnTo>
                <a:lnTo>
                  <a:pt x="277" y="361"/>
                </a:lnTo>
                <a:lnTo>
                  <a:pt x="276" y="358"/>
                </a:lnTo>
                <a:lnTo>
                  <a:pt x="271" y="350"/>
                </a:lnTo>
                <a:lnTo>
                  <a:pt x="268" y="346"/>
                </a:lnTo>
                <a:lnTo>
                  <a:pt x="264" y="340"/>
                </a:lnTo>
                <a:lnTo>
                  <a:pt x="264" y="340"/>
                </a:lnTo>
                <a:lnTo>
                  <a:pt x="261" y="327"/>
                </a:lnTo>
                <a:lnTo>
                  <a:pt x="259" y="320"/>
                </a:lnTo>
                <a:lnTo>
                  <a:pt x="258" y="315"/>
                </a:lnTo>
                <a:lnTo>
                  <a:pt x="258" y="315"/>
                </a:lnTo>
                <a:lnTo>
                  <a:pt x="258" y="286"/>
                </a:lnTo>
                <a:lnTo>
                  <a:pt x="258" y="286"/>
                </a:lnTo>
                <a:lnTo>
                  <a:pt x="267" y="270"/>
                </a:lnTo>
                <a:lnTo>
                  <a:pt x="271" y="258"/>
                </a:lnTo>
                <a:lnTo>
                  <a:pt x="274" y="248"/>
                </a:lnTo>
                <a:lnTo>
                  <a:pt x="274" y="248"/>
                </a:lnTo>
                <a:lnTo>
                  <a:pt x="275" y="233"/>
                </a:lnTo>
                <a:lnTo>
                  <a:pt x="275" y="224"/>
                </a:lnTo>
                <a:lnTo>
                  <a:pt x="275" y="224"/>
                </a:lnTo>
                <a:lnTo>
                  <a:pt x="281" y="221"/>
                </a:lnTo>
                <a:lnTo>
                  <a:pt x="287" y="219"/>
                </a:lnTo>
                <a:lnTo>
                  <a:pt x="287" y="219"/>
                </a:lnTo>
                <a:lnTo>
                  <a:pt x="288" y="215"/>
                </a:lnTo>
                <a:lnTo>
                  <a:pt x="288" y="212"/>
                </a:lnTo>
                <a:lnTo>
                  <a:pt x="288" y="212"/>
                </a:lnTo>
                <a:lnTo>
                  <a:pt x="292" y="209"/>
                </a:lnTo>
                <a:lnTo>
                  <a:pt x="302" y="192"/>
                </a:lnTo>
                <a:lnTo>
                  <a:pt x="302" y="192"/>
                </a:lnTo>
                <a:lnTo>
                  <a:pt x="308" y="182"/>
                </a:lnTo>
                <a:lnTo>
                  <a:pt x="311" y="174"/>
                </a:lnTo>
                <a:lnTo>
                  <a:pt x="314" y="163"/>
                </a:lnTo>
                <a:lnTo>
                  <a:pt x="314" y="163"/>
                </a:lnTo>
                <a:lnTo>
                  <a:pt x="314" y="157"/>
                </a:lnTo>
                <a:lnTo>
                  <a:pt x="311" y="149"/>
                </a:lnTo>
                <a:lnTo>
                  <a:pt x="308" y="137"/>
                </a:lnTo>
                <a:lnTo>
                  <a:pt x="308" y="137"/>
                </a:lnTo>
                <a:lnTo>
                  <a:pt x="303" y="131"/>
                </a:lnTo>
                <a:lnTo>
                  <a:pt x="292" y="118"/>
                </a:lnTo>
                <a:lnTo>
                  <a:pt x="271" y="94"/>
                </a:lnTo>
                <a:lnTo>
                  <a:pt x="271" y="94"/>
                </a:lnTo>
                <a:lnTo>
                  <a:pt x="267" y="85"/>
                </a:lnTo>
                <a:lnTo>
                  <a:pt x="262" y="75"/>
                </a:lnTo>
                <a:lnTo>
                  <a:pt x="255" y="61"/>
                </a:lnTo>
                <a:lnTo>
                  <a:pt x="255" y="61"/>
                </a:lnTo>
                <a:lnTo>
                  <a:pt x="249" y="44"/>
                </a:lnTo>
                <a:lnTo>
                  <a:pt x="245" y="36"/>
                </a:lnTo>
                <a:lnTo>
                  <a:pt x="241" y="31"/>
                </a:lnTo>
                <a:lnTo>
                  <a:pt x="241" y="31"/>
                </a:lnTo>
                <a:lnTo>
                  <a:pt x="234" y="22"/>
                </a:lnTo>
                <a:lnTo>
                  <a:pt x="228" y="15"/>
                </a:lnTo>
                <a:lnTo>
                  <a:pt x="228" y="15"/>
                </a:lnTo>
                <a:lnTo>
                  <a:pt x="224" y="12"/>
                </a:lnTo>
                <a:lnTo>
                  <a:pt x="220" y="9"/>
                </a:lnTo>
                <a:lnTo>
                  <a:pt x="220" y="9"/>
                </a:lnTo>
                <a:lnTo>
                  <a:pt x="214" y="9"/>
                </a:lnTo>
                <a:lnTo>
                  <a:pt x="210" y="9"/>
                </a:lnTo>
                <a:lnTo>
                  <a:pt x="210" y="9"/>
                </a:lnTo>
                <a:lnTo>
                  <a:pt x="210" y="12"/>
                </a:lnTo>
                <a:lnTo>
                  <a:pt x="210" y="12"/>
                </a:lnTo>
                <a:lnTo>
                  <a:pt x="208" y="10"/>
                </a:lnTo>
                <a:lnTo>
                  <a:pt x="205" y="10"/>
                </a:lnTo>
                <a:lnTo>
                  <a:pt x="204" y="12"/>
                </a:lnTo>
                <a:lnTo>
                  <a:pt x="204" y="12"/>
                </a:lnTo>
                <a:lnTo>
                  <a:pt x="204" y="13"/>
                </a:lnTo>
                <a:lnTo>
                  <a:pt x="204" y="15"/>
                </a:lnTo>
                <a:lnTo>
                  <a:pt x="206" y="18"/>
                </a:lnTo>
                <a:lnTo>
                  <a:pt x="164" y="18"/>
                </a:lnTo>
                <a:close/>
                <a:moveTo>
                  <a:pt x="216" y="38"/>
                </a:moveTo>
                <a:lnTo>
                  <a:pt x="216" y="38"/>
                </a:lnTo>
                <a:lnTo>
                  <a:pt x="217" y="43"/>
                </a:lnTo>
                <a:lnTo>
                  <a:pt x="218" y="47"/>
                </a:lnTo>
                <a:lnTo>
                  <a:pt x="218" y="49"/>
                </a:lnTo>
                <a:lnTo>
                  <a:pt x="217" y="49"/>
                </a:lnTo>
                <a:lnTo>
                  <a:pt x="217" y="49"/>
                </a:lnTo>
                <a:lnTo>
                  <a:pt x="215" y="50"/>
                </a:lnTo>
                <a:lnTo>
                  <a:pt x="211" y="48"/>
                </a:lnTo>
                <a:lnTo>
                  <a:pt x="208" y="45"/>
                </a:lnTo>
                <a:lnTo>
                  <a:pt x="216" y="45"/>
                </a:lnTo>
                <a:lnTo>
                  <a:pt x="216" y="38"/>
                </a:lnTo>
                <a:close/>
                <a:moveTo>
                  <a:pt x="204" y="45"/>
                </a:moveTo>
                <a:lnTo>
                  <a:pt x="204" y="45"/>
                </a:lnTo>
                <a:lnTo>
                  <a:pt x="204" y="50"/>
                </a:lnTo>
                <a:lnTo>
                  <a:pt x="205" y="53"/>
                </a:lnTo>
                <a:lnTo>
                  <a:pt x="206" y="55"/>
                </a:lnTo>
                <a:lnTo>
                  <a:pt x="206" y="55"/>
                </a:lnTo>
                <a:lnTo>
                  <a:pt x="218" y="62"/>
                </a:lnTo>
                <a:lnTo>
                  <a:pt x="226" y="67"/>
                </a:lnTo>
                <a:lnTo>
                  <a:pt x="233" y="72"/>
                </a:lnTo>
                <a:lnTo>
                  <a:pt x="233" y="72"/>
                </a:lnTo>
                <a:lnTo>
                  <a:pt x="238" y="82"/>
                </a:lnTo>
                <a:lnTo>
                  <a:pt x="245" y="95"/>
                </a:lnTo>
                <a:lnTo>
                  <a:pt x="253" y="114"/>
                </a:lnTo>
                <a:lnTo>
                  <a:pt x="253" y="114"/>
                </a:lnTo>
                <a:lnTo>
                  <a:pt x="256" y="130"/>
                </a:lnTo>
                <a:lnTo>
                  <a:pt x="258" y="143"/>
                </a:lnTo>
                <a:lnTo>
                  <a:pt x="258" y="143"/>
                </a:lnTo>
                <a:lnTo>
                  <a:pt x="245" y="145"/>
                </a:lnTo>
                <a:lnTo>
                  <a:pt x="230" y="147"/>
                </a:lnTo>
                <a:lnTo>
                  <a:pt x="230" y="147"/>
                </a:lnTo>
                <a:lnTo>
                  <a:pt x="232" y="129"/>
                </a:lnTo>
                <a:lnTo>
                  <a:pt x="232" y="113"/>
                </a:lnTo>
                <a:lnTo>
                  <a:pt x="230" y="106"/>
                </a:lnTo>
                <a:lnTo>
                  <a:pt x="228" y="100"/>
                </a:lnTo>
                <a:lnTo>
                  <a:pt x="228" y="100"/>
                </a:lnTo>
                <a:lnTo>
                  <a:pt x="220" y="79"/>
                </a:lnTo>
                <a:lnTo>
                  <a:pt x="215" y="72"/>
                </a:lnTo>
                <a:lnTo>
                  <a:pt x="211" y="68"/>
                </a:lnTo>
                <a:lnTo>
                  <a:pt x="211" y="68"/>
                </a:lnTo>
                <a:lnTo>
                  <a:pt x="209" y="65"/>
                </a:lnTo>
                <a:lnTo>
                  <a:pt x="204" y="59"/>
                </a:lnTo>
                <a:lnTo>
                  <a:pt x="200" y="53"/>
                </a:lnTo>
                <a:lnTo>
                  <a:pt x="197" y="49"/>
                </a:lnTo>
                <a:lnTo>
                  <a:pt x="197" y="49"/>
                </a:lnTo>
                <a:lnTo>
                  <a:pt x="189" y="45"/>
                </a:lnTo>
                <a:lnTo>
                  <a:pt x="204" y="45"/>
                </a:lnTo>
                <a:close/>
                <a:moveTo>
                  <a:pt x="157" y="25"/>
                </a:moveTo>
                <a:lnTo>
                  <a:pt x="157" y="42"/>
                </a:lnTo>
                <a:lnTo>
                  <a:pt x="151" y="44"/>
                </a:lnTo>
                <a:lnTo>
                  <a:pt x="151" y="44"/>
                </a:lnTo>
                <a:lnTo>
                  <a:pt x="144" y="48"/>
                </a:lnTo>
                <a:lnTo>
                  <a:pt x="144" y="48"/>
                </a:lnTo>
                <a:lnTo>
                  <a:pt x="145" y="44"/>
                </a:lnTo>
                <a:lnTo>
                  <a:pt x="147" y="38"/>
                </a:lnTo>
                <a:lnTo>
                  <a:pt x="147" y="38"/>
                </a:lnTo>
                <a:lnTo>
                  <a:pt x="157" y="25"/>
                </a:lnTo>
                <a:lnTo>
                  <a:pt x="157" y="25"/>
                </a:lnTo>
                <a:close/>
                <a:moveTo>
                  <a:pt x="127" y="72"/>
                </a:moveTo>
                <a:lnTo>
                  <a:pt x="127" y="72"/>
                </a:lnTo>
                <a:lnTo>
                  <a:pt x="114" y="101"/>
                </a:lnTo>
                <a:lnTo>
                  <a:pt x="114" y="101"/>
                </a:lnTo>
                <a:lnTo>
                  <a:pt x="112" y="109"/>
                </a:lnTo>
                <a:lnTo>
                  <a:pt x="110" y="124"/>
                </a:lnTo>
                <a:lnTo>
                  <a:pt x="109" y="143"/>
                </a:lnTo>
                <a:lnTo>
                  <a:pt x="87" y="143"/>
                </a:lnTo>
                <a:lnTo>
                  <a:pt x="87" y="143"/>
                </a:lnTo>
                <a:lnTo>
                  <a:pt x="100" y="118"/>
                </a:lnTo>
                <a:lnTo>
                  <a:pt x="100" y="118"/>
                </a:lnTo>
                <a:lnTo>
                  <a:pt x="109" y="103"/>
                </a:lnTo>
                <a:lnTo>
                  <a:pt x="116" y="86"/>
                </a:lnTo>
                <a:lnTo>
                  <a:pt x="116" y="86"/>
                </a:lnTo>
                <a:lnTo>
                  <a:pt x="120" y="79"/>
                </a:lnTo>
                <a:lnTo>
                  <a:pt x="126" y="71"/>
                </a:lnTo>
                <a:lnTo>
                  <a:pt x="133" y="63"/>
                </a:lnTo>
                <a:lnTo>
                  <a:pt x="127" y="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0">
            <a:extLst>
              <a:ext uri="{FF2B5EF4-FFF2-40B4-BE49-F238E27FC236}">
                <a16:creationId xmlns:a16="http://schemas.microsoft.com/office/drawing/2014/main" id="{69101B01-CFD2-4B45-B18B-C69BFF283DAC}"/>
              </a:ext>
            </a:extLst>
          </p:cNvPr>
          <p:cNvSpPr>
            <a:spLocks noEditPoints="1"/>
          </p:cNvSpPr>
          <p:nvPr/>
        </p:nvSpPr>
        <p:spPr bwMode="auto">
          <a:xfrm>
            <a:off x="8303525" y="2653722"/>
            <a:ext cx="733996" cy="1756412"/>
          </a:xfrm>
          <a:custGeom>
            <a:avLst/>
            <a:gdLst>
              <a:gd name="T0" fmla="*/ 89 w 397"/>
              <a:gd name="T1" fmla="*/ 65 h 950"/>
              <a:gd name="T2" fmla="*/ 88 w 397"/>
              <a:gd name="T3" fmla="*/ 85 h 950"/>
              <a:gd name="T4" fmla="*/ 64 w 397"/>
              <a:gd name="T5" fmla="*/ 123 h 950"/>
              <a:gd name="T6" fmla="*/ 42 w 397"/>
              <a:gd name="T7" fmla="*/ 163 h 950"/>
              <a:gd name="T8" fmla="*/ 1 w 397"/>
              <a:gd name="T9" fmla="*/ 254 h 950"/>
              <a:gd name="T10" fmla="*/ 12 w 397"/>
              <a:gd name="T11" fmla="*/ 284 h 950"/>
              <a:gd name="T12" fmla="*/ 47 w 397"/>
              <a:gd name="T13" fmla="*/ 284 h 950"/>
              <a:gd name="T14" fmla="*/ 64 w 397"/>
              <a:gd name="T15" fmla="*/ 271 h 950"/>
              <a:gd name="T16" fmla="*/ 80 w 397"/>
              <a:gd name="T17" fmla="*/ 272 h 950"/>
              <a:gd name="T18" fmla="*/ 60 w 397"/>
              <a:gd name="T19" fmla="*/ 428 h 950"/>
              <a:gd name="T20" fmla="*/ 66 w 397"/>
              <a:gd name="T21" fmla="*/ 484 h 950"/>
              <a:gd name="T22" fmla="*/ 77 w 397"/>
              <a:gd name="T23" fmla="*/ 630 h 950"/>
              <a:gd name="T24" fmla="*/ 74 w 397"/>
              <a:gd name="T25" fmla="*/ 765 h 950"/>
              <a:gd name="T26" fmla="*/ 60 w 397"/>
              <a:gd name="T27" fmla="*/ 915 h 950"/>
              <a:gd name="T28" fmla="*/ 63 w 397"/>
              <a:gd name="T29" fmla="*/ 923 h 950"/>
              <a:gd name="T30" fmla="*/ 47 w 397"/>
              <a:gd name="T31" fmla="*/ 945 h 950"/>
              <a:gd name="T32" fmla="*/ 122 w 397"/>
              <a:gd name="T33" fmla="*/ 946 h 950"/>
              <a:gd name="T34" fmla="*/ 127 w 397"/>
              <a:gd name="T35" fmla="*/ 928 h 950"/>
              <a:gd name="T36" fmla="*/ 132 w 397"/>
              <a:gd name="T37" fmla="*/ 917 h 950"/>
              <a:gd name="T38" fmla="*/ 126 w 397"/>
              <a:gd name="T39" fmla="*/ 852 h 950"/>
              <a:gd name="T40" fmla="*/ 145 w 397"/>
              <a:gd name="T41" fmla="*/ 738 h 950"/>
              <a:gd name="T42" fmla="*/ 167 w 397"/>
              <a:gd name="T43" fmla="*/ 593 h 950"/>
              <a:gd name="T44" fmla="*/ 174 w 397"/>
              <a:gd name="T45" fmla="*/ 521 h 950"/>
              <a:gd name="T46" fmla="*/ 255 w 397"/>
              <a:gd name="T47" fmla="*/ 701 h 950"/>
              <a:gd name="T48" fmla="*/ 275 w 397"/>
              <a:gd name="T49" fmla="*/ 800 h 950"/>
              <a:gd name="T50" fmla="*/ 286 w 397"/>
              <a:gd name="T51" fmla="*/ 869 h 950"/>
              <a:gd name="T52" fmla="*/ 306 w 397"/>
              <a:gd name="T53" fmla="*/ 934 h 950"/>
              <a:gd name="T54" fmla="*/ 315 w 397"/>
              <a:gd name="T55" fmla="*/ 949 h 950"/>
              <a:gd name="T56" fmla="*/ 396 w 397"/>
              <a:gd name="T57" fmla="*/ 945 h 950"/>
              <a:gd name="T58" fmla="*/ 388 w 397"/>
              <a:gd name="T59" fmla="*/ 921 h 950"/>
              <a:gd name="T60" fmla="*/ 364 w 397"/>
              <a:gd name="T61" fmla="*/ 897 h 950"/>
              <a:gd name="T62" fmla="*/ 345 w 397"/>
              <a:gd name="T63" fmla="*/ 875 h 950"/>
              <a:gd name="T64" fmla="*/ 340 w 397"/>
              <a:gd name="T65" fmla="*/ 794 h 950"/>
              <a:gd name="T66" fmla="*/ 329 w 397"/>
              <a:gd name="T67" fmla="*/ 720 h 950"/>
              <a:gd name="T68" fmla="*/ 309 w 397"/>
              <a:gd name="T69" fmla="*/ 593 h 950"/>
              <a:gd name="T70" fmla="*/ 289 w 397"/>
              <a:gd name="T71" fmla="*/ 495 h 950"/>
              <a:gd name="T72" fmla="*/ 293 w 397"/>
              <a:gd name="T73" fmla="*/ 464 h 950"/>
              <a:gd name="T74" fmla="*/ 267 w 397"/>
              <a:gd name="T75" fmla="*/ 410 h 950"/>
              <a:gd name="T76" fmla="*/ 259 w 397"/>
              <a:gd name="T77" fmla="*/ 289 h 950"/>
              <a:gd name="T78" fmla="*/ 271 w 397"/>
              <a:gd name="T79" fmla="*/ 240 h 950"/>
              <a:gd name="T80" fmla="*/ 287 w 397"/>
              <a:gd name="T81" fmla="*/ 225 h 950"/>
              <a:gd name="T82" fmla="*/ 291 w 397"/>
              <a:gd name="T83" fmla="*/ 193 h 950"/>
              <a:gd name="T84" fmla="*/ 200 w 397"/>
              <a:gd name="T85" fmla="*/ 96 h 950"/>
              <a:gd name="T86" fmla="*/ 195 w 397"/>
              <a:gd name="T87" fmla="*/ 36 h 950"/>
              <a:gd name="T88" fmla="*/ 174 w 397"/>
              <a:gd name="T89" fmla="*/ 7 h 950"/>
              <a:gd name="T90" fmla="*/ 147 w 397"/>
              <a:gd name="T91" fmla="*/ 3 h 950"/>
              <a:gd name="T92" fmla="*/ 133 w 397"/>
              <a:gd name="T93" fmla="*/ 14 h 950"/>
              <a:gd name="T94" fmla="*/ 118 w 397"/>
              <a:gd name="T95" fmla="*/ 14 h 950"/>
              <a:gd name="T96" fmla="*/ 106 w 397"/>
              <a:gd name="T97" fmla="*/ 34 h 950"/>
              <a:gd name="T98" fmla="*/ 122 w 397"/>
              <a:gd name="T99" fmla="*/ 115 h 950"/>
              <a:gd name="T100" fmla="*/ 133 w 397"/>
              <a:gd name="T101" fmla="*/ 126 h 950"/>
              <a:gd name="T102" fmla="*/ 127 w 397"/>
              <a:gd name="T103" fmla="*/ 160 h 950"/>
              <a:gd name="T104" fmla="*/ 109 w 397"/>
              <a:gd name="T105" fmla="*/ 171 h 950"/>
              <a:gd name="T106" fmla="*/ 87 w 397"/>
              <a:gd name="T107" fmla="*/ 173 h 950"/>
              <a:gd name="T108" fmla="*/ 77 w 397"/>
              <a:gd name="T109" fmla="*/ 160 h 950"/>
              <a:gd name="T110" fmla="*/ 89 w 397"/>
              <a:gd name="T111" fmla="*/ 143 h 950"/>
              <a:gd name="T112" fmla="*/ 110 w 397"/>
              <a:gd name="T113" fmla="*/ 124 h 950"/>
              <a:gd name="T114" fmla="*/ 199 w 397"/>
              <a:gd name="T115" fmla="*/ 137 h 950"/>
              <a:gd name="T116" fmla="*/ 216 w 397"/>
              <a:gd name="T117" fmla="*/ 166 h 950"/>
              <a:gd name="T118" fmla="*/ 206 w 397"/>
              <a:gd name="T119" fmla="*/ 166 h 950"/>
              <a:gd name="T120" fmla="*/ 192 w 397"/>
              <a:gd name="T121" fmla="*/ 161 h 950"/>
              <a:gd name="T122" fmla="*/ 193 w 397"/>
              <a:gd name="T123" fmla="*/ 130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7" h="950">
                <a:moveTo>
                  <a:pt x="100" y="50"/>
                </a:moveTo>
                <a:lnTo>
                  <a:pt x="93" y="50"/>
                </a:lnTo>
                <a:lnTo>
                  <a:pt x="93" y="67"/>
                </a:lnTo>
                <a:lnTo>
                  <a:pt x="93" y="67"/>
                </a:lnTo>
                <a:lnTo>
                  <a:pt x="92" y="66"/>
                </a:lnTo>
                <a:lnTo>
                  <a:pt x="89" y="65"/>
                </a:lnTo>
                <a:lnTo>
                  <a:pt x="87" y="67"/>
                </a:lnTo>
                <a:lnTo>
                  <a:pt x="87" y="67"/>
                </a:lnTo>
                <a:lnTo>
                  <a:pt x="86" y="68"/>
                </a:lnTo>
                <a:lnTo>
                  <a:pt x="86" y="71"/>
                </a:lnTo>
                <a:lnTo>
                  <a:pt x="87" y="78"/>
                </a:lnTo>
                <a:lnTo>
                  <a:pt x="88" y="85"/>
                </a:lnTo>
                <a:lnTo>
                  <a:pt x="87" y="94"/>
                </a:lnTo>
                <a:lnTo>
                  <a:pt x="87" y="94"/>
                </a:lnTo>
                <a:lnTo>
                  <a:pt x="86" y="97"/>
                </a:lnTo>
                <a:lnTo>
                  <a:pt x="82" y="102"/>
                </a:lnTo>
                <a:lnTo>
                  <a:pt x="76" y="111"/>
                </a:lnTo>
                <a:lnTo>
                  <a:pt x="64" y="123"/>
                </a:lnTo>
                <a:lnTo>
                  <a:pt x="64" y="123"/>
                </a:lnTo>
                <a:lnTo>
                  <a:pt x="60" y="126"/>
                </a:lnTo>
                <a:lnTo>
                  <a:pt x="59" y="131"/>
                </a:lnTo>
                <a:lnTo>
                  <a:pt x="57" y="136"/>
                </a:lnTo>
                <a:lnTo>
                  <a:pt x="57" y="136"/>
                </a:lnTo>
                <a:lnTo>
                  <a:pt x="42" y="163"/>
                </a:lnTo>
                <a:lnTo>
                  <a:pt x="24" y="200"/>
                </a:lnTo>
                <a:lnTo>
                  <a:pt x="24" y="200"/>
                </a:lnTo>
                <a:lnTo>
                  <a:pt x="17" y="214"/>
                </a:lnTo>
                <a:lnTo>
                  <a:pt x="9" y="234"/>
                </a:lnTo>
                <a:lnTo>
                  <a:pt x="5" y="245"/>
                </a:lnTo>
                <a:lnTo>
                  <a:pt x="1" y="254"/>
                </a:lnTo>
                <a:lnTo>
                  <a:pt x="0" y="264"/>
                </a:lnTo>
                <a:lnTo>
                  <a:pt x="0" y="272"/>
                </a:lnTo>
                <a:lnTo>
                  <a:pt x="0" y="272"/>
                </a:lnTo>
                <a:lnTo>
                  <a:pt x="3" y="278"/>
                </a:lnTo>
                <a:lnTo>
                  <a:pt x="7" y="282"/>
                </a:lnTo>
                <a:lnTo>
                  <a:pt x="12" y="284"/>
                </a:lnTo>
                <a:lnTo>
                  <a:pt x="18" y="284"/>
                </a:lnTo>
                <a:lnTo>
                  <a:pt x="29" y="283"/>
                </a:lnTo>
                <a:lnTo>
                  <a:pt x="38" y="282"/>
                </a:lnTo>
                <a:lnTo>
                  <a:pt x="47" y="282"/>
                </a:lnTo>
                <a:lnTo>
                  <a:pt x="47" y="282"/>
                </a:lnTo>
                <a:lnTo>
                  <a:pt x="47" y="284"/>
                </a:lnTo>
                <a:lnTo>
                  <a:pt x="48" y="286"/>
                </a:lnTo>
                <a:lnTo>
                  <a:pt x="51" y="286"/>
                </a:lnTo>
                <a:lnTo>
                  <a:pt x="51" y="286"/>
                </a:lnTo>
                <a:lnTo>
                  <a:pt x="54" y="282"/>
                </a:lnTo>
                <a:lnTo>
                  <a:pt x="59" y="276"/>
                </a:lnTo>
                <a:lnTo>
                  <a:pt x="64" y="271"/>
                </a:lnTo>
                <a:lnTo>
                  <a:pt x="68" y="269"/>
                </a:lnTo>
                <a:lnTo>
                  <a:pt x="70" y="269"/>
                </a:lnTo>
                <a:lnTo>
                  <a:pt x="70" y="269"/>
                </a:lnTo>
                <a:lnTo>
                  <a:pt x="79" y="270"/>
                </a:lnTo>
                <a:lnTo>
                  <a:pt x="80" y="270"/>
                </a:lnTo>
                <a:lnTo>
                  <a:pt x="80" y="272"/>
                </a:lnTo>
                <a:lnTo>
                  <a:pt x="80" y="272"/>
                </a:lnTo>
                <a:lnTo>
                  <a:pt x="77" y="293"/>
                </a:lnTo>
                <a:lnTo>
                  <a:pt x="74" y="325"/>
                </a:lnTo>
                <a:lnTo>
                  <a:pt x="74" y="325"/>
                </a:lnTo>
                <a:lnTo>
                  <a:pt x="66" y="377"/>
                </a:lnTo>
                <a:lnTo>
                  <a:pt x="60" y="428"/>
                </a:lnTo>
                <a:lnTo>
                  <a:pt x="60" y="428"/>
                </a:lnTo>
                <a:lnTo>
                  <a:pt x="60" y="441"/>
                </a:lnTo>
                <a:lnTo>
                  <a:pt x="62" y="452"/>
                </a:lnTo>
                <a:lnTo>
                  <a:pt x="64" y="460"/>
                </a:lnTo>
                <a:lnTo>
                  <a:pt x="64" y="460"/>
                </a:lnTo>
                <a:lnTo>
                  <a:pt x="66" y="484"/>
                </a:lnTo>
                <a:lnTo>
                  <a:pt x="74" y="536"/>
                </a:lnTo>
                <a:lnTo>
                  <a:pt x="76" y="566"/>
                </a:lnTo>
                <a:lnTo>
                  <a:pt x="79" y="594"/>
                </a:lnTo>
                <a:lnTo>
                  <a:pt x="79" y="616"/>
                </a:lnTo>
                <a:lnTo>
                  <a:pt x="79" y="624"/>
                </a:lnTo>
                <a:lnTo>
                  <a:pt x="77" y="630"/>
                </a:lnTo>
                <a:lnTo>
                  <a:pt x="77" y="630"/>
                </a:lnTo>
                <a:lnTo>
                  <a:pt x="75" y="640"/>
                </a:lnTo>
                <a:lnTo>
                  <a:pt x="72" y="654"/>
                </a:lnTo>
                <a:lnTo>
                  <a:pt x="72" y="689"/>
                </a:lnTo>
                <a:lnTo>
                  <a:pt x="74" y="728"/>
                </a:lnTo>
                <a:lnTo>
                  <a:pt x="74" y="765"/>
                </a:lnTo>
                <a:lnTo>
                  <a:pt x="74" y="765"/>
                </a:lnTo>
                <a:lnTo>
                  <a:pt x="72" y="843"/>
                </a:lnTo>
                <a:lnTo>
                  <a:pt x="70" y="888"/>
                </a:lnTo>
                <a:lnTo>
                  <a:pt x="70" y="888"/>
                </a:lnTo>
                <a:lnTo>
                  <a:pt x="65" y="903"/>
                </a:lnTo>
                <a:lnTo>
                  <a:pt x="60" y="915"/>
                </a:lnTo>
                <a:lnTo>
                  <a:pt x="60" y="915"/>
                </a:lnTo>
                <a:lnTo>
                  <a:pt x="60" y="917"/>
                </a:lnTo>
                <a:lnTo>
                  <a:pt x="63" y="920"/>
                </a:lnTo>
                <a:lnTo>
                  <a:pt x="66" y="921"/>
                </a:lnTo>
                <a:lnTo>
                  <a:pt x="66" y="921"/>
                </a:lnTo>
                <a:lnTo>
                  <a:pt x="63" y="923"/>
                </a:lnTo>
                <a:lnTo>
                  <a:pt x="56" y="931"/>
                </a:lnTo>
                <a:lnTo>
                  <a:pt x="51" y="934"/>
                </a:lnTo>
                <a:lnTo>
                  <a:pt x="48" y="938"/>
                </a:lnTo>
                <a:lnTo>
                  <a:pt x="46" y="941"/>
                </a:lnTo>
                <a:lnTo>
                  <a:pt x="47" y="945"/>
                </a:lnTo>
                <a:lnTo>
                  <a:pt x="47" y="945"/>
                </a:lnTo>
                <a:lnTo>
                  <a:pt x="48" y="946"/>
                </a:lnTo>
                <a:lnTo>
                  <a:pt x="52" y="946"/>
                </a:lnTo>
                <a:lnTo>
                  <a:pt x="62" y="947"/>
                </a:lnTo>
                <a:lnTo>
                  <a:pt x="87" y="949"/>
                </a:lnTo>
                <a:lnTo>
                  <a:pt x="113" y="946"/>
                </a:lnTo>
                <a:lnTo>
                  <a:pt x="122" y="946"/>
                </a:lnTo>
                <a:lnTo>
                  <a:pt x="127" y="945"/>
                </a:lnTo>
                <a:lnTo>
                  <a:pt x="127" y="945"/>
                </a:lnTo>
                <a:lnTo>
                  <a:pt x="128" y="943"/>
                </a:lnTo>
                <a:lnTo>
                  <a:pt x="128" y="940"/>
                </a:lnTo>
                <a:lnTo>
                  <a:pt x="128" y="935"/>
                </a:lnTo>
                <a:lnTo>
                  <a:pt x="127" y="928"/>
                </a:lnTo>
                <a:lnTo>
                  <a:pt x="127" y="928"/>
                </a:lnTo>
                <a:lnTo>
                  <a:pt x="130" y="926"/>
                </a:lnTo>
                <a:lnTo>
                  <a:pt x="133" y="925"/>
                </a:lnTo>
                <a:lnTo>
                  <a:pt x="133" y="921"/>
                </a:lnTo>
                <a:lnTo>
                  <a:pt x="133" y="921"/>
                </a:lnTo>
                <a:lnTo>
                  <a:pt x="132" y="917"/>
                </a:lnTo>
                <a:lnTo>
                  <a:pt x="129" y="910"/>
                </a:lnTo>
                <a:lnTo>
                  <a:pt x="126" y="902"/>
                </a:lnTo>
                <a:lnTo>
                  <a:pt x="123" y="892"/>
                </a:lnTo>
                <a:lnTo>
                  <a:pt x="123" y="892"/>
                </a:lnTo>
                <a:lnTo>
                  <a:pt x="123" y="875"/>
                </a:lnTo>
                <a:lnTo>
                  <a:pt x="126" y="852"/>
                </a:lnTo>
                <a:lnTo>
                  <a:pt x="129" y="827"/>
                </a:lnTo>
                <a:lnTo>
                  <a:pt x="133" y="805"/>
                </a:lnTo>
                <a:lnTo>
                  <a:pt x="133" y="805"/>
                </a:lnTo>
                <a:lnTo>
                  <a:pt x="138" y="783"/>
                </a:lnTo>
                <a:lnTo>
                  <a:pt x="142" y="759"/>
                </a:lnTo>
                <a:lnTo>
                  <a:pt x="145" y="738"/>
                </a:lnTo>
                <a:lnTo>
                  <a:pt x="147" y="722"/>
                </a:lnTo>
                <a:lnTo>
                  <a:pt x="147" y="722"/>
                </a:lnTo>
                <a:lnTo>
                  <a:pt x="150" y="699"/>
                </a:lnTo>
                <a:lnTo>
                  <a:pt x="156" y="660"/>
                </a:lnTo>
                <a:lnTo>
                  <a:pt x="163" y="621"/>
                </a:lnTo>
                <a:lnTo>
                  <a:pt x="167" y="593"/>
                </a:lnTo>
                <a:lnTo>
                  <a:pt x="167" y="593"/>
                </a:lnTo>
                <a:lnTo>
                  <a:pt x="170" y="547"/>
                </a:lnTo>
                <a:lnTo>
                  <a:pt x="171" y="527"/>
                </a:lnTo>
                <a:lnTo>
                  <a:pt x="173" y="521"/>
                </a:lnTo>
                <a:lnTo>
                  <a:pt x="173" y="521"/>
                </a:lnTo>
                <a:lnTo>
                  <a:pt x="174" y="521"/>
                </a:lnTo>
                <a:lnTo>
                  <a:pt x="174" y="521"/>
                </a:lnTo>
                <a:lnTo>
                  <a:pt x="199" y="577"/>
                </a:lnTo>
                <a:lnTo>
                  <a:pt x="236" y="659"/>
                </a:lnTo>
                <a:lnTo>
                  <a:pt x="236" y="659"/>
                </a:lnTo>
                <a:lnTo>
                  <a:pt x="247" y="685"/>
                </a:lnTo>
                <a:lnTo>
                  <a:pt x="255" y="701"/>
                </a:lnTo>
                <a:lnTo>
                  <a:pt x="263" y="722"/>
                </a:lnTo>
                <a:lnTo>
                  <a:pt x="263" y="722"/>
                </a:lnTo>
                <a:lnTo>
                  <a:pt x="265" y="730"/>
                </a:lnTo>
                <a:lnTo>
                  <a:pt x="267" y="741"/>
                </a:lnTo>
                <a:lnTo>
                  <a:pt x="271" y="770"/>
                </a:lnTo>
                <a:lnTo>
                  <a:pt x="275" y="800"/>
                </a:lnTo>
                <a:lnTo>
                  <a:pt x="277" y="814"/>
                </a:lnTo>
                <a:lnTo>
                  <a:pt x="280" y="822"/>
                </a:lnTo>
                <a:lnTo>
                  <a:pt x="280" y="822"/>
                </a:lnTo>
                <a:lnTo>
                  <a:pt x="281" y="831"/>
                </a:lnTo>
                <a:lnTo>
                  <a:pt x="283" y="843"/>
                </a:lnTo>
                <a:lnTo>
                  <a:pt x="286" y="869"/>
                </a:lnTo>
                <a:lnTo>
                  <a:pt x="288" y="894"/>
                </a:lnTo>
                <a:lnTo>
                  <a:pt x="289" y="908"/>
                </a:lnTo>
                <a:lnTo>
                  <a:pt x="289" y="908"/>
                </a:lnTo>
                <a:lnTo>
                  <a:pt x="293" y="923"/>
                </a:lnTo>
                <a:lnTo>
                  <a:pt x="296" y="934"/>
                </a:lnTo>
                <a:lnTo>
                  <a:pt x="306" y="934"/>
                </a:lnTo>
                <a:lnTo>
                  <a:pt x="306" y="934"/>
                </a:lnTo>
                <a:lnTo>
                  <a:pt x="305" y="940"/>
                </a:lnTo>
                <a:lnTo>
                  <a:pt x="306" y="944"/>
                </a:lnTo>
                <a:lnTo>
                  <a:pt x="309" y="947"/>
                </a:lnTo>
                <a:lnTo>
                  <a:pt x="309" y="947"/>
                </a:lnTo>
                <a:lnTo>
                  <a:pt x="315" y="949"/>
                </a:lnTo>
                <a:lnTo>
                  <a:pt x="324" y="950"/>
                </a:lnTo>
                <a:lnTo>
                  <a:pt x="355" y="950"/>
                </a:lnTo>
                <a:lnTo>
                  <a:pt x="382" y="949"/>
                </a:lnTo>
                <a:lnTo>
                  <a:pt x="392" y="946"/>
                </a:lnTo>
                <a:lnTo>
                  <a:pt x="394" y="946"/>
                </a:lnTo>
                <a:lnTo>
                  <a:pt x="396" y="945"/>
                </a:lnTo>
                <a:lnTo>
                  <a:pt x="396" y="945"/>
                </a:lnTo>
                <a:lnTo>
                  <a:pt x="397" y="939"/>
                </a:lnTo>
                <a:lnTo>
                  <a:pt x="397" y="934"/>
                </a:lnTo>
                <a:lnTo>
                  <a:pt x="397" y="932"/>
                </a:lnTo>
                <a:lnTo>
                  <a:pt x="396" y="929"/>
                </a:lnTo>
                <a:lnTo>
                  <a:pt x="388" y="921"/>
                </a:lnTo>
                <a:lnTo>
                  <a:pt x="388" y="921"/>
                </a:lnTo>
                <a:lnTo>
                  <a:pt x="371" y="905"/>
                </a:lnTo>
                <a:lnTo>
                  <a:pt x="362" y="898"/>
                </a:lnTo>
                <a:lnTo>
                  <a:pt x="362" y="898"/>
                </a:lnTo>
                <a:lnTo>
                  <a:pt x="363" y="898"/>
                </a:lnTo>
                <a:lnTo>
                  <a:pt x="364" y="897"/>
                </a:lnTo>
                <a:lnTo>
                  <a:pt x="363" y="894"/>
                </a:lnTo>
                <a:lnTo>
                  <a:pt x="359" y="888"/>
                </a:lnTo>
                <a:lnTo>
                  <a:pt x="359" y="888"/>
                </a:lnTo>
                <a:lnTo>
                  <a:pt x="353" y="882"/>
                </a:lnTo>
                <a:lnTo>
                  <a:pt x="349" y="879"/>
                </a:lnTo>
                <a:lnTo>
                  <a:pt x="345" y="875"/>
                </a:lnTo>
                <a:lnTo>
                  <a:pt x="343" y="868"/>
                </a:lnTo>
                <a:lnTo>
                  <a:pt x="343" y="868"/>
                </a:lnTo>
                <a:lnTo>
                  <a:pt x="341" y="861"/>
                </a:lnTo>
                <a:lnTo>
                  <a:pt x="341" y="850"/>
                </a:lnTo>
                <a:lnTo>
                  <a:pt x="340" y="823"/>
                </a:lnTo>
                <a:lnTo>
                  <a:pt x="340" y="794"/>
                </a:lnTo>
                <a:lnTo>
                  <a:pt x="339" y="773"/>
                </a:lnTo>
                <a:lnTo>
                  <a:pt x="339" y="773"/>
                </a:lnTo>
                <a:lnTo>
                  <a:pt x="334" y="741"/>
                </a:lnTo>
                <a:lnTo>
                  <a:pt x="332" y="728"/>
                </a:lnTo>
                <a:lnTo>
                  <a:pt x="329" y="720"/>
                </a:lnTo>
                <a:lnTo>
                  <a:pt x="329" y="720"/>
                </a:lnTo>
                <a:lnTo>
                  <a:pt x="326" y="698"/>
                </a:lnTo>
                <a:lnTo>
                  <a:pt x="321" y="659"/>
                </a:lnTo>
                <a:lnTo>
                  <a:pt x="315" y="619"/>
                </a:lnTo>
                <a:lnTo>
                  <a:pt x="312" y="604"/>
                </a:lnTo>
                <a:lnTo>
                  <a:pt x="309" y="593"/>
                </a:lnTo>
                <a:lnTo>
                  <a:pt x="309" y="593"/>
                </a:lnTo>
                <a:lnTo>
                  <a:pt x="304" y="580"/>
                </a:lnTo>
                <a:lnTo>
                  <a:pt x="300" y="564"/>
                </a:lnTo>
                <a:lnTo>
                  <a:pt x="298" y="548"/>
                </a:lnTo>
                <a:lnTo>
                  <a:pt x="296" y="534"/>
                </a:lnTo>
                <a:lnTo>
                  <a:pt x="296" y="534"/>
                </a:lnTo>
                <a:lnTo>
                  <a:pt x="289" y="495"/>
                </a:lnTo>
                <a:lnTo>
                  <a:pt x="286" y="471"/>
                </a:lnTo>
                <a:lnTo>
                  <a:pt x="286" y="471"/>
                </a:lnTo>
                <a:lnTo>
                  <a:pt x="287" y="470"/>
                </a:lnTo>
                <a:lnTo>
                  <a:pt x="291" y="468"/>
                </a:lnTo>
                <a:lnTo>
                  <a:pt x="293" y="465"/>
                </a:lnTo>
                <a:lnTo>
                  <a:pt x="293" y="464"/>
                </a:lnTo>
                <a:lnTo>
                  <a:pt x="293" y="460"/>
                </a:lnTo>
                <a:lnTo>
                  <a:pt x="293" y="460"/>
                </a:lnTo>
                <a:lnTo>
                  <a:pt x="287" y="449"/>
                </a:lnTo>
                <a:lnTo>
                  <a:pt x="277" y="431"/>
                </a:lnTo>
                <a:lnTo>
                  <a:pt x="271" y="421"/>
                </a:lnTo>
                <a:lnTo>
                  <a:pt x="267" y="410"/>
                </a:lnTo>
                <a:lnTo>
                  <a:pt x="264" y="399"/>
                </a:lnTo>
                <a:lnTo>
                  <a:pt x="263" y="388"/>
                </a:lnTo>
                <a:lnTo>
                  <a:pt x="263" y="388"/>
                </a:lnTo>
                <a:lnTo>
                  <a:pt x="262" y="334"/>
                </a:lnTo>
                <a:lnTo>
                  <a:pt x="261" y="307"/>
                </a:lnTo>
                <a:lnTo>
                  <a:pt x="259" y="289"/>
                </a:lnTo>
                <a:lnTo>
                  <a:pt x="259" y="289"/>
                </a:lnTo>
                <a:lnTo>
                  <a:pt x="259" y="282"/>
                </a:lnTo>
                <a:lnTo>
                  <a:pt x="259" y="275"/>
                </a:lnTo>
                <a:lnTo>
                  <a:pt x="264" y="258"/>
                </a:lnTo>
                <a:lnTo>
                  <a:pt x="269" y="245"/>
                </a:lnTo>
                <a:lnTo>
                  <a:pt x="271" y="240"/>
                </a:lnTo>
                <a:lnTo>
                  <a:pt x="273" y="238"/>
                </a:lnTo>
                <a:lnTo>
                  <a:pt x="273" y="238"/>
                </a:lnTo>
                <a:lnTo>
                  <a:pt x="275" y="238"/>
                </a:lnTo>
                <a:lnTo>
                  <a:pt x="277" y="237"/>
                </a:lnTo>
                <a:lnTo>
                  <a:pt x="285" y="230"/>
                </a:lnTo>
                <a:lnTo>
                  <a:pt x="287" y="225"/>
                </a:lnTo>
                <a:lnTo>
                  <a:pt x="291" y="219"/>
                </a:lnTo>
                <a:lnTo>
                  <a:pt x="292" y="213"/>
                </a:lnTo>
                <a:lnTo>
                  <a:pt x="293" y="206"/>
                </a:lnTo>
                <a:lnTo>
                  <a:pt x="293" y="206"/>
                </a:lnTo>
                <a:lnTo>
                  <a:pt x="292" y="199"/>
                </a:lnTo>
                <a:lnTo>
                  <a:pt x="291" y="193"/>
                </a:lnTo>
                <a:lnTo>
                  <a:pt x="286" y="183"/>
                </a:lnTo>
                <a:lnTo>
                  <a:pt x="282" y="176"/>
                </a:lnTo>
                <a:lnTo>
                  <a:pt x="280" y="173"/>
                </a:lnTo>
                <a:lnTo>
                  <a:pt x="280" y="173"/>
                </a:lnTo>
                <a:lnTo>
                  <a:pt x="200" y="96"/>
                </a:lnTo>
                <a:lnTo>
                  <a:pt x="200" y="96"/>
                </a:lnTo>
                <a:lnTo>
                  <a:pt x="200" y="78"/>
                </a:lnTo>
                <a:lnTo>
                  <a:pt x="200" y="62"/>
                </a:lnTo>
                <a:lnTo>
                  <a:pt x="200" y="50"/>
                </a:lnTo>
                <a:lnTo>
                  <a:pt x="200" y="50"/>
                </a:lnTo>
                <a:lnTo>
                  <a:pt x="198" y="42"/>
                </a:lnTo>
                <a:lnTo>
                  <a:pt x="195" y="36"/>
                </a:lnTo>
                <a:lnTo>
                  <a:pt x="189" y="24"/>
                </a:lnTo>
                <a:lnTo>
                  <a:pt x="189" y="24"/>
                </a:lnTo>
                <a:lnTo>
                  <a:pt x="187" y="18"/>
                </a:lnTo>
                <a:lnTo>
                  <a:pt x="183" y="14"/>
                </a:lnTo>
                <a:lnTo>
                  <a:pt x="174" y="7"/>
                </a:lnTo>
                <a:lnTo>
                  <a:pt x="174" y="7"/>
                </a:lnTo>
                <a:lnTo>
                  <a:pt x="167" y="3"/>
                </a:lnTo>
                <a:lnTo>
                  <a:pt x="162" y="1"/>
                </a:lnTo>
                <a:lnTo>
                  <a:pt x="157" y="0"/>
                </a:lnTo>
                <a:lnTo>
                  <a:pt x="153" y="1"/>
                </a:lnTo>
                <a:lnTo>
                  <a:pt x="153" y="1"/>
                </a:lnTo>
                <a:lnTo>
                  <a:pt x="147" y="3"/>
                </a:lnTo>
                <a:lnTo>
                  <a:pt x="145" y="5"/>
                </a:lnTo>
                <a:lnTo>
                  <a:pt x="144" y="7"/>
                </a:lnTo>
                <a:lnTo>
                  <a:pt x="144" y="7"/>
                </a:lnTo>
                <a:lnTo>
                  <a:pt x="139" y="13"/>
                </a:lnTo>
                <a:lnTo>
                  <a:pt x="136" y="14"/>
                </a:lnTo>
                <a:lnTo>
                  <a:pt x="133" y="14"/>
                </a:lnTo>
                <a:lnTo>
                  <a:pt x="133" y="14"/>
                </a:lnTo>
                <a:lnTo>
                  <a:pt x="130" y="13"/>
                </a:lnTo>
                <a:lnTo>
                  <a:pt x="127" y="13"/>
                </a:lnTo>
                <a:lnTo>
                  <a:pt x="120" y="14"/>
                </a:lnTo>
                <a:lnTo>
                  <a:pt x="120" y="14"/>
                </a:lnTo>
                <a:lnTo>
                  <a:pt x="118" y="14"/>
                </a:lnTo>
                <a:lnTo>
                  <a:pt x="117" y="15"/>
                </a:lnTo>
                <a:lnTo>
                  <a:pt x="112" y="21"/>
                </a:lnTo>
                <a:lnTo>
                  <a:pt x="109" y="26"/>
                </a:lnTo>
                <a:lnTo>
                  <a:pt x="106" y="30"/>
                </a:lnTo>
                <a:lnTo>
                  <a:pt x="106" y="30"/>
                </a:lnTo>
                <a:lnTo>
                  <a:pt x="106" y="34"/>
                </a:lnTo>
                <a:lnTo>
                  <a:pt x="104" y="36"/>
                </a:lnTo>
                <a:lnTo>
                  <a:pt x="100" y="41"/>
                </a:lnTo>
                <a:lnTo>
                  <a:pt x="100" y="50"/>
                </a:lnTo>
                <a:close/>
                <a:moveTo>
                  <a:pt x="117" y="109"/>
                </a:moveTo>
                <a:lnTo>
                  <a:pt x="117" y="109"/>
                </a:lnTo>
                <a:lnTo>
                  <a:pt x="122" y="115"/>
                </a:lnTo>
                <a:lnTo>
                  <a:pt x="126" y="119"/>
                </a:lnTo>
                <a:lnTo>
                  <a:pt x="127" y="123"/>
                </a:lnTo>
                <a:lnTo>
                  <a:pt x="127" y="123"/>
                </a:lnTo>
                <a:lnTo>
                  <a:pt x="128" y="125"/>
                </a:lnTo>
                <a:lnTo>
                  <a:pt x="130" y="126"/>
                </a:lnTo>
                <a:lnTo>
                  <a:pt x="133" y="126"/>
                </a:lnTo>
                <a:lnTo>
                  <a:pt x="130" y="156"/>
                </a:lnTo>
                <a:lnTo>
                  <a:pt x="130" y="156"/>
                </a:lnTo>
                <a:lnTo>
                  <a:pt x="128" y="158"/>
                </a:lnTo>
                <a:lnTo>
                  <a:pt x="127" y="159"/>
                </a:lnTo>
                <a:lnTo>
                  <a:pt x="127" y="160"/>
                </a:lnTo>
                <a:lnTo>
                  <a:pt x="127" y="160"/>
                </a:lnTo>
                <a:lnTo>
                  <a:pt x="126" y="161"/>
                </a:lnTo>
                <a:lnTo>
                  <a:pt x="123" y="163"/>
                </a:lnTo>
                <a:lnTo>
                  <a:pt x="117" y="166"/>
                </a:lnTo>
                <a:lnTo>
                  <a:pt x="117" y="166"/>
                </a:lnTo>
                <a:lnTo>
                  <a:pt x="112" y="170"/>
                </a:lnTo>
                <a:lnTo>
                  <a:pt x="109" y="171"/>
                </a:lnTo>
                <a:lnTo>
                  <a:pt x="104" y="173"/>
                </a:lnTo>
                <a:lnTo>
                  <a:pt x="104" y="173"/>
                </a:lnTo>
                <a:lnTo>
                  <a:pt x="99" y="173"/>
                </a:lnTo>
                <a:lnTo>
                  <a:pt x="94" y="173"/>
                </a:lnTo>
                <a:lnTo>
                  <a:pt x="91" y="172"/>
                </a:lnTo>
                <a:lnTo>
                  <a:pt x="87" y="173"/>
                </a:lnTo>
                <a:lnTo>
                  <a:pt x="87" y="173"/>
                </a:lnTo>
                <a:lnTo>
                  <a:pt x="81" y="175"/>
                </a:lnTo>
                <a:lnTo>
                  <a:pt x="72" y="178"/>
                </a:lnTo>
                <a:lnTo>
                  <a:pt x="64" y="183"/>
                </a:lnTo>
                <a:lnTo>
                  <a:pt x="64" y="183"/>
                </a:lnTo>
                <a:lnTo>
                  <a:pt x="77" y="160"/>
                </a:lnTo>
                <a:lnTo>
                  <a:pt x="83" y="160"/>
                </a:lnTo>
                <a:lnTo>
                  <a:pt x="83" y="160"/>
                </a:lnTo>
                <a:lnTo>
                  <a:pt x="91" y="149"/>
                </a:lnTo>
                <a:lnTo>
                  <a:pt x="91" y="149"/>
                </a:lnTo>
                <a:lnTo>
                  <a:pt x="91" y="147"/>
                </a:lnTo>
                <a:lnTo>
                  <a:pt x="89" y="143"/>
                </a:lnTo>
                <a:lnTo>
                  <a:pt x="87" y="140"/>
                </a:lnTo>
                <a:lnTo>
                  <a:pt x="87" y="140"/>
                </a:lnTo>
                <a:lnTo>
                  <a:pt x="104" y="130"/>
                </a:lnTo>
                <a:lnTo>
                  <a:pt x="104" y="130"/>
                </a:lnTo>
                <a:lnTo>
                  <a:pt x="107" y="128"/>
                </a:lnTo>
                <a:lnTo>
                  <a:pt x="110" y="124"/>
                </a:lnTo>
                <a:lnTo>
                  <a:pt x="113" y="118"/>
                </a:lnTo>
                <a:lnTo>
                  <a:pt x="117" y="109"/>
                </a:lnTo>
                <a:lnTo>
                  <a:pt x="117" y="109"/>
                </a:lnTo>
                <a:close/>
                <a:moveTo>
                  <a:pt x="193" y="130"/>
                </a:moveTo>
                <a:lnTo>
                  <a:pt x="193" y="130"/>
                </a:lnTo>
                <a:lnTo>
                  <a:pt x="199" y="137"/>
                </a:lnTo>
                <a:lnTo>
                  <a:pt x="204" y="142"/>
                </a:lnTo>
                <a:lnTo>
                  <a:pt x="206" y="147"/>
                </a:lnTo>
                <a:lnTo>
                  <a:pt x="206" y="147"/>
                </a:lnTo>
                <a:lnTo>
                  <a:pt x="212" y="156"/>
                </a:lnTo>
                <a:lnTo>
                  <a:pt x="215" y="163"/>
                </a:lnTo>
                <a:lnTo>
                  <a:pt x="216" y="166"/>
                </a:lnTo>
                <a:lnTo>
                  <a:pt x="216" y="166"/>
                </a:lnTo>
                <a:lnTo>
                  <a:pt x="215" y="167"/>
                </a:lnTo>
                <a:lnTo>
                  <a:pt x="211" y="167"/>
                </a:lnTo>
                <a:lnTo>
                  <a:pt x="208" y="167"/>
                </a:lnTo>
                <a:lnTo>
                  <a:pt x="206" y="166"/>
                </a:lnTo>
                <a:lnTo>
                  <a:pt x="206" y="166"/>
                </a:lnTo>
                <a:lnTo>
                  <a:pt x="205" y="165"/>
                </a:lnTo>
                <a:lnTo>
                  <a:pt x="201" y="165"/>
                </a:lnTo>
                <a:lnTo>
                  <a:pt x="197" y="164"/>
                </a:lnTo>
                <a:lnTo>
                  <a:pt x="193" y="163"/>
                </a:lnTo>
                <a:lnTo>
                  <a:pt x="193" y="163"/>
                </a:lnTo>
                <a:lnTo>
                  <a:pt x="192" y="161"/>
                </a:lnTo>
                <a:lnTo>
                  <a:pt x="191" y="159"/>
                </a:lnTo>
                <a:lnTo>
                  <a:pt x="189" y="153"/>
                </a:lnTo>
                <a:lnTo>
                  <a:pt x="189" y="153"/>
                </a:lnTo>
                <a:lnTo>
                  <a:pt x="192" y="140"/>
                </a:lnTo>
                <a:lnTo>
                  <a:pt x="193" y="130"/>
                </a:lnTo>
                <a:lnTo>
                  <a:pt x="193" y="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E747BCFE-8ACC-4528-BBE5-001BDB322F87}"/>
              </a:ext>
            </a:extLst>
          </p:cNvPr>
          <p:cNvSpPr>
            <a:spLocks noEditPoints="1"/>
          </p:cNvSpPr>
          <p:nvPr/>
        </p:nvSpPr>
        <p:spPr bwMode="auto">
          <a:xfrm>
            <a:off x="6618185" y="2623613"/>
            <a:ext cx="555651" cy="1773488"/>
          </a:xfrm>
          <a:custGeom>
            <a:avLst/>
            <a:gdLst>
              <a:gd name="T0" fmla="*/ 47 w 266"/>
              <a:gd name="T1" fmla="*/ 18 h 849"/>
              <a:gd name="T2" fmla="*/ 21 w 266"/>
              <a:gd name="T3" fmla="*/ 84 h 849"/>
              <a:gd name="T4" fmla="*/ 0 w 266"/>
              <a:gd name="T5" fmla="*/ 147 h 849"/>
              <a:gd name="T6" fmla="*/ 11 w 266"/>
              <a:gd name="T7" fmla="*/ 159 h 849"/>
              <a:gd name="T8" fmla="*/ 68 w 266"/>
              <a:gd name="T9" fmla="*/ 208 h 849"/>
              <a:gd name="T10" fmla="*/ 82 w 266"/>
              <a:gd name="T11" fmla="*/ 216 h 849"/>
              <a:gd name="T12" fmla="*/ 75 w 266"/>
              <a:gd name="T13" fmla="*/ 364 h 849"/>
              <a:gd name="T14" fmla="*/ 77 w 266"/>
              <a:gd name="T15" fmla="*/ 409 h 849"/>
              <a:gd name="T16" fmla="*/ 83 w 266"/>
              <a:gd name="T17" fmla="*/ 416 h 849"/>
              <a:gd name="T18" fmla="*/ 91 w 266"/>
              <a:gd name="T19" fmla="*/ 528 h 849"/>
              <a:gd name="T20" fmla="*/ 102 w 266"/>
              <a:gd name="T21" fmla="*/ 723 h 849"/>
              <a:gd name="T22" fmla="*/ 108 w 266"/>
              <a:gd name="T23" fmla="*/ 781 h 849"/>
              <a:gd name="T24" fmla="*/ 105 w 266"/>
              <a:gd name="T25" fmla="*/ 792 h 849"/>
              <a:gd name="T26" fmla="*/ 89 w 266"/>
              <a:gd name="T27" fmla="*/ 818 h 849"/>
              <a:gd name="T28" fmla="*/ 76 w 266"/>
              <a:gd name="T29" fmla="*/ 838 h 849"/>
              <a:gd name="T30" fmla="*/ 86 w 266"/>
              <a:gd name="T31" fmla="*/ 846 h 849"/>
              <a:gd name="T32" fmla="*/ 111 w 266"/>
              <a:gd name="T33" fmla="*/ 842 h 849"/>
              <a:gd name="T34" fmla="*/ 139 w 266"/>
              <a:gd name="T35" fmla="*/ 833 h 849"/>
              <a:gd name="T36" fmla="*/ 155 w 266"/>
              <a:gd name="T37" fmla="*/ 820 h 849"/>
              <a:gd name="T38" fmla="*/ 161 w 266"/>
              <a:gd name="T39" fmla="*/ 789 h 849"/>
              <a:gd name="T40" fmla="*/ 150 w 266"/>
              <a:gd name="T41" fmla="*/ 728 h 849"/>
              <a:gd name="T42" fmla="*/ 157 w 266"/>
              <a:gd name="T43" fmla="*/ 532 h 849"/>
              <a:gd name="T44" fmla="*/ 161 w 266"/>
              <a:gd name="T45" fmla="*/ 491 h 849"/>
              <a:gd name="T46" fmla="*/ 173 w 266"/>
              <a:gd name="T47" fmla="*/ 516 h 849"/>
              <a:gd name="T48" fmla="*/ 194 w 266"/>
              <a:gd name="T49" fmla="*/ 684 h 849"/>
              <a:gd name="T50" fmla="*/ 198 w 266"/>
              <a:gd name="T51" fmla="*/ 792 h 849"/>
              <a:gd name="T52" fmla="*/ 205 w 266"/>
              <a:gd name="T53" fmla="*/ 833 h 849"/>
              <a:gd name="T54" fmla="*/ 216 w 266"/>
              <a:gd name="T55" fmla="*/ 846 h 849"/>
              <a:gd name="T56" fmla="*/ 244 w 266"/>
              <a:gd name="T57" fmla="*/ 848 h 849"/>
              <a:gd name="T58" fmla="*/ 250 w 266"/>
              <a:gd name="T59" fmla="*/ 824 h 849"/>
              <a:gd name="T60" fmla="*/ 243 w 266"/>
              <a:gd name="T61" fmla="*/ 769 h 849"/>
              <a:gd name="T62" fmla="*/ 255 w 266"/>
              <a:gd name="T63" fmla="*/ 758 h 849"/>
              <a:gd name="T64" fmla="*/ 239 w 266"/>
              <a:gd name="T65" fmla="*/ 412 h 849"/>
              <a:gd name="T66" fmla="*/ 246 w 266"/>
              <a:gd name="T67" fmla="*/ 398 h 849"/>
              <a:gd name="T68" fmla="*/ 237 w 266"/>
              <a:gd name="T69" fmla="*/ 353 h 849"/>
              <a:gd name="T70" fmla="*/ 262 w 266"/>
              <a:gd name="T71" fmla="*/ 205 h 849"/>
              <a:gd name="T72" fmla="*/ 266 w 266"/>
              <a:gd name="T73" fmla="*/ 178 h 849"/>
              <a:gd name="T74" fmla="*/ 258 w 266"/>
              <a:gd name="T75" fmla="*/ 137 h 849"/>
              <a:gd name="T76" fmla="*/ 204 w 266"/>
              <a:gd name="T77" fmla="*/ 80 h 849"/>
              <a:gd name="T78" fmla="*/ 198 w 266"/>
              <a:gd name="T79" fmla="*/ 52 h 849"/>
              <a:gd name="T80" fmla="*/ 191 w 266"/>
              <a:gd name="T81" fmla="*/ 44 h 849"/>
              <a:gd name="T82" fmla="*/ 170 w 266"/>
              <a:gd name="T83" fmla="*/ 42 h 849"/>
              <a:gd name="T84" fmla="*/ 153 w 266"/>
              <a:gd name="T85" fmla="*/ 21 h 849"/>
              <a:gd name="T86" fmla="*/ 139 w 266"/>
              <a:gd name="T87" fmla="*/ 14 h 849"/>
              <a:gd name="T88" fmla="*/ 82 w 266"/>
              <a:gd name="T89" fmla="*/ 14 h 849"/>
              <a:gd name="T90" fmla="*/ 54 w 266"/>
              <a:gd name="T91" fmla="*/ 50 h 849"/>
              <a:gd name="T92" fmla="*/ 68 w 266"/>
              <a:gd name="T93" fmla="*/ 44 h 849"/>
              <a:gd name="T94" fmla="*/ 123 w 266"/>
              <a:gd name="T95" fmla="*/ 59 h 849"/>
              <a:gd name="T96" fmla="*/ 127 w 266"/>
              <a:gd name="T97" fmla="*/ 100 h 849"/>
              <a:gd name="T98" fmla="*/ 130 w 266"/>
              <a:gd name="T99" fmla="*/ 126 h 849"/>
              <a:gd name="T100" fmla="*/ 139 w 266"/>
              <a:gd name="T101" fmla="*/ 152 h 849"/>
              <a:gd name="T102" fmla="*/ 120 w 266"/>
              <a:gd name="T103" fmla="*/ 152 h 849"/>
              <a:gd name="T104" fmla="*/ 82 w 266"/>
              <a:gd name="T105" fmla="*/ 148 h 849"/>
              <a:gd name="T106" fmla="*/ 45 w 266"/>
              <a:gd name="T107" fmla="*/ 96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6" h="849">
                <a:moveTo>
                  <a:pt x="79" y="3"/>
                </a:moveTo>
                <a:lnTo>
                  <a:pt x="68" y="0"/>
                </a:lnTo>
                <a:lnTo>
                  <a:pt x="52" y="3"/>
                </a:lnTo>
                <a:lnTo>
                  <a:pt x="52" y="3"/>
                </a:lnTo>
                <a:lnTo>
                  <a:pt x="47" y="18"/>
                </a:lnTo>
                <a:lnTo>
                  <a:pt x="44" y="27"/>
                </a:lnTo>
                <a:lnTo>
                  <a:pt x="41" y="33"/>
                </a:lnTo>
                <a:lnTo>
                  <a:pt x="41" y="33"/>
                </a:lnTo>
                <a:lnTo>
                  <a:pt x="34" y="49"/>
                </a:lnTo>
                <a:lnTo>
                  <a:pt x="21" y="84"/>
                </a:lnTo>
                <a:lnTo>
                  <a:pt x="7" y="120"/>
                </a:lnTo>
                <a:lnTo>
                  <a:pt x="3" y="134"/>
                </a:lnTo>
                <a:lnTo>
                  <a:pt x="0" y="141"/>
                </a:lnTo>
                <a:lnTo>
                  <a:pt x="0" y="141"/>
                </a:lnTo>
                <a:lnTo>
                  <a:pt x="0" y="147"/>
                </a:lnTo>
                <a:lnTo>
                  <a:pt x="3" y="150"/>
                </a:lnTo>
                <a:lnTo>
                  <a:pt x="5" y="153"/>
                </a:lnTo>
                <a:lnTo>
                  <a:pt x="7" y="155"/>
                </a:lnTo>
                <a:lnTo>
                  <a:pt x="7" y="155"/>
                </a:lnTo>
                <a:lnTo>
                  <a:pt x="11" y="159"/>
                </a:lnTo>
                <a:lnTo>
                  <a:pt x="18" y="165"/>
                </a:lnTo>
                <a:lnTo>
                  <a:pt x="39" y="178"/>
                </a:lnTo>
                <a:lnTo>
                  <a:pt x="68" y="196"/>
                </a:lnTo>
                <a:lnTo>
                  <a:pt x="68" y="208"/>
                </a:lnTo>
                <a:lnTo>
                  <a:pt x="68" y="208"/>
                </a:lnTo>
                <a:lnTo>
                  <a:pt x="74" y="208"/>
                </a:lnTo>
                <a:lnTo>
                  <a:pt x="79" y="211"/>
                </a:lnTo>
                <a:lnTo>
                  <a:pt x="81" y="213"/>
                </a:lnTo>
                <a:lnTo>
                  <a:pt x="82" y="216"/>
                </a:lnTo>
                <a:lnTo>
                  <a:pt x="82" y="216"/>
                </a:lnTo>
                <a:lnTo>
                  <a:pt x="83" y="223"/>
                </a:lnTo>
                <a:lnTo>
                  <a:pt x="83" y="237"/>
                </a:lnTo>
                <a:lnTo>
                  <a:pt x="81" y="281"/>
                </a:lnTo>
                <a:lnTo>
                  <a:pt x="79" y="329"/>
                </a:lnTo>
                <a:lnTo>
                  <a:pt x="75" y="364"/>
                </a:lnTo>
                <a:lnTo>
                  <a:pt x="75" y="364"/>
                </a:lnTo>
                <a:lnTo>
                  <a:pt x="74" y="375"/>
                </a:lnTo>
                <a:lnTo>
                  <a:pt x="74" y="384"/>
                </a:lnTo>
                <a:lnTo>
                  <a:pt x="75" y="399"/>
                </a:lnTo>
                <a:lnTo>
                  <a:pt x="77" y="409"/>
                </a:lnTo>
                <a:lnTo>
                  <a:pt x="79" y="412"/>
                </a:lnTo>
                <a:lnTo>
                  <a:pt x="79" y="412"/>
                </a:lnTo>
                <a:lnTo>
                  <a:pt x="80" y="413"/>
                </a:lnTo>
                <a:lnTo>
                  <a:pt x="82" y="413"/>
                </a:lnTo>
                <a:lnTo>
                  <a:pt x="83" y="416"/>
                </a:lnTo>
                <a:lnTo>
                  <a:pt x="82" y="419"/>
                </a:lnTo>
                <a:lnTo>
                  <a:pt x="82" y="419"/>
                </a:lnTo>
                <a:lnTo>
                  <a:pt x="82" y="432"/>
                </a:lnTo>
                <a:lnTo>
                  <a:pt x="83" y="456"/>
                </a:lnTo>
                <a:lnTo>
                  <a:pt x="91" y="528"/>
                </a:lnTo>
                <a:lnTo>
                  <a:pt x="98" y="605"/>
                </a:lnTo>
                <a:lnTo>
                  <a:pt x="102" y="655"/>
                </a:lnTo>
                <a:lnTo>
                  <a:pt x="102" y="655"/>
                </a:lnTo>
                <a:lnTo>
                  <a:pt x="102" y="685"/>
                </a:lnTo>
                <a:lnTo>
                  <a:pt x="102" y="723"/>
                </a:lnTo>
                <a:lnTo>
                  <a:pt x="100" y="755"/>
                </a:lnTo>
                <a:lnTo>
                  <a:pt x="102" y="769"/>
                </a:lnTo>
                <a:lnTo>
                  <a:pt x="102" y="769"/>
                </a:lnTo>
                <a:lnTo>
                  <a:pt x="106" y="776"/>
                </a:lnTo>
                <a:lnTo>
                  <a:pt x="108" y="781"/>
                </a:lnTo>
                <a:lnTo>
                  <a:pt x="109" y="784"/>
                </a:lnTo>
                <a:lnTo>
                  <a:pt x="109" y="784"/>
                </a:lnTo>
                <a:lnTo>
                  <a:pt x="109" y="787"/>
                </a:lnTo>
                <a:lnTo>
                  <a:pt x="108" y="790"/>
                </a:lnTo>
                <a:lnTo>
                  <a:pt x="105" y="792"/>
                </a:lnTo>
                <a:lnTo>
                  <a:pt x="105" y="792"/>
                </a:lnTo>
                <a:lnTo>
                  <a:pt x="102" y="797"/>
                </a:lnTo>
                <a:lnTo>
                  <a:pt x="98" y="804"/>
                </a:lnTo>
                <a:lnTo>
                  <a:pt x="94" y="813"/>
                </a:lnTo>
                <a:lnTo>
                  <a:pt x="89" y="818"/>
                </a:lnTo>
                <a:lnTo>
                  <a:pt x="89" y="818"/>
                </a:lnTo>
                <a:lnTo>
                  <a:pt x="85" y="824"/>
                </a:lnTo>
                <a:lnTo>
                  <a:pt x="80" y="830"/>
                </a:lnTo>
                <a:lnTo>
                  <a:pt x="77" y="834"/>
                </a:lnTo>
                <a:lnTo>
                  <a:pt x="76" y="838"/>
                </a:lnTo>
                <a:lnTo>
                  <a:pt x="76" y="840"/>
                </a:lnTo>
                <a:lnTo>
                  <a:pt x="79" y="844"/>
                </a:lnTo>
                <a:lnTo>
                  <a:pt x="79" y="844"/>
                </a:lnTo>
                <a:lnTo>
                  <a:pt x="82" y="845"/>
                </a:lnTo>
                <a:lnTo>
                  <a:pt x="86" y="846"/>
                </a:lnTo>
                <a:lnTo>
                  <a:pt x="92" y="846"/>
                </a:lnTo>
                <a:lnTo>
                  <a:pt x="99" y="845"/>
                </a:lnTo>
                <a:lnTo>
                  <a:pt x="105" y="844"/>
                </a:lnTo>
                <a:lnTo>
                  <a:pt x="105" y="844"/>
                </a:lnTo>
                <a:lnTo>
                  <a:pt x="111" y="842"/>
                </a:lnTo>
                <a:lnTo>
                  <a:pt x="120" y="838"/>
                </a:lnTo>
                <a:lnTo>
                  <a:pt x="129" y="834"/>
                </a:lnTo>
                <a:lnTo>
                  <a:pt x="134" y="833"/>
                </a:lnTo>
                <a:lnTo>
                  <a:pt x="139" y="833"/>
                </a:lnTo>
                <a:lnTo>
                  <a:pt x="139" y="833"/>
                </a:lnTo>
                <a:lnTo>
                  <a:pt x="150" y="833"/>
                </a:lnTo>
                <a:lnTo>
                  <a:pt x="152" y="833"/>
                </a:lnTo>
                <a:lnTo>
                  <a:pt x="153" y="828"/>
                </a:lnTo>
                <a:lnTo>
                  <a:pt x="153" y="828"/>
                </a:lnTo>
                <a:lnTo>
                  <a:pt x="155" y="820"/>
                </a:lnTo>
                <a:lnTo>
                  <a:pt x="155" y="808"/>
                </a:lnTo>
                <a:lnTo>
                  <a:pt x="153" y="792"/>
                </a:lnTo>
                <a:lnTo>
                  <a:pt x="153" y="792"/>
                </a:lnTo>
                <a:lnTo>
                  <a:pt x="158" y="790"/>
                </a:lnTo>
                <a:lnTo>
                  <a:pt x="161" y="789"/>
                </a:lnTo>
                <a:lnTo>
                  <a:pt x="161" y="789"/>
                </a:lnTo>
                <a:lnTo>
                  <a:pt x="161" y="789"/>
                </a:lnTo>
                <a:lnTo>
                  <a:pt x="158" y="780"/>
                </a:lnTo>
                <a:lnTo>
                  <a:pt x="156" y="762"/>
                </a:lnTo>
                <a:lnTo>
                  <a:pt x="150" y="728"/>
                </a:lnTo>
                <a:lnTo>
                  <a:pt x="150" y="728"/>
                </a:lnTo>
                <a:lnTo>
                  <a:pt x="151" y="693"/>
                </a:lnTo>
                <a:lnTo>
                  <a:pt x="153" y="626"/>
                </a:lnTo>
                <a:lnTo>
                  <a:pt x="157" y="561"/>
                </a:lnTo>
                <a:lnTo>
                  <a:pt x="157" y="532"/>
                </a:lnTo>
                <a:lnTo>
                  <a:pt x="157" y="532"/>
                </a:lnTo>
                <a:lnTo>
                  <a:pt x="157" y="524"/>
                </a:lnTo>
                <a:lnTo>
                  <a:pt x="158" y="511"/>
                </a:lnTo>
                <a:lnTo>
                  <a:pt x="159" y="497"/>
                </a:lnTo>
                <a:lnTo>
                  <a:pt x="161" y="491"/>
                </a:lnTo>
                <a:lnTo>
                  <a:pt x="161" y="491"/>
                </a:lnTo>
                <a:lnTo>
                  <a:pt x="163" y="492"/>
                </a:lnTo>
                <a:lnTo>
                  <a:pt x="165" y="498"/>
                </a:lnTo>
                <a:lnTo>
                  <a:pt x="169" y="506"/>
                </a:lnTo>
                <a:lnTo>
                  <a:pt x="173" y="516"/>
                </a:lnTo>
                <a:lnTo>
                  <a:pt x="173" y="516"/>
                </a:lnTo>
                <a:lnTo>
                  <a:pt x="177" y="549"/>
                </a:lnTo>
                <a:lnTo>
                  <a:pt x="185" y="605"/>
                </a:lnTo>
                <a:lnTo>
                  <a:pt x="194" y="684"/>
                </a:lnTo>
                <a:lnTo>
                  <a:pt x="194" y="684"/>
                </a:lnTo>
                <a:lnTo>
                  <a:pt x="196" y="738"/>
                </a:lnTo>
                <a:lnTo>
                  <a:pt x="197" y="774"/>
                </a:lnTo>
                <a:lnTo>
                  <a:pt x="197" y="786"/>
                </a:lnTo>
                <a:lnTo>
                  <a:pt x="198" y="792"/>
                </a:lnTo>
                <a:lnTo>
                  <a:pt x="198" y="792"/>
                </a:lnTo>
                <a:lnTo>
                  <a:pt x="205" y="796"/>
                </a:lnTo>
                <a:lnTo>
                  <a:pt x="205" y="796"/>
                </a:lnTo>
                <a:lnTo>
                  <a:pt x="205" y="813"/>
                </a:lnTo>
                <a:lnTo>
                  <a:pt x="205" y="825"/>
                </a:lnTo>
                <a:lnTo>
                  <a:pt x="205" y="833"/>
                </a:lnTo>
                <a:lnTo>
                  <a:pt x="205" y="833"/>
                </a:lnTo>
                <a:lnTo>
                  <a:pt x="206" y="837"/>
                </a:lnTo>
                <a:lnTo>
                  <a:pt x="209" y="840"/>
                </a:lnTo>
                <a:lnTo>
                  <a:pt x="214" y="845"/>
                </a:lnTo>
                <a:lnTo>
                  <a:pt x="216" y="846"/>
                </a:lnTo>
                <a:lnTo>
                  <a:pt x="221" y="848"/>
                </a:lnTo>
                <a:lnTo>
                  <a:pt x="221" y="848"/>
                </a:lnTo>
                <a:lnTo>
                  <a:pt x="231" y="849"/>
                </a:lnTo>
                <a:lnTo>
                  <a:pt x="240" y="849"/>
                </a:lnTo>
                <a:lnTo>
                  <a:pt x="244" y="848"/>
                </a:lnTo>
                <a:lnTo>
                  <a:pt x="247" y="845"/>
                </a:lnTo>
                <a:lnTo>
                  <a:pt x="250" y="842"/>
                </a:lnTo>
                <a:lnTo>
                  <a:pt x="251" y="837"/>
                </a:lnTo>
                <a:lnTo>
                  <a:pt x="251" y="837"/>
                </a:lnTo>
                <a:lnTo>
                  <a:pt x="250" y="824"/>
                </a:lnTo>
                <a:lnTo>
                  <a:pt x="247" y="810"/>
                </a:lnTo>
                <a:lnTo>
                  <a:pt x="243" y="792"/>
                </a:lnTo>
                <a:lnTo>
                  <a:pt x="243" y="792"/>
                </a:lnTo>
                <a:lnTo>
                  <a:pt x="243" y="778"/>
                </a:lnTo>
                <a:lnTo>
                  <a:pt x="243" y="769"/>
                </a:lnTo>
                <a:lnTo>
                  <a:pt x="243" y="769"/>
                </a:lnTo>
                <a:lnTo>
                  <a:pt x="249" y="766"/>
                </a:lnTo>
                <a:lnTo>
                  <a:pt x="252" y="762"/>
                </a:lnTo>
                <a:lnTo>
                  <a:pt x="253" y="761"/>
                </a:lnTo>
                <a:lnTo>
                  <a:pt x="255" y="758"/>
                </a:lnTo>
                <a:lnTo>
                  <a:pt x="255" y="758"/>
                </a:lnTo>
                <a:lnTo>
                  <a:pt x="246" y="666"/>
                </a:lnTo>
                <a:lnTo>
                  <a:pt x="241" y="603"/>
                </a:lnTo>
                <a:lnTo>
                  <a:pt x="239" y="569"/>
                </a:lnTo>
                <a:lnTo>
                  <a:pt x="239" y="412"/>
                </a:lnTo>
                <a:lnTo>
                  <a:pt x="239" y="412"/>
                </a:lnTo>
                <a:lnTo>
                  <a:pt x="244" y="407"/>
                </a:lnTo>
                <a:lnTo>
                  <a:pt x="246" y="403"/>
                </a:lnTo>
                <a:lnTo>
                  <a:pt x="246" y="398"/>
                </a:lnTo>
                <a:lnTo>
                  <a:pt x="246" y="398"/>
                </a:lnTo>
                <a:lnTo>
                  <a:pt x="245" y="387"/>
                </a:lnTo>
                <a:lnTo>
                  <a:pt x="244" y="377"/>
                </a:lnTo>
                <a:lnTo>
                  <a:pt x="239" y="364"/>
                </a:lnTo>
                <a:lnTo>
                  <a:pt x="239" y="364"/>
                </a:lnTo>
                <a:lnTo>
                  <a:pt x="237" y="353"/>
                </a:lnTo>
                <a:lnTo>
                  <a:pt x="235" y="340"/>
                </a:lnTo>
                <a:lnTo>
                  <a:pt x="235" y="306"/>
                </a:lnTo>
                <a:lnTo>
                  <a:pt x="235" y="264"/>
                </a:lnTo>
                <a:lnTo>
                  <a:pt x="235" y="264"/>
                </a:lnTo>
                <a:lnTo>
                  <a:pt x="262" y="205"/>
                </a:lnTo>
                <a:lnTo>
                  <a:pt x="262" y="205"/>
                </a:lnTo>
                <a:lnTo>
                  <a:pt x="264" y="195"/>
                </a:lnTo>
                <a:lnTo>
                  <a:pt x="266" y="187"/>
                </a:lnTo>
                <a:lnTo>
                  <a:pt x="266" y="178"/>
                </a:lnTo>
                <a:lnTo>
                  <a:pt x="266" y="178"/>
                </a:lnTo>
                <a:lnTo>
                  <a:pt x="264" y="163"/>
                </a:lnTo>
                <a:lnTo>
                  <a:pt x="262" y="149"/>
                </a:lnTo>
                <a:lnTo>
                  <a:pt x="261" y="143"/>
                </a:lnTo>
                <a:lnTo>
                  <a:pt x="258" y="137"/>
                </a:lnTo>
                <a:lnTo>
                  <a:pt x="258" y="137"/>
                </a:lnTo>
                <a:lnTo>
                  <a:pt x="253" y="131"/>
                </a:lnTo>
                <a:lnTo>
                  <a:pt x="247" y="124"/>
                </a:lnTo>
                <a:lnTo>
                  <a:pt x="231" y="106"/>
                </a:lnTo>
                <a:lnTo>
                  <a:pt x="209" y="85"/>
                </a:lnTo>
                <a:lnTo>
                  <a:pt x="204" y="80"/>
                </a:lnTo>
                <a:lnTo>
                  <a:pt x="204" y="80"/>
                </a:lnTo>
                <a:lnTo>
                  <a:pt x="202" y="59"/>
                </a:lnTo>
                <a:lnTo>
                  <a:pt x="202" y="59"/>
                </a:lnTo>
                <a:lnTo>
                  <a:pt x="202" y="55"/>
                </a:lnTo>
                <a:lnTo>
                  <a:pt x="198" y="52"/>
                </a:lnTo>
                <a:lnTo>
                  <a:pt x="198" y="52"/>
                </a:lnTo>
                <a:lnTo>
                  <a:pt x="194" y="47"/>
                </a:lnTo>
                <a:lnTo>
                  <a:pt x="193" y="46"/>
                </a:lnTo>
                <a:lnTo>
                  <a:pt x="191" y="44"/>
                </a:lnTo>
                <a:lnTo>
                  <a:pt x="191" y="44"/>
                </a:lnTo>
                <a:lnTo>
                  <a:pt x="185" y="42"/>
                </a:lnTo>
                <a:lnTo>
                  <a:pt x="176" y="41"/>
                </a:lnTo>
                <a:lnTo>
                  <a:pt x="176" y="41"/>
                </a:lnTo>
                <a:lnTo>
                  <a:pt x="173" y="41"/>
                </a:lnTo>
                <a:lnTo>
                  <a:pt x="170" y="42"/>
                </a:lnTo>
                <a:lnTo>
                  <a:pt x="157" y="26"/>
                </a:lnTo>
                <a:lnTo>
                  <a:pt x="157" y="26"/>
                </a:lnTo>
                <a:lnTo>
                  <a:pt x="159" y="26"/>
                </a:lnTo>
                <a:lnTo>
                  <a:pt x="158" y="25"/>
                </a:lnTo>
                <a:lnTo>
                  <a:pt x="153" y="21"/>
                </a:lnTo>
                <a:lnTo>
                  <a:pt x="153" y="21"/>
                </a:lnTo>
                <a:lnTo>
                  <a:pt x="143" y="15"/>
                </a:lnTo>
                <a:lnTo>
                  <a:pt x="140" y="14"/>
                </a:lnTo>
                <a:lnTo>
                  <a:pt x="139" y="14"/>
                </a:lnTo>
                <a:lnTo>
                  <a:pt x="139" y="14"/>
                </a:lnTo>
                <a:lnTo>
                  <a:pt x="135" y="14"/>
                </a:lnTo>
                <a:lnTo>
                  <a:pt x="130" y="14"/>
                </a:lnTo>
                <a:lnTo>
                  <a:pt x="130" y="14"/>
                </a:lnTo>
                <a:lnTo>
                  <a:pt x="123" y="18"/>
                </a:lnTo>
                <a:lnTo>
                  <a:pt x="82" y="14"/>
                </a:lnTo>
                <a:lnTo>
                  <a:pt x="82" y="7"/>
                </a:lnTo>
                <a:lnTo>
                  <a:pt x="79" y="3"/>
                </a:lnTo>
                <a:close/>
                <a:moveTo>
                  <a:pt x="52" y="52"/>
                </a:moveTo>
                <a:lnTo>
                  <a:pt x="52" y="52"/>
                </a:lnTo>
                <a:lnTo>
                  <a:pt x="54" y="50"/>
                </a:lnTo>
                <a:lnTo>
                  <a:pt x="57" y="49"/>
                </a:lnTo>
                <a:lnTo>
                  <a:pt x="64" y="48"/>
                </a:lnTo>
                <a:lnTo>
                  <a:pt x="64" y="48"/>
                </a:lnTo>
                <a:lnTo>
                  <a:pt x="67" y="46"/>
                </a:lnTo>
                <a:lnTo>
                  <a:pt x="68" y="44"/>
                </a:lnTo>
                <a:lnTo>
                  <a:pt x="71" y="48"/>
                </a:lnTo>
                <a:lnTo>
                  <a:pt x="71" y="59"/>
                </a:lnTo>
                <a:lnTo>
                  <a:pt x="79" y="62"/>
                </a:lnTo>
                <a:lnTo>
                  <a:pt x="120" y="62"/>
                </a:lnTo>
                <a:lnTo>
                  <a:pt x="123" y="59"/>
                </a:lnTo>
                <a:lnTo>
                  <a:pt x="123" y="59"/>
                </a:lnTo>
                <a:lnTo>
                  <a:pt x="126" y="79"/>
                </a:lnTo>
                <a:lnTo>
                  <a:pt x="127" y="93"/>
                </a:lnTo>
                <a:lnTo>
                  <a:pt x="127" y="100"/>
                </a:lnTo>
                <a:lnTo>
                  <a:pt x="127" y="100"/>
                </a:lnTo>
                <a:lnTo>
                  <a:pt x="127" y="108"/>
                </a:lnTo>
                <a:lnTo>
                  <a:pt x="127" y="119"/>
                </a:lnTo>
                <a:lnTo>
                  <a:pt x="127" y="119"/>
                </a:lnTo>
                <a:lnTo>
                  <a:pt x="129" y="123"/>
                </a:lnTo>
                <a:lnTo>
                  <a:pt x="130" y="126"/>
                </a:lnTo>
                <a:lnTo>
                  <a:pt x="135" y="130"/>
                </a:lnTo>
                <a:lnTo>
                  <a:pt x="135" y="130"/>
                </a:lnTo>
                <a:lnTo>
                  <a:pt x="139" y="131"/>
                </a:lnTo>
                <a:lnTo>
                  <a:pt x="143" y="134"/>
                </a:lnTo>
                <a:lnTo>
                  <a:pt x="139" y="152"/>
                </a:lnTo>
                <a:lnTo>
                  <a:pt x="139" y="152"/>
                </a:lnTo>
                <a:lnTo>
                  <a:pt x="133" y="154"/>
                </a:lnTo>
                <a:lnTo>
                  <a:pt x="128" y="154"/>
                </a:lnTo>
                <a:lnTo>
                  <a:pt x="120" y="152"/>
                </a:lnTo>
                <a:lnTo>
                  <a:pt x="120" y="152"/>
                </a:lnTo>
                <a:lnTo>
                  <a:pt x="106" y="147"/>
                </a:lnTo>
                <a:lnTo>
                  <a:pt x="102" y="144"/>
                </a:lnTo>
                <a:lnTo>
                  <a:pt x="98" y="144"/>
                </a:lnTo>
                <a:lnTo>
                  <a:pt x="98" y="144"/>
                </a:lnTo>
                <a:lnTo>
                  <a:pt x="82" y="148"/>
                </a:lnTo>
                <a:lnTo>
                  <a:pt x="71" y="148"/>
                </a:lnTo>
                <a:lnTo>
                  <a:pt x="38" y="141"/>
                </a:lnTo>
                <a:lnTo>
                  <a:pt x="38" y="141"/>
                </a:lnTo>
                <a:lnTo>
                  <a:pt x="41" y="123"/>
                </a:lnTo>
                <a:lnTo>
                  <a:pt x="45" y="96"/>
                </a:lnTo>
                <a:lnTo>
                  <a:pt x="45" y="96"/>
                </a:lnTo>
                <a:lnTo>
                  <a:pt x="50" y="71"/>
                </a:lnTo>
                <a:lnTo>
                  <a:pt x="52" y="52"/>
                </a:lnTo>
                <a:lnTo>
                  <a:pt x="52" y="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3CED3EC9-2E9D-4C44-AF12-E89685D22B8C}"/>
              </a:ext>
            </a:extLst>
          </p:cNvPr>
          <p:cNvSpPr>
            <a:spLocks noEditPoints="1"/>
          </p:cNvSpPr>
          <p:nvPr/>
        </p:nvSpPr>
        <p:spPr bwMode="auto">
          <a:xfrm>
            <a:off x="920833" y="4594587"/>
            <a:ext cx="563531" cy="1746751"/>
          </a:xfrm>
          <a:custGeom>
            <a:avLst/>
            <a:gdLst>
              <a:gd name="T0" fmla="*/ 20 w 291"/>
              <a:gd name="T1" fmla="*/ 86 h 902"/>
              <a:gd name="T2" fmla="*/ 11 w 291"/>
              <a:gd name="T3" fmla="*/ 93 h 902"/>
              <a:gd name="T4" fmla="*/ 16 w 291"/>
              <a:gd name="T5" fmla="*/ 139 h 902"/>
              <a:gd name="T6" fmla="*/ 4 w 291"/>
              <a:gd name="T7" fmla="*/ 153 h 902"/>
              <a:gd name="T8" fmla="*/ 0 w 291"/>
              <a:gd name="T9" fmla="*/ 188 h 902"/>
              <a:gd name="T10" fmla="*/ 32 w 291"/>
              <a:gd name="T11" fmla="*/ 252 h 902"/>
              <a:gd name="T12" fmla="*/ 95 w 291"/>
              <a:gd name="T13" fmla="*/ 263 h 902"/>
              <a:gd name="T14" fmla="*/ 73 w 291"/>
              <a:gd name="T15" fmla="*/ 372 h 902"/>
              <a:gd name="T16" fmla="*/ 54 w 291"/>
              <a:gd name="T17" fmla="*/ 493 h 902"/>
              <a:gd name="T18" fmla="*/ 92 w 291"/>
              <a:gd name="T19" fmla="*/ 507 h 902"/>
              <a:gd name="T20" fmla="*/ 103 w 291"/>
              <a:gd name="T21" fmla="*/ 648 h 902"/>
              <a:gd name="T22" fmla="*/ 119 w 291"/>
              <a:gd name="T23" fmla="*/ 800 h 902"/>
              <a:gd name="T24" fmla="*/ 113 w 291"/>
              <a:gd name="T25" fmla="*/ 817 h 902"/>
              <a:gd name="T26" fmla="*/ 85 w 291"/>
              <a:gd name="T27" fmla="*/ 859 h 902"/>
              <a:gd name="T28" fmla="*/ 41 w 291"/>
              <a:gd name="T29" fmla="*/ 872 h 902"/>
              <a:gd name="T30" fmla="*/ 50 w 291"/>
              <a:gd name="T31" fmla="*/ 890 h 902"/>
              <a:gd name="T32" fmla="*/ 133 w 291"/>
              <a:gd name="T33" fmla="*/ 888 h 902"/>
              <a:gd name="T34" fmla="*/ 163 w 291"/>
              <a:gd name="T35" fmla="*/ 899 h 902"/>
              <a:gd name="T36" fmla="*/ 230 w 291"/>
              <a:gd name="T37" fmla="*/ 899 h 902"/>
              <a:gd name="T38" fmla="*/ 278 w 291"/>
              <a:gd name="T39" fmla="*/ 889 h 902"/>
              <a:gd name="T40" fmla="*/ 267 w 291"/>
              <a:gd name="T41" fmla="*/ 855 h 902"/>
              <a:gd name="T42" fmla="*/ 259 w 291"/>
              <a:gd name="T43" fmla="*/ 837 h 902"/>
              <a:gd name="T44" fmla="*/ 262 w 291"/>
              <a:gd name="T45" fmla="*/ 720 h 902"/>
              <a:gd name="T46" fmla="*/ 248 w 291"/>
              <a:gd name="T47" fmla="*/ 636 h 902"/>
              <a:gd name="T48" fmla="*/ 266 w 291"/>
              <a:gd name="T49" fmla="*/ 510 h 902"/>
              <a:gd name="T50" fmla="*/ 279 w 291"/>
              <a:gd name="T51" fmla="*/ 510 h 902"/>
              <a:gd name="T52" fmla="*/ 289 w 291"/>
              <a:gd name="T53" fmla="*/ 487 h 902"/>
              <a:gd name="T54" fmla="*/ 278 w 291"/>
              <a:gd name="T55" fmla="*/ 457 h 902"/>
              <a:gd name="T56" fmla="*/ 286 w 291"/>
              <a:gd name="T57" fmla="*/ 402 h 902"/>
              <a:gd name="T58" fmla="*/ 289 w 291"/>
              <a:gd name="T59" fmla="*/ 245 h 902"/>
              <a:gd name="T60" fmla="*/ 278 w 291"/>
              <a:gd name="T61" fmla="*/ 173 h 902"/>
              <a:gd name="T62" fmla="*/ 272 w 291"/>
              <a:gd name="T63" fmla="*/ 140 h 902"/>
              <a:gd name="T64" fmla="*/ 278 w 291"/>
              <a:gd name="T65" fmla="*/ 116 h 902"/>
              <a:gd name="T66" fmla="*/ 291 w 291"/>
              <a:gd name="T67" fmla="*/ 88 h 902"/>
              <a:gd name="T68" fmla="*/ 285 w 291"/>
              <a:gd name="T69" fmla="*/ 52 h 902"/>
              <a:gd name="T70" fmla="*/ 266 w 291"/>
              <a:gd name="T71" fmla="*/ 19 h 902"/>
              <a:gd name="T72" fmla="*/ 251 w 291"/>
              <a:gd name="T73" fmla="*/ 17 h 902"/>
              <a:gd name="T74" fmla="*/ 224 w 291"/>
              <a:gd name="T75" fmla="*/ 0 h 902"/>
              <a:gd name="T76" fmla="*/ 197 w 291"/>
              <a:gd name="T77" fmla="*/ 9 h 902"/>
              <a:gd name="T78" fmla="*/ 172 w 291"/>
              <a:gd name="T79" fmla="*/ 36 h 902"/>
              <a:gd name="T80" fmla="*/ 152 w 291"/>
              <a:gd name="T81" fmla="*/ 66 h 902"/>
              <a:gd name="T82" fmla="*/ 152 w 291"/>
              <a:gd name="T83" fmla="*/ 94 h 902"/>
              <a:gd name="T84" fmla="*/ 166 w 291"/>
              <a:gd name="T85" fmla="*/ 123 h 902"/>
              <a:gd name="T86" fmla="*/ 149 w 291"/>
              <a:gd name="T87" fmla="*/ 135 h 902"/>
              <a:gd name="T88" fmla="*/ 137 w 291"/>
              <a:gd name="T89" fmla="*/ 150 h 902"/>
              <a:gd name="T90" fmla="*/ 107 w 291"/>
              <a:gd name="T91" fmla="*/ 176 h 902"/>
              <a:gd name="T92" fmla="*/ 96 w 291"/>
              <a:gd name="T93" fmla="*/ 170 h 902"/>
              <a:gd name="T94" fmla="*/ 84 w 291"/>
              <a:gd name="T95" fmla="*/ 162 h 902"/>
              <a:gd name="T96" fmla="*/ 89 w 291"/>
              <a:gd name="T97" fmla="*/ 146 h 902"/>
              <a:gd name="T98" fmla="*/ 68 w 291"/>
              <a:gd name="T99" fmla="*/ 104 h 902"/>
              <a:gd name="T100" fmla="*/ 54 w 291"/>
              <a:gd name="T101" fmla="*/ 93 h 902"/>
              <a:gd name="T102" fmla="*/ 54 w 291"/>
              <a:gd name="T103" fmla="*/ 13 h 902"/>
              <a:gd name="T104" fmla="*/ 179 w 291"/>
              <a:gd name="T105" fmla="*/ 648 h 902"/>
              <a:gd name="T106" fmla="*/ 190 w 291"/>
              <a:gd name="T107" fmla="*/ 667 h 902"/>
              <a:gd name="T108" fmla="*/ 209 w 291"/>
              <a:gd name="T109" fmla="*/ 741 h 902"/>
              <a:gd name="T110" fmla="*/ 203 w 291"/>
              <a:gd name="T111" fmla="*/ 829 h 902"/>
              <a:gd name="T112" fmla="*/ 175 w 291"/>
              <a:gd name="T113" fmla="*/ 867 h 902"/>
              <a:gd name="T114" fmla="*/ 171 w 291"/>
              <a:gd name="T115" fmla="*/ 838 h 902"/>
              <a:gd name="T116" fmla="*/ 175 w 291"/>
              <a:gd name="T117" fmla="*/ 800 h 902"/>
              <a:gd name="T118" fmla="*/ 175 w 291"/>
              <a:gd name="T119" fmla="*/ 71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902">
                <a:moveTo>
                  <a:pt x="20" y="59"/>
                </a:moveTo>
                <a:lnTo>
                  <a:pt x="20" y="70"/>
                </a:lnTo>
                <a:lnTo>
                  <a:pt x="20" y="70"/>
                </a:lnTo>
                <a:lnTo>
                  <a:pt x="19" y="77"/>
                </a:lnTo>
                <a:lnTo>
                  <a:pt x="19" y="82"/>
                </a:lnTo>
                <a:lnTo>
                  <a:pt x="20" y="86"/>
                </a:lnTo>
                <a:lnTo>
                  <a:pt x="20" y="86"/>
                </a:lnTo>
                <a:lnTo>
                  <a:pt x="20" y="86"/>
                </a:lnTo>
                <a:lnTo>
                  <a:pt x="20" y="87"/>
                </a:lnTo>
                <a:lnTo>
                  <a:pt x="17" y="89"/>
                </a:lnTo>
                <a:lnTo>
                  <a:pt x="11" y="93"/>
                </a:lnTo>
                <a:lnTo>
                  <a:pt x="11" y="93"/>
                </a:lnTo>
                <a:lnTo>
                  <a:pt x="11" y="97"/>
                </a:lnTo>
                <a:lnTo>
                  <a:pt x="10" y="103"/>
                </a:lnTo>
                <a:lnTo>
                  <a:pt x="11" y="110"/>
                </a:lnTo>
                <a:lnTo>
                  <a:pt x="11" y="120"/>
                </a:lnTo>
                <a:lnTo>
                  <a:pt x="11" y="120"/>
                </a:lnTo>
                <a:lnTo>
                  <a:pt x="16" y="139"/>
                </a:lnTo>
                <a:lnTo>
                  <a:pt x="20" y="150"/>
                </a:lnTo>
                <a:lnTo>
                  <a:pt x="20" y="150"/>
                </a:lnTo>
                <a:lnTo>
                  <a:pt x="13" y="152"/>
                </a:lnTo>
                <a:lnTo>
                  <a:pt x="8" y="153"/>
                </a:lnTo>
                <a:lnTo>
                  <a:pt x="4" y="153"/>
                </a:lnTo>
                <a:lnTo>
                  <a:pt x="4" y="153"/>
                </a:lnTo>
                <a:lnTo>
                  <a:pt x="4" y="154"/>
                </a:lnTo>
                <a:lnTo>
                  <a:pt x="3" y="157"/>
                </a:lnTo>
                <a:lnTo>
                  <a:pt x="0" y="165"/>
                </a:lnTo>
                <a:lnTo>
                  <a:pt x="0" y="176"/>
                </a:lnTo>
                <a:lnTo>
                  <a:pt x="0" y="188"/>
                </a:lnTo>
                <a:lnTo>
                  <a:pt x="0" y="188"/>
                </a:lnTo>
                <a:lnTo>
                  <a:pt x="3" y="199"/>
                </a:lnTo>
                <a:lnTo>
                  <a:pt x="9" y="214"/>
                </a:lnTo>
                <a:lnTo>
                  <a:pt x="27" y="249"/>
                </a:lnTo>
                <a:lnTo>
                  <a:pt x="27" y="249"/>
                </a:lnTo>
                <a:lnTo>
                  <a:pt x="29" y="251"/>
                </a:lnTo>
                <a:lnTo>
                  <a:pt x="32" y="252"/>
                </a:lnTo>
                <a:lnTo>
                  <a:pt x="40" y="256"/>
                </a:lnTo>
                <a:lnTo>
                  <a:pt x="51" y="258"/>
                </a:lnTo>
                <a:lnTo>
                  <a:pt x="63" y="261"/>
                </a:lnTo>
                <a:lnTo>
                  <a:pt x="85" y="263"/>
                </a:lnTo>
                <a:lnTo>
                  <a:pt x="95" y="263"/>
                </a:lnTo>
                <a:lnTo>
                  <a:pt x="95" y="263"/>
                </a:lnTo>
                <a:lnTo>
                  <a:pt x="89" y="308"/>
                </a:lnTo>
                <a:lnTo>
                  <a:pt x="82" y="341"/>
                </a:lnTo>
                <a:lnTo>
                  <a:pt x="80" y="355"/>
                </a:lnTo>
                <a:lnTo>
                  <a:pt x="76" y="363"/>
                </a:lnTo>
                <a:lnTo>
                  <a:pt x="76" y="363"/>
                </a:lnTo>
                <a:lnTo>
                  <a:pt x="73" y="372"/>
                </a:lnTo>
                <a:lnTo>
                  <a:pt x="69" y="387"/>
                </a:lnTo>
                <a:lnTo>
                  <a:pt x="62" y="430"/>
                </a:lnTo>
                <a:lnTo>
                  <a:pt x="56" y="471"/>
                </a:lnTo>
                <a:lnTo>
                  <a:pt x="54" y="492"/>
                </a:lnTo>
                <a:lnTo>
                  <a:pt x="54" y="492"/>
                </a:lnTo>
                <a:lnTo>
                  <a:pt x="54" y="493"/>
                </a:lnTo>
                <a:lnTo>
                  <a:pt x="55" y="493"/>
                </a:lnTo>
                <a:lnTo>
                  <a:pt x="58" y="496"/>
                </a:lnTo>
                <a:lnTo>
                  <a:pt x="70" y="496"/>
                </a:lnTo>
                <a:lnTo>
                  <a:pt x="87" y="496"/>
                </a:lnTo>
                <a:lnTo>
                  <a:pt x="92" y="507"/>
                </a:lnTo>
                <a:lnTo>
                  <a:pt x="92" y="507"/>
                </a:lnTo>
                <a:lnTo>
                  <a:pt x="92" y="549"/>
                </a:lnTo>
                <a:lnTo>
                  <a:pt x="93" y="582"/>
                </a:lnTo>
                <a:lnTo>
                  <a:pt x="95" y="596"/>
                </a:lnTo>
                <a:lnTo>
                  <a:pt x="96" y="606"/>
                </a:lnTo>
                <a:lnTo>
                  <a:pt x="96" y="606"/>
                </a:lnTo>
                <a:lnTo>
                  <a:pt x="103" y="648"/>
                </a:lnTo>
                <a:lnTo>
                  <a:pt x="107" y="668"/>
                </a:lnTo>
                <a:lnTo>
                  <a:pt x="107" y="682"/>
                </a:lnTo>
                <a:lnTo>
                  <a:pt x="107" y="682"/>
                </a:lnTo>
                <a:lnTo>
                  <a:pt x="108" y="705"/>
                </a:lnTo>
                <a:lnTo>
                  <a:pt x="113" y="744"/>
                </a:lnTo>
                <a:lnTo>
                  <a:pt x="119" y="800"/>
                </a:lnTo>
                <a:lnTo>
                  <a:pt x="119" y="800"/>
                </a:lnTo>
                <a:lnTo>
                  <a:pt x="116" y="803"/>
                </a:lnTo>
                <a:lnTo>
                  <a:pt x="115" y="807"/>
                </a:lnTo>
                <a:lnTo>
                  <a:pt x="114" y="811"/>
                </a:lnTo>
                <a:lnTo>
                  <a:pt x="114" y="811"/>
                </a:lnTo>
                <a:lnTo>
                  <a:pt x="113" y="817"/>
                </a:lnTo>
                <a:lnTo>
                  <a:pt x="109" y="828"/>
                </a:lnTo>
                <a:lnTo>
                  <a:pt x="99" y="849"/>
                </a:lnTo>
                <a:lnTo>
                  <a:pt x="99" y="849"/>
                </a:lnTo>
                <a:lnTo>
                  <a:pt x="96" y="853"/>
                </a:lnTo>
                <a:lnTo>
                  <a:pt x="91" y="857"/>
                </a:lnTo>
                <a:lnTo>
                  <a:pt x="85" y="859"/>
                </a:lnTo>
                <a:lnTo>
                  <a:pt x="79" y="861"/>
                </a:lnTo>
                <a:lnTo>
                  <a:pt x="63" y="865"/>
                </a:lnTo>
                <a:lnTo>
                  <a:pt x="50" y="867"/>
                </a:lnTo>
                <a:lnTo>
                  <a:pt x="50" y="867"/>
                </a:lnTo>
                <a:lnTo>
                  <a:pt x="45" y="870"/>
                </a:lnTo>
                <a:lnTo>
                  <a:pt x="41" y="872"/>
                </a:lnTo>
                <a:lnTo>
                  <a:pt x="41" y="875"/>
                </a:lnTo>
                <a:lnTo>
                  <a:pt x="41" y="878"/>
                </a:lnTo>
                <a:lnTo>
                  <a:pt x="43" y="882"/>
                </a:lnTo>
                <a:lnTo>
                  <a:pt x="45" y="885"/>
                </a:lnTo>
                <a:lnTo>
                  <a:pt x="50" y="890"/>
                </a:lnTo>
                <a:lnTo>
                  <a:pt x="50" y="890"/>
                </a:lnTo>
                <a:lnTo>
                  <a:pt x="52" y="893"/>
                </a:lnTo>
                <a:lnTo>
                  <a:pt x="56" y="893"/>
                </a:lnTo>
                <a:lnTo>
                  <a:pt x="66" y="894"/>
                </a:lnTo>
                <a:lnTo>
                  <a:pt x="92" y="890"/>
                </a:lnTo>
                <a:lnTo>
                  <a:pt x="92" y="890"/>
                </a:lnTo>
                <a:lnTo>
                  <a:pt x="133" y="888"/>
                </a:lnTo>
                <a:lnTo>
                  <a:pt x="160" y="887"/>
                </a:lnTo>
                <a:lnTo>
                  <a:pt x="160" y="887"/>
                </a:lnTo>
                <a:lnTo>
                  <a:pt x="160" y="892"/>
                </a:lnTo>
                <a:lnTo>
                  <a:pt x="161" y="895"/>
                </a:lnTo>
                <a:lnTo>
                  <a:pt x="162" y="898"/>
                </a:lnTo>
                <a:lnTo>
                  <a:pt x="163" y="899"/>
                </a:lnTo>
                <a:lnTo>
                  <a:pt x="163" y="899"/>
                </a:lnTo>
                <a:lnTo>
                  <a:pt x="175" y="901"/>
                </a:lnTo>
                <a:lnTo>
                  <a:pt x="181" y="902"/>
                </a:lnTo>
                <a:lnTo>
                  <a:pt x="186" y="902"/>
                </a:lnTo>
                <a:lnTo>
                  <a:pt x="186" y="902"/>
                </a:lnTo>
                <a:lnTo>
                  <a:pt x="230" y="899"/>
                </a:lnTo>
                <a:lnTo>
                  <a:pt x="274" y="895"/>
                </a:lnTo>
                <a:lnTo>
                  <a:pt x="274" y="895"/>
                </a:lnTo>
                <a:lnTo>
                  <a:pt x="277" y="894"/>
                </a:lnTo>
                <a:lnTo>
                  <a:pt x="278" y="893"/>
                </a:lnTo>
                <a:lnTo>
                  <a:pt x="278" y="892"/>
                </a:lnTo>
                <a:lnTo>
                  <a:pt x="278" y="889"/>
                </a:lnTo>
                <a:lnTo>
                  <a:pt x="275" y="882"/>
                </a:lnTo>
                <a:lnTo>
                  <a:pt x="274" y="872"/>
                </a:lnTo>
                <a:lnTo>
                  <a:pt x="274" y="872"/>
                </a:lnTo>
                <a:lnTo>
                  <a:pt x="273" y="866"/>
                </a:lnTo>
                <a:lnTo>
                  <a:pt x="272" y="863"/>
                </a:lnTo>
                <a:lnTo>
                  <a:pt x="267" y="855"/>
                </a:lnTo>
                <a:lnTo>
                  <a:pt x="265" y="852"/>
                </a:lnTo>
                <a:lnTo>
                  <a:pt x="262" y="849"/>
                </a:lnTo>
                <a:lnTo>
                  <a:pt x="262" y="849"/>
                </a:lnTo>
                <a:lnTo>
                  <a:pt x="260" y="843"/>
                </a:lnTo>
                <a:lnTo>
                  <a:pt x="259" y="840"/>
                </a:lnTo>
                <a:lnTo>
                  <a:pt x="259" y="837"/>
                </a:lnTo>
                <a:lnTo>
                  <a:pt x="259" y="837"/>
                </a:lnTo>
                <a:lnTo>
                  <a:pt x="260" y="823"/>
                </a:lnTo>
                <a:lnTo>
                  <a:pt x="262" y="790"/>
                </a:lnTo>
                <a:lnTo>
                  <a:pt x="262" y="752"/>
                </a:lnTo>
                <a:lnTo>
                  <a:pt x="262" y="720"/>
                </a:lnTo>
                <a:lnTo>
                  <a:pt x="262" y="720"/>
                </a:lnTo>
                <a:lnTo>
                  <a:pt x="262" y="708"/>
                </a:lnTo>
                <a:lnTo>
                  <a:pt x="260" y="696"/>
                </a:lnTo>
                <a:lnTo>
                  <a:pt x="255" y="674"/>
                </a:lnTo>
                <a:lnTo>
                  <a:pt x="250" y="654"/>
                </a:lnTo>
                <a:lnTo>
                  <a:pt x="249" y="644"/>
                </a:lnTo>
                <a:lnTo>
                  <a:pt x="248" y="636"/>
                </a:lnTo>
                <a:lnTo>
                  <a:pt x="248" y="636"/>
                </a:lnTo>
                <a:lnTo>
                  <a:pt x="248" y="625"/>
                </a:lnTo>
                <a:lnTo>
                  <a:pt x="250" y="607"/>
                </a:lnTo>
                <a:lnTo>
                  <a:pt x="256" y="565"/>
                </a:lnTo>
                <a:lnTo>
                  <a:pt x="266" y="510"/>
                </a:lnTo>
                <a:lnTo>
                  <a:pt x="266" y="510"/>
                </a:lnTo>
                <a:lnTo>
                  <a:pt x="268" y="510"/>
                </a:lnTo>
                <a:lnTo>
                  <a:pt x="271" y="510"/>
                </a:lnTo>
                <a:lnTo>
                  <a:pt x="274" y="510"/>
                </a:lnTo>
                <a:lnTo>
                  <a:pt x="274" y="510"/>
                </a:lnTo>
                <a:lnTo>
                  <a:pt x="277" y="512"/>
                </a:lnTo>
                <a:lnTo>
                  <a:pt x="279" y="510"/>
                </a:lnTo>
                <a:lnTo>
                  <a:pt x="281" y="510"/>
                </a:lnTo>
                <a:lnTo>
                  <a:pt x="284" y="508"/>
                </a:lnTo>
                <a:lnTo>
                  <a:pt x="286" y="504"/>
                </a:lnTo>
                <a:lnTo>
                  <a:pt x="289" y="501"/>
                </a:lnTo>
                <a:lnTo>
                  <a:pt x="289" y="495"/>
                </a:lnTo>
                <a:lnTo>
                  <a:pt x="289" y="487"/>
                </a:lnTo>
                <a:lnTo>
                  <a:pt x="289" y="487"/>
                </a:lnTo>
                <a:lnTo>
                  <a:pt x="289" y="481"/>
                </a:lnTo>
                <a:lnTo>
                  <a:pt x="286" y="474"/>
                </a:lnTo>
                <a:lnTo>
                  <a:pt x="283" y="466"/>
                </a:lnTo>
                <a:lnTo>
                  <a:pt x="279" y="460"/>
                </a:lnTo>
                <a:lnTo>
                  <a:pt x="278" y="457"/>
                </a:lnTo>
                <a:lnTo>
                  <a:pt x="278" y="457"/>
                </a:lnTo>
                <a:lnTo>
                  <a:pt x="289" y="454"/>
                </a:lnTo>
                <a:lnTo>
                  <a:pt x="289" y="454"/>
                </a:lnTo>
                <a:lnTo>
                  <a:pt x="290" y="449"/>
                </a:lnTo>
                <a:lnTo>
                  <a:pt x="290" y="438"/>
                </a:lnTo>
                <a:lnTo>
                  <a:pt x="286" y="402"/>
                </a:lnTo>
                <a:lnTo>
                  <a:pt x="281" y="344"/>
                </a:lnTo>
                <a:lnTo>
                  <a:pt x="281" y="344"/>
                </a:lnTo>
                <a:lnTo>
                  <a:pt x="283" y="328"/>
                </a:lnTo>
                <a:lnTo>
                  <a:pt x="284" y="300"/>
                </a:lnTo>
                <a:lnTo>
                  <a:pt x="289" y="245"/>
                </a:lnTo>
                <a:lnTo>
                  <a:pt x="289" y="245"/>
                </a:lnTo>
                <a:lnTo>
                  <a:pt x="289" y="234"/>
                </a:lnTo>
                <a:lnTo>
                  <a:pt x="289" y="222"/>
                </a:lnTo>
                <a:lnTo>
                  <a:pt x="284" y="199"/>
                </a:lnTo>
                <a:lnTo>
                  <a:pt x="280" y="180"/>
                </a:lnTo>
                <a:lnTo>
                  <a:pt x="278" y="173"/>
                </a:lnTo>
                <a:lnTo>
                  <a:pt x="278" y="173"/>
                </a:lnTo>
                <a:lnTo>
                  <a:pt x="274" y="165"/>
                </a:lnTo>
                <a:lnTo>
                  <a:pt x="271" y="159"/>
                </a:lnTo>
                <a:lnTo>
                  <a:pt x="271" y="153"/>
                </a:lnTo>
                <a:lnTo>
                  <a:pt x="271" y="153"/>
                </a:lnTo>
                <a:lnTo>
                  <a:pt x="271" y="145"/>
                </a:lnTo>
                <a:lnTo>
                  <a:pt x="272" y="140"/>
                </a:lnTo>
                <a:lnTo>
                  <a:pt x="274" y="135"/>
                </a:lnTo>
                <a:lnTo>
                  <a:pt x="274" y="135"/>
                </a:lnTo>
                <a:lnTo>
                  <a:pt x="277" y="129"/>
                </a:lnTo>
                <a:lnTo>
                  <a:pt x="277" y="124"/>
                </a:lnTo>
                <a:lnTo>
                  <a:pt x="277" y="120"/>
                </a:lnTo>
                <a:lnTo>
                  <a:pt x="278" y="116"/>
                </a:lnTo>
                <a:lnTo>
                  <a:pt x="278" y="116"/>
                </a:lnTo>
                <a:lnTo>
                  <a:pt x="283" y="107"/>
                </a:lnTo>
                <a:lnTo>
                  <a:pt x="289" y="97"/>
                </a:lnTo>
                <a:lnTo>
                  <a:pt x="289" y="97"/>
                </a:lnTo>
                <a:lnTo>
                  <a:pt x="291" y="92"/>
                </a:lnTo>
                <a:lnTo>
                  <a:pt x="291" y="88"/>
                </a:lnTo>
                <a:lnTo>
                  <a:pt x="290" y="85"/>
                </a:lnTo>
                <a:lnTo>
                  <a:pt x="289" y="81"/>
                </a:lnTo>
                <a:lnTo>
                  <a:pt x="289" y="81"/>
                </a:lnTo>
                <a:lnTo>
                  <a:pt x="289" y="74"/>
                </a:lnTo>
                <a:lnTo>
                  <a:pt x="286" y="60"/>
                </a:lnTo>
                <a:lnTo>
                  <a:pt x="285" y="52"/>
                </a:lnTo>
                <a:lnTo>
                  <a:pt x="281" y="44"/>
                </a:lnTo>
                <a:lnTo>
                  <a:pt x="278" y="35"/>
                </a:lnTo>
                <a:lnTo>
                  <a:pt x="274" y="28"/>
                </a:lnTo>
                <a:lnTo>
                  <a:pt x="274" y="28"/>
                </a:lnTo>
                <a:lnTo>
                  <a:pt x="269" y="23"/>
                </a:lnTo>
                <a:lnTo>
                  <a:pt x="266" y="19"/>
                </a:lnTo>
                <a:lnTo>
                  <a:pt x="263" y="17"/>
                </a:lnTo>
                <a:lnTo>
                  <a:pt x="261" y="17"/>
                </a:lnTo>
                <a:lnTo>
                  <a:pt x="256" y="18"/>
                </a:lnTo>
                <a:lnTo>
                  <a:pt x="254" y="18"/>
                </a:lnTo>
                <a:lnTo>
                  <a:pt x="251" y="17"/>
                </a:lnTo>
                <a:lnTo>
                  <a:pt x="251" y="17"/>
                </a:lnTo>
                <a:lnTo>
                  <a:pt x="246" y="13"/>
                </a:lnTo>
                <a:lnTo>
                  <a:pt x="242" y="10"/>
                </a:lnTo>
                <a:lnTo>
                  <a:pt x="236" y="6"/>
                </a:lnTo>
                <a:lnTo>
                  <a:pt x="228" y="1"/>
                </a:lnTo>
                <a:lnTo>
                  <a:pt x="228" y="1"/>
                </a:lnTo>
                <a:lnTo>
                  <a:pt x="224" y="0"/>
                </a:lnTo>
                <a:lnTo>
                  <a:pt x="219" y="0"/>
                </a:lnTo>
                <a:lnTo>
                  <a:pt x="208" y="1"/>
                </a:lnTo>
                <a:lnTo>
                  <a:pt x="201" y="4"/>
                </a:lnTo>
                <a:lnTo>
                  <a:pt x="198" y="5"/>
                </a:lnTo>
                <a:lnTo>
                  <a:pt x="198" y="5"/>
                </a:lnTo>
                <a:lnTo>
                  <a:pt x="197" y="9"/>
                </a:lnTo>
                <a:lnTo>
                  <a:pt x="192" y="13"/>
                </a:lnTo>
                <a:lnTo>
                  <a:pt x="186" y="21"/>
                </a:lnTo>
                <a:lnTo>
                  <a:pt x="186" y="21"/>
                </a:lnTo>
                <a:lnTo>
                  <a:pt x="181" y="24"/>
                </a:lnTo>
                <a:lnTo>
                  <a:pt x="177" y="29"/>
                </a:lnTo>
                <a:lnTo>
                  <a:pt x="172" y="36"/>
                </a:lnTo>
                <a:lnTo>
                  <a:pt x="172" y="36"/>
                </a:lnTo>
                <a:lnTo>
                  <a:pt x="162" y="52"/>
                </a:lnTo>
                <a:lnTo>
                  <a:pt x="156" y="63"/>
                </a:lnTo>
                <a:lnTo>
                  <a:pt x="156" y="63"/>
                </a:lnTo>
                <a:lnTo>
                  <a:pt x="154" y="65"/>
                </a:lnTo>
                <a:lnTo>
                  <a:pt x="152" y="66"/>
                </a:lnTo>
                <a:lnTo>
                  <a:pt x="156" y="74"/>
                </a:lnTo>
                <a:lnTo>
                  <a:pt x="156" y="74"/>
                </a:lnTo>
                <a:lnTo>
                  <a:pt x="152" y="86"/>
                </a:lnTo>
                <a:lnTo>
                  <a:pt x="152" y="86"/>
                </a:lnTo>
                <a:lnTo>
                  <a:pt x="151" y="89"/>
                </a:lnTo>
                <a:lnTo>
                  <a:pt x="152" y="94"/>
                </a:lnTo>
                <a:lnTo>
                  <a:pt x="156" y="112"/>
                </a:lnTo>
                <a:lnTo>
                  <a:pt x="156" y="112"/>
                </a:lnTo>
                <a:lnTo>
                  <a:pt x="158" y="117"/>
                </a:lnTo>
                <a:lnTo>
                  <a:pt x="160" y="120"/>
                </a:lnTo>
                <a:lnTo>
                  <a:pt x="163" y="122"/>
                </a:lnTo>
                <a:lnTo>
                  <a:pt x="166" y="123"/>
                </a:lnTo>
                <a:lnTo>
                  <a:pt x="169" y="123"/>
                </a:lnTo>
                <a:lnTo>
                  <a:pt x="172" y="123"/>
                </a:lnTo>
                <a:lnTo>
                  <a:pt x="172" y="135"/>
                </a:lnTo>
                <a:lnTo>
                  <a:pt x="172" y="135"/>
                </a:lnTo>
                <a:lnTo>
                  <a:pt x="161" y="134"/>
                </a:lnTo>
                <a:lnTo>
                  <a:pt x="149" y="135"/>
                </a:lnTo>
                <a:lnTo>
                  <a:pt x="149" y="135"/>
                </a:lnTo>
                <a:lnTo>
                  <a:pt x="145" y="136"/>
                </a:lnTo>
                <a:lnTo>
                  <a:pt x="142" y="141"/>
                </a:lnTo>
                <a:lnTo>
                  <a:pt x="139" y="146"/>
                </a:lnTo>
                <a:lnTo>
                  <a:pt x="137" y="150"/>
                </a:lnTo>
                <a:lnTo>
                  <a:pt x="137" y="150"/>
                </a:lnTo>
                <a:lnTo>
                  <a:pt x="136" y="153"/>
                </a:lnTo>
                <a:lnTo>
                  <a:pt x="132" y="157"/>
                </a:lnTo>
                <a:lnTo>
                  <a:pt x="122" y="165"/>
                </a:lnTo>
                <a:lnTo>
                  <a:pt x="122" y="165"/>
                </a:lnTo>
                <a:lnTo>
                  <a:pt x="114" y="171"/>
                </a:lnTo>
                <a:lnTo>
                  <a:pt x="107" y="176"/>
                </a:lnTo>
                <a:lnTo>
                  <a:pt x="107" y="176"/>
                </a:lnTo>
                <a:lnTo>
                  <a:pt x="103" y="177"/>
                </a:lnTo>
                <a:lnTo>
                  <a:pt x="99" y="175"/>
                </a:lnTo>
                <a:lnTo>
                  <a:pt x="96" y="173"/>
                </a:lnTo>
                <a:lnTo>
                  <a:pt x="96" y="173"/>
                </a:lnTo>
                <a:lnTo>
                  <a:pt x="96" y="170"/>
                </a:lnTo>
                <a:lnTo>
                  <a:pt x="96" y="162"/>
                </a:lnTo>
                <a:lnTo>
                  <a:pt x="96" y="162"/>
                </a:lnTo>
                <a:lnTo>
                  <a:pt x="96" y="159"/>
                </a:lnTo>
                <a:lnTo>
                  <a:pt x="95" y="158"/>
                </a:lnTo>
                <a:lnTo>
                  <a:pt x="90" y="158"/>
                </a:lnTo>
                <a:lnTo>
                  <a:pt x="84" y="162"/>
                </a:lnTo>
                <a:lnTo>
                  <a:pt x="84" y="162"/>
                </a:lnTo>
                <a:lnTo>
                  <a:pt x="85" y="156"/>
                </a:lnTo>
                <a:lnTo>
                  <a:pt x="86" y="152"/>
                </a:lnTo>
                <a:lnTo>
                  <a:pt x="87" y="150"/>
                </a:lnTo>
                <a:lnTo>
                  <a:pt x="87" y="150"/>
                </a:lnTo>
                <a:lnTo>
                  <a:pt x="89" y="146"/>
                </a:lnTo>
                <a:lnTo>
                  <a:pt x="87" y="139"/>
                </a:lnTo>
                <a:lnTo>
                  <a:pt x="84" y="129"/>
                </a:lnTo>
                <a:lnTo>
                  <a:pt x="76" y="116"/>
                </a:lnTo>
                <a:lnTo>
                  <a:pt x="76" y="116"/>
                </a:lnTo>
                <a:lnTo>
                  <a:pt x="72" y="109"/>
                </a:lnTo>
                <a:lnTo>
                  <a:pt x="68" y="104"/>
                </a:lnTo>
                <a:lnTo>
                  <a:pt x="64" y="101"/>
                </a:lnTo>
                <a:lnTo>
                  <a:pt x="61" y="99"/>
                </a:lnTo>
                <a:lnTo>
                  <a:pt x="56" y="97"/>
                </a:lnTo>
                <a:lnTo>
                  <a:pt x="54" y="97"/>
                </a:lnTo>
                <a:lnTo>
                  <a:pt x="54" y="97"/>
                </a:lnTo>
                <a:lnTo>
                  <a:pt x="54" y="93"/>
                </a:lnTo>
                <a:lnTo>
                  <a:pt x="54" y="86"/>
                </a:lnTo>
                <a:lnTo>
                  <a:pt x="54" y="86"/>
                </a:lnTo>
                <a:lnTo>
                  <a:pt x="52" y="81"/>
                </a:lnTo>
                <a:lnTo>
                  <a:pt x="51" y="79"/>
                </a:lnTo>
                <a:lnTo>
                  <a:pt x="50" y="77"/>
                </a:lnTo>
                <a:lnTo>
                  <a:pt x="54" y="13"/>
                </a:lnTo>
                <a:lnTo>
                  <a:pt x="23" y="13"/>
                </a:lnTo>
                <a:lnTo>
                  <a:pt x="20" y="59"/>
                </a:lnTo>
                <a:close/>
                <a:moveTo>
                  <a:pt x="172" y="621"/>
                </a:moveTo>
                <a:lnTo>
                  <a:pt x="172" y="621"/>
                </a:lnTo>
                <a:lnTo>
                  <a:pt x="175" y="632"/>
                </a:lnTo>
                <a:lnTo>
                  <a:pt x="179" y="648"/>
                </a:lnTo>
                <a:lnTo>
                  <a:pt x="179" y="648"/>
                </a:lnTo>
                <a:lnTo>
                  <a:pt x="180" y="651"/>
                </a:lnTo>
                <a:lnTo>
                  <a:pt x="184" y="658"/>
                </a:lnTo>
                <a:lnTo>
                  <a:pt x="187" y="664"/>
                </a:lnTo>
                <a:lnTo>
                  <a:pt x="190" y="667"/>
                </a:lnTo>
                <a:lnTo>
                  <a:pt x="190" y="667"/>
                </a:lnTo>
                <a:lnTo>
                  <a:pt x="193" y="672"/>
                </a:lnTo>
                <a:lnTo>
                  <a:pt x="198" y="684"/>
                </a:lnTo>
                <a:lnTo>
                  <a:pt x="202" y="699"/>
                </a:lnTo>
                <a:lnTo>
                  <a:pt x="205" y="715"/>
                </a:lnTo>
                <a:lnTo>
                  <a:pt x="205" y="715"/>
                </a:lnTo>
                <a:lnTo>
                  <a:pt x="209" y="741"/>
                </a:lnTo>
                <a:lnTo>
                  <a:pt x="212" y="772"/>
                </a:lnTo>
                <a:lnTo>
                  <a:pt x="213" y="811"/>
                </a:lnTo>
                <a:lnTo>
                  <a:pt x="213" y="811"/>
                </a:lnTo>
                <a:lnTo>
                  <a:pt x="205" y="819"/>
                </a:lnTo>
                <a:lnTo>
                  <a:pt x="205" y="819"/>
                </a:lnTo>
                <a:lnTo>
                  <a:pt x="203" y="829"/>
                </a:lnTo>
                <a:lnTo>
                  <a:pt x="201" y="838"/>
                </a:lnTo>
                <a:lnTo>
                  <a:pt x="198" y="846"/>
                </a:lnTo>
                <a:lnTo>
                  <a:pt x="198" y="846"/>
                </a:lnTo>
                <a:lnTo>
                  <a:pt x="193" y="852"/>
                </a:lnTo>
                <a:lnTo>
                  <a:pt x="185" y="859"/>
                </a:lnTo>
                <a:lnTo>
                  <a:pt x="175" y="867"/>
                </a:lnTo>
                <a:lnTo>
                  <a:pt x="175" y="867"/>
                </a:lnTo>
                <a:lnTo>
                  <a:pt x="174" y="857"/>
                </a:lnTo>
                <a:lnTo>
                  <a:pt x="173" y="848"/>
                </a:lnTo>
                <a:lnTo>
                  <a:pt x="172" y="841"/>
                </a:lnTo>
                <a:lnTo>
                  <a:pt x="172" y="841"/>
                </a:lnTo>
                <a:lnTo>
                  <a:pt x="171" y="838"/>
                </a:lnTo>
                <a:lnTo>
                  <a:pt x="171" y="836"/>
                </a:lnTo>
                <a:lnTo>
                  <a:pt x="173" y="826"/>
                </a:lnTo>
                <a:lnTo>
                  <a:pt x="175" y="814"/>
                </a:lnTo>
                <a:lnTo>
                  <a:pt x="175" y="807"/>
                </a:lnTo>
                <a:lnTo>
                  <a:pt x="175" y="800"/>
                </a:lnTo>
                <a:lnTo>
                  <a:pt x="175" y="800"/>
                </a:lnTo>
                <a:lnTo>
                  <a:pt x="175" y="782"/>
                </a:lnTo>
                <a:lnTo>
                  <a:pt x="177" y="761"/>
                </a:lnTo>
                <a:lnTo>
                  <a:pt x="177" y="738"/>
                </a:lnTo>
                <a:lnTo>
                  <a:pt x="177" y="726"/>
                </a:lnTo>
                <a:lnTo>
                  <a:pt x="175" y="712"/>
                </a:lnTo>
                <a:lnTo>
                  <a:pt x="175" y="712"/>
                </a:lnTo>
                <a:lnTo>
                  <a:pt x="172" y="690"/>
                </a:lnTo>
                <a:lnTo>
                  <a:pt x="168" y="677"/>
                </a:lnTo>
                <a:lnTo>
                  <a:pt x="164" y="672"/>
                </a:lnTo>
                <a:lnTo>
                  <a:pt x="163" y="671"/>
                </a:lnTo>
                <a:lnTo>
                  <a:pt x="172" y="6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4">
            <a:extLst>
              <a:ext uri="{FF2B5EF4-FFF2-40B4-BE49-F238E27FC236}">
                <a16:creationId xmlns:a16="http://schemas.microsoft.com/office/drawing/2014/main" id="{F63B0428-B807-40E7-A5F5-3AE3DA696175}"/>
              </a:ext>
            </a:extLst>
          </p:cNvPr>
          <p:cNvSpPr>
            <a:spLocks noEditPoints="1"/>
          </p:cNvSpPr>
          <p:nvPr/>
        </p:nvSpPr>
        <p:spPr bwMode="auto">
          <a:xfrm>
            <a:off x="4587401" y="2757750"/>
            <a:ext cx="661524" cy="1639351"/>
          </a:xfrm>
          <a:custGeom>
            <a:avLst/>
            <a:gdLst>
              <a:gd name="T0" fmla="*/ 189 w 366"/>
              <a:gd name="T1" fmla="*/ 69 h 907"/>
              <a:gd name="T2" fmla="*/ 196 w 366"/>
              <a:gd name="T3" fmla="*/ 39 h 907"/>
              <a:gd name="T4" fmla="*/ 184 w 366"/>
              <a:gd name="T5" fmla="*/ 23 h 907"/>
              <a:gd name="T6" fmla="*/ 170 w 366"/>
              <a:gd name="T7" fmla="*/ 16 h 907"/>
              <a:gd name="T8" fmla="*/ 158 w 366"/>
              <a:gd name="T9" fmla="*/ 4 h 907"/>
              <a:gd name="T10" fmla="*/ 129 w 366"/>
              <a:gd name="T11" fmla="*/ 0 h 907"/>
              <a:gd name="T12" fmla="*/ 112 w 366"/>
              <a:gd name="T13" fmla="*/ 16 h 907"/>
              <a:gd name="T14" fmla="*/ 79 w 366"/>
              <a:gd name="T15" fmla="*/ 27 h 907"/>
              <a:gd name="T16" fmla="*/ 77 w 366"/>
              <a:gd name="T17" fmla="*/ 84 h 907"/>
              <a:gd name="T18" fmla="*/ 70 w 366"/>
              <a:gd name="T19" fmla="*/ 92 h 907"/>
              <a:gd name="T20" fmla="*/ 77 w 366"/>
              <a:gd name="T21" fmla="*/ 118 h 907"/>
              <a:gd name="T22" fmla="*/ 79 w 366"/>
              <a:gd name="T23" fmla="*/ 128 h 907"/>
              <a:gd name="T24" fmla="*/ 54 w 366"/>
              <a:gd name="T25" fmla="*/ 145 h 907"/>
              <a:gd name="T26" fmla="*/ 12 w 366"/>
              <a:gd name="T27" fmla="*/ 175 h 907"/>
              <a:gd name="T28" fmla="*/ 0 w 366"/>
              <a:gd name="T29" fmla="*/ 263 h 907"/>
              <a:gd name="T30" fmla="*/ 27 w 366"/>
              <a:gd name="T31" fmla="*/ 305 h 907"/>
              <a:gd name="T32" fmla="*/ 25 w 366"/>
              <a:gd name="T33" fmla="*/ 347 h 907"/>
              <a:gd name="T34" fmla="*/ 10 w 366"/>
              <a:gd name="T35" fmla="*/ 444 h 907"/>
              <a:gd name="T36" fmla="*/ 22 w 366"/>
              <a:gd name="T37" fmla="*/ 522 h 907"/>
              <a:gd name="T38" fmla="*/ 42 w 366"/>
              <a:gd name="T39" fmla="*/ 668 h 907"/>
              <a:gd name="T40" fmla="*/ 60 w 366"/>
              <a:gd name="T41" fmla="*/ 785 h 907"/>
              <a:gd name="T42" fmla="*/ 79 w 366"/>
              <a:gd name="T43" fmla="*/ 848 h 907"/>
              <a:gd name="T44" fmla="*/ 73 w 366"/>
              <a:gd name="T45" fmla="*/ 884 h 907"/>
              <a:gd name="T46" fmla="*/ 73 w 366"/>
              <a:gd name="T47" fmla="*/ 895 h 907"/>
              <a:gd name="T48" fmla="*/ 138 w 366"/>
              <a:gd name="T49" fmla="*/ 895 h 907"/>
              <a:gd name="T50" fmla="*/ 129 w 366"/>
              <a:gd name="T51" fmla="*/ 826 h 907"/>
              <a:gd name="T52" fmla="*/ 137 w 366"/>
              <a:gd name="T53" fmla="*/ 778 h 907"/>
              <a:gd name="T54" fmla="*/ 131 w 366"/>
              <a:gd name="T55" fmla="*/ 739 h 907"/>
              <a:gd name="T56" fmla="*/ 131 w 366"/>
              <a:gd name="T57" fmla="*/ 671 h 907"/>
              <a:gd name="T58" fmla="*/ 142 w 366"/>
              <a:gd name="T59" fmla="*/ 602 h 907"/>
              <a:gd name="T60" fmla="*/ 166 w 366"/>
              <a:gd name="T61" fmla="*/ 662 h 907"/>
              <a:gd name="T62" fmla="*/ 193 w 366"/>
              <a:gd name="T63" fmla="*/ 758 h 907"/>
              <a:gd name="T64" fmla="*/ 215 w 366"/>
              <a:gd name="T65" fmla="*/ 823 h 907"/>
              <a:gd name="T66" fmla="*/ 228 w 366"/>
              <a:gd name="T67" fmla="*/ 856 h 907"/>
              <a:gd name="T68" fmla="*/ 229 w 366"/>
              <a:gd name="T69" fmla="*/ 876 h 907"/>
              <a:gd name="T70" fmla="*/ 228 w 366"/>
              <a:gd name="T71" fmla="*/ 902 h 907"/>
              <a:gd name="T72" fmla="*/ 316 w 366"/>
              <a:gd name="T73" fmla="*/ 907 h 907"/>
              <a:gd name="T74" fmla="*/ 364 w 366"/>
              <a:gd name="T75" fmla="*/ 902 h 907"/>
              <a:gd name="T76" fmla="*/ 354 w 366"/>
              <a:gd name="T77" fmla="*/ 888 h 907"/>
              <a:gd name="T78" fmla="*/ 277 w 366"/>
              <a:gd name="T79" fmla="*/ 837 h 907"/>
              <a:gd name="T80" fmla="*/ 249 w 366"/>
              <a:gd name="T81" fmla="*/ 777 h 907"/>
              <a:gd name="T82" fmla="*/ 231 w 366"/>
              <a:gd name="T83" fmla="*/ 700 h 907"/>
              <a:gd name="T84" fmla="*/ 214 w 366"/>
              <a:gd name="T85" fmla="*/ 618 h 907"/>
              <a:gd name="T86" fmla="*/ 217 w 366"/>
              <a:gd name="T87" fmla="*/ 497 h 907"/>
              <a:gd name="T88" fmla="*/ 224 w 366"/>
              <a:gd name="T89" fmla="*/ 491 h 907"/>
              <a:gd name="T90" fmla="*/ 236 w 366"/>
              <a:gd name="T91" fmla="*/ 511 h 907"/>
              <a:gd name="T92" fmla="*/ 241 w 366"/>
              <a:gd name="T93" fmla="*/ 514 h 907"/>
              <a:gd name="T94" fmla="*/ 247 w 366"/>
              <a:gd name="T95" fmla="*/ 490 h 907"/>
              <a:gd name="T96" fmla="*/ 219 w 366"/>
              <a:gd name="T97" fmla="*/ 427 h 907"/>
              <a:gd name="T98" fmla="*/ 205 w 366"/>
              <a:gd name="T99" fmla="*/ 320 h 907"/>
              <a:gd name="T100" fmla="*/ 203 w 366"/>
              <a:gd name="T101" fmla="*/ 280 h 907"/>
              <a:gd name="T102" fmla="*/ 193 w 366"/>
              <a:gd name="T103" fmla="*/ 182 h 907"/>
              <a:gd name="T104" fmla="*/ 196 w 366"/>
              <a:gd name="T105" fmla="*/ 157 h 907"/>
              <a:gd name="T106" fmla="*/ 205 w 366"/>
              <a:gd name="T107" fmla="*/ 129 h 907"/>
              <a:gd name="T108" fmla="*/ 177 w 366"/>
              <a:gd name="T109" fmla="*/ 84 h 907"/>
              <a:gd name="T110" fmla="*/ 179 w 366"/>
              <a:gd name="T111" fmla="*/ 136 h 907"/>
              <a:gd name="T112" fmla="*/ 189 w 366"/>
              <a:gd name="T113" fmla="*/ 125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6" h="907">
                <a:moveTo>
                  <a:pt x="177" y="84"/>
                </a:moveTo>
                <a:lnTo>
                  <a:pt x="177" y="84"/>
                </a:lnTo>
                <a:lnTo>
                  <a:pt x="183" y="77"/>
                </a:lnTo>
                <a:lnTo>
                  <a:pt x="188" y="72"/>
                </a:lnTo>
                <a:lnTo>
                  <a:pt x="189" y="69"/>
                </a:lnTo>
                <a:lnTo>
                  <a:pt x="189" y="69"/>
                </a:lnTo>
                <a:lnTo>
                  <a:pt x="189" y="64"/>
                </a:lnTo>
                <a:lnTo>
                  <a:pt x="191" y="54"/>
                </a:lnTo>
                <a:lnTo>
                  <a:pt x="196" y="39"/>
                </a:lnTo>
                <a:lnTo>
                  <a:pt x="196" y="39"/>
                </a:lnTo>
                <a:lnTo>
                  <a:pt x="196" y="37"/>
                </a:lnTo>
                <a:lnTo>
                  <a:pt x="196" y="35"/>
                </a:lnTo>
                <a:lnTo>
                  <a:pt x="193" y="31"/>
                </a:lnTo>
                <a:lnTo>
                  <a:pt x="189" y="28"/>
                </a:lnTo>
                <a:lnTo>
                  <a:pt x="184" y="23"/>
                </a:lnTo>
                <a:lnTo>
                  <a:pt x="184" y="23"/>
                </a:lnTo>
                <a:lnTo>
                  <a:pt x="182" y="19"/>
                </a:lnTo>
                <a:lnTo>
                  <a:pt x="178" y="18"/>
                </a:lnTo>
                <a:lnTo>
                  <a:pt x="173" y="17"/>
                </a:lnTo>
                <a:lnTo>
                  <a:pt x="170" y="16"/>
                </a:lnTo>
                <a:lnTo>
                  <a:pt x="170" y="16"/>
                </a:lnTo>
                <a:lnTo>
                  <a:pt x="166" y="13"/>
                </a:lnTo>
                <a:lnTo>
                  <a:pt x="164" y="10"/>
                </a:lnTo>
                <a:lnTo>
                  <a:pt x="161" y="7"/>
                </a:lnTo>
                <a:lnTo>
                  <a:pt x="158" y="4"/>
                </a:lnTo>
                <a:lnTo>
                  <a:pt x="158" y="4"/>
                </a:lnTo>
                <a:lnTo>
                  <a:pt x="155" y="2"/>
                </a:lnTo>
                <a:lnTo>
                  <a:pt x="150" y="2"/>
                </a:lnTo>
                <a:lnTo>
                  <a:pt x="139" y="0"/>
                </a:lnTo>
                <a:lnTo>
                  <a:pt x="129" y="0"/>
                </a:lnTo>
                <a:lnTo>
                  <a:pt x="123" y="0"/>
                </a:lnTo>
                <a:lnTo>
                  <a:pt x="123" y="0"/>
                </a:lnTo>
                <a:lnTo>
                  <a:pt x="117" y="8"/>
                </a:lnTo>
                <a:lnTo>
                  <a:pt x="112" y="16"/>
                </a:lnTo>
                <a:lnTo>
                  <a:pt x="112" y="16"/>
                </a:lnTo>
                <a:lnTo>
                  <a:pt x="106" y="16"/>
                </a:lnTo>
                <a:lnTo>
                  <a:pt x="95" y="18"/>
                </a:lnTo>
                <a:lnTo>
                  <a:pt x="89" y="21"/>
                </a:lnTo>
                <a:lnTo>
                  <a:pt x="83" y="23"/>
                </a:lnTo>
                <a:lnTo>
                  <a:pt x="79" y="27"/>
                </a:lnTo>
                <a:lnTo>
                  <a:pt x="78" y="29"/>
                </a:lnTo>
                <a:lnTo>
                  <a:pt x="77" y="31"/>
                </a:lnTo>
                <a:lnTo>
                  <a:pt x="77" y="31"/>
                </a:lnTo>
                <a:lnTo>
                  <a:pt x="77" y="63"/>
                </a:lnTo>
                <a:lnTo>
                  <a:pt x="77" y="84"/>
                </a:lnTo>
                <a:lnTo>
                  <a:pt x="77" y="84"/>
                </a:lnTo>
                <a:lnTo>
                  <a:pt x="74" y="86"/>
                </a:lnTo>
                <a:lnTo>
                  <a:pt x="72" y="88"/>
                </a:lnTo>
                <a:lnTo>
                  <a:pt x="70" y="92"/>
                </a:lnTo>
                <a:lnTo>
                  <a:pt x="70" y="92"/>
                </a:lnTo>
                <a:lnTo>
                  <a:pt x="68" y="99"/>
                </a:lnTo>
                <a:lnTo>
                  <a:pt x="70" y="107"/>
                </a:lnTo>
                <a:lnTo>
                  <a:pt x="72" y="115"/>
                </a:lnTo>
                <a:lnTo>
                  <a:pt x="74" y="117"/>
                </a:lnTo>
                <a:lnTo>
                  <a:pt x="77" y="118"/>
                </a:lnTo>
                <a:lnTo>
                  <a:pt x="77" y="118"/>
                </a:lnTo>
                <a:lnTo>
                  <a:pt x="79" y="119"/>
                </a:lnTo>
                <a:lnTo>
                  <a:pt x="80" y="121"/>
                </a:lnTo>
                <a:lnTo>
                  <a:pt x="80" y="124"/>
                </a:lnTo>
                <a:lnTo>
                  <a:pt x="79" y="128"/>
                </a:lnTo>
                <a:lnTo>
                  <a:pt x="77" y="130"/>
                </a:lnTo>
                <a:lnTo>
                  <a:pt x="77" y="130"/>
                </a:lnTo>
                <a:lnTo>
                  <a:pt x="66" y="136"/>
                </a:lnTo>
                <a:lnTo>
                  <a:pt x="54" y="145"/>
                </a:lnTo>
                <a:lnTo>
                  <a:pt x="54" y="145"/>
                </a:lnTo>
                <a:lnTo>
                  <a:pt x="35" y="157"/>
                </a:lnTo>
                <a:lnTo>
                  <a:pt x="21" y="165"/>
                </a:lnTo>
                <a:lnTo>
                  <a:pt x="15" y="170"/>
                </a:lnTo>
                <a:lnTo>
                  <a:pt x="12" y="175"/>
                </a:lnTo>
                <a:lnTo>
                  <a:pt x="12" y="175"/>
                </a:lnTo>
                <a:lnTo>
                  <a:pt x="8" y="183"/>
                </a:lnTo>
                <a:lnTo>
                  <a:pt x="6" y="194"/>
                </a:lnTo>
                <a:lnTo>
                  <a:pt x="2" y="222"/>
                </a:lnTo>
                <a:lnTo>
                  <a:pt x="0" y="249"/>
                </a:lnTo>
                <a:lnTo>
                  <a:pt x="0" y="263"/>
                </a:lnTo>
                <a:lnTo>
                  <a:pt x="0" y="263"/>
                </a:lnTo>
                <a:lnTo>
                  <a:pt x="4" y="270"/>
                </a:lnTo>
                <a:lnTo>
                  <a:pt x="12" y="282"/>
                </a:lnTo>
                <a:lnTo>
                  <a:pt x="27" y="305"/>
                </a:lnTo>
                <a:lnTo>
                  <a:pt x="27" y="305"/>
                </a:lnTo>
                <a:lnTo>
                  <a:pt x="29" y="308"/>
                </a:lnTo>
                <a:lnTo>
                  <a:pt x="29" y="311"/>
                </a:lnTo>
                <a:lnTo>
                  <a:pt x="29" y="321"/>
                </a:lnTo>
                <a:lnTo>
                  <a:pt x="27" y="334"/>
                </a:lnTo>
                <a:lnTo>
                  <a:pt x="25" y="347"/>
                </a:lnTo>
                <a:lnTo>
                  <a:pt x="20" y="379"/>
                </a:lnTo>
                <a:lnTo>
                  <a:pt x="15" y="408"/>
                </a:lnTo>
                <a:lnTo>
                  <a:pt x="15" y="408"/>
                </a:lnTo>
                <a:lnTo>
                  <a:pt x="13" y="429"/>
                </a:lnTo>
                <a:lnTo>
                  <a:pt x="10" y="444"/>
                </a:lnTo>
                <a:lnTo>
                  <a:pt x="8" y="454"/>
                </a:lnTo>
                <a:lnTo>
                  <a:pt x="19" y="454"/>
                </a:lnTo>
                <a:lnTo>
                  <a:pt x="19" y="454"/>
                </a:lnTo>
                <a:lnTo>
                  <a:pt x="21" y="495"/>
                </a:lnTo>
                <a:lnTo>
                  <a:pt x="22" y="522"/>
                </a:lnTo>
                <a:lnTo>
                  <a:pt x="22" y="537"/>
                </a:lnTo>
                <a:lnTo>
                  <a:pt x="22" y="537"/>
                </a:lnTo>
                <a:lnTo>
                  <a:pt x="26" y="561"/>
                </a:lnTo>
                <a:lnTo>
                  <a:pt x="33" y="613"/>
                </a:lnTo>
                <a:lnTo>
                  <a:pt x="42" y="668"/>
                </a:lnTo>
                <a:lnTo>
                  <a:pt x="47" y="701"/>
                </a:lnTo>
                <a:lnTo>
                  <a:pt x="47" y="701"/>
                </a:lnTo>
                <a:lnTo>
                  <a:pt x="49" y="723"/>
                </a:lnTo>
                <a:lnTo>
                  <a:pt x="54" y="754"/>
                </a:lnTo>
                <a:lnTo>
                  <a:pt x="60" y="785"/>
                </a:lnTo>
                <a:lnTo>
                  <a:pt x="66" y="807"/>
                </a:lnTo>
                <a:lnTo>
                  <a:pt x="66" y="807"/>
                </a:lnTo>
                <a:lnTo>
                  <a:pt x="71" y="823"/>
                </a:lnTo>
                <a:lnTo>
                  <a:pt x="76" y="837"/>
                </a:lnTo>
                <a:lnTo>
                  <a:pt x="79" y="848"/>
                </a:lnTo>
                <a:lnTo>
                  <a:pt x="80" y="853"/>
                </a:lnTo>
                <a:lnTo>
                  <a:pt x="80" y="853"/>
                </a:lnTo>
                <a:lnTo>
                  <a:pt x="78" y="866"/>
                </a:lnTo>
                <a:lnTo>
                  <a:pt x="73" y="884"/>
                </a:lnTo>
                <a:lnTo>
                  <a:pt x="73" y="884"/>
                </a:lnTo>
                <a:lnTo>
                  <a:pt x="72" y="889"/>
                </a:lnTo>
                <a:lnTo>
                  <a:pt x="71" y="894"/>
                </a:lnTo>
                <a:lnTo>
                  <a:pt x="72" y="895"/>
                </a:lnTo>
                <a:lnTo>
                  <a:pt x="73" y="895"/>
                </a:lnTo>
                <a:lnTo>
                  <a:pt x="73" y="895"/>
                </a:lnTo>
                <a:lnTo>
                  <a:pt x="84" y="895"/>
                </a:lnTo>
                <a:lnTo>
                  <a:pt x="107" y="896"/>
                </a:lnTo>
                <a:lnTo>
                  <a:pt x="129" y="896"/>
                </a:lnTo>
                <a:lnTo>
                  <a:pt x="136" y="896"/>
                </a:lnTo>
                <a:lnTo>
                  <a:pt x="138" y="895"/>
                </a:lnTo>
                <a:lnTo>
                  <a:pt x="138" y="895"/>
                </a:lnTo>
                <a:lnTo>
                  <a:pt x="132" y="873"/>
                </a:lnTo>
                <a:lnTo>
                  <a:pt x="127" y="853"/>
                </a:lnTo>
                <a:lnTo>
                  <a:pt x="127" y="853"/>
                </a:lnTo>
                <a:lnTo>
                  <a:pt x="129" y="826"/>
                </a:lnTo>
                <a:lnTo>
                  <a:pt x="131" y="803"/>
                </a:lnTo>
                <a:lnTo>
                  <a:pt x="132" y="793"/>
                </a:lnTo>
                <a:lnTo>
                  <a:pt x="135" y="784"/>
                </a:lnTo>
                <a:lnTo>
                  <a:pt x="135" y="784"/>
                </a:lnTo>
                <a:lnTo>
                  <a:pt x="137" y="778"/>
                </a:lnTo>
                <a:lnTo>
                  <a:pt x="137" y="773"/>
                </a:lnTo>
                <a:lnTo>
                  <a:pt x="137" y="767"/>
                </a:lnTo>
                <a:lnTo>
                  <a:pt x="136" y="762"/>
                </a:lnTo>
                <a:lnTo>
                  <a:pt x="133" y="753"/>
                </a:lnTo>
                <a:lnTo>
                  <a:pt x="131" y="739"/>
                </a:lnTo>
                <a:lnTo>
                  <a:pt x="131" y="739"/>
                </a:lnTo>
                <a:lnTo>
                  <a:pt x="130" y="723"/>
                </a:lnTo>
                <a:lnTo>
                  <a:pt x="130" y="704"/>
                </a:lnTo>
                <a:lnTo>
                  <a:pt x="131" y="671"/>
                </a:lnTo>
                <a:lnTo>
                  <a:pt x="131" y="671"/>
                </a:lnTo>
                <a:lnTo>
                  <a:pt x="132" y="653"/>
                </a:lnTo>
                <a:lnTo>
                  <a:pt x="136" y="631"/>
                </a:lnTo>
                <a:lnTo>
                  <a:pt x="139" y="612"/>
                </a:lnTo>
                <a:lnTo>
                  <a:pt x="142" y="602"/>
                </a:lnTo>
                <a:lnTo>
                  <a:pt x="142" y="602"/>
                </a:lnTo>
                <a:lnTo>
                  <a:pt x="143" y="602"/>
                </a:lnTo>
                <a:lnTo>
                  <a:pt x="144" y="603"/>
                </a:lnTo>
                <a:lnTo>
                  <a:pt x="147" y="608"/>
                </a:lnTo>
                <a:lnTo>
                  <a:pt x="154" y="627"/>
                </a:lnTo>
                <a:lnTo>
                  <a:pt x="166" y="662"/>
                </a:lnTo>
                <a:lnTo>
                  <a:pt x="166" y="662"/>
                </a:lnTo>
                <a:lnTo>
                  <a:pt x="179" y="714"/>
                </a:lnTo>
                <a:lnTo>
                  <a:pt x="188" y="744"/>
                </a:lnTo>
                <a:lnTo>
                  <a:pt x="190" y="754"/>
                </a:lnTo>
                <a:lnTo>
                  <a:pt x="193" y="758"/>
                </a:lnTo>
                <a:lnTo>
                  <a:pt x="193" y="758"/>
                </a:lnTo>
                <a:lnTo>
                  <a:pt x="194" y="760"/>
                </a:lnTo>
                <a:lnTo>
                  <a:pt x="196" y="766"/>
                </a:lnTo>
                <a:lnTo>
                  <a:pt x="203" y="787"/>
                </a:lnTo>
                <a:lnTo>
                  <a:pt x="215" y="823"/>
                </a:lnTo>
                <a:lnTo>
                  <a:pt x="215" y="823"/>
                </a:lnTo>
                <a:lnTo>
                  <a:pt x="223" y="841"/>
                </a:lnTo>
                <a:lnTo>
                  <a:pt x="226" y="849"/>
                </a:lnTo>
                <a:lnTo>
                  <a:pt x="228" y="856"/>
                </a:lnTo>
                <a:lnTo>
                  <a:pt x="228" y="856"/>
                </a:lnTo>
                <a:lnTo>
                  <a:pt x="228" y="863"/>
                </a:lnTo>
                <a:lnTo>
                  <a:pt x="229" y="867"/>
                </a:lnTo>
                <a:lnTo>
                  <a:pt x="231" y="872"/>
                </a:lnTo>
                <a:lnTo>
                  <a:pt x="231" y="872"/>
                </a:lnTo>
                <a:lnTo>
                  <a:pt x="229" y="876"/>
                </a:lnTo>
                <a:lnTo>
                  <a:pt x="228" y="879"/>
                </a:lnTo>
                <a:lnTo>
                  <a:pt x="228" y="884"/>
                </a:lnTo>
                <a:lnTo>
                  <a:pt x="228" y="884"/>
                </a:lnTo>
                <a:lnTo>
                  <a:pt x="226" y="894"/>
                </a:lnTo>
                <a:lnTo>
                  <a:pt x="228" y="902"/>
                </a:lnTo>
                <a:lnTo>
                  <a:pt x="228" y="902"/>
                </a:lnTo>
                <a:lnTo>
                  <a:pt x="231" y="904"/>
                </a:lnTo>
                <a:lnTo>
                  <a:pt x="242" y="905"/>
                </a:lnTo>
                <a:lnTo>
                  <a:pt x="277" y="906"/>
                </a:lnTo>
                <a:lnTo>
                  <a:pt x="316" y="907"/>
                </a:lnTo>
                <a:lnTo>
                  <a:pt x="342" y="906"/>
                </a:lnTo>
                <a:lnTo>
                  <a:pt x="342" y="906"/>
                </a:lnTo>
                <a:lnTo>
                  <a:pt x="354" y="905"/>
                </a:lnTo>
                <a:lnTo>
                  <a:pt x="360" y="904"/>
                </a:lnTo>
                <a:lnTo>
                  <a:pt x="364" y="902"/>
                </a:lnTo>
                <a:lnTo>
                  <a:pt x="365" y="899"/>
                </a:lnTo>
                <a:lnTo>
                  <a:pt x="365" y="899"/>
                </a:lnTo>
                <a:lnTo>
                  <a:pt x="366" y="896"/>
                </a:lnTo>
                <a:lnTo>
                  <a:pt x="365" y="894"/>
                </a:lnTo>
                <a:lnTo>
                  <a:pt x="354" y="888"/>
                </a:lnTo>
                <a:lnTo>
                  <a:pt x="354" y="888"/>
                </a:lnTo>
                <a:lnTo>
                  <a:pt x="293" y="853"/>
                </a:lnTo>
                <a:lnTo>
                  <a:pt x="293" y="853"/>
                </a:lnTo>
                <a:lnTo>
                  <a:pt x="284" y="846"/>
                </a:lnTo>
                <a:lnTo>
                  <a:pt x="277" y="837"/>
                </a:lnTo>
                <a:lnTo>
                  <a:pt x="270" y="826"/>
                </a:lnTo>
                <a:lnTo>
                  <a:pt x="270" y="826"/>
                </a:lnTo>
                <a:lnTo>
                  <a:pt x="265" y="818"/>
                </a:lnTo>
                <a:lnTo>
                  <a:pt x="260" y="807"/>
                </a:lnTo>
                <a:lnTo>
                  <a:pt x="249" y="777"/>
                </a:lnTo>
                <a:lnTo>
                  <a:pt x="240" y="744"/>
                </a:lnTo>
                <a:lnTo>
                  <a:pt x="236" y="731"/>
                </a:lnTo>
                <a:lnTo>
                  <a:pt x="235" y="720"/>
                </a:lnTo>
                <a:lnTo>
                  <a:pt x="235" y="720"/>
                </a:lnTo>
                <a:lnTo>
                  <a:pt x="231" y="700"/>
                </a:lnTo>
                <a:lnTo>
                  <a:pt x="225" y="678"/>
                </a:lnTo>
                <a:lnTo>
                  <a:pt x="219" y="660"/>
                </a:lnTo>
                <a:lnTo>
                  <a:pt x="215" y="648"/>
                </a:lnTo>
                <a:lnTo>
                  <a:pt x="215" y="648"/>
                </a:lnTo>
                <a:lnTo>
                  <a:pt x="214" y="618"/>
                </a:lnTo>
                <a:lnTo>
                  <a:pt x="213" y="562"/>
                </a:lnTo>
                <a:lnTo>
                  <a:pt x="212" y="484"/>
                </a:lnTo>
                <a:lnTo>
                  <a:pt x="212" y="484"/>
                </a:lnTo>
                <a:lnTo>
                  <a:pt x="214" y="492"/>
                </a:lnTo>
                <a:lnTo>
                  <a:pt x="217" y="497"/>
                </a:lnTo>
                <a:lnTo>
                  <a:pt x="218" y="498"/>
                </a:lnTo>
                <a:lnTo>
                  <a:pt x="219" y="499"/>
                </a:lnTo>
                <a:lnTo>
                  <a:pt x="219" y="499"/>
                </a:lnTo>
                <a:lnTo>
                  <a:pt x="221" y="496"/>
                </a:lnTo>
                <a:lnTo>
                  <a:pt x="224" y="491"/>
                </a:lnTo>
                <a:lnTo>
                  <a:pt x="228" y="484"/>
                </a:lnTo>
                <a:lnTo>
                  <a:pt x="235" y="499"/>
                </a:lnTo>
                <a:lnTo>
                  <a:pt x="235" y="499"/>
                </a:lnTo>
                <a:lnTo>
                  <a:pt x="235" y="507"/>
                </a:lnTo>
                <a:lnTo>
                  <a:pt x="236" y="511"/>
                </a:lnTo>
                <a:lnTo>
                  <a:pt x="237" y="514"/>
                </a:lnTo>
                <a:lnTo>
                  <a:pt x="238" y="514"/>
                </a:lnTo>
                <a:lnTo>
                  <a:pt x="238" y="514"/>
                </a:lnTo>
                <a:lnTo>
                  <a:pt x="240" y="514"/>
                </a:lnTo>
                <a:lnTo>
                  <a:pt x="241" y="514"/>
                </a:lnTo>
                <a:lnTo>
                  <a:pt x="243" y="510"/>
                </a:lnTo>
                <a:lnTo>
                  <a:pt x="246" y="505"/>
                </a:lnTo>
                <a:lnTo>
                  <a:pt x="246" y="499"/>
                </a:lnTo>
                <a:lnTo>
                  <a:pt x="246" y="499"/>
                </a:lnTo>
                <a:lnTo>
                  <a:pt x="247" y="490"/>
                </a:lnTo>
                <a:lnTo>
                  <a:pt x="246" y="487"/>
                </a:lnTo>
                <a:lnTo>
                  <a:pt x="231" y="464"/>
                </a:lnTo>
                <a:lnTo>
                  <a:pt x="231" y="457"/>
                </a:lnTo>
                <a:lnTo>
                  <a:pt x="219" y="427"/>
                </a:lnTo>
                <a:lnTo>
                  <a:pt x="219" y="427"/>
                </a:lnTo>
                <a:lnTo>
                  <a:pt x="213" y="392"/>
                </a:lnTo>
                <a:lnTo>
                  <a:pt x="209" y="367"/>
                </a:lnTo>
                <a:lnTo>
                  <a:pt x="208" y="351"/>
                </a:lnTo>
                <a:lnTo>
                  <a:pt x="208" y="351"/>
                </a:lnTo>
                <a:lnTo>
                  <a:pt x="205" y="320"/>
                </a:lnTo>
                <a:lnTo>
                  <a:pt x="203" y="303"/>
                </a:lnTo>
                <a:lnTo>
                  <a:pt x="203" y="293"/>
                </a:lnTo>
                <a:lnTo>
                  <a:pt x="203" y="293"/>
                </a:lnTo>
                <a:lnTo>
                  <a:pt x="205" y="290"/>
                </a:lnTo>
                <a:lnTo>
                  <a:pt x="203" y="280"/>
                </a:lnTo>
                <a:lnTo>
                  <a:pt x="201" y="253"/>
                </a:lnTo>
                <a:lnTo>
                  <a:pt x="196" y="203"/>
                </a:lnTo>
                <a:lnTo>
                  <a:pt x="196" y="203"/>
                </a:lnTo>
                <a:lnTo>
                  <a:pt x="195" y="191"/>
                </a:lnTo>
                <a:lnTo>
                  <a:pt x="193" y="182"/>
                </a:lnTo>
                <a:lnTo>
                  <a:pt x="190" y="179"/>
                </a:lnTo>
                <a:lnTo>
                  <a:pt x="189" y="175"/>
                </a:lnTo>
                <a:lnTo>
                  <a:pt x="180" y="164"/>
                </a:lnTo>
                <a:lnTo>
                  <a:pt x="196" y="157"/>
                </a:lnTo>
                <a:lnTo>
                  <a:pt x="196" y="157"/>
                </a:lnTo>
                <a:lnTo>
                  <a:pt x="199" y="154"/>
                </a:lnTo>
                <a:lnTo>
                  <a:pt x="201" y="150"/>
                </a:lnTo>
                <a:lnTo>
                  <a:pt x="203" y="141"/>
                </a:lnTo>
                <a:lnTo>
                  <a:pt x="203" y="141"/>
                </a:lnTo>
                <a:lnTo>
                  <a:pt x="205" y="129"/>
                </a:lnTo>
                <a:lnTo>
                  <a:pt x="203" y="118"/>
                </a:lnTo>
                <a:lnTo>
                  <a:pt x="228" y="118"/>
                </a:lnTo>
                <a:lnTo>
                  <a:pt x="228" y="95"/>
                </a:lnTo>
                <a:lnTo>
                  <a:pt x="228" y="84"/>
                </a:lnTo>
                <a:lnTo>
                  <a:pt x="177" y="84"/>
                </a:lnTo>
                <a:close/>
                <a:moveTo>
                  <a:pt x="189" y="125"/>
                </a:moveTo>
                <a:lnTo>
                  <a:pt x="189" y="125"/>
                </a:lnTo>
                <a:lnTo>
                  <a:pt x="180" y="138"/>
                </a:lnTo>
                <a:lnTo>
                  <a:pt x="180" y="138"/>
                </a:lnTo>
                <a:lnTo>
                  <a:pt x="179" y="136"/>
                </a:lnTo>
                <a:lnTo>
                  <a:pt x="177" y="138"/>
                </a:lnTo>
                <a:lnTo>
                  <a:pt x="173" y="138"/>
                </a:lnTo>
                <a:lnTo>
                  <a:pt x="184" y="122"/>
                </a:lnTo>
                <a:lnTo>
                  <a:pt x="193" y="118"/>
                </a:lnTo>
                <a:lnTo>
                  <a:pt x="189" y="1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2">
            <a:extLst>
              <a:ext uri="{FF2B5EF4-FFF2-40B4-BE49-F238E27FC236}">
                <a16:creationId xmlns:a16="http://schemas.microsoft.com/office/drawing/2014/main" id="{82E5B108-380D-4AC5-B57C-CAC7D3D96B96}"/>
              </a:ext>
            </a:extLst>
          </p:cNvPr>
          <p:cNvSpPr>
            <a:spLocks noEditPoints="1"/>
          </p:cNvSpPr>
          <p:nvPr/>
        </p:nvSpPr>
        <p:spPr bwMode="auto">
          <a:xfrm>
            <a:off x="6481531" y="778465"/>
            <a:ext cx="540060" cy="1671055"/>
          </a:xfrm>
          <a:custGeom>
            <a:avLst/>
            <a:gdLst>
              <a:gd name="T0" fmla="*/ 115 w 414"/>
              <a:gd name="T1" fmla="*/ 0 h 1281"/>
              <a:gd name="T2" fmla="*/ 97 w 414"/>
              <a:gd name="T3" fmla="*/ 2 h 1281"/>
              <a:gd name="T4" fmla="*/ 79 w 414"/>
              <a:gd name="T5" fmla="*/ 15 h 1281"/>
              <a:gd name="T6" fmla="*/ 71 w 414"/>
              <a:gd name="T7" fmla="*/ 23 h 1281"/>
              <a:gd name="T8" fmla="*/ 46 w 414"/>
              <a:gd name="T9" fmla="*/ 49 h 1281"/>
              <a:gd name="T10" fmla="*/ 34 w 414"/>
              <a:gd name="T11" fmla="*/ 95 h 1281"/>
              <a:gd name="T12" fmla="*/ 23 w 414"/>
              <a:gd name="T13" fmla="*/ 117 h 1281"/>
              <a:gd name="T14" fmla="*/ 2 w 414"/>
              <a:gd name="T15" fmla="*/ 161 h 1281"/>
              <a:gd name="T16" fmla="*/ 7 w 414"/>
              <a:gd name="T17" fmla="*/ 239 h 1281"/>
              <a:gd name="T18" fmla="*/ 120 w 414"/>
              <a:gd name="T19" fmla="*/ 329 h 1281"/>
              <a:gd name="T20" fmla="*/ 137 w 414"/>
              <a:gd name="T21" fmla="*/ 421 h 1281"/>
              <a:gd name="T22" fmla="*/ 79 w 414"/>
              <a:gd name="T23" fmla="*/ 575 h 1281"/>
              <a:gd name="T24" fmla="*/ 43 w 414"/>
              <a:gd name="T25" fmla="*/ 628 h 1281"/>
              <a:gd name="T26" fmla="*/ 43 w 414"/>
              <a:gd name="T27" fmla="*/ 683 h 1281"/>
              <a:gd name="T28" fmla="*/ 74 w 414"/>
              <a:gd name="T29" fmla="*/ 720 h 1281"/>
              <a:gd name="T30" fmla="*/ 82 w 414"/>
              <a:gd name="T31" fmla="*/ 786 h 1281"/>
              <a:gd name="T32" fmla="*/ 149 w 414"/>
              <a:gd name="T33" fmla="*/ 887 h 1281"/>
              <a:gd name="T34" fmla="*/ 184 w 414"/>
              <a:gd name="T35" fmla="*/ 1089 h 1281"/>
              <a:gd name="T36" fmla="*/ 192 w 414"/>
              <a:gd name="T37" fmla="*/ 1166 h 1281"/>
              <a:gd name="T38" fmla="*/ 206 w 414"/>
              <a:gd name="T39" fmla="*/ 1193 h 1281"/>
              <a:gd name="T40" fmla="*/ 166 w 414"/>
              <a:gd name="T41" fmla="*/ 1213 h 1281"/>
              <a:gd name="T42" fmla="*/ 154 w 414"/>
              <a:gd name="T43" fmla="*/ 1241 h 1281"/>
              <a:gd name="T44" fmla="*/ 238 w 414"/>
              <a:gd name="T45" fmla="*/ 1249 h 1281"/>
              <a:gd name="T46" fmla="*/ 269 w 414"/>
              <a:gd name="T47" fmla="*/ 1267 h 1281"/>
              <a:gd name="T48" fmla="*/ 301 w 414"/>
              <a:gd name="T49" fmla="*/ 1279 h 1281"/>
              <a:gd name="T50" fmla="*/ 377 w 414"/>
              <a:gd name="T51" fmla="*/ 1258 h 1281"/>
              <a:gd name="T52" fmla="*/ 385 w 414"/>
              <a:gd name="T53" fmla="*/ 1224 h 1281"/>
              <a:gd name="T54" fmla="*/ 382 w 414"/>
              <a:gd name="T55" fmla="*/ 1131 h 1281"/>
              <a:gd name="T56" fmla="*/ 374 w 414"/>
              <a:gd name="T57" fmla="*/ 1000 h 1281"/>
              <a:gd name="T58" fmla="*/ 411 w 414"/>
              <a:gd name="T59" fmla="*/ 689 h 1281"/>
              <a:gd name="T60" fmla="*/ 379 w 414"/>
              <a:gd name="T61" fmla="*/ 570 h 1281"/>
              <a:gd name="T62" fmla="*/ 388 w 414"/>
              <a:gd name="T63" fmla="*/ 368 h 1281"/>
              <a:gd name="T64" fmla="*/ 405 w 414"/>
              <a:gd name="T65" fmla="*/ 270 h 1281"/>
              <a:gd name="T66" fmla="*/ 387 w 414"/>
              <a:gd name="T67" fmla="*/ 218 h 1281"/>
              <a:gd name="T68" fmla="*/ 350 w 414"/>
              <a:gd name="T69" fmla="*/ 192 h 1281"/>
              <a:gd name="T70" fmla="*/ 344 w 414"/>
              <a:gd name="T71" fmla="*/ 162 h 1281"/>
              <a:gd name="T72" fmla="*/ 345 w 414"/>
              <a:gd name="T73" fmla="*/ 120 h 1281"/>
              <a:gd name="T74" fmla="*/ 342 w 414"/>
              <a:gd name="T75" fmla="*/ 94 h 1281"/>
              <a:gd name="T76" fmla="*/ 304 w 414"/>
              <a:gd name="T77" fmla="*/ 35 h 1281"/>
              <a:gd name="T78" fmla="*/ 282 w 414"/>
              <a:gd name="T79" fmla="*/ 29 h 1281"/>
              <a:gd name="T80" fmla="*/ 244 w 414"/>
              <a:gd name="T81" fmla="*/ 29 h 1281"/>
              <a:gd name="T82" fmla="*/ 220 w 414"/>
              <a:gd name="T83" fmla="*/ 41 h 1281"/>
              <a:gd name="T84" fmla="*/ 189 w 414"/>
              <a:gd name="T85" fmla="*/ 22 h 1281"/>
              <a:gd name="T86" fmla="*/ 171 w 414"/>
              <a:gd name="T87" fmla="*/ 3 h 1281"/>
              <a:gd name="T88" fmla="*/ 141 w 414"/>
              <a:gd name="T89" fmla="*/ 8 h 1281"/>
              <a:gd name="T90" fmla="*/ 140 w 414"/>
              <a:gd name="T91" fmla="*/ 64 h 1281"/>
              <a:gd name="T92" fmla="*/ 180 w 414"/>
              <a:gd name="T93" fmla="*/ 92 h 1281"/>
              <a:gd name="T94" fmla="*/ 201 w 414"/>
              <a:gd name="T95" fmla="*/ 147 h 1281"/>
              <a:gd name="T96" fmla="*/ 212 w 414"/>
              <a:gd name="T97" fmla="*/ 184 h 1281"/>
              <a:gd name="T98" fmla="*/ 158 w 414"/>
              <a:gd name="T99" fmla="*/ 199 h 1281"/>
              <a:gd name="T100" fmla="*/ 131 w 414"/>
              <a:gd name="T101" fmla="*/ 225 h 1281"/>
              <a:gd name="T102" fmla="*/ 102 w 414"/>
              <a:gd name="T103" fmla="*/ 218 h 1281"/>
              <a:gd name="T104" fmla="*/ 82 w 414"/>
              <a:gd name="T105" fmla="*/ 184 h 1281"/>
              <a:gd name="T106" fmla="*/ 76 w 414"/>
              <a:gd name="T107" fmla="*/ 155 h 1281"/>
              <a:gd name="T108" fmla="*/ 85 w 414"/>
              <a:gd name="T109" fmla="*/ 109 h 1281"/>
              <a:gd name="T110" fmla="*/ 100 w 414"/>
              <a:gd name="T111" fmla="*/ 83 h 1281"/>
              <a:gd name="T112" fmla="*/ 115 w 414"/>
              <a:gd name="T113" fmla="*/ 71 h 1281"/>
              <a:gd name="T114" fmla="*/ 267 w 414"/>
              <a:gd name="T115" fmla="*/ 925 h 1281"/>
              <a:gd name="T116" fmla="*/ 281 w 414"/>
              <a:gd name="T117" fmla="*/ 1002 h 1281"/>
              <a:gd name="T118" fmla="*/ 272 w 414"/>
              <a:gd name="T119" fmla="*/ 1120 h 1281"/>
              <a:gd name="T120" fmla="*/ 258 w 414"/>
              <a:gd name="T121" fmla="*/ 1002 h 1281"/>
              <a:gd name="T122" fmla="*/ 252 w 414"/>
              <a:gd name="T123" fmla="*/ 928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4" h="1281">
                <a:moveTo>
                  <a:pt x="141" y="8"/>
                </a:moveTo>
                <a:lnTo>
                  <a:pt x="131" y="8"/>
                </a:lnTo>
                <a:lnTo>
                  <a:pt x="131" y="8"/>
                </a:lnTo>
                <a:lnTo>
                  <a:pt x="131" y="8"/>
                </a:lnTo>
                <a:lnTo>
                  <a:pt x="128" y="5"/>
                </a:lnTo>
                <a:lnTo>
                  <a:pt x="123" y="2"/>
                </a:lnTo>
                <a:lnTo>
                  <a:pt x="115" y="0"/>
                </a:lnTo>
                <a:lnTo>
                  <a:pt x="115" y="0"/>
                </a:lnTo>
                <a:lnTo>
                  <a:pt x="108" y="2"/>
                </a:lnTo>
                <a:lnTo>
                  <a:pt x="103" y="3"/>
                </a:lnTo>
                <a:lnTo>
                  <a:pt x="102" y="5"/>
                </a:lnTo>
                <a:lnTo>
                  <a:pt x="102" y="5"/>
                </a:lnTo>
                <a:lnTo>
                  <a:pt x="102" y="5"/>
                </a:lnTo>
                <a:lnTo>
                  <a:pt x="97" y="2"/>
                </a:lnTo>
                <a:lnTo>
                  <a:pt x="92" y="0"/>
                </a:lnTo>
                <a:lnTo>
                  <a:pt x="88" y="0"/>
                </a:lnTo>
                <a:lnTo>
                  <a:pt x="88" y="0"/>
                </a:lnTo>
                <a:lnTo>
                  <a:pt x="83" y="3"/>
                </a:lnTo>
                <a:lnTo>
                  <a:pt x="82" y="6"/>
                </a:lnTo>
                <a:lnTo>
                  <a:pt x="82" y="6"/>
                </a:lnTo>
                <a:lnTo>
                  <a:pt x="79" y="15"/>
                </a:lnTo>
                <a:lnTo>
                  <a:pt x="79" y="15"/>
                </a:lnTo>
                <a:lnTo>
                  <a:pt x="76" y="17"/>
                </a:lnTo>
                <a:lnTo>
                  <a:pt x="72" y="18"/>
                </a:lnTo>
                <a:lnTo>
                  <a:pt x="71" y="20"/>
                </a:lnTo>
                <a:lnTo>
                  <a:pt x="71" y="20"/>
                </a:lnTo>
                <a:lnTo>
                  <a:pt x="71" y="22"/>
                </a:lnTo>
                <a:lnTo>
                  <a:pt x="71" y="23"/>
                </a:lnTo>
                <a:lnTo>
                  <a:pt x="69" y="25"/>
                </a:lnTo>
                <a:lnTo>
                  <a:pt x="66" y="26"/>
                </a:lnTo>
                <a:lnTo>
                  <a:pt x="66" y="26"/>
                </a:lnTo>
                <a:lnTo>
                  <a:pt x="60" y="29"/>
                </a:lnTo>
                <a:lnTo>
                  <a:pt x="49" y="43"/>
                </a:lnTo>
                <a:lnTo>
                  <a:pt x="49" y="43"/>
                </a:lnTo>
                <a:lnTo>
                  <a:pt x="46" y="49"/>
                </a:lnTo>
                <a:lnTo>
                  <a:pt x="43" y="55"/>
                </a:lnTo>
                <a:lnTo>
                  <a:pt x="40" y="69"/>
                </a:lnTo>
                <a:lnTo>
                  <a:pt x="40" y="80"/>
                </a:lnTo>
                <a:lnTo>
                  <a:pt x="40" y="83"/>
                </a:lnTo>
                <a:lnTo>
                  <a:pt x="40" y="97"/>
                </a:lnTo>
                <a:lnTo>
                  <a:pt x="40" y="97"/>
                </a:lnTo>
                <a:lnTo>
                  <a:pt x="34" y="95"/>
                </a:lnTo>
                <a:lnTo>
                  <a:pt x="30" y="97"/>
                </a:lnTo>
                <a:lnTo>
                  <a:pt x="28" y="98"/>
                </a:lnTo>
                <a:lnTo>
                  <a:pt x="26" y="101"/>
                </a:lnTo>
                <a:lnTo>
                  <a:pt x="26" y="101"/>
                </a:lnTo>
                <a:lnTo>
                  <a:pt x="25" y="110"/>
                </a:lnTo>
                <a:lnTo>
                  <a:pt x="23" y="117"/>
                </a:lnTo>
                <a:lnTo>
                  <a:pt x="23" y="117"/>
                </a:lnTo>
                <a:lnTo>
                  <a:pt x="16" y="130"/>
                </a:lnTo>
                <a:lnTo>
                  <a:pt x="11" y="147"/>
                </a:lnTo>
                <a:lnTo>
                  <a:pt x="11" y="147"/>
                </a:lnTo>
                <a:lnTo>
                  <a:pt x="10" y="149"/>
                </a:lnTo>
                <a:lnTo>
                  <a:pt x="7" y="150"/>
                </a:lnTo>
                <a:lnTo>
                  <a:pt x="3" y="153"/>
                </a:lnTo>
                <a:lnTo>
                  <a:pt x="2" y="161"/>
                </a:lnTo>
                <a:lnTo>
                  <a:pt x="2" y="161"/>
                </a:lnTo>
                <a:lnTo>
                  <a:pt x="0" y="176"/>
                </a:lnTo>
                <a:lnTo>
                  <a:pt x="0" y="198"/>
                </a:lnTo>
                <a:lnTo>
                  <a:pt x="3" y="221"/>
                </a:lnTo>
                <a:lnTo>
                  <a:pt x="5" y="231"/>
                </a:lnTo>
                <a:lnTo>
                  <a:pt x="7" y="239"/>
                </a:lnTo>
                <a:lnTo>
                  <a:pt x="7" y="239"/>
                </a:lnTo>
                <a:lnTo>
                  <a:pt x="13" y="248"/>
                </a:lnTo>
                <a:lnTo>
                  <a:pt x="25" y="259"/>
                </a:lnTo>
                <a:lnTo>
                  <a:pt x="56" y="285"/>
                </a:lnTo>
                <a:lnTo>
                  <a:pt x="85" y="306"/>
                </a:lnTo>
                <a:lnTo>
                  <a:pt x="100" y="316"/>
                </a:lnTo>
                <a:lnTo>
                  <a:pt x="100" y="316"/>
                </a:lnTo>
                <a:lnTo>
                  <a:pt x="120" y="329"/>
                </a:lnTo>
                <a:lnTo>
                  <a:pt x="138" y="343"/>
                </a:lnTo>
                <a:lnTo>
                  <a:pt x="138" y="343"/>
                </a:lnTo>
                <a:lnTo>
                  <a:pt x="140" y="351"/>
                </a:lnTo>
                <a:lnTo>
                  <a:pt x="141" y="372"/>
                </a:lnTo>
                <a:lnTo>
                  <a:pt x="140" y="397"/>
                </a:lnTo>
                <a:lnTo>
                  <a:pt x="138" y="411"/>
                </a:lnTo>
                <a:lnTo>
                  <a:pt x="137" y="421"/>
                </a:lnTo>
                <a:lnTo>
                  <a:pt x="137" y="421"/>
                </a:lnTo>
                <a:lnTo>
                  <a:pt x="132" y="435"/>
                </a:lnTo>
                <a:lnTo>
                  <a:pt x="129" y="454"/>
                </a:lnTo>
                <a:lnTo>
                  <a:pt x="121" y="495"/>
                </a:lnTo>
                <a:lnTo>
                  <a:pt x="114" y="549"/>
                </a:lnTo>
                <a:lnTo>
                  <a:pt x="114" y="549"/>
                </a:lnTo>
                <a:lnTo>
                  <a:pt x="79" y="575"/>
                </a:lnTo>
                <a:lnTo>
                  <a:pt x="56" y="594"/>
                </a:lnTo>
                <a:lnTo>
                  <a:pt x="46" y="604"/>
                </a:lnTo>
                <a:lnTo>
                  <a:pt x="42" y="610"/>
                </a:lnTo>
                <a:lnTo>
                  <a:pt x="42" y="610"/>
                </a:lnTo>
                <a:lnTo>
                  <a:pt x="40" y="614"/>
                </a:lnTo>
                <a:lnTo>
                  <a:pt x="42" y="619"/>
                </a:lnTo>
                <a:lnTo>
                  <a:pt x="43" y="628"/>
                </a:lnTo>
                <a:lnTo>
                  <a:pt x="48" y="634"/>
                </a:lnTo>
                <a:lnTo>
                  <a:pt x="49" y="637"/>
                </a:lnTo>
                <a:lnTo>
                  <a:pt x="49" y="637"/>
                </a:lnTo>
                <a:lnTo>
                  <a:pt x="45" y="659"/>
                </a:lnTo>
                <a:lnTo>
                  <a:pt x="43" y="674"/>
                </a:lnTo>
                <a:lnTo>
                  <a:pt x="43" y="680"/>
                </a:lnTo>
                <a:lnTo>
                  <a:pt x="43" y="683"/>
                </a:lnTo>
                <a:lnTo>
                  <a:pt x="43" y="683"/>
                </a:lnTo>
                <a:lnTo>
                  <a:pt x="49" y="685"/>
                </a:lnTo>
                <a:lnTo>
                  <a:pt x="54" y="686"/>
                </a:lnTo>
                <a:lnTo>
                  <a:pt x="54" y="686"/>
                </a:lnTo>
                <a:lnTo>
                  <a:pt x="53" y="702"/>
                </a:lnTo>
                <a:lnTo>
                  <a:pt x="49" y="715"/>
                </a:lnTo>
                <a:lnTo>
                  <a:pt x="74" y="720"/>
                </a:lnTo>
                <a:lnTo>
                  <a:pt x="74" y="720"/>
                </a:lnTo>
                <a:lnTo>
                  <a:pt x="74" y="728"/>
                </a:lnTo>
                <a:lnTo>
                  <a:pt x="74" y="748"/>
                </a:lnTo>
                <a:lnTo>
                  <a:pt x="74" y="760"/>
                </a:lnTo>
                <a:lnTo>
                  <a:pt x="76" y="771"/>
                </a:lnTo>
                <a:lnTo>
                  <a:pt x="79" y="780"/>
                </a:lnTo>
                <a:lnTo>
                  <a:pt x="82" y="786"/>
                </a:lnTo>
                <a:lnTo>
                  <a:pt x="82" y="786"/>
                </a:lnTo>
                <a:lnTo>
                  <a:pt x="89" y="792"/>
                </a:lnTo>
                <a:lnTo>
                  <a:pt x="97" y="797"/>
                </a:lnTo>
                <a:lnTo>
                  <a:pt x="118" y="807"/>
                </a:lnTo>
                <a:lnTo>
                  <a:pt x="146" y="818"/>
                </a:lnTo>
                <a:lnTo>
                  <a:pt x="146" y="818"/>
                </a:lnTo>
                <a:lnTo>
                  <a:pt x="149" y="887"/>
                </a:lnTo>
                <a:lnTo>
                  <a:pt x="152" y="942"/>
                </a:lnTo>
                <a:lnTo>
                  <a:pt x="155" y="965"/>
                </a:lnTo>
                <a:lnTo>
                  <a:pt x="157" y="981"/>
                </a:lnTo>
                <a:lnTo>
                  <a:pt x="157" y="981"/>
                </a:lnTo>
                <a:lnTo>
                  <a:pt x="174" y="1042"/>
                </a:lnTo>
                <a:lnTo>
                  <a:pt x="181" y="1075"/>
                </a:lnTo>
                <a:lnTo>
                  <a:pt x="184" y="1089"/>
                </a:lnTo>
                <a:lnTo>
                  <a:pt x="186" y="1102"/>
                </a:lnTo>
                <a:lnTo>
                  <a:pt x="186" y="1102"/>
                </a:lnTo>
                <a:lnTo>
                  <a:pt x="189" y="1134"/>
                </a:lnTo>
                <a:lnTo>
                  <a:pt x="190" y="1147"/>
                </a:lnTo>
                <a:lnTo>
                  <a:pt x="190" y="1147"/>
                </a:lnTo>
                <a:lnTo>
                  <a:pt x="192" y="1160"/>
                </a:lnTo>
                <a:lnTo>
                  <a:pt x="192" y="1166"/>
                </a:lnTo>
                <a:lnTo>
                  <a:pt x="193" y="1170"/>
                </a:lnTo>
                <a:lnTo>
                  <a:pt x="193" y="1170"/>
                </a:lnTo>
                <a:lnTo>
                  <a:pt x="198" y="1175"/>
                </a:lnTo>
                <a:lnTo>
                  <a:pt x="203" y="1178"/>
                </a:lnTo>
                <a:lnTo>
                  <a:pt x="207" y="1181"/>
                </a:lnTo>
                <a:lnTo>
                  <a:pt x="207" y="1181"/>
                </a:lnTo>
                <a:lnTo>
                  <a:pt x="206" y="1193"/>
                </a:lnTo>
                <a:lnTo>
                  <a:pt x="204" y="1201"/>
                </a:lnTo>
                <a:lnTo>
                  <a:pt x="203" y="1204"/>
                </a:lnTo>
                <a:lnTo>
                  <a:pt x="200" y="1206"/>
                </a:lnTo>
                <a:lnTo>
                  <a:pt x="200" y="1206"/>
                </a:lnTo>
                <a:lnTo>
                  <a:pt x="192" y="1207"/>
                </a:lnTo>
                <a:lnTo>
                  <a:pt x="180" y="1210"/>
                </a:lnTo>
                <a:lnTo>
                  <a:pt x="166" y="1213"/>
                </a:lnTo>
                <a:lnTo>
                  <a:pt x="157" y="1219"/>
                </a:lnTo>
                <a:lnTo>
                  <a:pt x="157" y="1219"/>
                </a:lnTo>
                <a:lnTo>
                  <a:pt x="155" y="1223"/>
                </a:lnTo>
                <a:lnTo>
                  <a:pt x="154" y="1224"/>
                </a:lnTo>
                <a:lnTo>
                  <a:pt x="152" y="1230"/>
                </a:lnTo>
                <a:lnTo>
                  <a:pt x="154" y="1241"/>
                </a:lnTo>
                <a:lnTo>
                  <a:pt x="154" y="1241"/>
                </a:lnTo>
                <a:lnTo>
                  <a:pt x="155" y="1242"/>
                </a:lnTo>
                <a:lnTo>
                  <a:pt x="158" y="1246"/>
                </a:lnTo>
                <a:lnTo>
                  <a:pt x="166" y="1247"/>
                </a:lnTo>
                <a:lnTo>
                  <a:pt x="183" y="1250"/>
                </a:lnTo>
                <a:lnTo>
                  <a:pt x="183" y="1250"/>
                </a:lnTo>
                <a:lnTo>
                  <a:pt x="207" y="1250"/>
                </a:lnTo>
                <a:lnTo>
                  <a:pt x="238" y="1249"/>
                </a:lnTo>
                <a:lnTo>
                  <a:pt x="273" y="1244"/>
                </a:lnTo>
                <a:lnTo>
                  <a:pt x="273" y="1244"/>
                </a:lnTo>
                <a:lnTo>
                  <a:pt x="269" y="1252"/>
                </a:lnTo>
                <a:lnTo>
                  <a:pt x="267" y="1259"/>
                </a:lnTo>
                <a:lnTo>
                  <a:pt x="267" y="1264"/>
                </a:lnTo>
                <a:lnTo>
                  <a:pt x="269" y="1267"/>
                </a:lnTo>
                <a:lnTo>
                  <a:pt x="269" y="1267"/>
                </a:lnTo>
                <a:lnTo>
                  <a:pt x="272" y="1273"/>
                </a:lnTo>
                <a:lnTo>
                  <a:pt x="275" y="1278"/>
                </a:lnTo>
                <a:lnTo>
                  <a:pt x="278" y="1279"/>
                </a:lnTo>
                <a:lnTo>
                  <a:pt x="281" y="1281"/>
                </a:lnTo>
                <a:lnTo>
                  <a:pt x="292" y="1281"/>
                </a:lnTo>
                <a:lnTo>
                  <a:pt x="292" y="1281"/>
                </a:lnTo>
                <a:lnTo>
                  <a:pt x="301" y="1279"/>
                </a:lnTo>
                <a:lnTo>
                  <a:pt x="310" y="1278"/>
                </a:lnTo>
                <a:lnTo>
                  <a:pt x="328" y="1270"/>
                </a:lnTo>
                <a:lnTo>
                  <a:pt x="347" y="1264"/>
                </a:lnTo>
                <a:lnTo>
                  <a:pt x="362" y="1259"/>
                </a:lnTo>
                <a:lnTo>
                  <a:pt x="362" y="1259"/>
                </a:lnTo>
                <a:lnTo>
                  <a:pt x="371" y="1258"/>
                </a:lnTo>
                <a:lnTo>
                  <a:pt x="377" y="1258"/>
                </a:lnTo>
                <a:lnTo>
                  <a:pt x="380" y="1258"/>
                </a:lnTo>
                <a:lnTo>
                  <a:pt x="380" y="1253"/>
                </a:lnTo>
                <a:lnTo>
                  <a:pt x="380" y="1223"/>
                </a:lnTo>
                <a:lnTo>
                  <a:pt x="380" y="1223"/>
                </a:lnTo>
                <a:lnTo>
                  <a:pt x="382" y="1224"/>
                </a:lnTo>
                <a:lnTo>
                  <a:pt x="383" y="1224"/>
                </a:lnTo>
                <a:lnTo>
                  <a:pt x="385" y="1224"/>
                </a:lnTo>
                <a:lnTo>
                  <a:pt x="387" y="1223"/>
                </a:lnTo>
                <a:lnTo>
                  <a:pt x="388" y="1215"/>
                </a:lnTo>
                <a:lnTo>
                  <a:pt x="388" y="1215"/>
                </a:lnTo>
                <a:lnTo>
                  <a:pt x="388" y="1198"/>
                </a:lnTo>
                <a:lnTo>
                  <a:pt x="388" y="1174"/>
                </a:lnTo>
                <a:lnTo>
                  <a:pt x="385" y="1149"/>
                </a:lnTo>
                <a:lnTo>
                  <a:pt x="382" y="1131"/>
                </a:lnTo>
                <a:lnTo>
                  <a:pt x="382" y="1131"/>
                </a:lnTo>
                <a:lnTo>
                  <a:pt x="380" y="1111"/>
                </a:lnTo>
                <a:lnTo>
                  <a:pt x="379" y="1083"/>
                </a:lnTo>
                <a:lnTo>
                  <a:pt x="379" y="1056"/>
                </a:lnTo>
                <a:lnTo>
                  <a:pt x="377" y="1039"/>
                </a:lnTo>
                <a:lnTo>
                  <a:pt x="377" y="1039"/>
                </a:lnTo>
                <a:lnTo>
                  <a:pt x="374" y="1000"/>
                </a:lnTo>
                <a:lnTo>
                  <a:pt x="370" y="927"/>
                </a:lnTo>
                <a:lnTo>
                  <a:pt x="365" y="826"/>
                </a:lnTo>
                <a:lnTo>
                  <a:pt x="367" y="715"/>
                </a:lnTo>
                <a:lnTo>
                  <a:pt x="367" y="715"/>
                </a:lnTo>
                <a:lnTo>
                  <a:pt x="390" y="705"/>
                </a:lnTo>
                <a:lnTo>
                  <a:pt x="405" y="694"/>
                </a:lnTo>
                <a:lnTo>
                  <a:pt x="411" y="689"/>
                </a:lnTo>
                <a:lnTo>
                  <a:pt x="414" y="686"/>
                </a:lnTo>
                <a:lnTo>
                  <a:pt x="414" y="686"/>
                </a:lnTo>
                <a:lnTo>
                  <a:pt x="413" y="680"/>
                </a:lnTo>
                <a:lnTo>
                  <a:pt x="410" y="670"/>
                </a:lnTo>
                <a:lnTo>
                  <a:pt x="397" y="634"/>
                </a:lnTo>
                <a:lnTo>
                  <a:pt x="383" y="591"/>
                </a:lnTo>
                <a:lnTo>
                  <a:pt x="379" y="570"/>
                </a:lnTo>
                <a:lnTo>
                  <a:pt x="374" y="550"/>
                </a:lnTo>
                <a:lnTo>
                  <a:pt x="374" y="550"/>
                </a:lnTo>
                <a:lnTo>
                  <a:pt x="373" y="530"/>
                </a:lnTo>
                <a:lnTo>
                  <a:pt x="374" y="506"/>
                </a:lnTo>
                <a:lnTo>
                  <a:pt x="376" y="480"/>
                </a:lnTo>
                <a:lnTo>
                  <a:pt x="377" y="452"/>
                </a:lnTo>
                <a:lnTo>
                  <a:pt x="388" y="368"/>
                </a:lnTo>
                <a:lnTo>
                  <a:pt x="388" y="368"/>
                </a:lnTo>
                <a:lnTo>
                  <a:pt x="391" y="343"/>
                </a:lnTo>
                <a:lnTo>
                  <a:pt x="396" y="319"/>
                </a:lnTo>
                <a:lnTo>
                  <a:pt x="402" y="293"/>
                </a:lnTo>
                <a:lnTo>
                  <a:pt x="402" y="293"/>
                </a:lnTo>
                <a:lnTo>
                  <a:pt x="403" y="285"/>
                </a:lnTo>
                <a:lnTo>
                  <a:pt x="405" y="270"/>
                </a:lnTo>
                <a:lnTo>
                  <a:pt x="405" y="250"/>
                </a:lnTo>
                <a:lnTo>
                  <a:pt x="405" y="241"/>
                </a:lnTo>
                <a:lnTo>
                  <a:pt x="403" y="233"/>
                </a:lnTo>
                <a:lnTo>
                  <a:pt x="403" y="233"/>
                </a:lnTo>
                <a:lnTo>
                  <a:pt x="400" y="227"/>
                </a:lnTo>
                <a:lnTo>
                  <a:pt x="394" y="222"/>
                </a:lnTo>
                <a:lnTo>
                  <a:pt x="387" y="218"/>
                </a:lnTo>
                <a:lnTo>
                  <a:pt x="377" y="213"/>
                </a:lnTo>
                <a:lnTo>
                  <a:pt x="362" y="207"/>
                </a:lnTo>
                <a:lnTo>
                  <a:pt x="356" y="204"/>
                </a:lnTo>
                <a:lnTo>
                  <a:pt x="356" y="204"/>
                </a:lnTo>
                <a:lnTo>
                  <a:pt x="356" y="201"/>
                </a:lnTo>
                <a:lnTo>
                  <a:pt x="350" y="192"/>
                </a:lnTo>
                <a:lnTo>
                  <a:pt x="350" y="192"/>
                </a:lnTo>
                <a:lnTo>
                  <a:pt x="345" y="184"/>
                </a:lnTo>
                <a:lnTo>
                  <a:pt x="339" y="179"/>
                </a:lnTo>
                <a:lnTo>
                  <a:pt x="334" y="176"/>
                </a:lnTo>
                <a:lnTo>
                  <a:pt x="334" y="166"/>
                </a:lnTo>
                <a:lnTo>
                  <a:pt x="334" y="166"/>
                </a:lnTo>
                <a:lnTo>
                  <a:pt x="339" y="166"/>
                </a:lnTo>
                <a:lnTo>
                  <a:pt x="344" y="162"/>
                </a:lnTo>
                <a:lnTo>
                  <a:pt x="347" y="156"/>
                </a:lnTo>
                <a:lnTo>
                  <a:pt x="347" y="156"/>
                </a:lnTo>
                <a:lnTo>
                  <a:pt x="348" y="136"/>
                </a:lnTo>
                <a:lnTo>
                  <a:pt x="350" y="127"/>
                </a:lnTo>
                <a:lnTo>
                  <a:pt x="348" y="121"/>
                </a:lnTo>
                <a:lnTo>
                  <a:pt x="348" y="121"/>
                </a:lnTo>
                <a:lnTo>
                  <a:pt x="345" y="120"/>
                </a:lnTo>
                <a:lnTo>
                  <a:pt x="341" y="118"/>
                </a:lnTo>
                <a:lnTo>
                  <a:pt x="336" y="118"/>
                </a:lnTo>
                <a:lnTo>
                  <a:pt x="336" y="118"/>
                </a:lnTo>
                <a:lnTo>
                  <a:pt x="339" y="110"/>
                </a:lnTo>
                <a:lnTo>
                  <a:pt x="342" y="103"/>
                </a:lnTo>
                <a:lnTo>
                  <a:pt x="342" y="94"/>
                </a:lnTo>
                <a:lnTo>
                  <a:pt x="342" y="94"/>
                </a:lnTo>
                <a:lnTo>
                  <a:pt x="341" y="84"/>
                </a:lnTo>
                <a:lnTo>
                  <a:pt x="336" y="77"/>
                </a:lnTo>
                <a:lnTo>
                  <a:pt x="328" y="64"/>
                </a:lnTo>
                <a:lnTo>
                  <a:pt x="328" y="64"/>
                </a:lnTo>
                <a:lnTo>
                  <a:pt x="324" y="57"/>
                </a:lnTo>
                <a:lnTo>
                  <a:pt x="316" y="49"/>
                </a:lnTo>
                <a:lnTo>
                  <a:pt x="304" y="35"/>
                </a:lnTo>
                <a:lnTo>
                  <a:pt x="304" y="35"/>
                </a:lnTo>
                <a:lnTo>
                  <a:pt x="302" y="32"/>
                </a:lnTo>
                <a:lnTo>
                  <a:pt x="302" y="31"/>
                </a:lnTo>
                <a:lnTo>
                  <a:pt x="301" y="31"/>
                </a:lnTo>
                <a:lnTo>
                  <a:pt x="296" y="29"/>
                </a:lnTo>
                <a:lnTo>
                  <a:pt x="296" y="29"/>
                </a:lnTo>
                <a:lnTo>
                  <a:pt x="282" y="29"/>
                </a:lnTo>
                <a:lnTo>
                  <a:pt x="275" y="29"/>
                </a:lnTo>
                <a:lnTo>
                  <a:pt x="275" y="29"/>
                </a:lnTo>
                <a:lnTo>
                  <a:pt x="267" y="29"/>
                </a:lnTo>
                <a:lnTo>
                  <a:pt x="259" y="28"/>
                </a:lnTo>
                <a:lnTo>
                  <a:pt x="259" y="28"/>
                </a:lnTo>
                <a:lnTo>
                  <a:pt x="244" y="29"/>
                </a:lnTo>
                <a:lnTo>
                  <a:pt x="244" y="29"/>
                </a:lnTo>
                <a:lnTo>
                  <a:pt x="239" y="31"/>
                </a:lnTo>
                <a:lnTo>
                  <a:pt x="235" y="34"/>
                </a:lnTo>
                <a:lnTo>
                  <a:pt x="235" y="34"/>
                </a:lnTo>
                <a:lnTo>
                  <a:pt x="227" y="38"/>
                </a:lnTo>
                <a:lnTo>
                  <a:pt x="223" y="41"/>
                </a:lnTo>
                <a:lnTo>
                  <a:pt x="223" y="41"/>
                </a:lnTo>
                <a:lnTo>
                  <a:pt x="220" y="41"/>
                </a:lnTo>
                <a:lnTo>
                  <a:pt x="218" y="41"/>
                </a:lnTo>
                <a:lnTo>
                  <a:pt x="216" y="43"/>
                </a:lnTo>
                <a:lnTo>
                  <a:pt x="216" y="43"/>
                </a:lnTo>
                <a:lnTo>
                  <a:pt x="213" y="49"/>
                </a:lnTo>
                <a:lnTo>
                  <a:pt x="209" y="52"/>
                </a:lnTo>
                <a:lnTo>
                  <a:pt x="206" y="40"/>
                </a:lnTo>
                <a:lnTo>
                  <a:pt x="189" y="22"/>
                </a:lnTo>
                <a:lnTo>
                  <a:pt x="189" y="22"/>
                </a:lnTo>
                <a:lnTo>
                  <a:pt x="178" y="12"/>
                </a:lnTo>
                <a:lnTo>
                  <a:pt x="178" y="12"/>
                </a:lnTo>
                <a:lnTo>
                  <a:pt x="175" y="6"/>
                </a:lnTo>
                <a:lnTo>
                  <a:pt x="174" y="5"/>
                </a:lnTo>
                <a:lnTo>
                  <a:pt x="171" y="3"/>
                </a:lnTo>
                <a:lnTo>
                  <a:pt x="171" y="3"/>
                </a:lnTo>
                <a:lnTo>
                  <a:pt x="155" y="0"/>
                </a:lnTo>
                <a:lnTo>
                  <a:pt x="148" y="0"/>
                </a:lnTo>
                <a:lnTo>
                  <a:pt x="141" y="0"/>
                </a:lnTo>
                <a:lnTo>
                  <a:pt x="141" y="0"/>
                </a:lnTo>
                <a:lnTo>
                  <a:pt x="141" y="3"/>
                </a:lnTo>
                <a:lnTo>
                  <a:pt x="141" y="5"/>
                </a:lnTo>
                <a:lnTo>
                  <a:pt x="141" y="8"/>
                </a:lnTo>
                <a:lnTo>
                  <a:pt x="141" y="8"/>
                </a:lnTo>
                <a:close/>
                <a:moveTo>
                  <a:pt x="118" y="55"/>
                </a:moveTo>
                <a:lnTo>
                  <a:pt x="132" y="55"/>
                </a:lnTo>
                <a:lnTo>
                  <a:pt x="132" y="55"/>
                </a:lnTo>
                <a:lnTo>
                  <a:pt x="134" y="58"/>
                </a:lnTo>
                <a:lnTo>
                  <a:pt x="137" y="61"/>
                </a:lnTo>
                <a:lnTo>
                  <a:pt x="140" y="64"/>
                </a:lnTo>
                <a:lnTo>
                  <a:pt x="140" y="64"/>
                </a:lnTo>
                <a:lnTo>
                  <a:pt x="152" y="71"/>
                </a:lnTo>
                <a:lnTo>
                  <a:pt x="152" y="71"/>
                </a:lnTo>
                <a:lnTo>
                  <a:pt x="160" y="75"/>
                </a:lnTo>
                <a:lnTo>
                  <a:pt x="171" y="86"/>
                </a:lnTo>
                <a:lnTo>
                  <a:pt x="171" y="86"/>
                </a:lnTo>
                <a:lnTo>
                  <a:pt x="180" y="92"/>
                </a:lnTo>
                <a:lnTo>
                  <a:pt x="187" y="97"/>
                </a:lnTo>
                <a:lnTo>
                  <a:pt x="198" y="101"/>
                </a:lnTo>
                <a:lnTo>
                  <a:pt x="209" y="112"/>
                </a:lnTo>
                <a:lnTo>
                  <a:pt x="209" y="112"/>
                </a:lnTo>
                <a:lnTo>
                  <a:pt x="201" y="139"/>
                </a:lnTo>
                <a:lnTo>
                  <a:pt x="201" y="139"/>
                </a:lnTo>
                <a:lnTo>
                  <a:pt x="201" y="147"/>
                </a:lnTo>
                <a:lnTo>
                  <a:pt x="201" y="156"/>
                </a:lnTo>
                <a:lnTo>
                  <a:pt x="204" y="169"/>
                </a:lnTo>
                <a:lnTo>
                  <a:pt x="204" y="169"/>
                </a:lnTo>
                <a:lnTo>
                  <a:pt x="206" y="173"/>
                </a:lnTo>
                <a:lnTo>
                  <a:pt x="207" y="178"/>
                </a:lnTo>
                <a:lnTo>
                  <a:pt x="212" y="184"/>
                </a:lnTo>
                <a:lnTo>
                  <a:pt x="212" y="184"/>
                </a:lnTo>
                <a:lnTo>
                  <a:pt x="218" y="193"/>
                </a:lnTo>
                <a:lnTo>
                  <a:pt x="221" y="196"/>
                </a:lnTo>
                <a:lnTo>
                  <a:pt x="221" y="196"/>
                </a:lnTo>
                <a:lnTo>
                  <a:pt x="186" y="199"/>
                </a:lnTo>
                <a:lnTo>
                  <a:pt x="186" y="199"/>
                </a:lnTo>
                <a:lnTo>
                  <a:pt x="164" y="198"/>
                </a:lnTo>
                <a:lnTo>
                  <a:pt x="158" y="199"/>
                </a:lnTo>
                <a:lnTo>
                  <a:pt x="154" y="202"/>
                </a:lnTo>
                <a:lnTo>
                  <a:pt x="154" y="202"/>
                </a:lnTo>
                <a:lnTo>
                  <a:pt x="146" y="213"/>
                </a:lnTo>
                <a:lnTo>
                  <a:pt x="140" y="222"/>
                </a:lnTo>
                <a:lnTo>
                  <a:pt x="140" y="222"/>
                </a:lnTo>
                <a:lnTo>
                  <a:pt x="135" y="224"/>
                </a:lnTo>
                <a:lnTo>
                  <a:pt x="131" y="225"/>
                </a:lnTo>
                <a:lnTo>
                  <a:pt x="123" y="227"/>
                </a:lnTo>
                <a:lnTo>
                  <a:pt x="118" y="225"/>
                </a:lnTo>
                <a:lnTo>
                  <a:pt x="118" y="225"/>
                </a:lnTo>
                <a:lnTo>
                  <a:pt x="109" y="222"/>
                </a:lnTo>
                <a:lnTo>
                  <a:pt x="105" y="221"/>
                </a:lnTo>
                <a:lnTo>
                  <a:pt x="102" y="218"/>
                </a:lnTo>
                <a:lnTo>
                  <a:pt x="102" y="218"/>
                </a:lnTo>
                <a:lnTo>
                  <a:pt x="94" y="211"/>
                </a:lnTo>
                <a:lnTo>
                  <a:pt x="91" y="207"/>
                </a:lnTo>
                <a:lnTo>
                  <a:pt x="88" y="201"/>
                </a:lnTo>
                <a:lnTo>
                  <a:pt x="88" y="201"/>
                </a:lnTo>
                <a:lnTo>
                  <a:pt x="86" y="195"/>
                </a:lnTo>
                <a:lnTo>
                  <a:pt x="83" y="189"/>
                </a:lnTo>
                <a:lnTo>
                  <a:pt x="82" y="184"/>
                </a:lnTo>
                <a:lnTo>
                  <a:pt x="80" y="179"/>
                </a:lnTo>
                <a:lnTo>
                  <a:pt x="80" y="179"/>
                </a:lnTo>
                <a:lnTo>
                  <a:pt x="82" y="167"/>
                </a:lnTo>
                <a:lnTo>
                  <a:pt x="80" y="158"/>
                </a:lnTo>
                <a:lnTo>
                  <a:pt x="80" y="158"/>
                </a:lnTo>
                <a:lnTo>
                  <a:pt x="79" y="156"/>
                </a:lnTo>
                <a:lnTo>
                  <a:pt x="76" y="155"/>
                </a:lnTo>
                <a:lnTo>
                  <a:pt x="71" y="150"/>
                </a:lnTo>
                <a:lnTo>
                  <a:pt x="71" y="150"/>
                </a:lnTo>
                <a:lnTo>
                  <a:pt x="86" y="113"/>
                </a:lnTo>
                <a:lnTo>
                  <a:pt x="86" y="113"/>
                </a:lnTo>
                <a:lnTo>
                  <a:pt x="86" y="112"/>
                </a:lnTo>
                <a:lnTo>
                  <a:pt x="86" y="110"/>
                </a:lnTo>
                <a:lnTo>
                  <a:pt x="85" y="109"/>
                </a:lnTo>
                <a:lnTo>
                  <a:pt x="85" y="109"/>
                </a:lnTo>
                <a:lnTo>
                  <a:pt x="88" y="100"/>
                </a:lnTo>
                <a:lnTo>
                  <a:pt x="92" y="89"/>
                </a:lnTo>
                <a:lnTo>
                  <a:pt x="92" y="89"/>
                </a:lnTo>
                <a:lnTo>
                  <a:pt x="95" y="87"/>
                </a:lnTo>
                <a:lnTo>
                  <a:pt x="100" y="83"/>
                </a:lnTo>
                <a:lnTo>
                  <a:pt x="100" y="83"/>
                </a:lnTo>
                <a:lnTo>
                  <a:pt x="102" y="80"/>
                </a:lnTo>
                <a:lnTo>
                  <a:pt x="105" y="75"/>
                </a:lnTo>
                <a:lnTo>
                  <a:pt x="106" y="67"/>
                </a:lnTo>
                <a:lnTo>
                  <a:pt x="106" y="67"/>
                </a:lnTo>
                <a:lnTo>
                  <a:pt x="109" y="71"/>
                </a:lnTo>
                <a:lnTo>
                  <a:pt x="112" y="71"/>
                </a:lnTo>
                <a:lnTo>
                  <a:pt x="115" y="71"/>
                </a:lnTo>
                <a:lnTo>
                  <a:pt x="115" y="71"/>
                </a:lnTo>
                <a:lnTo>
                  <a:pt x="117" y="66"/>
                </a:lnTo>
                <a:lnTo>
                  <a:pt x="117" y="61"/>
                </a:lnTo>
                <a:lnTo>
                  <a:pt x="115" y="57"/>
                </a:lnTo>
                <a:lnTo>
                  <a:pt x="118" y="55"/>
                </a:lnTo>
                <a:close/>
                <a:moveTo>
                  <a:pt x="256" y="873"/>
                </a:moveTo>
                <a:lnTo>
                  <a:pt x="267" y="925"/>
                </a:lnTo>
                <a:lnTo>
                  <a:pt x="267" y="925"/>
                </a:lnTo>
                <a:lnTo>
                  <a:pt x="270" y="945"/>
                </a:lnTo>
                <a:lnTo>
                  <a:pt x="273" y="965"/>
                </a:lnTo>
                <a:lnTo>
                  <a:pt x="273" y="965"/>
                </a:lnTo>
                <a:lnTo>
                  <a:pt x="275" y="974"/>
                </a:lnTo>
                <a:lnTo>
                  <a:pt x="276" y="987"/>
                </a:lnTo>
                <a:lnTo>
                  <a:pt x="281" y="1002"/>
                </a:lnTo>
                <a:lnTo>
                  <a:pt x="282" y="1016"/>
                </a:lnTo>
                <a:lnTo>
                  <a:pt x="282" y="1016"/>
                </a:lnTo>
                <a:lnTo>
                  <a:pt x="282" y="1025"/>
                </a:lnTo>
                <a:lnTo>
                  <a:pt x="281" y="1039"/>
                </a:lnTo>
                <a:lnTo>
                  <a:pt x="278" y="1074"/>
                </a:lnTo>
                <a:lnTo>
                  <a:pt x="272" y="1120"/>
                </a:lnTo>
                <a:lnTo>
                  <a:pt x="272" y="1120"/>
                </a:lnTo>
                <a:lnTo>
                  <a:pt x="269" y="1094"/>
                </a:lnTo>
                <a:lnTo>
                  <a:pt x="267" y="1049"/>
                </a:lnTo>
                <a:lnTo>
                  <a:pt x="267" y="1049"/>
                </a:lnTo>
                <a:lnTo>
                  <a:pt x="267" y="1040"/>
                </a:lnTo>
                <a:lnTo>
                  <a:pt x="266" y="1033"/>
                </a:lnTo>
                <a:lnTo>
                  <a:pt x="261" y="1016"/>
                </a:lnTo>
                <a:lnTo>
                  <a:pt x="258" y="1002"/>
                </a:lnTo>
                <a:lnTo>
                  <a:pt x="256" y="988"/>
                </a:lnTo>
                <a:lnTo>
                  <a:pt x="256" y="988"/>
                </a:lnTo>
                <a:lnTo>
                  <a:pt x="255" y="977"/>
                </a:lnTo>
                <a:lnTo>
                  <a:pt x="253" y="967"/>
                </a:lnTo>
                <a:lnTo>
                  <a:pt x="252" y="947"/>
                </a:lnTo>
                <a:lnTo>
                  <a:pt x="252" y="947"/>
                </a:lnTo>
                <a:lnTo>
                  <a:pt x="252" y="928"/>
                </a:lnTo>
                <a:lnTo>
                  <a:pt x="253" y="904"/>
                </a:lnTo>
                <a:lnTo>
                  <a:pt x="256" y="873"/>
                </a:lnTo>
                <a:lnTo>
                  <a:pt x="256" y="8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C3B10B96-29E6-4809-A526-D4278BCCBF4D}"/>
              </a:ext>
            </a:extLst>
          </p:cNvPr>
          <p:cNvSpPr>
            <a:spLocks/>
          </p:cNvSpPr>
          <p:nvPr/>
        </p:nvSpPr>
        <p:spPr bwMode="auto">
          <a:xfrm>
            <a:off x="2748104" y="744306"/>
            <a:ext cx="694239" cy="1710697"/>
          </a:xfrm>
          <a:custGeom>
            <a:avLst/>
            <a:gdLst>
              <a:gd name="T0" fmla="*/ 341 w 920"/>
              <a:gd name="T1" fmla="*/ 101 h 2267"/>
              <a:gd name="T2" fmla="*/ 340 w 920"/>
              <a:gd name="T3" fmla="*/ 165 h 2267"/>
              <a:gd name="T4" fmla="*/ 317 w 920"/>
              <a:gd name="T5" fmla="*/ 191 h 2267"/>
              <a:gd name="T6" fmla="*/ 321 w 920"/>
              <a:gd name="T7" fmla="*/ 216 h 2267"/>
              <a:gd name="T8" fmla="*/ 344 w 920"/>
              <a:gd name="T9" fmla="*/ 285 h 2267"/>
              <a:gd name="T10" fmla="*/ 377 w 920"/>
              <a:gd name="T11" fmla="*/ 307 h 2267"/>
              <a:gd name="T12" fmla="*/ 329 w 920"/>
              <a:gd name="T13" fmla="*/ 403 h 2267"/>
              <a:gd name="T14" fmla="*/ 228 w 920"/>
              <a:gd name="T15" fmla="*/ 479 h 2267"/>
              <a:gd name="T16" fmla="*/ 202 w 920"/>
              <a:gd name="T17" fmla="*/ 455 h 2267"/>
              <a:gd name="T18" fmla="*/ 119 w 920"/>
              <a:gd name="T19" fmla="*/ 299 h 2267"/>
              <a:gd name="T20" fmla="*/ 104 w 920"/>
              <a:gd name="T21" fmla="*/ 203 h 2267"/>
              <a:gd name="T22" fmla="*/ 12 w 920"/>
              <a:gd name="T23" fmla="*/ 191 h 2267"/>
              <a:gd name="T24" fmla="*/ 0 w 920"/>
              <a:gd name="T25" fmla="*/ 214 h 2267"/>
              <a:gd name="T26" fmla="*/ 33 w 920"/>
              <a:gd name="T27" fmla="*/ 291 h 2267"/>
              <a:gd name="T28" fmla="*/ 5 w 920"/>
              <a:gd name="T29" fmla="*/ 291 h 2267"/>
              <a:gd name="T30" fmla="*/ 27 w 920"/>
              <a:gd name="T31" fmla="*/ 330 h 2267"/>
              <a:gd name="T32" fmla="*/ 64 w 920"/>
              <a:gd name="T33" fmla="*/ 433 h 2267"/>
              <a:gd name="T34" fmla="*/ 61 w 920"/>
              <a:gd name="T35" fmla="*/ 457 h 2267"/>
              <a:gd name="T36" fmla="*/ 93 w 920"/>
              <a:gd name="T37" fmla="*/ 526 h 2267"/>
              <a:gd name="T38" fmla="*/ 109 w 920"/>
              <a:gd name="T39" fmla="*/ 586 h 2267"/>
              <a:gd name="T40" fmla="*/ 156 w 920"/>
              <a:gd name="T41" fmla="*/ 621 h 2267"/>
              <a:gd name="T42" fmla="*/ 302 w 920"/>
              <a:gd name="T43" fmla="*/ 681 h 2267"/>
              <a:gd name="T44" fmla="*/ 299 w 920"/>
              <a:gd name="T45" fmla="*/ 841 h 2267"/>
              <a:gd name="T46" fmla="*/ 300 w 920"/>
              <a:gd name="T47" fmla="*/ 1072 h 2267"/>
              <a:gd name="T48" fmla="*/ 188 w 920"/>
              <a:gd name="T49" fmla="*/ 1471 h 2267"/>
              <a:gd name="T50" fmla="*/ 194 w 920"/>
              <a:gd name="T51" fmla="*/ 1567 h 2267"/>
              <a:gd name="T52" fmla="*/ 240 w 920"/>
              <a:gd name="T53" fmla="*/ 1616 h 2267"/>
              <a:gd name="T54" fmla="*/ 386 w 920"/>
              <a:gd name="T55" fmla="*/ 1966 h 2267"/>
              <a:gd name="T56" fmla="*/ 393 w 920"/>
              <a:gd name="T57" fmla="*/ 2087 h 2267"/>
              <a:gd name="T58" fmla="*/ 343 w 920"/>
              <a:gd name="T59" fmla="*/ 2177 h 2267"/>
              <a:gd name="T60" fmla="*/ 306 w 920"/>
              <a:gd name="T61" fmla="*/ 2202 h 2267"/>
              <a:gd name="T62" fmla="*/ 573 w 920"/>
              <a:gd name="T63" fmla="*/ 2240 h 2267"/>
              <a:gd name="T64" fmla="*/ 583 w 920"/>
              <a:gd name="T65" fmla="*/ 2179 h 2267"/>
              <a:gd name="T66" fmla="*/ 601 w 920"/>
              <a:gd name="T67" fmla="*/ 2136 h 2267"/>
              <a:gd name="T68" fmla="*/ 530 w 920"/>
              <a:gd name="T69" fmla="*/ 1932 h 2267"/>
              <a:gd name="T70" fmla="*/ 545 w 920"/>
              <a:gd name="T71" fmla="*/ 1795 h 2267"/>
              <a:gd name="T72" fmla="*/ 502 w 920"/>
              <a:gd name="T73" fmla="*/ 1530 h 2267"/>
              <a:gd name="T74" fmla="*/ 510 w 920"/>
              <a:gd name="T75" fmla="*/ 1451 h 2267"/>
              <a:gd name="T76" fmla="*/ 524 w 920"/>
              <a:gd name="T77" fmla="*/ 1491 h 2267"/>
              <a:gd name="T78" fmla="*/ 571 w 920"/>
              <a:gd name="T79" fmla="*/ 1522 h 2267"/>
              <a:gd name="T80" fmla="*/ 710 w 920"/>
              <a:gd name="T81" fmla="*/ 1547 h 2267"/>
              <a:gd name="T82" fmla="*/ 792 w 920"/>
              <a:gd name="T83" fmla="*/ 1536 h 2267"/>
              <a:gd name="T84" fmla="*/ 919 w 920"/>
              <a:gd name="T85" fmla="*/ 1455 h 2267"/>
              <a:gd name="T86" fmla="*/ 894 w 920"/>
              <a:gd name="T87" fmla="*/ 1414 h 2267"/>
              <a:gd name="T88" fmla="*/ 726 w 920"/>
              <a:gd name="T89" fmla="*/ 1166 h 2267"/>
              <a:gd name="T90" fmla="*/ 622 w 920"/>
              <a:gd name="T91" fmla="*/ 920 h 2267"/>
              <a:gd name="T92" fmla="*/ 635 w 920"/>
              <a:gd name="T93" fmla="*/ 909 h 2267"/>
              <a:gd name="T94" fmla="*/ 632 w 920"/>
              <a:gd name="T95" fmla="*/ 738 h 2267"/>
              <a:gd name="T96" fmla="*/ 616 w 920"/>
              <a:gd name="T97" fmla="*/ 534 h 2267"/>
              <a:gd name="T98" fmla="*/ 603 w 920"/>
              <a:gd name="T99" fmla="*/ 306 h 2267"/>
              <a:gd name="T100" fmla="*/ 584 w 920"/>
              <a:gd name="T101" fmla="*/ 94 h 2267"/>
              <a:gd name="T102" fmla="*/ 534 w 920"/>
              <a:gd name="T103" fmla="*/ 33 h 2267"/>
              <a:gd name="T104" fmla="*/ 435 w 920"/>
              <a:gd name="T105" fmla="*/ 0 h 2267"/>
              <a:gd name="T106" fmla="*/ 381 w 920"/>
              <a:gd name="T107" fmla="*/ 18 h 2267"/>
              <a:gd name="T108" fmla="*/ 355 w 920"/>
              <a:gd name="T109" fmla="*/ 41 h 2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20" h="2267">
                <a:moveTo>
                  <a:pt x="360" y="67"/>
                </a:moveTo>
                <a:lnTo>
                  <a:pt x="360" y="67"/>
                </a:lnTo>
                <a:lnTo>
                  <a:pt x="358" y="70"/>
                </a:lnTo>
                <a:lnTo>
                  <a:pt x="351" y="78"/>
                </a:lnTo>
                <a:lnTo>
                  <a:pt x="347" y="85"/>
                </a:lnTo>
                <a:lnTo>
                  <a:pt x="344" y="93"/>
                </a:lnTo>
                <a:lnTo>
                  <a:pt x="341" y="101"/>
                </a:lnTo>
                <a:lnTo>
                  <a:pt x="338" y="111"/>
                </a:lnTo>
                <a:lnTo>
                  <a:pt x="338" y="111"/>
                </a:lnTo>
                <a:lnTo>
                  <a:pt x="337" y="120"/>
                </a:lnTo>
                <a:lnTo>
                  <a:pt x="337" y="130"/>
                </a:lnTo>
                <a:lnTo>
                  <a:pt x="340" y="146"/>
                </a:lnTo>
                <a:lnTo>
                  <a:pt x="341" y="160"/>
                </a:lnTo>
                <a:lnTo>
                  <a:pt x="340" y="165"/>
                </a:lnTo>
                <a:lnTo>
                  <a:pt x="338" y="171"/>
                </a:lnTo>
                <a:lnTo>
                  <a:pt x="338" y="171"/>
                </a:lnTo>
                <a:lnTo>
                  <a:pt x="336" y="175"/>
                </a:lnTo>
                <a:lnTo>
                  <a:pt x="332" y="179"/>
                </a:lnTo>
                <a:lnTo>
                  <a:pt x="325" y="186"/>
                </a:lnTo>
                <a:lnTo>
                  <a:pt x="318" y="190"/>
                </a:lnTo>
                <a:lnTo>
                  <a:pt x="317" y="191"/>
                </a:lnTo>
                <a:lnTo>
                  <a:pt x="317" y="192"/>
                </a:lnTo>
                <a:lnTo>
                  <a:pt x="317" y="192"/>
                </a:lnTo>
                <a:lnTo>
                  <a:pt x="321" y="199"/>
                </a:lnTo>
                <a:lnTo>
                  <a:pt x="322" y="205"/>
                </a:lnTo>
                <a:lnTo>
                  <a:pt x="322" y="209"/>
                </a:lnTo>
                <a:lnTo>
                  <a:pt x="322" y="209"/>
                </a:lnTo>
                <a:lnTo>
                  <a:pt x="321" y="216"/>
                </a:lnTo>
                <a:lnTo>
                  <a:pt x="322" y="225"/>
                </a:lnTo>
                <a:lnTo>
                  <a:pt x="323" y="236"/>
                </a:lnTo>
                <a:lnTo>
                  <a:pt x="328" y="247"/>
                </a:lnTo>
                <a:lnTo>
                  <a:pt x="328" y="247"/>
                </a:lnTo>
                <a:lnTo>
                  <a:pt x="334" y="268"/>
                </a:lnTo>
                <a:lnTo>
                  <a:pt x="340" y="280"/>
                </a:lnTo>
                <a:lnTo>
                  <a:pt x="344" y="285"/>
                </a:lnTo>
                <a:lnTo>
                  <a:pt x="349" y="291"/>
                </a:lnTo>
                <a:lnTo>
                  <a:pt x="349" y="291"/>
                </a:lnTo>
                <a:lnTo>
                  <a:pt x="359" y="299"/>
                </a:lnTo>
                <a:lnTo>
                  <a:pt x="367" y="303"/>
                </a:lnTo>
                <a:lnTo>
                  <a:pt x="374" y="304"/>
                </a:lnTo>
                <a:lnTo>
                  <a:pt x="377" y="307"/>
                </a:lnTo>
                <a:lnTo>
                  <a:pt x="377" y="307"/>
                </a:lnTo>
                <a:lnTo>
                  <a:pt x="399" y="334"/>
                </a:lnTo>
                <a:lnTo>
                  <a:pt x="388" y="367"/>
                </a:lnTo>
                <a:lnTo>
                  <a:pt x="388" y="367"/>
                </a:lnTo>
                <a:lnTo>
                  <a:pt x="373" y="375"/>
                </a:lnTo>
                <a:lnTo>
                  <a:pt x="349" y="389"/>
                </a:lnTo>
                <a:lnTo>
                  <a:pt x="349" y="389"/>
                </a:lnTo>
                <a:lnTo>
                  <a:pt x="329" y="403"/>
                </a:lnTo>
                <a:lnTo>
                  <a:pt x="295" y="430"/>
                </a:lnTo>
                <a:lnTo>
                  <a:pt x="261" y="456"/>
                </a:lnTo>
                <a:lnTo>
                  <a:pt x="240" y="471"/>
                </a:lnTo>
                <a:lnTo>
                  <a:pt x="240" y="471"/>
                </a:lnTo>
                <a:lnTo>
                  <a:pt x="235" y="475"/>
                </a:lnTo>
                <a:lnTo>
                  <a:pt x="231" y="478"/>
                </a:lnTo>
                <a:lnTo>
                  <a:pt x="228" y="479"/>
                </a:lnTo>
                <a:lnTo>
                  <a:pt x="224" y="476"/>
                </a:lnTo>
                <a:lnTo>
                  <a:pt x="224" y="476"/>
                </a:lnTo>
                <a:lnTo>
                  <a:pt x="217" y="471"/>
                </a:lnTo>
                <a:lnTo>
                  <a:pt x="212" y="463"/>
                </a:lnTo>
                <a:lnTo>
                  <a:pt x="206" y="457"/>
                </a:lnTo>
                <a:lnTo>
                  <a:pt x="203" y="456"/>
                </a:lnTo>
                <a:lnTo>
                  <a:pt x="202" y="455"/>
                </a:lnTo>
                <a:lnTo>
                  <a:pt x="202" y="455"/>
                </a:lnTo>
                <a:lnTo>
                  <a:pt x="198" y="448"/>
                </a:lnTo>
                <a:lnTo>
                  <a:pt x="187" y="431"/>
                </a:lnTo>
                <a:lnTo>
                  <a:pt x="160" y="381"/>
                </a:lnTo>
                <a:lnTo>
                  <a:pt x="120" y="307"/>
                </a:lnTo>
                <a:lnTo>
                  <a:pt x="120" y="307"/>
                </a:lnTo>
                <a:lnTo>
                  <a:pt x="119" y="299"/>
                </a:lnTo>
                <a:lnTo>
                  <a:pt x="115" y="258"/>
                </a:lnTo>
                <a:lnTo>
                  <a:pt x="115" y="258"/>
                </a:lnTo>
                <a:lnTo>
                  <a:pt x="111" y="216"/>
                </a:lnTo>
                <a:lnTo>
                  <a:pt x="108" y="207"/>
                </a:lnTo>
                <a:lnTo>
                  <a:pt x="106" y="205"/>
                </a:lnTo>
                <a:lnTo>
                  <a:pt x="104" y="203"/>
                </a:lnTo>
                <a:lnTo>
                  <a:pt x="104" y="203"/>
                </a:lnTo>
                <a:lnTo>
                  <a:pt x="91" y="199"/>
                </a:lnTo>
                <a:lnTo>
                  <a:pt x="71" y="194"/>
                </a:lnTo>
                <a:lnTo>
                  <a:pt x="44" y="187"/>
                </a:lnTo>
                <a:lnTo>
                  <a:pt x="44" y="187"/>
                </a:lnTo>
                <a:lnTo>
                  <a:pt x="27" y="188"/>
                </a:lnTo>
                <a:lnTo>
                  <a:pt x="16" y="190"/>
                </a:lnTo>
                <a:lnTo>
                  <a:pt x="12" y="191"/>
                </a:lnTo>
                <a:lnTo>
                  <a:pt x="11" y="192"/>
                </a:lnTo>
                <a:lnTo>
                  <a:pt x="11" y="209"/>
                </a:lnTo>
                <a:lnTo>
                  <a:pt x="11" y="209"/>
                </a:lnTo>
                <a:lnTo>
                  <a:pt x="5" y="209"/>
                </a:lnTo>
                <a:lnTo>
                  <a:pt x="1" y="210"/>
                </a:lnTo>
                <a:lnTo>
                  <a:pt x="0" y="212"/>
                </a:lnTo>
                <a:lnTo>
                  <a:pt x="0" y="214"/>
                </a:lnTo>
                <a:lnTo>
                  <a:pt x="0" y="214"/>
                </a:lnTo>
                <a:lnTo>
                  <a:pt x="3" y="220"/>
                </a:lnTo>
                <a:lnTo>
                  <a:pt x="5" y="225"/>
                </a:lnTo>
                <a:lnTo>
                  <a:pt x="11" y="231"/>
                </a:lnTo>
                <a:lnTo>
                  <a:pt x="22" y="231"/>
                </a:lnTo>
                <a:lnTo>
                  <a:pt x="22" y="291"/>
                </a:lnTo>
                <a:lnTo>
                  <a:pt x="33" y="291"/>
                </a:lnTo>
                <a:lnTo>
                  <a:pt x="33" y="302"/>
                </a:lnTo>
                <a:lnTo>
                  <a:pt x="33" y="302"/>
                </a:lnTo>
                <a:lnTo>
                  <a:pt x="20" y="295"/>
                </a:lnTo>
                <a:lnTo>
                  <a:pt x="11" y="291"/>
                </a:lnTo>
                <a:lnTo>
                  <a:pt x="8" y="289"/>
                </a:lnTo>
                <a:lnTo>
                  <a:pt x="5" y="291"/>
                </a:lnTo>
                <a:lnTo>
                  <a:pt x="5" y="291"/>
                </a:lnTo>
                <a:lnTo>
                  <a:pt x="3" y="293"/>
                </a:lnTo>
                <a:lnTo>
                  <a:pt x="1" y="296"/>
                </a:lnTo>
                <a:lnTo>
                  <a:pt x="1" y="300"/>
                </a:lnTo>
                <a:lnTo>
                  <a:pt x="5" y="307"/>
                </a:lnTo>
                <a:lnTo>
                  <a:pt x="5" y="307"/>
                </a:lnTo>
                <a:lnTo>
                  <a:pt x="19" y="324"/>
                </a:lnTo>
                <a:lnTo>
                  <a:pt x="27" y="330"/>
                </a:lnTo>
                <a:lnTo>
                  <a:pt x="33" y="334"/>
                </a:lnTo>
                <a:lnTo>
                  <a:pt x="33" y="334"/>
                </a:lnTo>
                <a:lnTo>
                  <a:pt x="49" y="340"/>
                </a:lnTo>
                <a:lnTo>
                  <a:pt x="60" y="345"/>
                </a:lnTo>
                <a:lnTo>
                  <a:pt x="60" y="345"/>
                </a:lnTo>
                <a:lnTo>
                  <a:pt x="61" y="397"/>
                </a:lnTo>
                <a:lnTo>
                  <a:pt x="64" y="433"/>
                </a:lnTo>
                <a:lnTo>
                  <a:pt x="64" y="444"/>
                </a:lnTo>
                <a:lnTo>
                  <a:pt x="66" y="449"/>
                </a:lnTo>
                <a:lnTo>
                  <a:pt x="66" y="449"/>
                </a:lnTo>
                <a:lnTo>
                  <a:pt x="66" y="450"/>
                </a:lnTo>
                <a:lnTo>
                  <a:pt x="66" y="450"/>
                </a:lnTo>
                <a:lnTo>
                  <a:pt x="64" y="453"/>
                </a:lnTo>
                <a:lnTo>
                  <a:pt x="61" y="457"/>
                </a:lnTo>
                <a:lnTo>
                  <a:pt x="60" y="460"/>
                </a:lnTo>
                <a:lnTo>
                  <a:pt x="60" y="460"/>
                </a:lnTo>
                <a:lnTo>
                  <a:pt x="66" y="479"/>
                </a:lnTo>
                <a:lnTo>
                  <a:pt x="71" y="498"/>
                </a:lnTo>
                <a:lnTo>
                  <a:pt x="71" y="498"/>
                </a:lnTo>
                <a:lnTo>
                  <a:pt x="81" y="509"/>
                </a:lnTo>
                <a:lnTo>
                  <a:pt x="93" y="526"/>
                </a:lnTo>
                <a:lnTo>
                  <a:pt x="93" y="526"/>
                </a:lnTo>
                <a:lnTo>
                  <a:pt x="96" y="530"/>
                </a:lnTo>
                <a:lnTo>
                  <a:pt x="97" y="536"/>
                </a:lnTo>
                <a:lnTo>
                  <a:pt x="101" y="554"/>
                </a:lnTo>
                <a:lnTo>
                  <a:pt x="104" y="572"/>
                </a:lnTo>
                <a:lnTo>
                  <a:pt x="106" y="580"/>
                </a:lnTo>
                <a:lnTo>
                  <a:pt x="109" y="586"/>
                </a:lnTo>
                <a:lnTo>
                  <a:pt x="109" y="586"/>
                </a:lnTo>
                <a:lnTo>
                  <a:pt x="116" y="597"/>
                </a:lnTo>
                <a:lnTo>
                  <a:pt x="120" y="602"/>
                </a:lnTo>
                <a:lnTo>
                  <a:pt x="127" y="607"/>
                </a:lnTo>
                <a:lnTo>
                  <a:pt x="134" y="613"/>
                </a:lnTo>
                <a:lnTo>
                  <a:pt x="143" y="617"/>
                </a:lnTo>
                <a:lnTo>
                  <a:pt x="156" y="621"/>
                </a:lnTo>
                <a:lnTo>
                  <a:pt x="169" y="624"/>
                </a:lnTo>
                <a:lnTo>
                  <a:pt x="169" y="624"/>
                </a:lnTo>
                <a:lnTo>
                  <a:pt x="207" y="627"/>
                </a:lnTo>
                <a:lnTo>
                  <a:pt x="250" y="628"/>
                </a:lnTo>
                <a:lnTo>
                  <a:pt x="300" y="629"/>
                </a:lnTo>
                <a:lnTo>
                  <a:pt x="300" y="629"/>
                </a:lnTo>
                <a:lnTo>
                  <a:pt x="302" y="681"/>
                </a:lnTo>
                <a:lnTo>
                  <a:pt x="302" y="721"/>
                </a:lnTo>
                <a:lnTo>
                  <a:pt x="302" y="738"/>
                </a:lnTo>
                <a:lnTo>
                  <a:pt x="300" y="749"/>
                </a:lnTo>
                <a:lnTo>
                  <a:pt x="300" y="749"/>
                </a:lnTo>
                <a:lnTo>
                  <a:pt x="299" y="763"/>
                </a:lnTo>
                <a:lnTo>
                  <a:pt x="299" y="784"/>
                </a:lnTo>
                <a:lnTo>
                  <a:pt x="299" y="841"/>
                </a:lnTo>
                <a:lnTo>
                  <a:pt x="300" y="946"/>
                </a:lnTo>
                <a:lnTo>
                  <a:pt x="300" y="946"/>
                </a:lnTo>
                <a:lnTo>
                  <a:pt x="302" y="1018"/>
                </a:lnTo>
                <a:lnTo>
                  <a:pt x="302" y="1052"/>
                </a:lnTo>
                <a:lnTo>
                  <a:pt x="302" y="1065"/>
                </a:lnTo>
                <a:lnTo>
                  <a:pt x="300" y="1072"/>
                </a:lnTo>
                <a:lnTo>
                  <a:pt x="300" y="1072"/>
                </a:lnTo>
                <a:lnTo>
                  <a:pt x="254" y="1214"/>
                </a:lnTo>
                <a:lnTo>
                  <a:pt x="221" y="1317"/>
                </a:lnTo>
                <a:lnTo>
                  <a:pt x="209" y="1360"/>
                </a:lnTo>
                <a:lnTo>
                  <a:pt x="202" y="1388"/>
                </a:lnTo>
                <a:lnTo>
                  <a:pt x="202" y="1388"/>
                </a:lnTo>
                <a:lnTo>
                  <a:pt x="194" y="1431"/>
                </a:lnTo>
                <a:lnTo>
                  <a:pt x="188" y="1471"/>
                </a:lnTo>
                <a:lnTo>
                  <a:pt x="184" y="1510"/>
                </a:lnTo>
                <a:lnTo>
                  <a:pt x="184" y="1526"/>
                </a:lnTo>
                <a:lnTo>
                  <a:pt x="186" y="1541"/>
                </a:lnTo>
                <a:lnTo>
                  <a:pt x="186" y="1541"/>
                </a:lnTo>
                <a:lnTo>
                  <a:pt x="187" y="1548"/>
                </a:lnTo>
                <a:lnTo>
                  <a:pt x="188" y="1555"/>
                </a:lnTo>
                <a:lnTo>
                  <a:pt x="194" y="1567"/>
                </a:lnTo>
                <a:lnTo>
                  <a:pt x="202" y="1578"/>
                </a:lnTo>
                <a:lnTo>
                  <a:pt x="210" y="1586"/>
                </a:lnTo>
                <a:lnTo>
                  <a:pt x="218" y="1594"/>
                </a:lnTo>
                <a:lnTo>
                  <a:pt x="227" y="1600"/>
                </a:lnTo>
                <a:lnTo>
                  <a:pt x="235" y="1607"/>
                </a:lnTo>
                <a:lnTo>
                  <a:pt x="235" y="1607"/>
                </a:lnTo>
                <a:lnTo>
                  <a:pt x="240" y="1616"/>
                </a:lnTo>
                <a:lnTo>
                  <a:pt x="253" y="1642"/>
                </a:lnTo>
                <a:lnTo>
                  <a:pt x="289" y="1721"/>
                </a:lnTo>
                <a:lnTo>
                  <a:pt x="328" y="1811"/>
                </a:lnTo>
                <a:lnTo>
                  <a:pt x="355" y="1874"/>
                </a:lnTo>
                <a:lnTo>
                  <a:pt x="355" y="1874"/>
                </a:lnTo>
                <a:lnTo>
                  <a:pt x="371" y="1919"/>
                </a:lnTo>
                <a:lnTo>
                  <a:pt x="386" y="1966"/>
                </a:lnTo>
                <a:lnTo>
                  <a:pt x="404" y="2022"/>
                </a:lnTo>
                <a:lnTo>
                  <a:pt x="404" y="2022"/>
                </a:lnTo>
                <a:lnTo>
                  <a:pt x="404" y="2031"/>
                </a:lnTo>
                <a:lnTo>
                  <a:pt x="401" y="2052"/>
                </a:lnTo>
                <a:lnTo>
                  <a:pt x="399" y="2072"/>
                </a:lnTo>
                <a:lnTo>
                  <a:pt x="396" y="2082"/>
                </a:lnTo>
                <a:lnTo>
                  <a:pt x="393" y="2087"/>
                </a:lnTo>
                <a:lnTo>
                  <a:pt x="393" y="2087"/>
                </a:lnTo>
                <a:lnTo>
                  <a:pt x="369" y="2128"/>
                </a:lnTo>
                <a:lnTo>
                  <a:pt x="355" y="2153"/>
                </a:lnTo>
                <a:lnTo>
                  <a:pt x="349" y="2164"/>
                </a:lnTo>
                <a:lnTo>
                  <a:pt x="349" y="2164"/>
                </a:lnTo>
                <a:lnTo>
                  <a:pt x="348" y="2169"/>
                </a:lnTo>
                <a:lnTo>
                  <a:pt x="343" y="2177"/>
                </a:lnTo>
                <a:lnTo>
                  <a:pt x="336" y="2185"/>
                </a:lnTo>
                <a:lnTo>
                  <a:pt x="332" y="2188"/>
                </a:lnTo>
                <a:lnTo>
                  <a:pt x="328" y="2191"/>
                </a:lnTo>
                <a:lnTo>
                  <a:pt x="328" y="2191"/>
                </a:lnTo>
                <a:lnTo>
                  <a:pt x="319" y="2194"/>
                </a:lnTo>
                <a:lnTo>
                  <a:pt x="310" y="2198"/>
                </a:lnTo>
                <a:lnTo>
                  <a:pt x="306" y="2202"/>
                </a:lnTo>
                <a:lnTo>
                  <a:pt x="303" y="2206"/>
                </a:lnTo>
                <a:lnTo>
                  <a:pt x="302" y="2211"/>
                </a:lnTo>
                <a:lnTo>
                  <a:pt x="300" y="2218"/>
                </a:lnTo>
                <a:lnTo>
                  <a:pt x="300" y="2267"/>
                </a:lnTo>
                <a:lnTo>
                  <a:pt x="562" y="2267"/>
                </a:lnTo>
                <a:lnTo>
                  <a:pt x="562" y="2267"/>
                </a:lnTo>
                <a:lnTo>
                  <a:pt x="573" y="2240"/>
                </a:lnTo>
                <a:lnTo>
                  <a:pt x="573" y="2240"/>
                </a:lnTo>
                <a:lnTo>
                  <a:pt x="573" y="2229"/>
                </a:lnTo>
                <a:lnTo>
                  <a:pt x="573" y="2209"/>
                </a:lnTo>
                <a:lnTo>
                  <a:pt x="573" y="2180"/>
                </a:lnTo>
                <a:lnTo>
                  <a:pt x="573" y="2180"/>
                </a:lnTo>
                <a:lnTo>
                  <a:pt x="576" y="2180"/>
                </a:lnTo>
                <a:lnTo>
                  <a:pt x="583" y="2179"/>
                </a:lnTo>
                <a:lnTo>
                  <a:pt x="590" y="2176"/>
                </a:lnTo>
                <a:lnTo>
                  <a:pt x="592" y="2173"/>
                </a:lnTo>
                <a:lnTo>
                  <a:pt x="595" y="2169"/>
                </a:lnTo>
                <a:lnTo>
                  <a:pt x="595" y="2169"/>
                </a:lnTo>
                <a:lnTo>
                  <a:pt x="601" y="2153"/>
                </a:lnTo>
                <a:lnTo>
                  <a:pt x="602" y="2144"/>
                </a:lnTo>
                <a:lnTo>
                  <a:pt x="601" y="2136"/>
                </a:lnTo>
                <a:lnTo>
                  <a:pt x="601" y="2136"/>
                </a:lnTo>
                <a:lnTo>
                  <a:pt x="584" y="2049"/>
                </a:lnTo>
                <a:lnTo>
                  <a:pt x="530" y="2011"/>
                </a:lnTo>
                <a:lnTo>
                  <a:pt x="530" y="2011"/>
                </a:lnTo>
                <a:lnTo>
                  <a:pt x="528" y="1996"/>
                </a:lnTo>
                <a:lnTo>
                  <a:pt x="528" y="1957"/>
                </a:lnTo>
                <a:lnTo>
                  <a:pt x="530" y="1932"/>
                </a:lnTo>
                <a:lnTo>
                  <a:pt x="531" y="1904"/>
                </a:lnTo>
                <a:lnTo>
                  <a:pt x="535" y="1876"/>
                </a:lnTo>
                <a:lnTo>
                  <a:pt x="540" y="1847"/>
                </a:lnTo>
                <a:lnTo>
                  <a:pt x="540" y="1847"/>
                </a:lnTo>
                <a:lnTo>
                  <a:pt x="543" y="1832"/>
                </a:lnTo>
                <a:lnTo>
                  <a:pt x="545" y="1814"/>
                </a:lnTo>
                <a:lnTo>
                  <a:pt x="545" y="1795"/>
                </a:lnTo>
                <a:lnTo>
                  <a:pt x="543" y="1775"/>
                </a:lnTo>
                <a:lnTo>
                  <a:pt x="538" y="1729"/>
                </a:lnTo>
                <a:lnTo>
                  <a:pt x="530" y="1683"/>
                </a:lnTo>
                <a:lnTo>
                  <a:pt x="513" y="1594"/>
                </a:lnTo>
                <a:lnTo>
                  <a:pt x="506" y="1557"/>
                </a:lnTo>
                <a:lnTo>
                  <a:pt x="502" y="1530"/>
                </a:lnTo>
                <a:lnTo>
                  <a:pt x="502" y="1530"/>
                </a:lnTo>
                <a:lnTo>
                  <a:pt x="500" y="1497"/>
                </a:lnTo>
                <a:lnTo>
                  <a:pt x="500" y="1488"/>
                </a:lnTo>
                <a:lnTo>
                  <a:pt x="501" y="1481"/>
                </a:lnTo>
                <a:lnTo>
                  <a:pt x="504" y="1471"/>
                </a:lnTo>
                <a:lnTo>
                  <a:pt x="508" y="1459"/>
                </a:lnTo>
                <a:lnTo>
                  <a:pt x="508" y="1459"/>
                </a:lnTo>
                <a:lnTo>
                  <a:pt x="510" y="1451"/>
                </a:lnTo>
                <a:lnTo>
                  <a:pt x="513" y="1443"/>
                </a:lnTo>
                <a:lnTo>
                  <a:pt x="521" y="1429"/>
                </a:lnTo>
                <a:lnTo>
                  <a:pt x="530" y="1416"/>
                </a:lnTo>
                <a:lnTo>
                  <a:pt x="530" y="1416"/>
                </a:lnTo>
                <a:lnTo>
                  <a:pt x="528" y="1433"/>
                </a:lnTo>
                <a:lnTo>
                  <a:pt x="524" y="1470"/>
                </a:lnTo>
                <a:lnTo>
                  <a:pt x="524" y="1491"/>
                </a:lnTo>
                <a:lnTo>
                  <a:pt x="524" y="1508"/>
                </a:lnTo>
                <a:lnTo>
                  <a:pt x="525" y="1521"/>
                </a:lnTo>
                <a:lnTo>
                  <a:pt x="527" y="1523"/>
                </a:lnTo>
                <a:lnTo>
                  <a:pt x="530" y="1525"/>
                </a:lnTo>
                <a:lnTo>
                  <a:pt x="530" y="1525"/>
                </a:lnTo>
                <a:lnTo>
                  <a:pt x="546" y="1523"/>
                </a:lnTo>
                <a:lnTo>
                  <a:pt x="571" y="1522"/>
                </a:lnTo>
                <a:lnTo>
                  <a:pt x="596" y="1522"/>
                </a:lnTo>
                <a:lnTo>
                  <a:pt x="607" y="1523"/>
                </a:lnTo>
                <a:lnTo>
                  <a:pt x="617" y="1525"/>
                </a:lnTo>
                <a:lnTo>
                  <a:pt x="617" y="1525"/>
                </a:lnTo>
                <a:lnTo>
                  <a:pt x="659" y="1534"/>
                </a:lnTo>
                <a:lnTo>
                  <a:pt x="710" y="1547"/>
                </a:lnTo>
                <a:lnTo>
                  <a:pt x="710" y="1547"/>
                </a:lnTo>
                <a:lnTo>
                  <a:pt x="727" y="1552"/>
                </a:lnTo>
                <a:lnTo>
                  <a:pt x="734" y="1555"/>
                </a:lnTo>
                <a:lnTo>
                  <a:pt x="741" y="1555"/>
                </a:lnTo>
                <a:lnTo>
                  <a:pt x="748" y="1553"/>
                </a:lnTo>
                <a:lnTo>
                  <a:pt x="759" y="1551"/>
                </a:lnTo>
                <a:lnTo>
                  <a:pt x="792" y="1536"/>
                </a:lnTo>
                <a:lnTo>
                  <a:pt x="792" y="1536"/>
                </a:lnTo>
                <a:lnTo>
                  <a:pt x="841" y="1511"/>
                </a:lnTo>
                <a:lnTo>
                  <a:pt x="865" y="1497"/>
                </a:lnTo>
                <a:lnTo>
                  <a:pt x="889" y="1484"/>
                </a:lnTo>
                <a:lnTo>
                  <a:pt x="898" y="1476"/>
                </a:lnTo>
                <a:lnTo>
                  <a:pt x="906" y="1469"/>
                </a:lnTo>
                <a:lnTo>
                  <a:pt x="913" y="1462"/>
                </a:lnTo>
                <a:lnTo>
                  <a:pt x="919" y="1455"/>
                </a:lnTo>
                <a:lnTo>
                  <a:pt x="920" y="1450"/>
                </a:lnTo>
                <a:lnTo>
                  <a:pt x="920" y="1443"/>
                </a:lnTo>
                <a:lnTo>
                  <a:pt x="917" y="1437"/>
                </a:lnTo>
                <a:lnTo>
                  <a:pt x="912" y="1432"/>
                </a:lnTo>
                <a:lnTo>
                  <a:pt x="912" y="1432"/>
                </a:lnTo>
                <a:lnTo>
                  <a:pt x="904" y="1425"/>
                </a:lnTo>
                <a:lnTo>
                  <a:pt x="894" y="1414"/>
                </a:lnTo>
                <a:lnTo>
                  <a:pt x="871" y="1387"/>
                </a:lnTo>
                <a:lnTo>
                  <a:pt x="843" y="1351"/>
                </a:lnTo>
                <a:lnTo>
                  <a:pt x="818" y="1312"/>
                </a:lnTo>
                <a:lnTo>
                  <a:pt x="770" y="1242"/>
                </a:lnTo>
                <a:lnTo>
                  <a:pt x="748" y="1208"/>
                </a:lnTo>
                <a:lnTo>
                  <a:pt x="748" y="1208"/>
                </a:lnTo>
                <a:lnTo>
                  <a:pt x="726" y="1166"/>
                </a:lnTo>
                <a:lnTo>
                  <a:pt x="684" y="1077"/>
                </a:lnTo>
                <a:lnTo>
                  <a:pt x="643" y="986"/>
                </a:lnTo>
                <a:lnTo>
                  <a:pt x="628" y="953"/>
                </a:lnTo>
                <a:lnTo>
                  <a:pt x="622" y="935"/>
                </a:lnTo>
                <a:lnTo>
                  <a:pt x="622" y="935"/>
                </a:lnTo>
                <a:lnTo>
                  <a:pt x="622" y="927"/>
                </a:lnTo>
                <a:lnTo>
                  <a:pt x="622" y="920"/>
                </a:lnTo>
                <a:lnTo>
                  <a:pt x="624" y="908"/>
                </a:lnTo>
                <a:lnTo>
                  <a:pt x="626" y="900"/>
                </a:lnTo>
                <a:lnTo>
                  <a:pt x="628" y="897"/>
                </a:lnTo>
                <a:lnTo>
                  <a:pt x="628" y="897"/>
                </a:lnTo>
                <a:lnTo>
                  <a:pt x="629" y="901"/>
                </a:lnTo>
                <a:lnTo>
                  <a:pt x="633" y="908"/>
                </a:lnTo>
                <a:lnTo>
                  <a:pt x="635" y="909"/>
                </a:lnTo>
                <a:lnTo>
                  <a:pt x="637" y="908"/>
                </a:lnTo>
                <a:lnTo>
                  <a:pt x="639" y="902"/>
                </a:lnTo>
                <a:lnTo>
                  <a:pt x="639" y="891"/>
                </a:lnTo>
                <a:lnTo>
                  <a:pt x="639" y="891"/>
                </a:lnTo>
                <a:lnTo>
                  <a:pt x="637" y="850"/>
                </a:lnTo>
                <a:lnTo>
                  <a:pt x="633" y="794"/>
                </a:lnTo>
                <a:lnTo>
                  <a:pt x="632" y="738"/>
                </a:lnTo>
                <a:lnTo>
                  <a:pt x="632" y="714"/>
                </a:lnTo>
                <a:lnTo>
                  <a:pt x="633" y="695"/>
                </a:lnTo>
                <a:lnTo>
                  <a:pt x="633" y="695"/>
                </a:lnTo>
                <a:lnTo>
                  <a:pt x="633" y="685"/>
                </a:lnTo>
                <a:lnTo>
                  <a:pt x="633" y="672"/>
                </a:lnTo>
                <a:lnTo>
                  <a:pt x="629" y="633"/>
                </a:lnTo>
                <a:lnTo>
                  <a:pt x="616" y="534"/>
                </a:lnTo>
                <a:lnTo>
                  <a:pt x="609" y="479"/>
                </a:lnTo>
                <a:lnTo>
                  <a:pt x="603" y="426"/>
                </a:lnTo>
                <a:lnTo>
                  <a:pt x="599" y="378"/>
                </a:lnTo>
                <a:lnTo>
                  <a:pt x="599" y="358"/>
                </a:lnTo>
                <a:lnTo>
                  <a:pt x="601" y="340"/>
                </a:lnTo>
                <a:lnTo>
                  <a:pt x="601" y="340"/>
                </a:lnTo>
                <a:lnTo>
                  <a:pt x="603" y="306"/>
                </a:lnTo>
                <a:lnTo>
                  <a:pt x="603" y="269"/>
                </a:lnTo>
                <a:lnTo>
                  <a:pt x="603" y="232"/>
                </a:lnTo>
                <a:lnTo>
                  <a:pt x="601" y="197"/>
                </a:lnTo>
                <a:lnTo>
                  <a:pt x="598" y="164"/>
                </a:lnTo>
                <a:lnTo>
                  <a:pt x="594" y="134"/>
                </a:lnTo>
                <a:lnTo>
                  <a:pt x="588" y="111"/>
                </a:lnTo>
                <a:lnTo>
                  <a:pt x="584" y="94"/>
                </a:lnTo>
                <a:lnTo>
                  <a:pt x="584" y="94"/>
                </a:lnTo>
                <a:lnTo>
                  <a:pt x="579" y="82"/>
                </a:lnTo>
                <a:lnTo>
                  <a:pt x="573" y="71"/>
                </a:lnTo>
                <a:lnTo>
                  <a:pt x="565" y="60"/>
                </a:lnTo>
                <a:lnTo>
                  <a:pt x="557" y="51"/>
                </a:lnTo>
                <a:lnTo>
                  <a:pt x="546" y="41"/>
                </a:lnTo>
                <a:lnTo>
                  <a:pt x="534" y="33"/>
                </a:lnTo>
                <a:lnTo>
                  <a:pt x="519" y="25"/>
                </a:lnTo>
                <a:lnTo>
                  <a:pt x="502" y="18"/>
                </a:lnTo>
                <a:lnTo>
                  <a:pt x="502" y="18"/>
                </a:lnTo>
                <a:lnTo>
                  <a:pt x="472" y="7"/>
                </a:lnTo>
                <a:lnTo>
                  <a:pt x="452" y="1"/>
                </a:lnTo>
                <a:lnTo>
                  <a:pt x="444" y="0"/>
                </a:lnTo>
                <a:lnTo>
                  <a:pt x="435" y="0"/>
                </a:lnTo>
                <a:lnTo>
                  <a:pt x="420" y="1"/>
                </a:lnTo>
                <a:lnTo>
                  <a:pt x="420" y="1"/>
                </a:lnTo>
                <a:lnTo>
                  <a:pt x="405" y="5"/>
                </a:lnTo>
                <a:lnTo>
                  <a:pt x="393" y="11"/>
                </a:lnTo>
                <a:lnTo>
                  <a:pt x="382" y="18"/>
                </a:lnTo>
                <a:lnTo>
                  <a:pt x="382" y="18"/>
                </a:lnTo>
                <a:lnTo>
                  <a:pt x="381" y="18"/>
                </a:lnTo>
                <a:lnTo>
                  <a:pt x="375" y="18"/>
                </a:lnTo>
                <a:lnTo>
                  <a:pt x="369" y="20"/>
                </a:lnTo>
                <a:lnTo>
                  <a:pt x="364" y="23"/>
                </a:lnTo>
                <a:lnTo>
                  <a:pt x="360" y="29"/>
                </a:lnTo>
                <a:lnTo>
                  <a:pt x="360" y="29"/>
                </a:lnTo>
                <a:lnTo>
                  <a:pt x="356" y="34"/>
                </a:lnTo>
                <a:lnTo>
                  <a:pt x="355" y="41"/>
                </a:lnTo>
                <a:lnTo>
                  <a:pt x="355" y="48"/>
                </a:lnTo>
                <a:lnTo>
                  <a:pt x="356" y="53"/>
                </a:lnTo>
                <a:lnTo>
                  <a:pt x="359" y="63"/>
                </a:lnTo>
                <a:lnTo>
                  <a:pt x="360" y="67"/>
                </a:lnTo>
                <a:lnTo>
                  <a:pt x="360" y="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1599F690-00C7-4D42-93CF-CDAF980856B9}"/>
              </a:ext>
            </a:extLst>
          </p:cNvPr>
          <p:cNvSpPr>
            <a:spLocks/>
          </p:cNvSpPr>
          <p:nvPr/>
        </p:nvSpPr>
        <p:spPr bwMode="auto">
          <a:xfrm>
            <a:off x="4610683" y="744307"/>
            <a:ext cx="657352" cy="1722861"/>
          </a:xfrm>
          <a:custGeom>
            <a:avLst/>
            <a:gdLst>
              <a:gd name="T0" fmla="*/ 302 w 459"/>
              <a:gd name="T1" fmla="*/ 3 h 1203"/>
              <a:gd name="T2" fmla="*/ 259 w 459"/>
              <a:gd name="T3" fmla="*/ 55 h 1203"/>
              <a:gd name="T4" fmla="*/ 230 w 459"/>
              <a:gd name="T5" fmla="*/ 160 h 1203"/>
              <a:gd name="T6" fmla="*/ 202 w 459"/>
              <a:gd name="T7" fmla="*/ 174 h 1203"/>
              <a:gd name="T8" fmla="*/ 179 w 459"/>
              <a:gd name="T9" fmla="*/ 174 h 1203"/>
              <a:gd name="T10" fmla="*/ 138 w 459"/>
              <a:gd name="T11" fmla="*/ 162 h 1203"/>
              <a:gd name="T12" fmla="*/ 120 w 459"/>
              <a:gd name="T13" fmla="*/ 200 h 1203"/>
              <a:gd name="T14" fmla="*/ 172 w 459"/>
              <a:gd name="T15" fmla="*/ 233 h 1203"/>
              <a:gd name="T16" fmla="*/ 178 w 459"/>
              <a:gd name="T17" fmla="*/ 250 h 1203"/>
              <a:gd name="T18" fmla="*/ 171 w 459"/>
              <a:gd name="T19" fmla="*/ 319 h 1203"/>
              <a:gd name="T20" fmla="*/ 150 w 459"/>
              <a:gd name="T21" fmla="*/ 390 h 1203"/>
              <a:gd name="T22" fmla="*/ 154 w 459"/>
              <a:gd name="T23" fmla="*/ 424 h 1203"/>
              <a:gd name="T24" fmla="*/ 192 w 459"/>
              <a:gd name="T25" fmla="*/ 451 h 1203"/>
              <a:gd name="T26" fmla="*/ 212 w 459"/>
              <a:gd name="T27" fmla="*/ 444 h 1203"/>
              <a:gd name="T28" fmla="*/ 199 w 459"/>
              <a:gd name="T29" fmla="*/ 508 h 1203"/>
              <a:gd name="T30" fmla="*/ 188 w 459"/>
              <a:gd name="T31" fmla="*/ 585 h 1203"/>
              <a:gd name="T32" fmla="*/ 182 w 459"/>
              <a:gd name="T33" fmla="*/ 611 h 1203"/>
              <a:gd name="T34" fmla="*/ 157 w 459"/>
              <a:gd name="T35" fmla="*/ 697 h 1203"/>
              <a:gd name="T36" fmla="*/ 134 w 459"/>
              <a:gd name="T37" fmla="*/ 814 h 1203"/>
              <a:gd name="T38" fmla="*/ 116 w 459"/>
              <a:gd name="T39" fmla="*/ 926 h 1203"/>
              <a:gd name="T40" fmla="*/ 99 w 459"/>
              <a:gd name="T41" fmla="*/ 1063 h 1203"/>
              <a:gd name="T42" fmla="*/ 60 w 459"/>
              <a:gd name="T43" fmla="*/ 1129 h 1203"/>
              <a:gd name="T44" fmla="*/ 34 w 459"/>
              <a:gd name="T45" fmla="*/ 1134 h 1203"/>
              <a:gd name="T46" fmla="*/ 9 w 459"/>
              <a:gd name="T47" fmla="*/ 1131 h 1203"/>
              <a:gd name="T48" fmla="*/ 2 w 459"/>
              <a:gd name="T49" fmla="*/ 1160 h 1203"/>
              <a:gd name="T50" fmla="*/ 46 w 459"/>
              <a:gd name="T51" fmla="*/ 1185 h 1203"/>
              <a:gd name="T52" fmla="*/ 127 w 459"/>
              <a:gd name="T53" fmla="*/ 1202 h 1203"/>
              <a:gd name="T54" fmla="*/ 168 w 459"/>
              <a:gd name="T55" fmla="*/ 1197 h 1203"/>
              <a:gd name="T56" fmla="*/ 162 w 459"/>
              <a:gd name="T57" fmla="*/ 1137 h 1203"/>
              <a:gd name="T58" fmla="*/ 162 w 459"/>
              <a:gd name="T59" fmla="*/ 1080 h 1203"/>
              <a:gd name="T60" fmla="*/ 188 w 459"/>
              <a:gd name="T61" fmla="*/ 961 h 1203"/>
              <a:gd name="T62" fmla="*/ 196 w 459"/>
              <a:gd name="T63" fmla="*/ 869 h 1203"/>
              <a:gd name="T64" fmla="*/ 283 w 459"/>
              <a:gd name="T65" fmla="*/ 702 h 1203"/>
              <a:gd name="T66" fmla="*/ 287 w 459"/>
              <a:gd name="T67" fmla="*/ 786 h 1203"/>
              <a:gd name="T68" fmla="*/ 287 w 459"/>
              <a:gd name="T69" fmla="*/ 840 h 1203"/>
              <a:gd name="T70" fmla="*/ 297 w 459"/>
              <a:gd name="T71" fmla="*/ 863 h 1203"/>
              <a:gd name="T72" fmla="*/ 282 w 459"/>
              <a:gd name="T73" fmla="*/ 1023 h 1203"/>
              <a:gd name="T74" fmla="*/ 256 w 459"/>
              <a:gd name="T75" fmla="*/ 1079 h 1203"/>
              <a:gd name="T76" fmla="*/ 227 w 459"/>
              <a:gd name="T77" fmla="*/ 1113 h 1203"/>
              <a:gd name="T78" fmla="*/ 218 w 459"/>
              <a:gd name="T79" fmla="*/ 1139 h 1203"/>
              <a:gd name="T80" fmla="*/ 253 w 459"/>
              <a:gd name="T81" fmla="*/ 1160 h 1203"/>
              <a:gd name="T82" fmla="*/ 307 w 459"/>
              <a:gd name="T83" fmla="*/ 1190 h 1203"/>
              <a:gd name="T84" fmla="*/ 323 w 459"/>
              <a:gd name="T85" fmla="*/ 1167 h 1203"/>
              <a:gd name="T86" fmla="*/ 315 w 459"/>
              <a:gd name="T87" fmla="*/ 1084 h 1203"/>
              <a:gd name="T88" fmla="*/ 341 w 459"/>
              <a:gd name="T89" fmla="*/ 1063 h 1203"/>
              <a:gd name="T90" fmla="*/ 368 w 459"/>
              <a:gd name="T91" fmla="*/ 815 h 1203"/>
              <a:gd name="T92" fmla="*/ 418 w 459"/>
              <a:gd name="T93" fmla="*/ 632 h 1203"/>
              <a:gd name="T94" fmla="*/ 426 w 459"/>
              <a:gd name="T95" fmla="*/ 580 h 1203"/>
              <a:gd name="T96" fmla="*/ 410 w 459"/>
              <a:gd name="T97" fmla="*/ 519 h 1203"/>
              <a:gd name="T98" fmla="*/ 400 w 459"/>
              <a:gd name="T99" fmla="*/ 471 h 1203"/>
              <a:gd name="T100" fmla="*/ 423 w 459"/>
              <a:gd name="T101" fmla="*/ 419 h 1203"/>
              <a:gd name="T102" fmla="*/ 434 w 459"/>
              <a:gd name="T103" fmla="*/ 374 h 1203"/>
              <a:gd name="T104" fmla="*/ 456 w 459"/>
              <a:gd name="T105" fmla="*/ 309 h 1203"/>
              <a:gd name="T106" fmla="*/ 447 w 459"/>
              <a:gd name="T107" fmla="*/ 215 h 1203"/>
              <a:gd name="T108" fmla="*/ 419 w 459"/>
              <a:gd name="T109" fmla="*/ 203 h 1203"/>
              <a:gd name="T110" fmla="*/ 410 w 459"/>
              <a:gd name="T111" fmla="*/ 168 h 1203"/>
              <a:gd name="T112" fmla="*/ 384 w 459"/>
              <a:gd name="T113" fmla="*/ 43 h 1203"/>
              <a:gd name="T114" fmla="*/ 353 w 459"/>
              <a:gd name="T115" fmla="*/ 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59" h="1203">
                <a:moveTo>
                  <a:pt x="324" y="3"/>
                </a:moveTo>
                <a:lnTo>
                  <a:pt x="324" y="3"/>
                </a:lnTo>
                <a:lnTo>
                  <a:pt x="320" y="2"/>
                </a:lnTo>
                <a:lnTo>
                  <a:pt x="317" y="0"/>
                </a:lnTo>
                <a:lnTo>
                  <a:pt x="314" y="0"/>
                </a:lnTo>
                <a:lnTo>
                  <a:pt x="307" y="0"/>
                </a:lnTo>
                <a:lnTo>
                  <a:pt x="302" y="3"/>
                </a:lnTo>
                <a:lnTo>
                  <a:pt x="295" y="7"/>
                </a:lnTo>
                <a:lnTo>
                  <a:pt x="287" y="13"/>
                </a:lnTo>
                <a:lnTo>
                  <a:pt x="287" y="13"/>
                </a:lnTo>
                <a:lnTo>
                  <a:pt x="280" y="21"/>
                </a:lnTo>
                <a:lnTo>
                  <a:pt x="273" y="32"/>
                </a:lnTo>
                <a:lnTo>
                  <a:pt x="265" y="43"/>
                </a:lnTo>
                <a:lnTo>
                  <a:pt x="259" y="55"/>
                </a:lnTo>
                <a:lnTo>
                  <a:pt x="248" y="80"/>
                </a:lnTo>
                <a:lnTo>
                  <a:pt x="242" y="102"/>
                </a:lnTo>
                <a:lnTo>
                  <a:pt x="242" y="102"/>
                </a:lnTo>
                <a:lnTo>
                  <a:pt x="234" y="138"/>
                </a:lnTo>
                <a:lnTo>
                  <a:pt x="231" y="151"/>
                </a:lnTo>
                <a:lnTo>
                  <a:pt x="230" y="160"/>
                </a:lnTo>
                <a:lnTo>
                  <a:pt x="230" y="160"/>
                </a:lnTo>
                <a:lnTo>
                  <a:pt x="229" y="165"/>
                </a:lnTo>
                <a:lnTo>
                  <a:pt x="227" y="170"/>
                </a:lnTo>
                <a:lnTo>
                  <a:pt x="227" y="173"/>
                </a:lnTo>
                <a:lnTo>
                  <a:pt x="227" y="174"/>
                </a:lnTo>
                <a:lnTo>
                  <a:pt x="227" y="174"/>
                </a:lnTo>
                <a:lnTo>
                  <a:pt x="214" y="174"/>
                </a:lnTo>
                <a:lnTo>
                  <a:pt x="202" y="174"/>
                </a:lnTo>
                <a:lnTo>
                  <a:pt x="200" y="182"/>
                </a:lnTo>
                <a:lnTo>
                  <a:pt x="182" y="182"/>
                </a:lnTo>
                <a:lnTo>
                  <a:pt x="182" y="182"/>
                </a:lnTo>
                <a:lnTo>
                  <a:pt x="180" y="179"/>
                </a:lnTo>
                <a:lnTo>
                  <a:pt x="180" y="177"/>
                </a:lnTo>
                <a:lnTo>
                  <a:pt x="179" y="174"/>
                </a:lnTo>
                <a:lnTo>
                  <a:pt x="179" y="174"/>
                </a:lnTo>
                <a:lnTo>
                  <a:pt x="174" y="170"/>
                </a:lnTo>
                <a:lnTo>
                  <a:pt x="166" y="166"/>
                </a:lnTo>
                <a:lnTo>
                  <a:pt x="154" y="160"/>
                </a:lnTo>
                <a:lnTo>
                  <a:pt x="154" y="160"/>
                </a:lnTo>
                <a:lnTo>
                  <a:pt x="151" y="160"/>
                </a:lnTo>
                <a:lnTo>
                  <a:pt x="144" y="161"/>
                </a:lnTo>
                <a:lnTo>
                  <a:pt x="138" y="162"/>
                </a:lnTo>
                <a:lnTo>
                  <a:pt x="134" y="165"/>
                </a:lnTo>
                <a:lnTo>
                  <a:pt x="129" y="169"/>
                </a:lnTo>
                <a:lnTo>
                  <a:pt x="125" y="174"/>
                </a:lnTo>
                <a:lnTo>
                  <a:pt x="125" y="174"/>
                </a:lnTo>
                <a:lnTo>
                  <a:pt x="123" y="181"/>
                </a:lnTo>
                <a:lnTo>
                  <a:pt x="121" y="187"/>
                </a:lnTo>
                <a:lnTo>
                  <a:pt x="120" y="200"/>
                </a:lnTo>
                <a:lnTo>
                  <a:pt x="120" y="209"/>
                </a:lnTo>
                <a:lnTo>
                  <a:pt x="121" y="213"/>
                </a:lnTo>
                <a:lnTo>
                  <a:pt x="140" y="225"/>
                </a:lnTo>
                <a:lnTo>
                  <a:pt x="168" y="228"/>
                </a:lnTo>
                <a:lnTo>
                  <a:pt x="168" y="228"/>
                </a:lnTo>
                <a:lnTo>
                  <a:pt x="171" y="230"/>
                </a:lnTo>
                <a:lnTo>
                  <a:pt x="172" y="233"/>
                </a:lnTo>
                <a:lnTo>
                  <a:pt x="174" y="237"/>
                </a:lnTo>
                <a:lnTo>
                  <a:pt x="174" y="237"/>
                </a:lnTo>
                <a:lnTo>
                  <a:pt x="175" y="241"/>
                </a:lnTo>
                <a:lnTo>
                  <a:pt x="176" y="245"/>
                </a:lnTo>
                <a:lnTo>
                  <a:pt x="179" y="249"/>
                </a:lnTo>
                <a:lnTo>
                  <a:pt x="179" y="249"/>
                </a:lnTo>
                <a:lnTo>
                  <a:pt x="178" y="250"/>
                </a:lnTo>
                <a:lnTo>
                  <a:pt x="175" y="254"/>
                </a:lnTo>
                <a:lnTo>
                  <a:pt x="172" y="263"/>
                </a:lnTo>
                <a:lnTo>
                  <a:pt x="171" y="276"/>
                </a:lnTo>
                <a:lnTo>
                  <a:pt x="171" y="276"/>
                </a:lnTo>
                <a:lnTo>
                  <a:pt x="172" y="296"/>
                </a:lnTo>
                <a:lnTo>
                  <a:pt x="172" y="305"/>
                </a:lnTo>
                <a:lnTo>
                  <a:pt x="171" y="319"/>
                </a:lnTo>
                <a:lnTo>
                  <a:pt x="171" y="319"/>
                </a:lnTo>
                <a:lnTo>
                  <a:pt x="166" y="353"/>
                </a:lnTo>
                <a:lnTo>
                  <a:pt x="163" y="365"/>
                </a:lnTo>
                <a:lnTo>
                  <a:pt x="159" y="374"/>
                </a:lnTo>
                <a:lnTo>
                  <a:pt x="159" y="374"/>
                </a:lnTo>
                <a:lnTo>
                  <a:pt x="153" y="386"/>
                </a:lnTo>
                <a:lnTo>
                  <a:pt x="150" y="390"/>
                </a:lnTo>
                <a:lnTo>
                  <a:pt x="151" y="391"/>
                </a:lnTo>
                <a:lnTo>
                  <a:pt x="153" y="394"/>
                </a:lnTo>
                <a:lnTo>
                  <a:pt x="153" y="394"/>
                </a:lnTo>
                <a:lnTo>
                  <a:pt x="153" y="396"/>
                </a:lnTo>
                <a:lnTo>
                  <a:pt x="154" y="402"/>
                </a:lnTo>
                <a:lnTo>
                  <a:pt x="154" y="416"/>
                </a:lnTo>
                <a:lnTo>
                  <a:pt x="154" y="424"/>
                </a:lnTo>
                <a:lnTo>
                  <a:pt x="157" y="430"/>
                </a:lnTo>
                <a:lnTo>
                  <a:pt x="159" y="437"/>
                </a:lnTo>
                <a:lnTo>
                  <a:pt x="165" y="442"/>
                </a:lnTo>
                <a:lnTo>
                  <a:pt x="165" y="442"/>
                </a:lnTo>
                <a:lnTo>
                  <a:pt x="176" y="447"/>
                </a:lnTo>
                <a:lnTo>
                  <a:pt x="187" y="451"/>
                </a:lnTo>
                <a:lnTo>
                  <a:pt x="192" y="451"/>
                </a:lnTo>
                <a:lnTo>
                  <a:pt x="196" y="450"/>
                </a:lnTo>
                <a:lnTo>
                  <a:pt x="199" y="449"/>
                </a:lnTo>
                <a:lnTo>
                  <a:pt x="200" y="446"/>
                </a:lnTo>
                <a:lnTo>
                  <a:pt x="200" y="446"/>
                </a:lnTo>
                <a:lnTo>
                  <a:pt x="213" y="428"/>
                </a:lnTo>
                <a:lnTo>
                  <a:pt x="213" y="428"/>
                </a:lnTo>
                <a:lnTo>
                  <a:pt x="212" y="444"/>
                </a:lnTo>
                <a:lnTo>
                  <a:pt x="210" y="457"/>
                </a:lnTo>
                <a:lnTo>
                  <a:pt x="208" y="464"/>
                </a:lnTo>
                <a:lnTo>
                  <a:pt x="205" y="471"/>
                </a:lnTo>
                <a:lnTo>
                  <a:pt x="205" y="471"/>
                </a:lnTo>
                <a:lnTo>
                  <a:pt x="201" y="483"/>
                </a:lnTo>
                <a:lnTo>
                  <a:pt x="199" y="493"/>
                </a:lnTo>
                <a:lnTo>
                  <a:pt x="199" y="508"/>
                </a:lnTo>
                <a:lnTo>
                  <a:pt x="199" y="508"/>
                </a:lnTo>
                <a:lnTo>
                  <a:pt x="193" y="540"/>
                </a:lnTo>
                <a:lnTo>
                  <a:pt x="191" y="563"/>
                </a:lnTo>
                <a:lnTo>
                  <a:pt x="188" y="577"/>
                </a:lnTo>
                <a:lnTo>
                  <a:pt x="188" y="577"/>
                </a:lnTo>
                <a:lnTo>
                  <a:pt x="188" y="581"/>
                </a:lnTo>
                <a:lnTo>
                  <a:pt x="188" y="585"/>
                </a:lnTo>
                <a:lnTo>
                  <a:pt x="189" y="593"/>
                </a:lnTo>
                <a:lnTo>
                  <a:pt x="192" y="597"/>
                </a:lnTo>
                <a:lnTo>
                  <a:pt x="193" y="599"/>
                </a:lnTo>
                <a:lnTo>
                  <a:pt x="193" y="599"/>
                </a:lnTo>
                <a:lnTo>
                  <a:pt x="188" y="602"/>
                </a:lnTo>
                <a:lnTo>
                  <a:pt x="184" y="606"/>
                </a:lnTo>
                <a:lnTo>
                  <a:pt x="182" y="611"/>
                </a:lnTo>
                <a:lnTo>
                  <a:pt x="182" y="611"/>
                </a:lnTo>
                <a:lnTo>
                  <a:pt x="180" y="617"/>
                </a:lnTo>
                <a:lnTo>
                  <a:pt x="180" y="623"/>
                </a:lnTo>
                <a:lnTo>
                  <a:pt x="182" y="628"/>
                </a:lnTo>
                <a:lnTo>
                  <a:pt x="182" y="628"/>
                </a:lnTo>
                <a:lnTo>
                  <a:pt x="171" y="657"/>
                </a:lnTo>
                <a:lnTo>
                  <a:pt x="157" y="697"/>
                </a:lnTo>
                <a:lnTo>
                  <a:pt x="157" y="697"/>
                </a:lnTo>
                <a:lnTo>
                  <a:pt x="146" y="740"/>
                </a:lnTo>
                <a:lnTo>
                  <a:pt x="141" y="769"/>
                </a:lnTo>
                <a:lnTo>
                  <a:pt x="137" y="794"/>
                </a:lnTo>
                <a:lnTo>
                  <a:pt x="137" y="794"/>
                </a:lnTo>
                <a:lnTo>
                  <a:pt x="136" y="804"/>
                </a:lnTo>
                <a:lnTo>
                  <a:pt x="134" y="814"/>
                </a:lnTo>
                <a:lnTo>
                  <a:pt x="128" y="832"/>
                </a:lnTo>
                <a:lnTo>
                  <a:pt x="123" y="848"/>
                </a:lnTo>
                <a:lnTo>
                  <a:pt x="119" y="859"/>
                </a:lnTo>
                <a:lnTo>
                  <a:pt x="119" y="859"/>
                </a:lnTo>
                <a:lnTo>
                  <a:pt x="117" y="869"/>
                </a:lnTo>
                <a:lnTo>
                  <a:pt x="116" y="884"/>
                </a:lnTo>
                <a:lnTo>
                  <a:pt x="116" y="926"/>
                </a:lnTo>
                <a:lnTo>
                  <a:pt x="116" y="968"/>
                </a:lnTo>
                <a:lnTo>
                  <a:pt x="116" y="991"/>
                </a:lnTo>
                <a:lnTo>
                  <a:pt x="116" y="991"/>
                </a:lnTo>
                <a:lnTo>
                  <a:pt x="112" y="1008"/>
                </a:lnTo>
                <a:lnTo>
                  <a:pt x="107" y="1032"/>
                </a:lnTo>
                <a:lnTo>
                  <a:pt x="99" y="1063"/>
                </a:lnTo>
                <a:lnTo>
                  <a:pt x="99" y="1063"/>
                </a:lnTo>
                <a:lnTo>
                  <a:pt x="99" y="1066"/>
                </a:lnTo>
                <a:lnTo>
                  <a:pt x="102" y="1069"/>
                </a:lnTo>
                <a:lnTo>
                  <a:pt x="104" y="1071"/>
                </a:lnTo>
                <a:lnTo>
                  <a:pt x="102" y="1091"/>
                </a:lnTo>
                <a:lnTo>
                  <a:pt x="91" y="1105"/>
                </a:lnTo>
                <a:lnTo>
                  <a:pt x="74" y="1110"/>
                </a:lnTo>
                <a:lnTo>
                  <a:pt x="60" y="1129"/>
                </a:lnTo>
                <a:lnTo>
                  <a:pt x="60" y="1129"/>
                </a:lnTo>
                <a:lnTo>
                  <a:pt x="57" y="1130"/>
                </a:lnTo>
                <a:lnTo>
                  <a:pt x="48" y="1131"/>
                </a:lnTo>
                <a:lnTo>
                  <a:pt x="48" y="1131"/>
                </a:lnTo>
                <a:lnTo>
                  <a:pt x="43" y="1133"/>
                </a:lnTo>
                <a:lnTo>
                  <a:pt x="39" y="1134"/>
                </a:lnTo>
                <a:lnTo>
                  <a:pt x="34" y="1134"/>
                </a:lnTo>
                <a:lnTo>
                  <a:pt x="34" y="1134"/>
                </a:lnTo>
                <a:lnTo>
                  <a:pt x="27" y="1130"/>
                </a:lnTo>
                <a:lnTo>
                  <a:pt x="19" y="1129"/>
                </a:lnTo>
                <a:lnTo>
                  <a:pt x="16" y="1129"/>
                </a:lnTo>
                <a:lnTo>
                  <a:pt x="12" y="1129"/>
                </a:lnTo>
                <a:lnTo>
                  <a:pt x="12" y="1129"/>
                </a:lnTo>
                <a:lnTo>
                  <a:pt x="9" y="1131"/>
                </a:lnTo>
                <a:lnTo>
                  <a:pt x="5" y="1134"/>
                </a:lnTo>
                <a:lnTo>
                  <a:pt x="2" y="1137"/>
                </a:lnTo>
                <a:lnTo>
                  <a:pt x="0" y="1141"/>
                </a:lnTo>
                <a:lnTo>
                  <a:pt x="0" y="1146"/>
                </a:lnTo>
                <a:lnTo>
                  <a:pt x="0" y="1150"/>
                </a:lnTo>
                <a:lnTo>
                  <a:pt x="0" y="1155"/>
                </a:lnTo>
                <a:lnTo>
                  <a:pt x="2" y="1160"/>
                </a:lnTo>
                <a:lnTo>
                  <a:pt x="2" y="1160"/>
                </a:lnTo>
                <a:lnTo>
                  <a:pt x="6" y="1165"/>
                </a:lnTo>
                <a:lnTo>
                  <a:pt x="10" y="1171"/>
                </a:lnTo>
                <a:lnTo>
                  <a:pt x="14" y="1175"/>
                </a:lnTo>
                <a:lnTo>
                  <a:pt x="21" y="1177"/>
                </a:lnTo>
                <a:lnTo>
                  <a:pt x="33" y="1182"/>
                </a:lnTo>
                <a:lnTo>
                  <a:pt x="46" y="1185"/>
                </a:lnTo>
                <a:lnTo>
                  <a:pt x="46" y="1185"/>
                </a:lnTo>
                <a:lnTo>
                  <a:pt x="76" y="1188"/>
                </a:lnTo>
                <a:lnTo>
                  <a:pt x="89" y="1189"/>
                </a:lnTo>
                <a:lnTo>
                  <a:pt x="97" y="1192"/>
                </a:lnTo>
                <a:lnTo>
                  <a:pt x="97" y="1192"/>
                </a:lnTo>
                <a:lnTo>
                  <a:pt x="114" y="1199"/>
                </a:lnTo>
                <a:lnTo>
                  <a:pt x="127" y="1202"/>
                </a:lnTo>
                <a:lnTo>
                  <a:pt x="137" y="1203"/>
                </a:lnTo>
                <a:lnTo>
                  <a:pt x="137" y="1203"/>
                </a:lnTo>
                <a:lnTo>
                  <a:pt x="149" y="1203"/>
                </a:lnTo>
                <a:lnTo>
                  <a:pt x="158" y="1202"/>
                </a:lnTo>
                <a:lnTo>
                  <a:pt x="162" y="1201"/>
                </a:lnTo>
                <a:lnTo>
                  <a:pt x="166" y="1199"/>
                </a:lnTo>
                <a:lnTo>
                  <a:pt x="168" y="1197"/>
                </a:lnTo>
                <a:lnTo>
                  <a:pt x="168" y="1194"/>
                </a:lnTo>
                <a:lnTo>
                  <a:pt x="168" y="1194"/>
                </a:lnTo>
                <a:lnTo>
                  <a:pt x="168" y="1182"/>
                </a:lnTo>
                <a:lnTo>
                  <a:pt x="166" y="1165"/>
                </a:lnTo>
                <a:lnTo>
                  <a:pt x="163" y="1147"/>
                </a:lnTo>
                <a:lnTo>
                  <a:pt x="162" y="1137"/>
                </a:lnTo>
                <a:lnTo>
                  <a:pt x="162" y="1137"/>
                </a:lnTo>
                <a:lnTo>
                  <a:pt x="163" y="1117"/>
                </a:lnTo>
                <a:lnTo>
                  <a:pt x="165" y="1107"/>
                </a:lnTo>
                <a:lnTo>
                  <a:pt x="165" y="1103"/>
                </a:lnTo>
                <a:lnTo>
                  <a:pt x="165" y="1103"/>
                </a:lnTo>
                <a:lnTo>
                  <a:pt x="159" y="1097"/>
                </a:lnTo>
                <a:lnTo>
                  <a:pt x="162" y="1080"/>
                </a:lnTo>
                <a:lnTo>
                  <a:pt x="162" y="1080"/>
                </a:lnTo>
                <a:lnTo>
                  <a:pt x="167" y="1082"/>
                </a:lnTo>
                <a:lnTo>
                  <a:pt x="170" y="1082"/>
                </a:lnTo>
                <a:lnTo>
                  <a:pt x="171" y="1080"/>
                </a:lnTo>
                <a:lnTo>
                  <a:pt x="171" y="1080"/>
                </a:lnTo>
                <a:lnTo>
                  <a:pt x="180" y="1027"/>
                </a:lnTo>
                <a:lnTo>
                  <a:pt x="187" y="982"/>
                </a:lnTo>
                <a:lnTo>
                  <a:pt x="188" y="961"/>
                </a:lnTo>
                <a:lnTo>
                  <a:pt x="188" y="946"/>
                </a:lnTo>
                <a:lnTo>
                  <a:pt x="188" y="946"/>
                </a:lnTo>
                <a:lnTo>
                  <a:pt x="188" y="920"/>
                </a:lnTo>
                <a:lnTo>
                  <a:pt x="191" y="896"/>
                </a:lnTo>
                <a:lnTo>
                  <a:pt x="193" y="878"/>
                </a:lnTo>
                <a:lnTo>
                  <a:pt x="196" y="869"/>
                </a:lnTo>
                <a:lnTo>
                  <a:pt x="196" y="869"/>
                </a:lnTo>
                <a:lnTo>
                  <a:pt x="223" y="814"/>
                </a:lnTo>
                <a:lnTo>
                  <a:pt x="256" y="748"/>
                </a:lnTo>
                <a:lnTo>
                  <a:pt x="256" y="748"/>
                </a:lnTo>
                <a:lnTo>
                  <a:pt x="264" y="733"/>
                </a:lnTo>
                <a:lnTo>
                  <a:pt x="274" y="717"/>
                </a:lnTo>
                <a:lnTo>
                  <a:pt x="281" y="705"/>
                </a:lnTo>
                <a:lnTo>
                  <a:pt x="283" y="702"/>
                </a:lnTo>
                <a:lnTo>
                  <a:pt x="285" y="702"/>
                </a:lnTo>
                <a:lnTo>
                  <a:pt x="285" y="702"/>
                </a:lnTo>
                <a:lnTo>
                  <a:pt x="287" y="730"/>
                </a:lnTo>
                <a:lnTo>
                  <a:pt x="290" y="765"/>
                </a:lnTo>
                <a:lnTo>
                  <a:pt x="290" y="765"/>
                </a:lnTo>
                <a:lnTo>
                  <a:pt x="289" y="776"/>
                </a:lnTo>
                <a:lnTo>
                  <a:pt x="287" y="786"/>
                </a:lnTo>
                <a:lnTo>
                  <a:pt x="286" y="797"/>
                </a:lnTo>
                <a:lnTo>
                  <a:pt x="285" y="806"/>
                </a:lnTo>
                <a:lnTo>
                  <a:pt x="285" y="806"/>
                </a:lnTo>
                <a:lnTo>
                  <a:pt x="286" y="825"/>
                </a:lnTo>
                <a:lnTo>
                  <a:pt x="287" y="837"/>
                </a:lnTo>
                <a:lnTo>
                  <a:pt x="287" y="837"/>
                </a:lnTo>
                <a:lnTo>
                  <a:pt x="287" y="840"/>
                </a:lnTo>
                <a:lnTo>
                  <a:pt x="286" y="840"/>
                </a:lnTo>
                <a:lnTo>
                  <a:pt x="286" y="841"/>
                </a:lnTo>
                <a:lnTo>
                  <a:pt x="287" y="845"/>
                </a:lnTo>
                <a:lnTo>
                  <a:pt x="287" y="845"/>
                </a:lnTo>
                <a:lnTo>
                  <a:pt x="293" y="854"/>
                </a:lnTo>
                <a:lnTo>
                  <a:pt x="295" y="859"/>
                </a:lnTo>
                <a:lnTo>
                  <a:pt x="297" y="863"/>
                </a:lnTo>
                <a:lnTo>
                  <a:pt x="297" y="863"/>
                </a:lnTo>
                <a:lnTo>
                  <a:pt x="298" y="904"/>
                </a:lnTo>
                <a:lnTo>
                  <a:pt x="298" y="930"/>
                </a:lnTo>
                <a:lnTo>
                  <a:pt x="297" y="946"/>
                </a:lnTo>
                <a:lnTo>
                  <a:pt x="297" y="946"/>
                </a:lnTo>
                <a:lnTo>
                  <a:pt x="290" y="986"/>
                </a:lnTo>
                <a:lnTo>
                  <a:pt x="282" y="1023"/>
                </a:lnTo>
                <a:lnTo>
                  <a:pt x="282" y="1023"/>
                </a:lnTo>
                <a:lnTo>
                  <a:pt x="280" y="1041"/>
                </a:lnTo>
                <a:lnTo>
                  <a:pt x="278" y="1054"/>
                </a:lnTo>
                <a:lnTo>
                  <a:pt x="278" y="1054"/>
                </a:lnTo>
                <a:lnTo>
                  <a:pt x="268" y="1066"/>
                </a:lnTo>
                <a:lnTo>
                  <a:pt x="260" y="1075"/>
                </a:lnTo>
                <a:lnTo>
                  <a:pt x="256" y="1079"/>
                </a:lnTo>
                <a:lnTo>
                  <a:pt x="256" y="1079"/>
                </a:lnTo>
                <a:lnTo>
                  <a:pt x="253" y="1082"/>
                </a:lnTo>
                <a:lnTo>
                  <a:pt x="248" y="1090"/>
                </a:lnTo>
                <a:lnTo>
                  <a:pt x="239" y="1103"/>
                </a:lnTo>
                <a:lnTo>
                  <a:pt x="239" y="1103"/>
                </a:lnTo>
                <a:lnTo>
                  <a:pt x="235" y="1107"/>
                </a:lnTo>
                <a:lnTo>
                  <a:pt x="227" y="1113"/>
                </a:lnTo>
                <a:lnTo>
                  <a:pt x="219" y="1120"/>
                </a:lnTo>
                <a:lnTo>
                  <a:pt x="217" y="1124"/>
                </a:lnTo>
                <a:lnTo>
                  <a:pt x="216" y="1126"/>
                </a:lnTo>
                <a:lnTo>
                  <a:pt x="216" y="1126"/>
                </a:lnTo>
                <a:lnTo>
                  <a:pt x="214" y="1130"/>
                </a:lnTo>
                <a:lnTo>
                  <a:pt x="216" y="1134"/>
                </a:lnTo>
                <a:lnTo>
                  <a:pt x="218" y="1139"/>
                </a:lnTo>
                <a:lnTo>
                  <a:pt x="221" y="1144"/>
                </a:lnTo>
                <a:lnTo>
                  <a:pt x="225" y="1146"/>
                </a:lnTo>
                <a:lnTo>
                  <a:pt x="225" y="1146"/>
                </a:lnTo>
                <a:lnTo>
                  <a:pt x="238" y="1151"/>
                </a:lnTo>
                <a:lnTo>
                  <a:pt x="247" y="1155"/>
                </a:lnTo>
                <a:lnTo>
                  <a:pt x="253" y="1160"/>
                </a:lnTo>
                <a:lnTo>
                  <a:pt x="253" y="1160"/>
                </a:lnTo>
                <a:lnTo>
                  <a:pt x="266" y="1176"/>
                </a:lnTo>
                <a:lnTo>
                  <a:pt x="274" y="1182"/>
                </a:lnTo>
                <a:lnTo>
                  <a:pt x="280" y="1185"/>
                </a:lnTo>
                <a:lnTo>
                  <a:pt x="285" y="1188"/>
                </a:lnTo>
                <a:lnTo>
                  <a:pt x="285" y="1188"/>
                </a:lnTo>
                <a:lnTo>
                  <a:pt x="297" y="1189"/>
                </a:lnTo>
                <a:lnTo>
                  <a:pt x="307" y="1190"/>
                </a:lnTo>
                <a:lnTo>
                  <a:pt x="312" y="1189"/>
                </a:lnTo>
                <a:lnTo>
                  <a:pt x="316" y="1188"/>
                </a:lnTo>
                <a:lnTo>
                  <a:pt x="319" y="1185"/>
                </a:lnTo>
                <a:lnTo>
                  <a:pt x="321" y="1180"/>
                </a:lnTo>
                <a:lnTo>
                  <a:pt x="321" y="1180"/>
                </a:lnTo>
                <a:lnTo>
                  <a:pt x="323" y="1173"/>
                </a:lnTo>
                <a:lnTo>
                  <a:pt x="323" y="1167"/>
                </a:lnTo>
                <a:lnTo>
                  <a:pt x="321" y="1150"/>
                </a:lnTo>
                <a:lnTo>
                  <a:pt x="319" y="1122"/>
                </a:lnTo>
                <a:lnTo>
                  <a:pt x="319" y="1122"/>
                </a:lnTo>
                <a:lnTo>
                  <a:pt x="317" y="1103"/>
                </a:lnTo>
                <a:lnTo>
                  <a:pt x="316" y="1091"/>
                </a:lnTo>
                <a:lnTo>
                  <a:pt x="316" y="1091"/>
                </a:lnTo>
                <a:lnTo>
                  <a:pt x="315" y="1084"/>
                </a:lnTo>
                <a:lnTo>
                  <a:pt x="314" y="1080"/>
                </a:lnTo>
                <a:lnTo>
                  <a:pt x="321" y="1071"/>
                </a:lnTo>
                <a:lnTo>
                  <a:pt x="321" y="1071"/>
                </a:lnTo>
                <a:lnTo>
                  <a:pt x="331" y="1070"/>
                </a:lnTo>
                <a:lnTo>
                  <a:pt x="337" y="1069"/>
                </a:lnTo>
                <a:lnTo>
                  <a:pt x="340" y="1066"/>
                </a:lnTo>
                <a:lnTo>
                  <a:pt x="341" y="1063"/>
                </a:lnTo>
                <a:lnTo>
                  <a:pt x="357" y="957"/>
                </a:lnTo>
                <a:lnTo>
                  <a:pt x="357" y="957"/>
                </a:lnTo>
                <a:lnTo>
                  <a:pt x="361" y="930"/>
                </a:lnTo>
                <a:lnTo>
                  <a:pt x="363" y="892"/>
                </a:lnTo>
                <a:lnTo>
                  <a:pt x="367" y="828"/>
                </a:lnTo>
                <a:lnTo>
                  <a:pt x="367" y="828"/>
                </a:lnTo>
                <a:lnTo>
                  <a:pt x="368" y="815"/>
                </a:lnTo>
                <a:lnTo>
                  <a:pt x="372" y="795"/>
                </a:lnTo>
                <a:lnTo>
                  <a:pt x="383" y="746"/>
                </a:lnTo>
                <a:lnTo>
                  <a:pt x="399" y="678"/>
                </a:lnTo>
                <a:lnTo>
                  <a:pt x="399" y="678"/>
                </a:lnTo>
                <a:lnTo>
                  <a:pt x="408" y="655"/>
                </a:lnTo>
                <a:lnTo>
                  <a:pt x="418" y="632"/>
                </a:lnTo>
                <a:lnTo>
                  <a:pt x="418" y="632"/>
                </a:lnTo>
                <a:lnTo>
                  <a:pt x="419" y="629"/>
                </a:lnTo>
                <a:lnTo>
                  <a:pt x="423" y="623"/>
                </a:lnTo>
                <a:lnTo>
                  <a:pt x="426" y="614"/>
                </a:lnTo>
                <a:lnTo>
                  <a:pt x="427" y="603"/>
                </a:lnTo>
                <a:lnTo>
                  <a:pt x="427" y="603"/>
                </a:lnTo>
                <a:lnTo>
                  <a:pt x="427" y="591"/>
                </a:lnTo>
                <a:lnTo>
                  <a:pt x="426" y="580"/>
                </a:lnTo>
                <a:lnTo>
                  <a:pt x="425" y="565"/>
                </a:lnTo>
                <a:lnTo>
                  <a:pt x="425" y="565"/>
                </a:lnTo>
                <a:lnTo>
                  <a:pt x="418" y="547"/>
                </a:lnTo>
                <a:lnTo>
                  <a:pt x="413" y="531"/>
                </a:lnTo>
                <a:lnTo>
                  <a:pt x="412" y="525"/>
                </a:lnTo>
                <a:lnTo>
                  <a:pt x="410" y="519"/>
                </a:lnTo>
                <a:lnTo>
                  <a:pt x="410" y="519"/>
                </a:lnTo>
                <a:lnTo>
                  <a:pt x="410" y="501"/>
                </a:lnTo>
                <a:lnTo>
                  <a:pt x="410" y="492"/>
                </a:lnTo>
                <a:lnTo>
                  <a:pt x="408" y="485"/>
                </a:lnTo>
                <a:lnTo>
                  <a:pt x="408" y="485"/>
                </a:lnTo>
                <a:lnTo>
                  <a:pt x="405" y="480"/>
                </a:lnTo>
                <a:lnTo>
                  <a:pt x="402" y="476"/>
                </a:lnTo>
                <a:lnTo>
                  <a:pt x="400" y="471"/>
                </a:lnTo>
                <a:lnTo>
                  <a:pt x="399" y="463"/>
                </a:lnTo>
                <a:lnTo>
                  <a:pt x="399" y="463"/>
                </a:lnTo>
                <a:lnTo>
                  <a:pt x="396" y="430"/>
                </a:lnTo>
                <a:lnTo>
                  <a:pt x="396" y="430"/>
                </a:lnTo>
                <a:lnTo>
                  <a:pt x="401" y="429"/>
                </a:lnTo>
                <a:lnTo>
                  <a:pt x="412" y="425"/>
                </a:lnTo>
                <a:lnTo>
                  <a:pt x="423" y="419"/>
                </a:lnTo>
                <a:lnTo>
                  <a:pt x="429" y="415"/>
                </a:lnTo>
                <a:lnTo>
                  <a:pt x="432" y="411"/>
                </a:lnTo>
                <a:lnTo>
                  <a:pt x="432" y="411"/>
                </a:lnTo>
                <a:lnTo>
                  <a:pt x="434" y="406"/>
                </a:lnTo>
                <a:lnTo>
                  <a:pt x="434" y="400"/>
                </a:lnTo>
                <a:lnTo>
                  <a:pt x="434" y="389"/>
                </a:lnTo>
                <a:lnTo>
                  <a:pt x="434" y="374"/>
                </a:lnTo>
                <a:lnTo>
                  <a:pt x="435" y="368"/>
                </a:lnTo>
                <a:lnTo>
                  <a:pt x="436" y="360"/>
                </a:lnTo>
                <a:lnTo>
                  <a:pt x="436" y="360"/>
                </a:lnTo>
                <a:lnTo>
                  <a:pt x="444" y="344"/>
                </a:lnTo>
                <a:lnTo>
                  <a:pt x="451" y="327"/>
                </a:lnTo>
                <a:lnTo>
                  <a:pt x="455" y="319"/>
                </a:lnTo>
                <a:lnTo>
                  <a:pt x="456" y="309"/>
                </a:lnTo>
                <a:lnTo>
                  <a:pt x="459" y="300"/>
                </a:lnTo>
                <a:lnTo>
                  <a:pt x="459" y="291"/>
                </a:lnTo>
                <a:lnTo>
                  <a:pt x="459" y="291"/>
                </a:lnTo>
                <a:lnTo>
                  <a:pt x="457" y="270"/>
                </a:lnTo>
                <a:lnTo>
                  <a:pt x="455" y="247"/>
                </a:lnTo>
                <a:lnTo>
                  <a:pt x="451" y="229"/>
                </a:lnTo>
                <a:lnTo>
                  <a:pt x="447" y="215"/>
                </a:lnTo>
                <a:lnTo>
                  <a:pt x="447" y="215"/>
                </a:lnTo>
                <a:lnTo>
                  <a:pt x="444" y="211"/>
                </a:lnTo>
                <a:lnTo>
                  <a:pt x="440" y="208"/>
                </a:lnTo>
                <a:lnTo>
                  <a:pt x="438" y="206"/>
                </a:lnTo>
                <a:lnTo>
                  <a:pt x="434" y="204"/>
                </a:lnTo>
                <a:lnTo>
                  <a:pt x="427" y="204"/>
                </a:lnTo>
                <a:lnTo>
                  <a:pt x="419" y="203"/>
                </a:lnTo>
                <a:lnTo>
                  <a:pt x="419" y="203"/>
                </a:lnTo>
                <a:lnTo>
                  <a:pt x="414" y="202"/>
                </a:lnTo>
                <a:lnTo>
                  <a:pt x="412" y="199"/>
                </a:lnTo>
                <a:lnTo>
                  <a:pt x="408" y="196"/>
                </a:lnTo>
                <a:lnTo>
                  <a:pt x="408" y="196"/>
                </a:lnTo>
                <a:lnTo>
                  <a:pt x="409" y="182"/>
                </a:lnTo>
                <a:lnTo>
                  <a:pt x="410" y="168"/>
                </a:lnTo>
                <a:lnTo>
                  <a:pt x="408" y="153"/>
                </a:lnTo>
                <a:lnTo>
                  <a:pt x="408" y="153"/>
                </a:lnTo>
                <a:lnTo>
                  <a:pt x="402" y="121"/>
                </a:lnTo>
                <a:lnTo>
                  <a:pt x="396" y="88"/>
                </a:lnTo>
                <a:lnTo>
                  <a:pt x="396" y="88"/>
                </a:lnTo>
                <a:lnTo>
                  <a:pt x="388" y="56"/>
                </a:lnTo>
                <a:lnTo>
                  <a:pt x="384" y="43"/>
                </a:lnTo>
                <a:lnTo>
                  <a:pt x="379" y="32"/>
                </a:lnTo>
                <a:lnTo>
                  <a:pt x="379" y="32"/>
                </a:lnTo>
                <a:lnTo>
                  <a:pt x="374" y="22"/>
                </a:lnTo>
                <a:lnTo>
                  <a:pt x="368" y="15"/>
                </a:lnTo>
                <a:lnTo>
                  <a:pt x="361" y="8"/>
                </a:lnTo>
                <a:lnTo>
                  <a:pt x="353" y="3"/>
                </a:lnTo>
                <a:lnTo>
                  <a:pt x="353" y="3"/>
                </a:lnTo>
                <a:lnTo>
                  <a:pt x="348" y="2"/>
                </a:lnTo>
                <a:lnTo>
                  <a:pt x="342" y="2"/>
                </a:lnTo>
                <a:lnTo>
                  <a:pt x="333" y="2"/>
                </a:lnTo>
                <a:lnTo>
                  <a:pt x="324" y="3"/>
                </a:lnTo>
                <a:lnTo>
                  <a:pt x="324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7">
            <a:extLst>
              <a:ext uri="{FF2B5EF4-FFF2-40B4-BE49-F238E27FC236}">
                <a16:creationId xmlns:a16="http://schemas.microsoft.com/office/drawing/2014/main" id="{CAA73CB2-76CC-4462-B6D3-15CA8ED9D6F0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760818"/>
            <a:ext cx="536809" cy="1706350"/>
          </a:xfrm>
          <a:custGeom>
            <a:avLst/>
            <a:gdLst>
              <a:gd name="T0" fmla="*/ 6 w 291"/>
              <a:gd name="T1" fmla="*/ 97 h 925"/>
              <a:gd name="T2" fmla="*/ 16 w 291"/>
              <a:gd name="T3" fmla="*/ 141 h 925"/>
              <a:gd name="T4" fmla="*/ 24 w 291"/>
              <a:gd name="T5" fmla="*/ 157 h 925"/>
              <a:gd name="T6" fmla="*/ 41 w 291"/>
              <a:gd name="T7" fmla="*/ 188 h 925"/>
              <a:gd name="T8" fmla="*/ 47 w 291"/>
              <a:gd name="T9" fmla="*/ 212 h 925"/>
              <a:gd name="T10" fmla="*/ 44 w 291"/>
              <a:gd name="T11" fmla="*/ 247 h 925"/>
              <a:gd name="T12" fmla="*/ 61 w 291"/>
              <a:gd name="T13" fmla="*/ 299 h 925"/>
              <a:gd name="T14" fmla="*/ 80 w 291"/>
              <a:gd name="T15" fmla="*/ 355 h 925"/>
              <a:gd name="T16" fmla="*/ 94 w 291"/>
              <a:gd name="T17" fmla="*/ 391 h 925"/>
              <a:gd name="T18" fmla="*/ 100 w 291"/>
              <a:gd name="T19" fmla="*/ 477 h 925"/>
              <a:gd name="T20" fmla="*/ 81 w 291"/>
              <a:gd name="T21" fmla="*/ 542 h 925"/>
              <a:gd name="T22" fmla="*/ 68 w 291"/>
              <a:gd name="T23" fmla="*/ 645 h 925"/>
              <a:gd name="T24" fmla="*/ 158 w 291"/>
              <a:gd name="T25" fmla="*/ 778 h 925"/>
              <a:gd name="T26" fmla="*/ 195 w 291"/>
              <a:gd name="T27" fmla="*/ 841 h 925"/>
              <a:gd name="T28" fmla="*/ 175 w 291"/>
              <a:gd name="T29" fmla="*/ 843 h 925"/>
              <a:gd name="T30" fmla="*/ 157 w 291"/>
              <a:gd name="T31" fmla="*/ 858 h 925"/>
              <a:gd name="T32" fmla="*/ 149 w 291"/>
              <a:gd name="T33" fmla="*/ 863 h 925"/>
              <a:gd name="T34" fmla="*/ 116 w 291"/>
              <a:gd name="T35" fmla="*/ 878 h 925"/>
              <a:gd name="T36" fmla="*/ 131 w 291"/>
              <a:gd name="T37" fmla="*/ 895 h 925"/>
              <a:gd name="T38" fmla="*/ 143 w 291"/>
              <a:gd name="T39" fmla="*/ 913 h 925"/>
              <a:gd name="T40" fmla="*/ 162 w 291"/>
              <a:gd name="T41" fmla="*/ 925 h 925"/>
              <a:gd name="T42" fmla="*/ 219 w 291"/>
              <a:gd name="T43" fmla="*/ 907 h 925"/>
              <a:gd name="T44" fmla="*/ 285 w 291"/>
              <a:gd name="T45" fmla="*/ 873 h 925"/>
              <a:gd name="T46" fmla="*/ 281 w 291"/>
              <a:gd name="T47" fmla="*/ 847 h 925"/>
              <a:gd name="T48" fmla="*/ 263 w 291"/>
              <a:gd name="T49" fmla="*/ 828 h 925"/>
              <a:gd name="T50" fmla="*/ 239 w 291"/>
              <a:gd name="T51" fmla="*/ 808 h 925"/>
              <a:gd name="T52" fmla="*/ 236 w 291"/>
              <a:gd name="T53" fmla="*/ 674 h 925"/>
              <a:gd name="T54" fmla="*/ 217 w 291"/>
              <a:gd name="T55" fmla="*/ 566 h 925"/>
              <a:gd name="T56" fmla="*/ 254 w 291"/>
              <a:gd name="T57" fmla="*/ 468 h 925"/>
              <a:gd name="T58" fmla="*/ 257 w 291"/>
              <a:gd name="T59" fmla="*/ 325 h 925"/>
              <a:gd name="T60" fmla="*/ 254 w 291"/>
              <a:gd name="T61" fmla="*/ 236 h 925"/>
              <a:gd name="T62" fmla="*/ 278 w 291"/>
              <a:gd name="T63" fmla="*/ 224 h 925"/>
              <a:gd name="T64" fmla="*/ 291 w 291"/>
              <a:gd name="T65" fmla="*/ 182 h 925"/>
              <a:gd name="T66" fmla="*/ 269 w 291"/>
              <a:gd name="T67" fmla="*/ 105 h 925"/>
              <a:gd name="T68" fmla="*/ 252 w 291"/>
              <a:gd name="T69" fmla="*/ 35 h 925"/>
              <a:gd name="T70" fmla="*/ 195 w 291"/>
              <a:gd name="T71" fmla="*/ 0 h 925"/>
              <a:gd name="T72" fmla="*/ 144 w 291"/>
              <a:gd name="T73" fmla="*/ 35 h 925"/>
              <a:gd name="T74" fmla="*/ 126 w 291"/>
              <a:gd name="T75" fmla="*/ 63 h 925"/>
              <a:gd name="T76" fmla="*/ 144 w 291"/>
              <a:gd name="T77" fmla="*/ 60 h 925"/>
              <a:gd name="T78" fmla="*/ 149 w 291"/>
              <a:gd name="T79" fmla="*/ 100 h 925"/>
              <a:gd name="T80" fmla="*/ 147 w 291"/>
              <a:gd name="T81" fmla="*/ 128 h 925"/>
              <a:gd name="T82" fmla="*/ 102 w 291"/>
              <a:gd name="T83" fmla="*/ 97 h 925"/>
              <a:gd name="T84" fmla="*/ 74 w 291"/>
              <a:gd name="T85" fmla="*/ 70 h 925"/>
              <a:gd name="T86" fmla="*/ 51 w 291"/>
              <a:gd name="T87" fmla="*/ 40 h 925"/>
              <a:gd name="T88" fmla="*/ 24 w 291"/>
              <a:gd name="T89" fmla="*/ 53 h 925"/>
              <a:gd name="T90" fmla="*/ 21 w 291"/>
              <a:gd name="T91" fmla="*/ 71 h 925"/>
              <a:gd name="T92" fmla="*/ 38 w 291"/>
              <a:gd name="T93" fmla="*/ 70 h 925"/>
              <a:gd name="T94" fmla="*/ 37 w 291"/>
              <a:gd name="T95" fmla="*/ 68 h 925"/>
              <a:gd name="T96" fmla="*/ 69 w 291"/>
              <a:gd name="T97" fmla="*/ 132 h 925"/>
              <a:gd name="T98" fmla="*/ 120 w 291"/>
              <a:gd name="T99" fmla="*/ 210 h 925"/>
              <a:gd name="T100" fmla="*/ 116 w 291"/>
              <a:gd name="T101" fmla="*/ 252 h 925"/>
              <a:gd name="T102" fmla="*/ 92 w 291"/>
              <a:gd name="T103" fmla="*/ 229 h 925"/>
              <a:gd name="T104" fmla="*/ 71 w 291"/>
              <a:gd name="T105" fmla="*/ 183 h 925"/>
              <a:gd name="T106" fmla="*/ 70 w 291"/>
              <a:gd name="T107" fmla="*/ 156 h 925"/>
              <a:gd name="T108" fmla="*/ 56 w 291"/>
              <a:gd name="T109" fmla="*/ 130 h 925"/>
              <a:gd name="T110" fmla="*/ 52 w 291"/>
              <a:gd name="T111" fmla="*/ 77 h 925"/>
              <a:gd name="T112" fmla="*/ 52 w 291"/>
              <a:gd name="T113" fmla="*/ 77 h 925"/>
              <a:gd name="T114" fmla="*/ 167 w 291"/>
              <a:gd name="T115" fmla="*/ 655 h 925"/>
              <a:gd name="T116" fmla="*/ 170 w 291"/>
              <a:gd name="T117" fmla="*/ 688 h 925"/>
              <a:gd name="T118" fmla="*/ 138 w 291"/>
              <a:gd name="T119" fmla="*/ 660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925">
                <a:moveTo>
                  <a:pt x="26" y="88"/>
                </a:moveTo>
                <a:lnTo>
                  <a:pt x="26" y="88"/>
                </a:lnTo>
                <a:lnTo>
                  <a:pt x="27" y="91"/>
                </a:lnTo>
                <a:lnTo>
                  <a:pt x="27" y="94"/>
                </a:lnTo>
                <a:lnTo>
                  <a:pt x="26" y="99"/>
                </a:lnTo>
                <a:lnTo>
                  <a:pt x="23" y="97"/>
                </a:lnTo>
                <a:lnTo>
                  <a:pt x="6" y="97"/>
                </a:lnTo>
                <a:lnTo>
                  <a:pt x="3" y="100"/>
                </a:lnTo>
                <a:lnTo>
                  <a:pt x="0" y="100"/>
                </a:lnTo>
                <a:lnTo>
                  <a:pt x="0" y="132"/>
                </a:lnTo>
                <a:lnTo>
                  <a:pt x="3" y="132"/>
                </a:lnTo>
                <a:lnTo>
                  <a:pt x="6" y="134"/>
                </a:lnTo>
                <a:lnTo>
                  <a:pt x="20" y="134"/>
                </a:lnTo>
                <a:lnTo>
                  <a:pt x="16" y="141"/>
                </a:lnTo>
                <a:lnTo>
                  <a:pt x="16" y="141"/>
                </a:lnTo>
                <a:lnTo>
                  <a:pt x="16" y="147"/>
                </a:lnTo>
                <a:lnTo>
                  <a:pt x="16" y="154"/>
                </a:lnTo>
                <a:lnTo>
                  <a:pt x="16" y="154"/>
                </a:lnTo>
                <a:lnTo>
                  <a:pt x="17" y="156"/>
                </a:lnTo>
                <a:lnTo>
                  <a:pt x="20" y="157"/>
                </a:lnTo>
                <a:lnTo>
                  <a:pt x="24" y="157"/>
                </a:lnTo>
                <a:lnTo>
                  <a:pt x="24" y="157"/>
                </a:lnTo>
                <a:lnTo>
                  <a:pt x="28" y="156"/>
                </a:lnTo>
                <a:lnTo>
                  <a:pt x="41" y="182"/>
                </a:lnTo>
                <a:lnTo>
                  <a:pt x="41" y="182"/>
                </a:lnTo>
                <a:lnTo>
                  <a:pt x="40" y="183"/>
                </a:lnTo>
                <a:lnTo>
                  <a:pt x="40" y="186"/>
                </a:lnTo>
                <a:lnTo>
                  <a:pt x="41" y="188"/>
                </a:lnTo>
                <a:lnTo>
                  <a:pt x="41" y="188"/>
                </a:lnTo>
                <a:lnTo>
                  <a:pt x="43" y="192"/>
                </a:lnTo>
                <a:lnTo>
                  <a:pt x="44" y="197"/>
                </a:lnTo>
                <a:lnTo>
                  <a:pt x="44" y="201"/>
                </a:lnTo>
                <a:lnTo>
                  <a:pt x="46" y="206"/>
                </a:lnTo>
                <a:lnTo>
                  <a:pt x="46" y="206"/>
                </a:lnTo>
                <a:lnTo>
                  <a:pt x="47" y="212"/>
                </a:lnTo>
                <a:lnTo>
                  <a:pt x="49" y="222"/>
                </a:lnTo>
                <a:lnTo>
                  <a:pt x="51" y="233"/>
                </a:lnTo>
                <a:lnTo>
                  <a:pt x="51" y="233"/>
                </a:lnTo>
                <a:lnTo>
                  <a:pt x="47" y="236"/>
                </a:lnTo>
                <a:lnTo>
                  <a:pt x="45" y="241"/>
                </a:lnTo>
                <a:lnTo>
                  <a:pt x="44" y="247"/>
                </a:lnTo>
                <a:lnTo>
                  <a:pt x="44" y="247"/>
                </a:lnTo>
                <a:lnTo>
                  <a:pt x="45" y="253"/>
                </a:lnTo>
                <a:lnTo>
                  <a:pt x="46" y="258"/>
                </a:lnTo>
                <a:lnTo>
                  <a:pt x="49" y="269"/>
                </a:lnTo>
                <a:lnTo>
                  <a:pt x="49" y="269"/>
                </a:lnTo>
                <a:lnTo>
                  <a:pt x="51" y="276"/>
                </a:lnTo>
                <a:lnTo>
                  <a:pt x="55" y="286"/>
                </a:lnTo>
                <a:lnTo>
                  <a:pt x="61" y="299"/>
                </a:lnTo>
                <a:lnTo>
                  <a:pt x="65" y="315"/>
                </a:lnTo>
                <a:lnTo>
                  <a:pt x="65" y="315"/>
                </a:lnTo>
                <a:lnTo>
                  <a:pt x="74" y="343"/>
                </a:lnTo>
                <a:lnTo>
                  <a:pt x="78" y="351"/>
                </a:lnTo>
                <a:lnTo>
                  <a:pt x="79" y="353"/>
                </a:lnTo>
                <a:lnTo>
                  <a:pt x="80" y="355"/>
                </a:lnTo>
                <a:lnTo>
                  <a:pt x="80" y="355"/>
                </a:lnTo>
                <a:lnTo>
                  <a:pt x="84" y="356"/>
                </a:lnTo>
                <a:lnTo>
                  <a:pt x="88" y="356"/>
                </a:lnTo>
                <a:lnTo>
                  <a:pt x="93" y="355"/>
                </a:lnTo>
                <a:lnTo>
                  <a:pt x="93" y="355"/>
                </a:lnTo>
                <a:lnTo>
                  <a:pt x="92" y="367"/>
                </a:lnTo>
                <a:lnTo>
                  <a:pt x="92" y="379"/>
                </a:lnTo>
                <a:lnTo>
                  <a:pt x="94" y="391"/>
                </a:lnTo>
                <a:lnTo>
                  <a:pt x="94" y="391"/>
                </a:lnTo>
                <a:lnTo>
                  <a:pt x="97" y="399"/>
                </a:lnTo>
                <a:lnTo>
                  <a:pt x="98" y="409"/>
                </a:lnTo>
                <a:lnTo>
                  <a:pt x="99" y="433"/>
                </a:lnTo>
                <a:lnTo>
                  <a:pt x="102" y="472"/>
                </a:lnTo>
                <a:lnTo>
                  <a:pt x="102" y="472"/>
                </a:lnTo>
                <a:lnTo>
                  <a:pt x="100" y="477"/>
                </a:lnTo>
                <a:lnTo>
                  <a:pt x="98" y="485"/>
                </a:lnTo>
                <a:lnTo>
                  <a:pt x="91" y="505"/>
                </a:lnTo>
                <a:lnTo>
                  <a:pt x="84" y="524"/>
                </a:lnTo>
                <a:lnTo>
                  <a:pt x="80" y="536"/>
                </a:lnTo>
                <a:lnTo>
                  <a:pt x="80" y="536"/>
                </a:lnTo>
                <a:lnTo>
                  <a:pt x="80" y="539"/>
                </a:lnTo>
                <a:lnTo>
                  <a:pt x="81" y="542"/>
                </a:lnTo>
                <a:lnTo>
                  <a:pt x="81" y="543"/>
                </a:lnTo>
                <a:lnTo>
                  <a:pt x="81" y="543"/>
                </a:lnTo>
                <a:lnTo>
                  <a:pt x="75" y="585"/>
                </a:lnTo>
                <a:lnTo>
                  <a:pt x="70" y="616"/>
                </a:lnTo>
                <a:lnTo>
                  <a:pt x="67" y="638"/>
                </a:lnTo>
                <a:lnTo>
                  <a:pt x="67" y="638"/>
                </a:lnTo>
                <a:lnTo>
                  <a:pt x="68" y="645"/>
                </a:lnTo>
                <a:lnTo>
                  <a:pt x="71" y="655"/>
                </a:lnTo>
                <a:lnTo>
                  <a:pt x="78" y="666"/>
                </a:lnTo>
                <a:lnTo>
                  <a:pt x="85" y="677"/>
                </a:lnTo>
                <a:lnTo>
                  <a:pt x="111" y="717"/>
                </a:lnTo>
                <a:lnTo>
                  <a:pt x="111" y="717"/>
                </a:lnTo>
                <a:lnTo>
                  <a:pt x="128" y="741"/>
                </a:lnTo>
                <a:lnTo>
                  <a:pt x="158" y="778"/>
                </a:lnTo>
                <a:lnTo>
                  <a:pt x="186" y="815"/>
                </a:lnTo>
                <a:lnTo>
                  <a:pt x="195" y="828"/>
                </a:lnTo>
                <a:lnTo>
                  <a:pt x="198" y="835"/>
                </a:lnTo>
                <a:lnTo>
                  <a:pt x="198" y="835"/>
                </a:lnTo>
                <a:lnTo>
                  <a:pt x="198" y="837"/>
                </a:lnTo>
                <a:lnTo>
                  <a:pt x="197" y="838"/>
                </a:lnTo>
                <a:lnTo>
                  <a:pt x="195" y="841"/>
                </a:lnTo>
                <a:lnTo>
                  <a:pt x="188" y="843"/>
                </a:lnTo>
                <a:lnTo>
                  <a:pt x="188" y="843"/>
                </a:lnTo>
                <a:lnTo>
                  <a:pt x="186" y="842"/>
                </a:lnTo>
                <a:lnTo>
                  <a:pt x="184" y="842"/>
                </a:lnTo>
                <a:lnTo>
                  <a:pt x="180" y="841"/>
                </a:lnTo>
                <a:lnTo>
                  <a:pt x="175" y="843"/>
                </a:lnTo>
                <a:lnTo>
                  <a:pt x="175" y="843"/>
                </a:lnTo>
                <a:lnTo>
                  <a:pt x="172" y="846"/>
                </a:lnTo>
                <a:lnTo>
                  <a:pt x="170" y="847"/>
                </a:lnTo>
                <a:lnTo>
                  <a:pt x="168" y="850"/>
                </a:lnTo>
                <a:lnTo>
                  <a:pt x="168" y="850"/>
                </a:lnTo>
                <a:lnTo>
                  <a:pt x="167" y="854"/>
                </a:lnTo>
                <a:lnTo>
                  <a:pt x="157" y="858"/>
                </a:lnTo>
                <a:lnTo>
                  <a:pt x="157" y="858"/>
                </a:lnTo>
                <a:lnTo>
                  <a:pt x="152" y="859"/>
                </a:lnTo>
                <a:lnTo>
                  <a:pt x="152" y="860"/>
                </a:lnTo>
                <a:lnTo>
                  <a:pt x="154" y="860"/>
                </a:lnTo>
                <a:lnTo>
                  <a:pt x="154" y="860"/>
                </a:lnTo>
                <a:lnTo>
                  <a:pt x="154" y="860"/>
                </a:lnTo>
                <a:lnTo>
                  <a:pt x="149" y="863"/>
                </a:lnTo>
                <a:lnTo>
                  <a:pt x="149" y="863"/>
                </a:lnTo>
                <a:lnTo>
                  <a:pt x="138" y="866"/>
                </a:lnTo>
                <a:lnTo>
                  <a:pt x="131" y="871"/>
                </a:lnTo>
                <a:lnTo>
                  <a:pt x="131" y="871"/>
                </a:lnTo>
                <a:lnTo>
                  <a:pt x="122" y="875"/>
                </a:lnTo>
                <a:lnTo>
                  <a:pt x="119" y="877"/>
                </a:lnTo>
                <a:lnTo>
                  <a:pt x="116" y="878"/>
                </a:lnTo>
                <a:lnTo>
                  <a:pt x="116" y="878"/>
                </a:lnTo>
                <a:lnTo>
                  <a:pt x="115" y="882"/>
                </a:lnTo>
                <a:lnTo>
                  <a:pt x="114" y="884"/>
                </a:lnTo>
                <a:lnTo>
                  <a:pt x="115" y="888"/>
                </a:lnTo>
                <a:lnTo>
                  <a:pt x="120" y="891"/>
                </a:lnTo>
                <a:lnTo>
                  <a:pt x="120" y="891"/>
                </a:lnTo>
                <a:lnTo>
                  <a:pt x="123" y="894"/>
                </a:lnTo>
                <a:lnTo>
                  <a:pt x="131" y="895"/>
                </a:lnTo>
                <a:lnTo>
                  <a:pt x="146" y="895"/>
                </a:lnTo>
                <a:lnTo>
                  <a:pt x="168" y="895"/>
                </a:lnTo>
                <a:lnTo>
                  <a:pt x="168" y="895"/>
                </a:lnTo>
                <a:lnTo>
                  <a:pt x="145" y="908"/>
                </a:lnTo>
                <a:lnTo>
                  <a:pt x="145" y="908"/>
                </a:lnTo>
                <a:lnTo>
                  <a:pt x="144" y="910"/>
                </a:lnTo>
                <a:lnTo>
                  <a:pt x="143" y="913"/>
                </a:lnTo>
                <a:lnTo>
                  <a:pt x="143" y="914"/>
                </a:lnTo>
                <a:lnTo>
                  <a:pt x="144" y="917"/>
                </a:lnTo>
                <a:lnTo>
                  <a:pt x="145" y="919"/>
                </a:lnTo>
                <a:lnTo>
                  <a:pt x="149" y="922"/>
                </a:lnTo>
                <a:lnTo>
                  <a:pt x="149" y="922"/>
                </a:lnTo>
                <a:lnTo>
                  <a:pt x="156" y="924"/>
                </a:lnTo>
                <a:lnTo>
                  <a:pt x="162" y="925"/>
                </a:lnTo>
                <a:lnTo>
                  <a:pt x="173" y="924"/>
                </a:lnTo>
                <a:lnTo>
                  <a:pt x="173" y="924"/>
                </a:lnTo>
                <a:lnTo>
                  <a:pt x="178" y="924"/>
                </a:lnTo>
                <a:lnTo>
                  <a:pt x="180" y="923"/>
                </a:lnTo>
                <a:lnTo>
                  <a:pt x="202" y="914"/>
                </a:lnTo>
                <a:lnTo>
                  <a:pt x="202" y="914"/>
                </a:lnTo>
                <a:lnTo>
                  <a:pt x="219" y="907"/>
                </a:lnTo>
                <a:lnTo>
                  <a:pt x="233" y="900"/>
                </a:lnTo>
                <a:lnTo>
                  <a:pt x="245" y="893"/>
                </a:lnTo>
                <a:lnTo>
                  <a:pt x="257" y="887"/>
                </a:lnTo>
                <a:lnTo>
                  <a:pt x="257" y="887"/>
                </a:lnTo>
                <a:lnTo>
                  <a:pt x="268" y="882"/>
                </a:lnTo>
                <a:lnTo>
                  <a:pt x="280" y="877"/>
                </a:lnTo>
                <a:lnTo>
                  <a:pt x="285" y="873"/>
                </a:lnTo>
                <a:lnTo>
                  <a:pt x="289" y="871"/>
                </a:lnTo>
                <a:lnTo>
                  <a:pt x="290" y="869"/>
                </a:lnTo>
                <a:lnTo>
                  <a:pt x="290" y="866"/>
                </a:lnTo>
                <a:lnTo>
                  <a:pt x="290" y="866"/>
                </a:lnTo>
                <a:lnTo>
                  <a:pt x="287" y="860"/>
                </a:lnTo>
                <a:lnTo>
                  <a:pt x="285" y="853"/>
                </a:lnTo>
                <a:lnTo>
                  <a:pt x="281" y="847"/>
                </a:lnTo>
                <a:lnTo>
                  <a:pt x="278" y="841"/>
                </a:lnTo>
                <a:lnTo>
                  <a:pt x="278" y="841"/>
                </a:lnTo>
                <a:lnTo>
                  <a:pt x="269" y="831"/>
                </a:lnTo>
                <a:lnTo>
                  <a:pt x="266" y="828"/>
                </a:lnTo>
                <a:lnTo>
                  <a:pt x="264" y="828"/>
                </a:lnTo>
                <a:lnTo>
                  <a:pt x="263" y="828"/>
                </a:lnTo>
                <a:lnTo>
                  <a:pt x="263" y="828"/>
                </a:lnTo>
                <a:lnTo>
                  <a:pt x="260" y="832"/>
                </a:lnTo>
                <a:lnTo>
                  <a:pt x="260" y="832"/>
                </a:lnTo>
                <a:lnTo>
                  <a:pt x="245" y="818"/>
                </a:lnTo>
                <a:lnTo>
                  <a:pt x="245" y="818"/>
                </a:lnTo>
                <a:lnTo>
                  <a:pt x="240" y="812"/>
                </a:lnTo>
                <a:lnTo>
                  <a:pt x="239" y="808"/>
                </a:lnTo>
                <a:lnTo>
                  <a:pt x="239" y="808"/>
                </a:lnTo>
                <a:lnTo>
                  <a:pt x="242" y="770"/>
                </a:lnTo>
                <a:lnTo>
                  <a:pt x="244" y="738"/>
                </a:lnTo>
                <a:lnTo>
                  <a:pt x="245" y="713"/>
                </a:lnTo>
                <a:lnTo>
                  <a:pt x="245" y="713"/>
                </a:lnTo>
                <a:lnTo>
                  <a:pt x="245" y="704"/>
                </a:lnTo>
                <a:lnTo>
                  <a:pt x="243" y="695"/>
                </a:lnTo>
                <a:lnTo>
                  <a:pt x="236" y="674"/>
                </a:lnTo>
                <a:lnTo>
                  <a:pt x="228" y="656"/>
                </a:lnTo>
                <a:lnTo>
                  <a:pt x="222" y="647"/>
                </a:lnTo>
                <a:lnTo>
                  <a:pt x="222" y="647"/>
                </a:lnTo>
                <a:lnTo>
                  <a:pt x="221" y="641"/>
                </a:lnTo>
                <a:lnTo>
                  <a:pt x="220" y="631"/>
                </a:lnTo>
                <a:lnTo>
                  <a:pt x="219" y="603"/>
                </a:lnTo>
                <a:lnTo>
                  <a:pt x="217" y="566"/>
                </a:lnTo>
                <a:lnTo>
                  <a:pt x="217" y="566"/>
                </a:lnTo>
                <a:lnTo>
                  <a:pt x="234" y="519"/>
                </a:lnTo>
                <a:lnTo>
                  <a:pt x="234" y="519"/>
                </a:lnTo>
                <a:lnTo>
                  <a:pt x="238" y="504"/>
                </a:lnTo>
                <a:lnTo>
                  <a:pt x="242" y="492"/>
                </a:lnTo>
                <a:lnTo>
                  <a:pt x="242" y="492"/>
                </a:lnTo>
                <a:lnTo>
                  <a:pt x="254" y="468"/>
                </a:lnTo>
                <a:lnTo>
                  <a:pt x="254" y="468"/>
                </a:lnTo>
                <a:lnTo>
                  <a:pt x="257" y="404"/>
                </a:lnTo>
                <a:lnTo>
                  <a:pt x="260" y="358"/>
                </a:lnTo>
                <a:lnTo>
                  <a:pt x="261" y="343"/>
                </a:lnTo>
                <a:lnTo>
                  <a:pt x="260" y="335"/>
                </a:lnTo>
                <a:lnTo>
                  <a:pt x="260" y="335"/>
                </a:lnTo>
                <a:lnTo>
                  <a:pt x="257" y="325"/>
                </a:lnTo>
                <a:lnTo>
                  <a:pt x="252" y="303"/>
                </a:lnTo>
                <a:lnTo>
                  <a:pt x="248" y="281"/>
                </a:lnTo>
                <a:lnTo>
                  <a:pt x="245" y="265"/>
                </a:lnTo>
                <a:lnTo>
                  <a:pt x="245" y="265"/>
                </a:lnTo>
                <a:lnTo>
                  <a:pt x="246" y="259"/>
                </a:lnTo>
                <a:lnTo>
                  <a:pt x="248" y="252"/>
                </a:lnTo>
                <a:lnTo>
                  <a:pt x="254" y="236"/>
                </a:lnTo>
                <a:lnTo>
                  <a:pt x="262" y="218"/>
                </a:lnTo>
                <a:lnTo>
                  <a:pt x="263" y="233"/>
                </a:lnTo>
                <a:lnTo>
                  <a:pt x="270" y="221"/>
                </a:lnTo>
                <a:lnTo>
                  <a:pt x="278" y="233"/>
                </a:lnTo>
                <a:lnTo>
                  <a:pt x="278" y="233"/>
                </a:lnTo>
                <a:lnTo>
                  <a:pt x="278" y="229"/>
                </a:lnTo>
                <a:lnTo>
                  <a:pt x="278" y="224"/>
                </a:lnTo>
                <a:lnTo>
                  <a:pt x="280" y="218"/>
                </a:lnTo>
                <a:lnTo>
                  <a:pt x="280" y="218"/>
                </a:lnTo>
                <a:lnTo>
                  <a:pt x="286" y="203"/>
                </a:lnTo>
                <a:lnTo>
                  <a:pt x="289" y="195"/>
                </a:lnTo>
                <a:lnTo>
                  <a:pt x="290" y="188"/>
                </a:lnTo>
                <a:lnTo>
                  <a:pt x="290" y="188"/>
                </a:lnTo>
                <a:lnTo>
                  <a:pt x="291" y="182"/>
                </a:lnTo>
                <a:lnTo>
                  <a:pt x="291" y="175"/>
                </a:lnTo>
                <a:lnTo>
                  <a:pt x="290" y="167"/>
                </a:lnTo>
                <a:lnTo>
                  <a:pt x="286" y="152"/>
                </a:lnTo>
                <a:lnTo>
                  <a:pt x="286" y="152"/>
                </a:lnTo>
                <a:lnTo>
                  <a:pt x="280" y="135"/>
                </a:lnTo>
                <a:lnTo>
                  <a:pt x="272" y="116"/>
                </a:lnTo>
                <a:lnTo>
                  <a:pt x="269" y="105"/>
                </a:lnTo>
                <a:lnTo>
                  <a:pt x="266" y="94"/>
                </a:lnTo>
                <a:lnTo>
                  <a:pt x="264" y="82"/>
                </a:lnTo>
                <a:lnTo>
                  <a:pt x="263" y="70"/>
                </a:lnTo>
                <a:lnTo>
                  <a:pt x="263" y="70"/>
                </a:lnTo>
                <a:lnTo>
                  <a:pt x="262" y="58"/>
                </a:lnTo>
                <a:lnTo>
                  <a:pt x="258" y="46"/>
                </a:lnTo>
                <a:lnTo>
                  <a:pt x="252" y="35"/>
                </a:lnTo>
                <a:lnTo>
                  <a:pt x="244" y="24"/>
                </a:lnTo>
                <a:lnTo>
                  <a:pt x="236" y="15"/>
                </a:lnTo>
                <a:lnTo>
                  <a:pt x="226" y="7"/>
                </a:lnTo>
                <a:lnTo>
                  <a:pt x="215" y="2"/>
                </a:lnTo>
                <a:lnTo>
                  <a:pt x="204" y="0"/>
                </a:lnTo>
                <a:lnTo>
                  <a:pt x="204" y="0"/>
                </a:lnTo>
                <a:lnTo>
                  <a:pt x="195" y="0"/>
                </a:lnTo>
                <a:lnTo>
                  <a:pt x="185" y="4"/>
                </a:lnTo>
                <a:lnTo>
                  <a:pt x="175" y="7"/>
                </a:lnTo>
                <a:lnTo>
                  <a:pt x="167" y="13"/>
                </a:lnTo>
                <a:lnTo>
                  <a:pt x="160" y="19"/>
                </a:lnTo>
                <a:lnTo>
                  <a:pt x="152" y="25"/>
                </a:lnTo>
                <a:lnTo>
                  <a:pt x="144" y="35"/>
                </a:lnTo>
                <a:lnTo>
                  <a:pt x="144" y="35"/>
                </a:lnTo>
                <a:lnTo>
                  <a:pt x="140" y="41"/>
                </a:lnTo>
                <a:lnTo>
                  <a:pt x="138" y="47"/>
                </a:lnTo>
                <a:lnTo>
                  <a:pt x="138" y="53"/>
                </a:lnTo>
                <a:lnTo>
                  <a:pt x="138" y="53"/>
                </a:lnTo>
                <a:lnTo>
                  <a:pt x="134" y="57"/>
                </a:lnTo>
                <a:lnTo>
                  <a:pt x="131" y="60"/>
                </a:lnTo>
                <a:lnTo>
                  <a:pt x="126" y="63"/>
                </a:lnTo>
                <a:lnTo>
                  <a:pt x="126" y="63"/>
                </a:lnTo>
                <a:lnTo>
                  <a:pt x="125" y="64"/>
                </a:lnTo>
                <a:lnTo>
                  <a:pt x="128" y="63"/>
                </a:lnTo>
                <a:lnTo>
                  <a:pt x="134" y="63"/>
                </a:lnTo>
                <a:lnTo>
                  <a:pt x="131" y="69"/>
                </a:lnTo>
                <a:lnTo>
                  <a:pt x="144" y="60"/>
                </a:lnTo>
                <a:lnTo>
                  <a:pt x="144" y="60"/>
                </a:lnTo>
                <a:lnTo>
                  <a:pt x="143" y="81"/>
                </a:lnTo>
                <a:lnTo>
                  <a:pt x="143" y="81"/>
                </a:lnTo>
                <a:lnTo>
                  <a:pt x="144" y="86"/>
                </a:lnTo>
                <a:lnTo>
                  <a:pt x="146" y="91"/>
                </a:lnTo>
                <a:lnTo>
                  <a:pt x="149" y="95"/>
                </a:lnTo>
                <a:lnTo>
                  <a:pt x="149" y="100"/>
                </a:lnTo>
                <a:lnTo>
                  <a:pt x="149" y="100"/>
                </a:lnTo>
                <a:lnTo>
                  <a:pt x="147" y="105"/>
                </a:lnTo>
                <a:lnTo>
                  <a:pt x="145" y="110"/>
                </a:lnTo>
                <a:lnTo>
                  <a:pt x="145" y="110"/>
                </a:lnTo>
                <a:lnTo>
                  <a:pt x="146" y="113"/>
                </a:lnTo>
                <a:lnTo>
                  <a:pt x="147" y="116"/>
                </a:lnTo>
                <a:lnTo>
                  <a:pt x="150" y="118"/>
                </a:lnTo>
                <a:lnTo>
                  <a:pt x="147" y="128"/>
                </a:lnTo>
                <a:lnTo>
                  <a:pt x="147" y="128"/>
                </a:lnTo>
                <a:lnTo>
                  <a:pt x="138" y="124"/>
                </a:lnTo>
                <a:lnTo>
                  <a:pt x="127" y="119"/>
                </a:lnTo>
                <a:lnTo>
                  <a:pt x="127" y="119"/>
                </a:lnTo>
                <a:lnTo>
                  <a:pt x="111" y="104"/>
                </a:lnTo>
                <a:lnTo>
                  <a:pt x="111" y="104"/>
                </a:lnTo>
                <a:lnTo>
                  <a:pt x="102" y="97"/>
                </a:lnTo>
                <a:lnTo>
                  <a:pt x="96" y="93"/>
                </a:lnTo>
                <a:lnTo>
                  <a:pt x="93" y="91"/>
                </a:lnTo>
                <a:lnTo>
                  <a:pt x="93" y="91"/>
                </a:lnTo>
                <a:lnTo>
                  <a:pt x="91" y="87"/>
                </a:lnTo>
                <a:lnTo>
                  <a:pt x="84" y="80"/>
                </a:lnTo>
                <a:lnTo>
                  <a:pt x="74" y="70"/>
                </a:lnTo>
                <a:lnTo>
                  <a:pt x="74" y="70"/>
                </a:lnTo>
                <a:lnTo>
                  <a:pt x="69" y="57"/>
                </a:lnTo>
                <a:lnTo>
                  <a:pt x="67" y="48"/>
                </a:lnTo>
                <a:lnTo>
                  <a:pt x="64" y="42"/>
                </a:lnTo>
                <a:lnTo>
                  <a:pt x="64" y="42"/>
                </a:lnTo>
                <a:lnTo>
                  <a:pt x="63" y="41"/>
                </a:lnTo>
                <a:lnTo>
                  <a:pt x="62" y="40"/>
                </a:lnTo>
                <a:lnTo>
                  <a:pt x="51" y="40"/>
                </a:lnTo>
                <a:lnTo>
                  <a:pt x="51" y="40"/>
                </a:lnTo>
                <a:lnTo>
                  <a:pt x="45" y="40"/>
                </a:lnTo>
                <a:lnTo>
                  <a:pt x="40" y="41"/>
                </a:lnTo>
                <a:lnTo>
                  <a:pt x="32" y="46"/>
                </a:lnTo>
                <a:lnTo>
                  <a:pt x="27" y="51"/>
                </a:lnTo>
                <a:lnTo>
                  <a:pt x="24" y="53"/>
                </a:lnTo>
                <a:lnTo>
                  <a:pt x="24" y="53"/>
                </a:lnTo>
                <a:lnTo>
                  <a:pt x="23" y="54"/>
                </a:lnTo>
                <a:lnTo>
                  <a:pt x="21" y="58"/>
                </a:lnTo>
                <a:lnTo>
                  <a:pt x="21" y="58"/>
                </a:lnTo>
                <a:lnTo>
                  <a:pt x="23" y="65"/>
                </a:lnTo>
                <a:lnTo>
                  <a:pt x="23" y="65"/>
                </a:lnTo>
                <a:lnTo>
                  <a:pt x="22" y="68"/>
                </a:lnTo>
                <a:lnTo>
                  <a:pt x="21" y="71"/>
                </a:lnTo>
                <a:lnTo>
                  <a:pt x="21" y="76"/>
                </a:lnTo>
                <a:lnTo>
                  <a:pt x="21" y="76"/>
                </a:lnTo>
                <a:lnTo>
                  <a:pt x="23" y="84"/>
                </a:lnTo>
                <a:lnTo>
                  <a:pt x="26" y="88"/>
                </a:lnTo>
                <a:lnTo>
                  <a:pt x="26" y="88"/>
                </a:lnTo>
                <a:close/>
                <a:moveTo>
                  <a:pt x="39" y="64"/>
                </a:moveTo>
                <a:lnTo>
                  <a:pt x="38" y="70"/>
                </a:lnTo>
                <a:lnTo>
                  <a:pt x="35" y="92"/>
                </a:lnTo>
                <a:lnTo>
                  <a:pt x="33" y="87"/>
                </a:lnTo>
                <a:lnTo>
                  <a:pt x="33" y="87"/>
                </a:lnTo>
                <a:lnTo>
                  <a:pt x="33" y="81"/>
                </a:lnTo>
                <a:lnTo>
                  <a:pt x="33" y="72"/>
                </a:lnTo>
                <a:lnTo>
                  <a:pt x="33" y="72"/>
                </a:lnTo>
                <a:lnTo>
                  <a:pt x="37" y="68"/>
                </a:lnTo>
                <a:lnTo>
                  <a:pt x="39" y="64"/>
                </a:lnTo>
                <a:lnTo>
                  <a:pt x="39" y="64"/>
                </a:lnTo>
                <a:close/>
                <a:moveTo>
                  <a:pt x="56" y="128"/>
                </a:moveTo>
                <a:lnTo>
                  <a:pt x="56" y="106"/>
                </a:lnTo>
                <a:lnTo>
                  <a:pt x="56" y="106"/>
                </a:lnTo>
                <a:lnTo>
                  <a:pt x="69" y="132"/>
                </a:lnTo>
                <a:lnTo>
                  <a:pt x="69" y="132"/>
                </a:lnTo>
                <a:lnTo>
                  <a:pt x="75" y="141"/>
                </a:lnTo>
                <a:lnTo>
                  <a:pt x="84" y="154"/>
                </a:lnTo>
                <a:lnTo>
                  <a:pt x="84" y="154"/>
                </a:lnTo>
                <a:lnTo>
                  <a:pt x="103" y="185"/>
                </a:lnTo>
                <a:lnTo>
                  <a:pt x="103" y="185"/>
                </a:lnTo>
                <a:lnTo>
                  <a:pt x="120" y="210"/>
                </a:lnTo>
                <a:lnTo>
                  <a:pt x="120" y="210"/>
                </a:lnTo>
                <a:lnTo>
                  <a:pt x="117" y="215"/>
                </a:lnTo>
                <a:lnTo>
                  <a:pt x="115" y="224"/>
                </a:lnTo>
                <a:lnTo>
                  <a:pt x="115" y="224"/>
                </a:lnTo>
                <a:lnTo>
                  <a:pt x="114" y="232"/>
                </a:lnTo>
                <a:lnTo>
                  <a:pt x="115" y="240"/>
                </a:lnTo>
                <a:lnTo>
                  <a:pt x="116" y="252"/>
                </a:lnTo>
                <a:lnTo>
                  <a:pt x="116" y="252"/>
                </a:lnTo>
                <a:lnTo>
                  <a:pt x="114" y="251"/>
                </a:lnTo>
                <a:lnTo>
                  <a:pt x="110" y="249"/>
                </a:lnTo>
                <a:lnTo>
                  <a:pt x="103" y="244"/>
                </a:lnTo>
                <a:lnTo>
                  <a:pt x="103" y="244"/>
                </a:lnTo>
                <a:lnTo>
                  <a:pt x="97" y="238"/>
                </a:lnTo>
                <a:lnTo>
                  <a:pt x="93" y="233"/>
                </a:lnTo>
                <a:lnTo>
                  <a:pt x="92" y="229"/>
                </a:lnTo>
                <a:lnTo>
                  <a:pt x="92" y="229"/>
                </a:lnTo>
                <a:lnTo>
                  <a:pt x="91" y="227"/>
                </a:lnTo>
                <a:lnTo>
                  <a:pt x="88" y="226"/>
                </a:lnTo>
                <a:lnTo>
                  <a:pt x="85" y="224"/>
                </a:lnTo>
                <a:lnTo>
                  <a:pt x="85" y="224"/>
                </a:lnTo>
                <a:lnTo>
                  <a:pt x="71" y="183"/>
                </a:lnTo>
                <a:lnTo>
                  <a:pt x="71" y="183"/>
                </a:lnTo>
                <a:lnTo>
                  <a:pt x="70" y="179"/>
                </a:lnTo>
                <a:lnTo>
                  <a:pt x="71" y="176"/>
                </a:lnTo>
                <a:lnTo>
                  <a:pt x="73" y="175"/>
                </a:lnTo>
                <a:lnTo>
                  <a:pt x="74" y="170"/>
                </a:lnTo>
                <a:lnTo>
                  <a:pt x="74" y="170"/>
                </a:lnTo>
                <a:lnTo>
                  <a:pt x="73" y="164"/>
                </a:lnTo>
                <a:lnTo>
                  <a:pt x="70" y="156"/>
                </a:lnTo>
                <a:lnTo>
                  <a:pt x="65" y="144"/>
                </a:lnTo>
                <a:lnTo>
                  <a:pt x="65" y="144"/>
                </a:lnTo>
                <a:lnTo>
                  <a:pt x="63" y="139"/>
                </a:lnTo>
                <a:lnTo>
                  <a:pt x="58" y="133"/>
                </a:lnTo>
                <a:lnTo>
                  <a:pt x="58" y="133"/>
                </a:lnTo>
                <a:lnTo>
                  <a:pt x="57" y="130"/>
                </a:lnTo>
                <a:lnTo>
                  <a:pt x="56" y="130"/>
                </a:lnTo>
                <a:lnTo>
                  <a:pt x="56" y="128"/>
                </a:lnTo>
                <a:close/>
                <a:moveTo>
                  <a:pt x="56" y="133"/>
                </a:moveTo>
                <a:lnTo>
                  <a:pt x="56" y="133"/>
                </a:lnTo>
                <a:lnTo>
                  <a:pt x="56" y="130"/>
                </a:lnTo>
                <a:lnTo>
                  <a:pt x="56" y="133"/>
                </a:lnTo>
                <a:close/>
                <a:moveTo>
                  <a:pt x="52" y="77"/>
                </a:moveTo>
                <a:lnTo>
                  <a:pt x="52" y="77"/>
                </a:lnTo>
                <a:lnTo>
                  <a:pt x="53" y="82"/>
                </a:lnTo>
                <a:lnTo>
                  <a:pt x="57" y="88"/>
                </a:lnTo>
                <a:lnTo>
                  <a:pt x="57" y="88"/>
                </a:lnTo>
                <a:lnTo>
                  <a:pt x="61" y="93"/>
                </a:lnTo>
                <a:lnTo>
                  <a:pt x="58" y="99"/>
                </a:lnTo>
                <a:lnTo>
                  <a:pt x="53" y="99"/>
                </a:lnTo>
                <a:lnTo>
                  <a:pt x="52" y="77"/>
                </a:lnTo>
                <a:close/>
                <a:moveTo>
                  <a:pt x="144" y="627"/>
                </a:moveTo>
                <a:lnTo>
                  <a:pt x="144" y="627"/>
                </a:lnTo>
                <a:lnTo>
                  <a:pt x="149" y="631"/>
                </a:lnTo>
                <a:lnTo>
                  <a:pt x="158" y="642"/>
                </a:lnTo>
                <a:lnTo>
                  <a:pt x="158" y="642"/>
                </a:lnTo>
                <a:lnTo>
                  <a:pt x="163" y="648"/>
                </a:lnTo>
                <a:lnTo>
                  <a:pt x="167" y="655"/>
                </a:lnTo>
                <a:lnTo>
                  <a:pt x="172" y="667"/>
                </a:lnTo>
                <a:lnTo>
                  <a:pt x="172" y="667"/>
                </a:lnTo>
                <a:lnTo>
                  <a:pt x="173" y="673"/>
                </a:lnTo>
                <a:lnTo>
                  <a:pt x="173" y="679"/>
                </a:lnTo>
                <a:lnTo>
                  <a:pt x="173" y="689"/>
                </a:lnTo>
                <a:lnTo>
                  <a:pt x="173" y="689"/>
                </a:lnTo>
                <a:lnTo>
                  <a:pt x="170" y="688"/>
                </a:lnTo>
                <a:lnTo>
                  <a:pt x="164" y="682"/>
                </a:lnTo>
                <a:lnTo>
                  <a:pt x="150" y="670"/>
                </a:lnTo>
                <a:lnTo>
                  <a:pt x="150" y="670"/>
                </a:lnTo>
                <a:lnTo>
                  <a:pt x="145" y="666"/>
                </a:lnTo>
                <a:lnTo>
                  <a:pt x="141" y="666"/>
                </a:lnTo>
                <a:lnTo>
                  <a:pt x="139" y="663"/>
                </a:lnTo>
                <a:lnTo>
                  <a:pt x="138" y="660"/>
                </a:lnTo>
                <a:lnTo>
                  <a:pt x="138" y="660"/>
                </a:lnTo>
                <a:lnTo>
                  <a:pt x="137" y="655"/>
                </a:lnTo>
                <a:lnTo>
                  <a:pt x="138" y="650"/>
                </a:lnTo>
                <a:lnTo>
                  <a:pt x="140" y="639"/>
                </a:lnTo>
                <a:lnTo>
                  <a:pt x="144" y="627"/>
                </a:lnTo>
                <a:lnTo>
                  <a:pt x="144" y="6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0">
            <a:extLst>
              <a:ext uri="{FF2B5EF4-FFF2-40B4-BE49-F238E27FC236}">
                <a16:creationId xmlns:a16="http://schemas.microsoft.com/office/drawing/2014/main" id="{1A3AEE7F-C5EB-4255-8B12-5E3403B687DF}"/>
              </a:ext>
            </a:extLst>
          </p:cNvPr>
          <p:cNvSpPr>
            <a:spLocks noEditPoints="1"/>
          </p:cNvSpPr>
          <p:nvPr/>
        </p:nvSpPr>
        <p:spPr bwMode="auto">
          <a:xfrm>
            <a:off x="8489486" y="747469"/>
            <a:ext cx="603974" cy="1719699"/>
          </a:xfrm>
          <a:custGeom>
            <a:avLst/>
            <a:gdLst>
              <a:gd name="T0" fmla="*/ 135 w 334"/>
              <a:gd name="T1" fmla="*/ 25 h 951"/>
              <a:gd name="T2" fmla="*/ 99 w 334"/>
              <a:gd name="T3" fmla="*/ 25 h 951"/>
              <a:gd name="T4" fmla="*/ 77 w 334"/>
              <a:gd name="T5" fmla="*/ 18 h 951"/>
              <a:gd name="T6" fmla="*/ 70 w 334"/>
              <a:gd name="T7" fmla="*/ 25 h 951"/>
              <a:gd name="T8" fmla="*/ 56 w 334"/>
              <a:gd name="T9" fmla="*/ 23 h 951"/>
              <a:gd name="T10" fmla="*/ 36 w 334"/>
              <a:gd name="T11" fmla="*/ 76 h 951"/>
              <a:gd name="T12" fmla="*/ 32 w 334"/>
              <a:gd name="T13" fmla="*/ 105 h 951"/>
              <a:gd name="T14" fmla="*/ 12 w 334"/>
              <a:gd name="T15" fmla="*/ 138 h 951"/>
              <a:gd name="T16" fmla="*/ 2 w 334"/>
              <a:gd name="T17" fmla="*/ 174 h 951"/>
              <a:gd name="T18" fmla="*/ 32 w 334"/>
              <a:gd name="T19" fmla="*/ 206 h 951"/>
              <a:gd name="T20" fmla="*/ 111 w 334"/>
              <a:gd name="T21" fmla="*/ 235 h 951"/>
              <a:gd name="T22" fmla="*/ 120 w 334"/>
              <a:gd name="T23" fmla="*/ 275 h 951"/>
              <a:gd name="T24" fmla="*/ 99 w 334"/>
              <a:gd name="T25" fmla="*/ 449 h 951"/>
              <a:gd name="T26" fmla="*/ 100 w 334"/>
              <a:gd name="T27" fmla="*/ 502 h 951"/>
              <a:gd name="T28" fmla="*/ 126 w 334"/>
              <a:gd name="T29" fmla="*/ 656 h 951"/>
              <a:gd name="T30" fmla="*/ 142 w 334"/>
              <a:gd name="T31" fmla="*/ 828 h 951"/>
              <a:gd name="T32" fmla="*/ 135 w 334"/>
              <a:gd name="T33" fmla="*/ 871 h 951"/>
              <a:gd name="T34" fmla="*/ 128 w 334"/>
              <a:gd name="T35" fmla="*/ 885 h 951"/>
              <a:gd name="T36" fmla="*/ 78 w 334"/>
              <a:gd name="T37" fmla="*/ 913 h 951"/>
              <a:gd name="T38" fmla="*/ 47 w 334"/>
              <a:gd name="T39" fmla="*/ 922 h 951"/>
              <a:gd name="T40" fmla="*/ 146 w 334"/>
              <a:gd name="T41" fmla="*/ 932 h 951"/>
              <a:gd name="T42" fmla="*/ 152 w 334"/>
              <a:gd name="T43" fmla="*/ 947 h 951"/>
              <a:gd name="T44" fmla="*/ 247 w 334"/>
              <a:gd name="T45" fmla="*/ 947 h 951"/>
              <a:gd name="T46" fmla="*/ 246 w 334"/>
              <a:gd name="T47" fmla="*/ 925 h 951"/>
              <a:gd name="T48" fmla="*/ 254 w 334"/>
              <a:gd name="T49" fmla="*/ 885 h 951"/>
              <a:gd name="T50" fmla="*/ 264 w 334"/>
              <a:gd name="T51" fmla="*/ 796 h 951"/>
              <a:gd name="T52" fmla="*/ 269 w 334"/>
              <a:gd name="T53" fmla="*/ 618 h 951"/>
              <a:gd name="T54" fmla="*/ 294 w 334"/>
              <a:gd name="T55" fmla="*/ 491 h 951"/>
              <a:gd name="T56" fmla="*/ 290 w 334"/>
              <a:gd name="T57" fmla="*/ 431 h 951"/>
              <a:gd name="T58" fmla="*/ 317 w 334"/>
              <a:gd name="T59" fmla="*/ 273 h 951"/>
              <a:gd name="T60" fmla="*/ 334 w 334"/>
              <a:gd name="T61" fmla="*/ 210 h 951"/>
              <a:gd name="T62" fmla="*/ 318 w 334"/>
              <a:gd name="T63" fmla="*/ 170 h 951"/>
              <a:gd name="T64" fmla="*/ 279 w 334"/>
              <a:gd name="T65" fmla="*/ 167 h 951"/>
              <a:gd name="T66" fmla="*/ 278 w 334"/>
              <a:gd name="T67" fmla="*/ 139 h 951"/>
              <a:gd name="T68" fmla="*/ 283 w 334"/>
              <a:gd name="T69" fmla="*/ 123 h 951"/>
              <a:gd name="T70" fmla="*/ 304 w 334"/>
              <a:gd name="T71" fmla="*/ 103 h 951"/>
              <a:gd name="T72" fmla="*/ 301 w 334"/>
              <a:gd name="T73" fmla="*/ 80 h 951"/>
              <a:gd name="T74" fmla="*/ 296 w 334"/>
              <a:gd name="T75" fmla="*/ 56 h 951"/>
              <a:gd name="T76" fmla="*/ 261 w 334"/>
              <a:gd name="T77" fmla="*/ 36 h 951"/>
              <a:gd name="T78" fmla="*/ 217 w 334"/>
              <a:gd name="T79" fmla="*/ 41 h 951"/>
              <a:gd name="T80" fmla="*/ 196 w 334"/>
              <a:gd name="T81" fmla="*/ 80 h 951"/>
              <a:gd name="T82" fmla="*/ 178 w 334"/>
              <a:gd name="T83" fmla="*/ 76 h 951"/>
              <a:gd name="T84" fmla="*/ 173 w 334"/>
              <a:gd name="T85" fmla="*/ 40 h 951"/>
              <a:gd name="T86" fmla="*/ 183 w 334"/>
              <a:gd name="T87" fmla="*/ 1 h 951"/>
              <a:gd name="T88" fmla="*/ 167 w 334"/>
              <a:gd name="T89" fmla="*/ 15 h 951"/>
              <a:gd name="T90" fmla="*/ 146 w 334"/>
              <a:gd name="T91" fmla="*/ 15 h 951"/>
              <a:gd name="T92" fmla="*/ 142 w 334"/>
              <a:gd name="T93" fmla="*/ 47 h 951"/>
              <a:gd name="T94" fmla="*/ 149 w 334"/>
              <a:gd name="T95" fmla="*/ 56 h 951"/>
              <a:gd name="T96" fmla="*/ 131 w 334"/>
              <a:gd name="T97" fmla="*/ 69 h 951"/>
              <a:gd name="T98" fmla="*/ 66 w 334"/>
              <a:gd name="T99" fmla="*/ 56 h 951"/>
              <a:gd name="T100" fmla="*/ 80 w 334"/>
              <a:gd name="T101" fmla="*/ 33 h 951"/>
              <a:gd name="T102" fmla="*/ 173 w 334"/>
              <a:gd name="T103" fmla="*/ 117 h 951"/>
              <a:gd name="T104" fmla="*/ 200 w 334"/>
              <a:gd name="T105" fmla="*/ 159 h 951"/>
              <a:gd name="T106" fmla="*/ 106 w 334"/>
              <a:gd name="T107" fmla="*/ 174 h 951"/>
              <a:gd name="T108" fmla="*/ 61 w 334"/>
              <a:gd name="T109" fmla="*/ 98 h 951"/>
              <a:gd name="T110" fmla="*/ 80 w 334"/>
              <a:gd name="T111" fmla="*/ 87 h 951"/>
              <a:gd name="T112" fmla="*/ 113 w 334"/>
              <a:gd name="T113" fmla="*/ 65 h 951"/>
              <a:gd name="T114" fmla="*/ 117 w 334"/>
              <a:gd name="T115" fmla="*/ 72 h 951"/>
              <a:gd name="T116" fmla="*/ 144 w 334"/>
              <a:gd name="T117" fmla="*/ 92 h 951"/>
              <a:gd name="T118" fmla="*/ 170 w 334"/>
              <a:gd name="T119" fmla="*/ 98 h 951"/>
              <a:gd name="T120" fmla="*/ 171 w 334"/>
              <a:gd name="T121" fmla="*/ 98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4" h="951">
                <a:moveTo>
                  <a:pt x="142" y="19"/>
                </a:moveTo>
                <a:lnTo>
                  <a:pt x="142" y="19"/>
                </a:lnTo>
                <a:lnTo>
                  <a:pt x="137" y="21"/>
                </a:lnTo>
                <a:lnTo>
                  <a:pt x="135" y="23"/>
                </a:lnTo>
                <a:lnTo>
                  <a:pt x="134" y="24"/>
                </a:lnTo>
                <a:lnTo>
                  <a:pt x="135" y="25"/>
                </a:lnTo>
                <a:lnTo>
                  <a:pt x="135" y="25"/>
                </a:lnTo>
                <a:lnTo>
                  <a:pt x="137" y="28"/>
                </a:lnTo>
                <a:lnTo>
                  <a:pt x="138" y="29"/>
                </a:lnTo>
                <a:lnTo>
                  <a:pt x="95" y="29"/>
                </a:lnTo>
                <a:lnTo>
                  <a:pt x="95" y="29"/>
                </a:lnTo>
                <a:lnTo>
                  <a:pt x="99" y="25"/>
                </a:lnTo>
                <a:lnTo>
                  <a:pt x="99" y="25"/>
                </a:lnTo>
                <a:lnTo>
                  <a:pt x="99" y="24"/>
                </a:lnTo>
                <a:lnTo>
                  <a:pt x="97" y="23"/>
                </a:lnTo>
                <a:lnTo>
                  <a:pt x="91" y="19"/>
                </a:lnTo>
                <a:lnTo>
                  <a:pt x="83" y="18"/>
                </a:lnTo>
                <a:lnTo>
                  <a:pt x="77" y="18"/>
                </a:lnTo>
                <a:lnTo>
                  <a:pt x="77" y="18"/>
                </a:lnTo>
                <a:lnTo>
                  <a:pt x="72" y="21"/>
                </a:lnTo>
                <a:lnTo>
                  <a:pt x="70" y="23"/>
                </a:lnTo>
                <a:lnTo>
                  <a:pt x="70" y="25"/>
                </a:lnTo>
                <a:lnTo>
                  <a:pt x="70" y="25"/>
                </a:lnTo>
                <a:lnTo>
                  <a:pt x="70" y="25"/>
                </a:lnTo>
                <a:lnTo>
                  <a:pt x="68" y="24"/>
                </a:lnTo>
                <a:lnTo>
                  <a:pt x="66" y="23"/>
                </a:lnTo>
                <a:lnTo>
                  <a:pt x="62" y="22"/>
                </a:lnTo>
                <a:lnTo>
                  <a:pt x="58" y="22"/>
                </a:lnTo>
                <a:lnTo>
                  <a:pt x="58" y="22"/>
                </a:lnTo>
                <a:lnTo>
                  <a:pt x="56" y="23"/>
                </a:lnTo>
                <a:lnTo>
                  <a:pt x="54" y="24"/>
                </a:lnTo>
                <a:lnTo>
                  <a:pt x="52" y="28"/>
                </a:lnTo>
                <a:lnTo>
                  <a:pt x="49" y="34"/>
                </a:lnTo>
                <a:lnTo>
                  <a:pt x="47" y="40"/>
                </a:lnTo>
                <a:lnTo>
                  <a:pt x="47" y="40"/>
                </a:lnTo>
                <a:lnTo>
                  <a:pt x="36" y="76"/>
                </a:lnTo>
                <a:lnTo>
                  <a:pt x="36" y="101"/>
                </a:lnTo>
                <a:lnTo>
                  <a:pt x="36" y="101"/>
                </a:lnTo>
                <a:lnTo>
                  <a:pt x="35" y="101"/>
                </a:lnTo>
                <a:lnTo>
                  <a:pt x="33" y="103"/>
                </a:lnTo>
                <a:lnTo>
                  <a:pt x="32" y="105"/>
                </a:lnTo>
                <a:lnTo>
                  <a:pt x="32" y="105"/>
                </a:lnTo>
                <a:lnTo>
                  <a:pt x="30" y="115"/>
                </a:lnTo>
                <a:lnTo>
                  <a:pt x="27" y="121"/>
                </a:lnTo>
                <a:lnTo>
                  <a:pt x="25" y="123"/>
                </a:lnTo>
                <a:lnTo>
                  <a:pt x="25" y="123"/>
                </a:lnTo>
                <a:lnTo>
                  <a:pt x="20" y="128"/>
                </a:lnTo>
                <a:lnTo>
                  <a:pt x="12" y="138"/>
                </a:lnTo>
                <a:lnTo>
                  <a:pt x="7" y="144"/>
                </a:lnTo>
                <a:lnTo>
                  <a:pt x="3" y="151"/>
                </a:lnTo>
                <a:lnTo>
                  <a:pt x="1" y="159"/>
                </a:lnTo>
                <a:lnTo>
                  <a:pt x="0" y="167"/>
                </a:lnTo>
                <a:lnTo>
                  <a:pt x="0" y="167"/>
                </a:lnTo>
                <a:lnTo>
                  <a:pt x="2" y="174"/>
                </a:lnTo>
                <a:lnTo>
                  <a:pt x="5" y="181"/>
                </a:lnTo>
                <a:lnTo>
                  <a:pt x="9" y="187"/>
                </a:lnTo>
                <a:lnTo>
                  <a:pt x="14" y="193"/>
                </a:lnTo>
                <a:lnTo>
                  <a:pt x="25" y="201"/>
                </a:lnTo>
                <a:lnTo>
                  <a:pt x="32" y="206"/>
                </a:lnTo>
                <a:lnTo>
                  <a:pt x="32" y="206"/>
                </a:lnTo>
                <a:lnTo>
                  <a:pt x="44" y="210"/>
                </a:lnTo>
                <a:lnTo>
                  <a:pt x="66" y="217"/>
                </a:lnTo>
                <a:lnTo>
                  <a:pt x="89" y="224"/>
                </a:lnTo>
                <a:lnTo>
                  <a:pt x="106" y="232"/>
                </a:lnTo>
                <a:lnTo>
                  <a:pt x="106" y="232"/>
                </a:lnTo>
                <a:lnTo>
                  <a:pt x="111" y="235"/>
                </a:lnTo>
                <a:lnTo>
                  <a:pt x="113" y="239"/>
                </a:lnTo>
                <a:lnTo>
                  <a:pt x="115" y="244"/>
                </a:lnTo>
                <a:lnTo>
                  <a:pt x="117" y="249"/>
                </a:lnTo>
                <a:lnTo>
                  <a:pt x="118" y="261"/>
                </a:lnTo>
                <a:lnTo>
                  <a:pt x="120" y="275"/>
                </a:lnTo>
                <a:lnTo>
                  <a:pt x="120" y="275"/>
                </a:lnTo>
                <a:lnTo>
                  <a:pt x="120" y="287"/>
                </a:lnTo>
                <a:lnTo>
                  <a:pt x="118" y="308"/>
                </a:lnTo>
                <a:lnTo>
                  <a:pt x="111" y="361"/>
                </a:lnTo>
                <a:lnTo>
                  <a:pt x="101" y="415"/>
                </a:lnTo>
                <a:lnTo>
                  <a:pt x="99" y="435"/>
                </a:lnTo>
                <a:lnTo>
                  <a:pt x="99" y="449"/>
                </a:lnTo>
                <a:lnTo>
                  <a:pt x="99" y="449"/>
                </a:lnTo>
                <a:lnTo>
                  <a:pt x="99" y="463"/>
                </a:lnTo>
                <a:lnTo>
                  <a:pt x="96" y="474"/>
                </a:lnTo>
                <a:lnTo>
                  <a:pt x="95" y="484"/>
                </a:lnTo>
                <a:lnTo>
                  <a:pt x="95" y="484"/>
                </a:lnTo>
                <a:lnTo>
                  <a:pt x="100" y="502"/>
                </a:lnTo>
                <a:lnTo>
                  <a:pt x="106" y="520"/>
                </a:lnTo>
                <a:lnTo>
                  <a:pt x="106" y="520"/>
                </a:lnTo>
                <a:lnTo>
                  <a:pt x="114" y="581"/>
                </a:lnTo>
                <a:lnTo>
                  <a:pt x="124" y="647"/>
                </a:lnTo>
                <a:lnTo>
                  <a:pt x="124" y="647"/>
                </a:lnTo>
                <a:lnTo>
                  <a:pt x="126" y="656"/>
                </a:lnTo>
                <a:lnTo>
                  <a:pt x="131" y="670"/>
                </a:lnTo>
                <a:lnTo>
                  <a:pt x="136" y="684"/>
                </a:lnTo>
                <a:lnTo>
                  <a:pt x="137" y="691"/>
                </a:lnTo>
                <a:lnTo>
                  <a:pt x="138" y="697"/>
                </a:lnTo>
                <a:lnTo>
                  <a:pt x="138" y="697"/>
                </a:lnTo>
                <a:lnTo>
                  <a:pt x="142" y="828"/>
                </a:lnTo>
                <a:lnTo>
                  <a:pt x="142" y="828"/>
                </a:lnTo>
                <a:lnTo>
                  <a:pt x="141" y="846"/>
                </a:lnTo>
                <a:lnTo>
                  <a:pt x="140" y="858"/>
                </a:lnTo>
                <a:lnTo>
                  <a:pt x="136" y="866"/>
                </a:lnTo>
                <a:lnTo>
                  <a:pt x="135" y="871"/>
                </a:lnTo>
                <a:lnTo>
                  <a:pt x="135" y="871"/>
                </a:lnTo>
                <a:lnTo>
                  <a:pt x="132" y="877"/>
                </a:lnTo>
                <a:lnTo>
                  <a:pt x="131" y="878"/>
                </a:lnTo>
                <a:lnTo>
                  <a:pt x="138" y="882"/>
                </a:lnTo>
                <a:lnTo>
                  <a:pt x="138" y="882"/>
                </a:lnTo>
                <a:lnTo>
                  <a:pt x="128" y="885"/>
                </a:lnTo>
                <a:lnTo>
                  <a:pt x="128" y="885"/>
                </a:lnTo>
                <a:lnTo>
                  <a:pt x="114" y="895"/>
                </a:lnTo>
                <a:lnTo>
                  <a:pt x="99" y="907"/>
                </a:lnTo>
                <a:lnTo>
                  <a:pt x="99" y="907"/>
                </a:lnTo>
                <a:lnTo>
                  <a:pt x="94" y="910"/>
                </a:lnTo>
                <a:lnTo>
                  <a:pt x="89" y="911"/>
                </a:lnTo>
                <a:lnTo>
                  <a:pt x="78" y="913"/>
                </a:lnTo>
                <a:lnTo>
                  <a:pt x="61" y="914"/>
                </a:lnTo>
                <a:lnTo>
                  <a:pt x="61" y="914"/>
                </a:lnTo>
                <a:lnTo>
                  <a:pt x="58" y="914"/>
                </a:lnTo>
                <a:lnTo>
                  <a:pt x="54" y="917"/>
                </a:lnTo>
                <a:lnTo>
                  <a:pt x="50" y="918"/>
                </a:lnTo>
                <a:lnTo>
                  <a:pt x="47" y="922"/>
                </a:lnTo>
                <a:lnTo>
                  <a:pt x="47" y="922"/>
                </a:lnTo>
                <a:lnTo>
                  <a:pt x="47" y="924"/>
                </a:lnTo>
                <a:lnTo>
                  <a:pt x="47" y="926"/>
                </a:lnTo>
                <a:lnTo>
                  <a:pt x="48" y="931"/>
                </a:lnTo>
                <a:lnTo>
                  <a:pt x="50" y="936"/>
                </a:lnTo>
                <a:lnTo>
                  <a:pt x="146" y="932"/>
                </a:lnTo>
                <a:lnTo>
                  <a:pt x="146" y="932"/>
                </a:lnTo>
                <a:lnTo>
                  <a:pt x="144" y="937"/>
                </a:lnTo>
                <a:lnTo>
                  <a:pt x="144" y="941"/>
                </a:lnTo>
                <a:lnTo>
                  <a:pt x="146" y="943"/>
                </a:lnTo>
                <a:lnTo>
                  <a:pt x="146" y="943"/>
                </a:lnTo>
                <a:lnTo>
                  <a:pt x="152" y="947"/>
                </a:lnTo>
                <a:lnTo>
                  <a:pt x="160" y="951"/>
                </a:lnTo>
                <a:lnTo>
                  <a:pt x="160" y="951"/>
                </a:lnTo>
                <a:lnTo>
                  <a:pt x="204" y="951"/>
                </a:lnTo>
                <a:lnTo>
                  <a:pt x="232" y="949"/>
                </a:lnTo>
                <a:lnTo>
                  <a:pt x="242" y="948"/>
                </a:lnTo>
                <a:lnTo>
                  <a:pt x="247" y="947"/>
                </a:lnTo>
                <a:lnTo>
                  <a:pt x="247" y="947"/>
                </a:lnTo>
                <a:lnTo>
                  <a:pt x="248" y="943"/>
                </a:lnTo>
                <a:lnTo>
                  <a:pt x="248" y="940"/>
                </a:lnTo>
                <a:lnTo>
                  <a:pt x="247" y="932"/>
                </a:lnTo>
                <a:lnTo>
                  <a:pt x="247" y="932"/>
                </a:lnTo>
                <a:lnTo>
                  <a:pt x="246" y="925"/>
                </a:lnTo>
                <a:lnTo>
                  <a:pt x="246" y="913"/>
                </a:lnTo>
                <a:lnTo>
                  <a:pt x="247" y="896"/>
                </a:lnTo>
                <a:lnTo>
                  <a:pt x="254" y="900"/>
                </a:lnTo>
                <a:lnTo>
                  <a:pt x="254" y="900"/>
                </a:lnTo>
                <a:lnTo>
                  <a:pt x="254" y="894"/>
                </a:lnTo>
                <a:lnTo>
                  <a:pt x="254" y="885"/>
                </a:lnTo>
                <a:lnTo>
                  <a:pt x="254" y="885"/>
                </a:lnTo>
                <a:lnTo>
                  <a:pt x="254" y="882"/>
                </a:lnTo>
                <a:lnTo>
                  <a:pt x="255" y="878"/>
                </a:lnTo>
                <a:lnTo>
                  <a:pt x="258" y="871"/>
                </a:lnTo>
                <a:lnTo>
                  <a:pt x="258" y="871"/>
                </a:lnTo>
                <a:lnTo>
                  <a:pt x="264" y="796"/>
                </a:lnTo>
                <a:lnTo>
                  <a:pt x="267" y="746"/>
                </a:lnTo>
                <a:lnTo>
                  <a:pt x="269" y="719"/>
                </a:lnTo>
                <a:lnTo>
                  <a:pt x="269" y="719"/>
                </a:lnTo>
                <a:lnTo>
                  <a:pt x="267" y="700"/>
                </a:lnTo>
                <a:lnTo>
                  <a:pt x="269" y="666"/>
                </a:lnTo>
                <a:lnTo>
                  <a:pt x="269" y="618"/>
                </a:lnTo>
                <a:lnTo>
                  <a:pt x="269" y="618"/>
                </a:lnTo>
                <a:lnTo>
                  <a:pt x="278" y="566"/>
                </a:lnTo>
                <a:lnTo>
                  <a:pt x="290" y="505"/>
                </a:lnTo>
                <a:lnTo>
                  <a:pt x="290" y="505"/>
                </a:lnTo>
                <a:lnTo>
                  <a:pt x="292" y="498"/>
                </a:lnTo>
                <a:lnTo>
                  <a:pt x="294" y="491"/>
                </a:lnTo>
                <a:lnTo>
                  <a:pt x="298" y="481"/>
                </a:lnTo>
                <a:lnTo>
                  <a:pt x="298" y="481"/>
                </a:lnTo>
                <a:lnTo>
                  <a:pt x="296" y="472"/>
                </a:lnTo>
                <a:lnTo>
                  <a:pt x="294" y="455"/>
                </a:lnTo>
                <a:lnTo>
                  <a:pt x="290" y="431"/>
                </a:lnTo>
                <a:lnTo>
                  <a:pt x="290" y="431"/>
                </a:lnTo>
                <a:lnTo>
                  <a:pt x="294" y="380"/>
                </a:lnTo>
                <a:lnTo>
                  <a:pt x="294" y="380"/>
                </a:lnTo>
                <a:lnTo>
                  <a:pt x="305" y="332"/>
                </a:lnTo>
                <a:lnTo>
                  <a:pt x="316" y="279"/>
                </a:lnTo>
                <a:lnTo>
                  <a:pt x="316" y="279"/>
                </a:lnTo>
                <a:lnTo>
                  <a:pt x="317" y="273"/>
                </a:lnTo>
                <a:lnTo>
                  <a:pt x="320" y="264"/>
                </a:lnTo>
                <a:lnTo>
                  <a:pt x="324" y="257"/>
                </a:lnTo>
                <a:lnTo>
                  <a:pt x="327" y="250"/>
                </a:lnTo>
                <a:lnTo>
                  <a:pt x="327" y="250"/>
                </a:lnTo>
                <a:lnTo>
                  <a:pt x="330" y="229"/>
                </a:lnTo>
                <a:lnTo>
                  <a:pt x="334" y="210"/>
                </a:lnTo>
                <a:lnTo>
                  <a:pt x="334" y="210"/>
                </a:lnTo>
                <a:lnTo>
                  <a:pt x="334" y="205"/>
                </a:lnTo>
                <a:lnTo>
                  <a:pt x="333" y="200"/>
                </a:lnTo>
                <a:lnTo>
                  <a:pt x="328" y="187"/>
                </a:lnTo>
                <a:lnTo>
                  <a:pt x="322" y="175"/>
                </a:lnTo>
                <a:lnTo>
                  <a:pt x="318" y="170"/>
                </a:lnTo>
                <a:lnTo>
                  <a:pt x="316" y="167"/>
                </a:lnTo>
                <a:lnTo>
                  <a:pt x="316" y="167"/>
                </a:lnTo>
                <a:lnTo>
                  <a:pt x="312" y="164"/>
                </a:lnTo>
                <a:lnTo>
                  <a:pt x="307" y="164"/>
                </a:lnTo>
                <a:lnTo>
                  <a:pt x="295" y="164"/>
                </a:lnTo>
                <a:lnTo>
                  <a:pt x="279" y="167"/>
                </a:lnTo>
                <a:lnTo>
                  <a:pt x="279" y="167"/>
                </a:lnTo>
                <a:lnTo>
                  <a:pt x="277" y="157"/>
                </a:lnTo>
                <a:lnTo>
                  <a:pt x="276" y="150"/>
                </a:lnTo>
                <a:lnTo>
                  <a:pt x="276" y="145"/>
                </a:lnTo>
                <a:lnTo>
                  <a:pt x="276" y="145"/>
                </a:lnTo>
                <a:lnTo>
                  <a:pt x="278" y="139"/>
                </a:lnTo>
                <a:lnTo>
                  <a:pt x="279" y="134"/>
                </a:lnTo>
                <a:lnTo>
                  <a:pt x="279" y="134"/>
                </a:lnTo>
                <a:lnTo>
                  <a:pt x="281" y="128"/>
                </a:lnTo>
                <a:lnTo>
                  <a:pt x="282" y="124"/>
                </a:lnTo>
                <a:lnTo>
                  <a:pt x="283" y="123"/>
                </a:lnTo>
                <a:lnTo>
                  <a:pt x="283" y="123"/>
                </a:lnTo>
                <a:lnTo>
                  <a:pt x="290" y="119"/>
                </a:lnTo>
                <a:lnTo>
                  <a:pt x="296" y="115"/>
                </a:lnTo>
                <a:lnTo>
                  <a:pt x="301" y="109"/>
                </a:lnTo>
                <a:lnTo>
                  <a:pt x="301" y="109"/>
                </a:lnTo>
                <a:lnTo>
                  <a:pt x="302" y="105"/>
                </a:lnTo>
                <a:lnTo>
                  <a:pt x="304" y="103"/>
                </a:lnTo>
                <a:lnTo>
                  <a:pt x="302" y="100"/>
                </a:lnTo>
                <a:lnTo>
                  <a:pt x="301" y="98"/>
                </a:lnTo>
                <a:lnTo>
                  <a:pt x="299" y="95"/>
                </a:lnTo>
                <a:lnTo>
                  <a:pt x="298" y="94"/>
                </a:lnTo>
                <a:lnTo>
                  <a:pt x="301" y="80"/>
                </a:lnTo>
                <a:lnTo>
                  <a:pt x="301" y="80"/>
                </a:lnTo>
                <a:lnTo>
                  <a:pt x="301" y="74"/>
                </a:lnTo>
                <a:lnTo>
                  <a:pt x="300" y="68"/>
                </a:lnTo>
                <a:lnTo>
                  <a:pt x="299" y="63"/>
                </a:lnTo>
                <a:lnTo>
                  <a:pt x="298" y="58"/>
                </a:lnTo>
                <a:lnTo>
                  <a:pt x="298" y="58"/>
                </a:lnTo>
                <a:lnTo>
                  <a:pt x="296" y="56"/>
                </a:lnTo>
                <a:lnTo>
                  <a:pt x="295" y="54"/>
                </a:lnTo>
                <a:lnTo>
                  <a:pt x="290" y="49"/>
                </a:lnTo>
                <a:lnTo>
                  <a:pt x="282" y="45"/>
                </a:lnTo>
                <a:lnTo>
                  <a:pt x="272" y="40"/>
                </a:lnTo>
                <a:lnTo>
                  <a:pt x="272" y="40"/>
                </a:lnTo>
                <a:lnTo>
                  <a:pt x="261" y="36"/>
                </a:lnTo>
                <a:lnTo>
                  <a:pt x="249" y="35"/>
                </a:lnTo>
                <a:lnTo>
                  <a:pt x="240" y="35"/>
                </a:lnTo>
                <a:lnTo>
                  <a:pt x="232" y="36"/>
                </a:lnTo>
                <a:lnTo>
                  <a:pt x="232" y="36"/>
                </a:lnTo>
                <a:lnTo>
                  <a:pt x="223" y="39"/>
                </a:lnTo>
                <a:lnTo>
                  <a:pt x="217" y="41"/>
                </a:lnTo>
                <a:lnTo>
                  <a:pt x="211" y="47"/>
                </a:lnTo>
                <a:lnTo>
                  <a:pt x="211" y="47"/>
                </a:lnTo>
                <a:lnTo>
                  <a:pt x="207" y="51"/>
                </a:lnTo>
                <a:lnTo>
                  <a:pt x="204" y="57"/>
                </a:lnTo>
                <a:lnTo>
                  <a:pt x="200" y="66"/>
                </a:lnTo>
                <a:lnTo>
                  <a:pt x="196" y="80"/>
                </a:lnTo>
                <a:lnTo>
                  <a:pt x="189" y="76"/>
                </a:lnTo>
                <a:lnTo>
                  <a:pt x="189" y="76"/>
                </a:lnTo>
                <a:lnTo>
                  <a:pt x="184" y="76"/>
                </a:lnTo>
                <a:lnTo>
                  <a:pt x="181" y="75"/>
                </a:lnTo>
                <a:lnTo>
                  <a:pt x="178" y="76"/>
                </a:lnTo>
                <a:lnTo>
                  <a:pt x="178" y="76"/>
                </a:lnTo>
                <a:lnTo>
                  <a:pt x="177" y="76"/>
                </a:lnTo>
                <a:lnTo>
                  <a:pt x="175" y="74"/>
                </a:lnTo>
                <a:lnTo>
                  <a:pt x="175" y="69"/>
                </a:lnTo>
                <a:lnTo>
                  <a:pt x="175" y="69"/>
                </a:lnTo>
                <a:lnTo>
                  <a:pt x="173" y="53"/>
                </a:lnTo>
                <a:lnTo>
                  <a:pt x="173" y="40"/>
                </a:lnTo>
                <a:lnTo>
                  <a:pt x="175" y="29"/>
                </a:lnTo>
                <a:lnTo>
                  <a:pt x="175" y="29"/>
                </a:lnTo>
                <a:lnTo>
                  <a:pt x="177" y="19"/>
                </a:lnTo>
                <a:lnTo>
                  <a:pt x="181" y="10"/>
                </a:lnTo>
                <a:lnTo>
                  <a:pt x="183" y="2"/>
                </a:lnTo>
                <a:lnTo>
                  <a:pt x="183" y="1"/>
                </a:lnTo>
                <a:lnTo>
                  <a:pt x="182" y="0"/>
                </a:lnTo>
                <a:lnTo>
                  <a:pt x="182" y="0"/>
                </a:lnTo>
                <a:lnTo>
                  <a:pt x="179" y="0"/>
                </a:lnTo>
                <a:lnTo>
                  <a:pt x="177" y="2"/>
                </a:lnTo>
                <a:lnTo>
                  <a:pt x="172" y="7"/>
                </a:lnTo>
                <a:lnTo>
                  <a:pt x="167" y="15"/>
                </a:lnTo>
                <a:lnTo>
                  <a:pt x="167" y="15"/>
                </a:lnTo>
                <a:lnTo>
                  <a:pt x="161" y="12"/>
                </a:lnTo>
                <a:lnTo>
                  <a:pt x="153" y="11"/>
                </a:lnTo>
                <a:lnTo>
                  <a:pt x="153" y="11"/>
                </a:lnTo>
                <a:lnTo>
                  <a:pt x="149" y="12"/>
                </a:lnTo>
                <a:lnTo>
                  <a:pt x="146" y="15"/>
                </a:lnTo>
                <a:lnTo>
                  <a:pt x="142" y="19"/>
                </a:lnTo>
                <a:lnTo>
                  <a:pt x="142" y="19"/>
                </a:lnTo>
                <a:close/>
                <a:moveTo>
                  <a:pt x="135" y="40"/>
                </a:moveTo>
                <a:lnTo>
                  <a:pt x="146" y="25"/>
                </a:lnTo>
                <a:lnTo>
                  <a:pt x="146" y="25"/>
                </a:lnTo>
                <a:lnTo>
                  <a:pt x="142" y="47"/>
                </a:lnTo>
                <a:lnTo>
                  <a:pt x="142" y="47"/>
                </a:lnTo>
                <a:lnTo>
                  <a:pt x="142" y="48"/>
                </a:lnTo>
                <a:lnTo>
                  <a:pt x="143" y="49"/>
                </a:lnTo>
                <a:lnTo>
                  <a:pt x="146" y="52"/>
                </a:lnTo>
                <a:lnTo>
                  <a:pt x="148" y="54"/>
                </a:lnTo>
                <a:lnTo>
                  <a:pt x="149" y="56"/>
                </a:lnTo>
                <a:lnTo>
                  <a:pt x="149" y="58"/>
                </a:lnTo>
                <a:lnTo>
                  <a:pt x="149" y="58"/>
                </a:lnTo>
                <a:lnTo>
                  <a:pt x="148" y="60"/>
                </a:lnTo>
                <a:lnTo>
                  <a:pt x="146" y="62"/>
                </a:lnTo>
                <a:lnTo>
                  <a:pt x="140" y="65"/>
                </a:lnTo>
                <a:lnTo>
                  <a:pt x="131" y="69"/>
                </a:lnTo>
                <a:lnTo>
                  <a:pt x="135" y="40"/>
                </a:lnTo>
                <a:close/>
                <a:moveTo>
                  <a:pt x="80" y="33"/>
                </a:moveTo>
                <a:lnTo>
                  <a:pt x="73" y="62"/>
                </a:lnTo>
                <a:lnTo>
                  <a:pt x="73" y="62"/>
                </a:lnTo>
                <a:lnTo>
                  <a:pt x="68" y="59"/>
                </a:lnTo>
                <a:lnTo>
                  <a:pt x="66" y="56"/>
                </a:lnTo>
                <a:lnTo>
                  <a:pt x="65" y="53"/>
                </a:lnTo>
                <a:lnTo>
                  <a:pt x="65" y="51"/>
                </a:lnTo>
                <a:lnTo>
                  <a:pt x="65" y="51"/>
                </a:lnTo>
                <a:lnTo>
                  <a:pt x="68" y="46"/>
                </a:lnTo>
                <a:lnTo>
                  <a:pt x="73" y="40"/>
                </a:lnTo>
                <a:lnTo>
                  <a:pt x="80" y="33"/>
                </a:lnTo>
                <a:lnTo>
                  <a:pt x="80" y="33"/>
                </a:lnTo>
                <a:close/>
                <a:moveTo>
                  <a:pt x="167" y="112"/>
                </a:moveTo>
                <a:lnTo>
                  <a:pt x="167" y="112"/>
                </a:lnTo>
                <a:lnTo>
                  <a:pt x="175" y="116"/>
                </a:lnTo>
                <a:lnTo>
                  <a:pt x="175" y="116"/>
                </a:lnTo>
                <a:lnTo>
                  <a:pt x="173" y="117"/>
                </a:lnTo>
                <a:lnTo>
                  <a:pt x="173" y="118"/>
                </a:lnTo>
                <a:lnTo>
                  <a:pt x="175" y="119"/>
                </a:lnTo>
                <a:lnTo>
                  <a:pt x="175" y="119"/>
                </a:lnTo>
                <a:lnTo>
                  <a:pt x="181" y="127"/>
                </a:lnTo>
                <a:lnTo>
                  <a:pt x="190" y="144"/>
                </a:lnTo>
                <a:lnTo>
                  <a:pt x="200" y="159"/>
                </a:lnTo>
                <a:lnTo>
                  <a:pt x="204" y="167"/>
                </a:lnTo>
                <a:lnTo>
                  <a:pt x="204" y="167"/>
                </a:lnTo>
                <a:lnTo>
                  <a:pt x="183" y="170"/>
                </a:lnTo>
                <a:lnTo>
                  <a:pt x="165" y="173"/>
                </a:lnTo>
                <a:lnTo>
                  <a:pt x="146" y="174"/>
                </a:lnTo>
                <a:lnTo>
                  <a:pt x="106" y="174"/>
                </a:lnTo>
                <a:lnTo>
                  <a:pt x="106" y="174"/>
                </a:lnTo>
                <a:lnTo>
                  <a:pt x="97" y="173"/>
                </a:lnTo>
                <a:lnTo>
                  <a:pt x="84" y="170"/>
                </a:lnTo>
                <a:lnTo>
                  <a:pt x="70" y="167"/>
                </a:lnTo>
                <a:lnTo>
                  <a:pt x="65" y="105"/>
                </a:lnTo>
                <a:lnTo>
                  <a:pt x="61" y="98"/>
                </a:lnTo>
                <a:lnTo>
                  <a:pt x="65" y="94"/>
                </a:lnTo>
                <a:lnTo>
                  <a:pt x="65" y="94"/>
                </a:lnTo>
                <a:lnTo>
                  <a:pt x="71" y="93"/>
                </a:lnTo>
                <a:lnTo>
                  <a:pt x="76" y="91"/>
                </a:lnTo>
                <a:lnTo>
                  <a:pt x="80" y="87"/>
                </a:lnTo>
                <a:lnTo>
                  <a:pt x="80" y="87"/>
                </a:lnTo>
                <a:lnTo>
                  <a:pt x="82" y="84"/>
                </a:lnTo>
                <a:lnTo>
                  <a:pt x="83" y="81"/>
                </a:lnTo>
                <a:lnTo>
                  <a:pt x="84" y="74"/>
                </a:lnTo>
                <a:lnTo>
                  <a:pt x="84" y="65"/>
                </a:lnTo>
                <a:lnTo>
                  <a:pt x="109" y="65"/>
                </a:lnTo>
                <a:lnTo>
                  <a:pt x="113" y="65"/>
                </a:lnTo>
                <a:lnTo>
                  <a:pt x="113" y="65"/>
                </a:lnTo>
                <a:lnTo>
                  <a:pt x="112" y="65"/>
                </a:lnTo>
                <a:lnTo>
                  <a:pt x="111" y="66"/>
                </a:lnTo>
                <a:lnTo>
                  <a:pt x="112" y="69"/>
                </a:lnTo>
                <a:lnTo>
                  <a:pt x="117" y="72"/>
                </a:lnTo>
                <a:lnTo>
                  <a:pt x="117" y="72"/>
                </a:lnTo>
                <a:lnTo>
                  <a:pt x="128" y="78"/>
                </a:lnTo>
                <a:lnTo>
                  <a:pt x="135" y="83"/>
                </a:lnTo>
                <a:lnTo>
                  <a:pt x="135" y="83"/>
                </a:lnTo>
                <a:lnTo>
                  <a:pt x="137" y="86"/>
                </a:lnTo>
                <a:lnTo>
                  <a:pt x="140" y="89"/>
                </a:lnTo>
                <a:lnTo>
                  <a:pt x="144" y="92"/>
                </a:lnTo>
                <a:lnTo>
                  <a:pt x="148" y="93"/>
                </a:lnTo>
                <a:lnTo>
                  <a:pt x="153" y="94"/>
                </a:lnTo>
                <a:lnTo>
                  <a:pt x="153" y="94"/>
                </a:lnTo>
                <a:lnTo>
                  <a:pt x="160" y="95"/>
                </a:lnTo>
                <a:lnTo>
                  <a:pt x="165" y="97"/>
                </a:lnTo>
                <a:lnTo>
                  <a:pt x="170" y="98"/>
                </a:lnTo>
                <a:lnTo>
                  <a:pt x="170" y="98"/>
                </a:lnTo>
                <a:lnTo>
                  <a:pt x="167" y="105"/>
                </a:lnTo>
                <a:lnTo>
                  <a:pt x="167" y="110"/>
                </a:lnTo>
                <a:lnTo>
                  <a:pt x="167" y="112"/>
                </a:lnTo>
                <a:lnTo>
                  <a:pt x="167" y="112"/>
                </a:lnTo>
                <a:close/>
                <a:moveTo>
                  <a:pt x="171" y="98"/>
                </a:moveTo>
                <a:lnTo>
                  <a:pt x="171" y="98"/>
                </a:lnTo>
                <a:lnTo>
                  <a:pt x="170" y="98"/>
                </a:lnTo>
                <a:lnTo>
                  <a:pt x="170" y="98"/>
                </a:lnTo>
                <a:lnTo>
                  <a:pt x="171" y="98"/>
                </a:lnTo>
                <a:lnTo>
                  <a:pt x="171" y="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31330FCB-7B6C-4E25-B480-3513E8E89557}"/>
              </a:ext>
            </a:extLst>
          </p:cNvPr>
          <p:cNvSpPr>
            <a:spLocks/>
          </p:cNvSpPr>
          <p:nvPr/>
        </p:nvSpPr>
        <p:spPr bwMode="auto">
          <a:xfrm>
            <a:off x="2816703" y="4683503"/>
            <a:ext cx="537947" cy="1666160"/>
          </a:xfrm>
          <a:custGeom>
            <a:avLst/>
            <a:gdLst>
              <a:gd name="T0" fmla="*/ 79 w 401"/>
              <a:gd name="T1" fmla="*/ 2 h 1242"/>
              <a:gd name="T2" fmla="*/ 39 w 401"/>
              <a:gd name="T3" fmla="*/ 15 h 1242"/>
              <a:gd name="T4" fmla="*/ 10 w 401"/>
              <a:gd name="T5" fmla="*/ 52 h 1242"/>
              <a:gd name="T6" fmla="*/ 4 w 401"/>
              <a:gd name="T7" fmla="*/ 176 h 1242"/>
              <a:gd name="T8" fmla="*/ 1 w 401"/>
              <a:gd name="T9" fmla="*/ 267 h 1242"/>
              <a:gd name="T10" fmla="*/ 26 w 401"/>
              <a:gd name="T11" fmla="*/ 328 h 1242"/>
              <a:gd name="T12" fmla="*/ 24 w 401"/>
              <a:gd name="T13" fmla="*/ 386 h 1242"/>
              <a:gd name="T14" fmla="*/ 27 w 401"/>
              <a:gd name="T15" fmla="*/ 435 h 1242"/>
              <a:gd name="T16" fmla="*/ 49 w 401"/>
              <a:gd name="T17" fmla="*/ 438 h 1242"/>
              <a:gd name="T18" fmla="*/ 56 w 401"/>
              <a:gd name="T19" fmla="*/ 487 h 1242"/>
              <a:gd name="T20" fmla="*/ 61 w 401"/>
              <a:gd name="T21" fmla="*/ 498 h 1242"/>
              <a:gd name="T22" fmla="*/ 53 w 401"/>
              <a:gd name="T23" fmla="*/ 556 h 1242"/>
              <a:gd name="T24" fmla="*/ 47 w 401"/>
              <a:gd name="T25" fmla="*/ 610 h 1242"/>
              <a:gd name="T26" fmla="*/ 53 w 401"/>
              <a:gd name="T27" fmla="*/ 673 h 1242"/>
              <a:gd name="T28" fmla="*/ 91 w 401"/>
              <a:gd name="T29" fmla="*/ 764 h 1242"/>
              <a:gd name="T30" fmla="*/ 87 w 401"/>
              <a:gd name="T31" fmla="*/ 905 h 1242"/>
              <a:gd name="T32" fmla="*/ 47 w 401"/>
              <a:gd name="T33" fmla="*/ 1100 h 1242"/>
              <a:gd name="T34" fmla="*/ 46 w 401"/>
              <a:gd name="T35" fmla="*/ 1183 h 1242"/>
              <a:gd name="T36" fmla="*/ 46 w 401"/>
              <a:gd name="T37" fmla="*/ 1213 h 1242"/>
              <a:gd name="T38" fmla="*/ 73 w 401"/>
              <a:gd name="T39" fmla="*/ 1219 h 1242"/>
              <a:gd name="T40" fmla="*/ 79 w 401"/>
              <a:gd name="T41" fmla="*/ 1239 h 1242"/>
              <a:gd name="T42" fmla="*/ 182 w 401"/>
              <a:gd name="T43" fmla="*/ 1242 h 1242"/>
              <a:gd name="T44" fmla="*/ 209 w 401"/>
              <a:gd name="T45" fmla="*/ 1232 h 1242"/>
              <a:gd name="T46" fmla="*/ 199 w 401"/>
              <a:gd name="T47" fmla="*/ 1216 h 1242"/>
              <a:gd name="T48" fmla="*/ 144 w 401"/>
              <a:gd name="T49" fmla="*/ 1198 h 1242"/>
              <a:gd name="T50" fmla="*/ 148 w 401"/>
              <a:gd name="T51" fmla="*/ 1177 h 1242"/>
              <a:gd name="T52" fmla="*/ 223 w 401"/>
              <a:gd name="T53" fmla="*/ 1011 h 1242"/>
              <a:gd name="T54" fmla="*/ 249 w 401"/>
              <a:gd name="T55" fmla="*/ 928 h 1242"/>
              <a:gd name="T56" fmla="*/ 228 w 401"/>
              <a:gd name="T57" fmla="*/ 709 h 1242"/>
              <a:gd name="T58" fmla="*/ 262 w 401"/>
              <a:gd name="T59" fmla="*/ 634 h 1242"/>
              <a:gd name="T60" fmla="*/ 288 w 401"/>
              <a:gd name="T61" fmla="*/ 604 h 1242"/>
              <a:gd name="T62" fmla="*/ 301 w 401"/>
              <a:gd name="T63" fmla="*/ 602 h 1242"/>
              <a:gd name="T64" fmla="*/ 308 w 401"/>
              <a:gd name="T65" fmla="*/ 587 h 1242"/>
              <a:gd name="T66" fmla="*/ 269 w 401"/>
              <a:gd name="T67" fmla="*/ 414 h 1242"/>
              <a:gd name="T68" fmla="*/ 294 w 401"/>
              <a:gd name="T69" fmla="*/ 392 h 1242"/>
              <a:gd name="T70" fmla="*/ 338 w 401"/>
              <a:gd name="T71" fmla="*/ 385 h 1242"/>
              <a:gd name="T72" fmla="*/ 373 w 401"/>
              <a:gd name="T73" fmla="*/ 288 h 1242"/>
              <a:gd name="T74" fmla="*/ 399 w 401"/>
              <a:gd name="T75" fmla="*/ 169 h 1242"/>
              <a:gd name="T76" fmla="*/ 387 w 401"/>
              <a:gd name="T77" fmla="*/ 113 h 1242"/>
              <a:gd name="T78" fmla="*/ 376 w 401"/>
              <a:gd name="T79" fmla="*/ 94 h 1242"/>
              <a:gd name="T80" fmla="*/ 347 w 401"/>
              <a:gd name="T81" fmla="*/ 77 h 1242"/>
              <a:gd name="T82" fmla="*/ 340 w 401"/>
              <a:gd name="T83" fmla="*/ 87 h 1242"/>
              <a:gd name="T84" fmla="*/ 327 w 401"/>
              <a:gd name="T85" fmla="*/ 141 h 1242"/>
              <a:gd name="T86" fmla="*/ 337 w 401"/>
              <a:gd name="T87" fmla="*/ 162 h 1242"/>
              <a:gd name="T88" fmla="*/ 326 w 401"/>
              <a:gd name="T89" fmla="*/ 210 h 1242"/>
              <a:gd name="T90" fmla="*/ 286 w 401"/>
              <a:gd name="T91" fmla="*/ 313 h 1242"/>
              <a:gd name="T92" fmla="*/ 183 w 401"/>
              <a:gd name="T93" fmla="*/ 253 h 1242"/>
              <a:gd name="T94" fmla="*/ 174 w 401"/>
              <a:gd name="T95" fmla="*/ 198 h 1242"/>
              <a:gd name="T96" fmla="*/ 196 w 401"/>
              <a:gd name="T97" fmla="*/ 175 h 1242"/>
              <a:gd name="T98" fmla="*/ 200 w 401"/>
              <a:gd name="T99" fmla="*/ 143 h 1242"/>
              <a:gd name="T100" fmla="*/ 200 w 401"/>
              <a:gd name="T101" fmla="*/ 120 h 1242"/>
              <a:gd name="T102" fmla="*/ 203 w 401"/>
              <a:gd name="T103" fmla="*/ 112 h 1242"/>
              <a:gd name="T104" fmla="*/ 193 w 401"/>
              <a:gd name="T105" fmla="*/ 98 h 1242"/>
              <a:gd name="T106" fmla="*/ 197 w 401"/>
              <a:gd name="T107" fmla="*/ 63 h 1242"/>
              <a:gd name="T108" fmla="*/ 177 w 401"/>
              <a:gd name="T109" fmla="*/ 14 h 1242"/>
              <a:gd name="T110" fmla="*/ 153 w 401"/>
              <a:gd name="T111" fmla="*/ 5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1" h="1242">
                <a:moveTo>
                  <a:pt x="153" y="5"/>
                </a:moveTo>
                <a:lnTo>
                  <a:pt x="153" y="5"/>
                </a:lnTo>
                <a:lnTo>
                  <a:pt x="119" y="2"/>
                </a:lnTo>
                <a:lnTo>
                  <a:pt x="91" y="0"/>
                </a:lnTo>
                <a:lnTo>
                  <a:pt x="79" y="2"/>
                </a:lnTo>
                <a:lnTo>
                  <a:pt x="68" y="3"/>
                </a:lnTo>
                <a:lnTo>
                  <a:pt x="68" y="3"/>
                </a:lnTo>
                <a:lnTo>
                  <a:pt x="58" y="6"/>
                </a:lnTo>
                <a:lnTo>
                  <a:pt x="49" y="11"/>
                </a:lnTo>
                <a:lnTo>
                  <a:pt x="39" y="15"/>
                </a:lnTo>
                <a:lnTo>
                  <a:pt x="30" y="23"/>
                </a:lnTo>
                <a:lnTo>
                  <a:pt x="23" y="29"/>
                </a:lnTo>
                <a:lnTo>
                  <a:pt x="16" y="37"/>
                </a:lnTo>
                <a:lnTo>
                  <a:pt x="12" y="44"/>
                </a:lnTo>
                <a:lnTo>
                  <a:pt x="10" y="52"/>
                </a:lnTo>
                <a:lnTo>
                  <a:pt x="10" y="52"/>
                </a:lnTo>
                <a:lnTo>
                  <a:pt x="9" y="69"/>
                </a:lnTo>
                <a:lnTo>
                  <a:pt x="9" y="92"/>
                </a:lnTo>
                <a:lnTo>
                  <a:pt x="7" y="126"/>
                </a:lnTo>
                <a:lnTo>
                  <a:pt x="4" y="176"/>
                </a:lnTo>
                <a:lnTo>
                  <a:pt x="4" y="176"/>
                </a:lnTo>
                <a:lnTo>
                  <a:pt x="0" y="244"/>
                </a:lnTo>
                <a:lnTo>
                  <a:pt x="0" y="256"/>
                </a:lnTo>
                <a:lnTo>
                  <a:pt x="1" y="267"/>
                </a:lnTo>
                <a:lnTo>
                  <a:pt x="1" y="267"/>
                </a:lnTo>
                <a:lnTo>
                  <a:pt x="7" y="285"/>
                </a:lnTo>
                <a:lnTo>
                  <a:pt x="16" y="303"/>
                </a:lnTo>
                <a:lnTo>
                  <a:pt x="27" y="325"/>
                </a:lnTo>
                <a:lnTo>
                  <a:pt x="27" y="325"/>
                </a:lnTo>
                <a:lnTo>
                  <a:pt x="26" y="328"/>
                </a:lnTo>
                <a:lnTo>
                  <a:pt x="24" y="336"/>
                </a:lnTo>
                <a:lnTo>
                  <a:pt x="23" y="348"/>
                </a:lnTo>
                <a:lnTo>
                  <a:pt x="23" y="368"/>
                </a:lnTo>
                <a:lnTo>
                  <a:pt x="23" y="368"/>
                </a:lnTo>
                <a:lnTo>
                  <a:pt x="24" y="386"/>
                </a:lnTo>
                <a:lnTo>
                  <a:pt x="27" y="401"/>
                </a:lnTo>
                <a:lnTo>
                  <a:pt x="30" y="417"/>
                </a:lnTo>
                <a:lnTo>
                  <a:pt x="30" y="417"/>
                </a:lnTo>
                <a:lnTo>
                  <a:pt x="30" y="424"/>
                </a:lnTo>
                <a:lnTo>
                  <a:pt x="27" y="435"/>
                </a:lnTo>
                <a:lnTo>
                  <a:pt x="24" y="452"/>
                </a:lnTo>
                <a:lnTo>
                  <a:pt x="38" y="432"/>
                </a:lnTo>
                <a:lnTo>
                  <a:pt x="39" y="444"/>
                </a:lnTo>
                <a:lnTo>
                  <a:pt x="49" y="409"/>
                </a:lnTo>
                <a:lnTo>
                  <a:pt x="49" y="438"/>
                </a:lnTo>
                <a:lnTo>
                  <a:pt x="56" y="434"/>
                </a:lnTo>
                <a:lnTo>
                  <a:pt x="56" y="434"/>
                </a:lnTo>
                <a:lnTo>
                  <a:pt x="55" y="457"/>
                </a:lnTo>
                <a:lnTo>
                  <a:pt x="55" y="475"/>
                </a:lnTo>
                <a:lnTo>
                  <a:pt x="56" y="487"/>
                </a:lnTo>
                <a:lnTo>
                  <a:pt x="56" y="487"/>
                </a:lnTo>
                <a:lnTo>
                  <a:pt x="58" y="490"/>
                </a:lnTo>
                <a:lnTo>
                  <a:pt x="59" y="490"/>
                </a:lnTo>
                <a:lnTo>
                  <a:pt x="61" y="492"/>
                </a:lnTo>
                <a:lnTo>
                  <a:pt x="61" y="498"/>
                </a:lnTo>
                <a:lnTo>
                  <a:pt x="61" y="498"/>
                </a:lnTo>
                <a:lnTo>
                  <a:pt x="59" y="522"/>
                </a:lnTo>
                <a:lnTo>
                  <a:pt x="56" y="545"/>
                </a:lnTo>
                <a:lnTo>
                  <a:pt x="56" y="545"/>
                </a:lnTo>
                <a:lnTo>
                  <a:pt x="53" y="556"/>
                </a:lnTo>
                <a:lnTo>
                  <a:pt x="53" y="568"/>
                </a:lnTo>
                <a:lnTo>
                  <a:pt x="52" y="585"/>
                </a:lnTo>
                <a:lnTo>
                  <a:pt x="52" y="585"/>
                </a:lnTo>
                <a:lnTo>
                  <a:pt x="50" y="594"/>
                </a:lnTo>
                <a:lnTo>
                  <a:pt x="47" y="610"/>
                </a:lnTo>
                <a:lnTo>
                  <a:pt x="47" y="610"/>
                </a:lnTo>
                <a:lnTo>
                  <a:pt x="46" y="622"/>
                </a:lnTo>
                <a:lnTo>
                  <a:pt x="47" y="643"/>
                </a:lnTo>
                <a:lnTo>
                  <a:pt x="50" y="657"/>
                </a:lnTo>
                <a:lnTo>
                  <a:pt x="53" y="673"/>
                </a:lnTo>
                <a:lnTo>
                  <a:pt x="59" y="689"/>
                </a:lnTo>
                <a:lnTo>
                  <a:pt x="65" y="706"/>
                </a:lnTo>
                <a:lnTo>
                  <a:pt x="65" y="706"/>
                </a:lnTo>
                <a:lnTo>
                  <a:pt x="81" y="740"/>
                </a:lnTo>
                <a:lnTo>
                  <a:pt x="91" y="764"/>
                </a:lnTo>
                <a:lnTo>
                  <a:pt x="96" y="783"/>
                </a:lnTo>
                <a:lnTo>
                  <a:pt x="98" y="792"/>
                </a:lnTo>
                <a:lnTo>
                  <a:pt x="98" y="792"/>
                </a:lnTo>
                <a:lnTo>
                  <a:pt x="87" y="905"/>
                </a:lnTo>
                <a:lnTo>
                  <a:pt x="87" y="905"/>
                </a:lnTo>
                <a:lnTo>
                  <a:pt x="73" y="951"/>
                </a:lnTo>
                <a:lnTo>
                  <a:pt x="58" y="1010"/>
                </a:lnTo>
                <a:lnTo>
                  <a:pt x="58" y="1010"/>
                </a:lnTo>
                <a:lnTo>
                  <a:pt x="53" y="1043"/>
                </a:lnTo>
                <a:lnTo>
                  <a:pt x="47" y="1100"/>
                </a:lnTo>
                <a:lnTo>
                  <a:pt x="38" y="1177"/>
                </a:lnTo>
                <a:lnTo>
                  <a:pt x="38" y="1177"/>
                </a:lnTo>
                <a:lnTo>
                  <a:pt x="41" y="1180"/>
                </a:lnTo>
                <a:lnTo>
                  <a:pt x="42" y="1181"/>
                </a:lnTo>
                <a:lnTo>
                  <a:pt x="46" y="1183"/>
                </a:lnTo>
                <a:lnTo>
                  <a:pt x="46" y="1183"/>
                </a:lnTo>
                <a:lnTo>
                  <a:pt x="46" y="1187"/>
                </a:lnTo>
                <a:lnTo>
                  <a:pt x="46" y="1198"/>
                </a:lnTo>
                <a:lnTo>
                  <a:pt x="46" y="1209"/>
                </a:lnTo>
                <a:lnTo>
                  <a:pt x="46" y="1213"/>
                </a:lnTo>
                <a:lnTo>
                  <a:pt x="47" y="1215"/>
                </a:lnTo>
                <a:lnTo>
                  <a:pt x="47" y="1215"/>
                </a:lnTo>
                <a:lnTo>
                  <a:pt x="61" y="1218"/>
                </a:lnTo>
                <a:lnTo>
                  <a:pt x="73" y="1219"/>
                </a:lnTo>
                <a:lnTo>
                  <a:pt x="73" y="1219"/>
                </a:lnTo>
                <a:lnTo>
                  <a:pt x="75" y="1229"/>
                </a:lnTo>
                <a:lnTo>
                  <a:pt x="76" y="1235"/>
                </a:lnTo>
                <a:lnTo>
                  <a:pt x="76" y="1238"/>
                </a:lnTo>
                <a:lnTo>
                  <a:pt x="79" y="1239"/>
                </a:lnTo>
                <a:lnTo>
                  <a:pt x="79" y="1239"/>
                </a:lnTo>
                <a:lnTo>
                  <a:pt x="84" y="1241"/>
                </a:lnTo>
                <a:lnTo>
                  <a:pt x="95" y="1242"/>
                </a:lnTo>
                <a:lnTo>
                  <a:pt x="125" y="1242"/>
                </a:lnTo>
                <a:lnTo>
                  <a:pt x="182" y="1242"/>
                </a:lnTo>
                <a:lnTo>
                  <a:pt x="182" y="1242"/>
                </a:lnTo>
                <a:lnTo>
                  <a:pt x="194" y="1241"/>
                </a:lnTo>
                <a:lnTo>
                  <a:pt x="202" y="1238"/>
                </a:lnTo>
                <a:lnTo>
                  <a:pt x="206" y="1235"/>
                </a:lnTo>
                <a:lnTo>
                  <a:pt x="209" y="1232"/>
                </a:lnTo>
                <a:lnTo>
                  <a:pt x="209" y="1232"/>
                </a:lnTo>
                <a:lnTo>
                  <a:pt x="211" y="1229"/>
                </a:lnTo>
                <a:lnTo>
                  <a:pt x="214" y="1226"/>
                </a:lnTo>
                <a:lnTo>
                  <a:pt x="214" y="1224"/>
                </a:lnTo>
                <a:lnTo>
                  <a:pt x="211" y="1223"/>
                </a:lnTo>
                <a:lnTo>
                  <a:pt x="199" y="1216"/>
                </a:lnTo>
                <a:lnTo>
                  <a:pt x="199" y="1216"/>
                </a:lnTo>
                <a:lnTo>
                  <a:pt x="159" y="1204"/>
                </a:lnTo>
                <a:lnTo>
                  <a:pt x="141" y="1200"/>
                </a:lnTo>
                <a:lnTo>
                  <a:pt x="141" y="1200"/>
                </a:lnTo>
                <a:lnTo>
                  <a:pt x="144" y="1198"/>
                </a:lnTo>
                <a:lnTo>
                  <a:pt x="147" y="1196"/>
                </a:lnTo>
                <a:lnTo>
                  <a:pt x="147" y="1195"/>
                </a:lnTo>
                <a:lnTo>
                  <a:pt x="147" y="1195"/>
                </a:lnTo>
                <a:lnTo>
                  <a:pt x="147" y="1187"/>
                </a:lnTo>
                <a:lnTo>
                  <a:pt x="148" y="1177"/>
                </a:lnTo>
                <a:lnTo>
                  <a:pt x="151" y="1161"/>
                </a:lnTo>
                <a:lnTo>
                  <a:pt x="157" y="1144"/>
                </a:lnTo>
                <a:lnTo>
                  <a:pt x="157" y="1144"/>
                </a:lnTo>
                <a:lnTo>
                  <a:pt x="199" y="1063"/>
                </a:lnTo>
                <a:lnTo>
                  <a:pt x="223" y="1011"/>
                </a:lnTo>
                <a:lnTo>
                  <a:pt x="232" y="990"/>
                </a:lnTo>
                <a:lnTo>
                  <a:pt x="239" y="973"/>
                </a:lnTo>
                <a:lnTo>
                  <a:pt x="239" y="973"/>
                </a:lnTo>
                <a:lnTo>
                  <a:pt x="245" y="950"/>
                </a:lnTo>
                <a:lnTo>
                  <a:pt x="249" y="928"/>
                </a:lnTo>
                <a:lnTo>
                  <a:pt x="251" y="910"/>
                </a:lnTo>
                <a:lnTo>
                  <a:pt x="249" y="892"/>
                </a:lnTo>
                <a:lnTo>
                  <a:pt x="249" y="892"/>
                </a:lnTo>
                <a:lnTo>
                  <a:pt x="228" y="709"/>
                </a:lnTo>
                <a:lnTo>
                  <a:pt x="228" y="709"/>
                </a:lnTo>
                <a:lnTo>
                  <a:pt x="235" y="674"/>
                </a:lnTo>
                <a:lnTo>
                  <a:pt x="242" y="651"/>
                </a:lnTo>
                <a:lnTo>
                  <a:pt x="246" y="640"/>
                </a:lnTo>
                <a:lnTo>
                  <a:pt x="246" y="640"/>
                </a:lnTo>
                <a:lnTo>
                  <a:pt x="262" y="634"/>
                </a:lnTo>
                <a:lnTo>
                  <a:pt x="275" y="628"/>
                </a:lnTo>
                <a:lnTo>
                  <a:pt x="275" y="628"/>
                </a:lnTo>
                <a:lnTo>
                  <a:pt x="278" y="624"/>
                </a:lnTo>
                <a:lnTo>
                  <a:pt x="283" y="614"/>
                </a:lnTo>
                <a:lnTo>
                  <a:pt x="288" y="604"/>
                </a:lnTo>
                <a:lnTo>
                  <a:pt x="292" y="598"/>
                </a:lnTo>
                <a:lnTo>
                  <a:pt x="292" y="598"/>
                </a:lnTo>
                <a:lnTo>
                  <a:pt x="294" y="598"/>
                </a:lnTo>
                <a:lnTo>
                  <a:pt x="297" y="599"/>
                </a:lnTo>
                <a:lnTo>
                  <a:pt x="301" y="602"/>
                </a:lnTo>
                <a:lnTo>
                  <a:pt x="304" y="604"/>
                </a:lnTo>
                <a:lnTo>
                  <a:pt x="306" y="601"/>
                </a:lnTo>
                <a:lnTo>
                  <a:pt x="308" y="596"/>
                </a:lnTo>
                <a:lnTo>
                  <a:pt x="308" y="587"/>
                </a:lnTo>
                <a:lnTo>
                  <a:pt x="308" y="587"/>
                </a:lnTo>
                <a:lnTo>
                  <a:pt x="306" y="571"/>
                </a:lnTo>
                <a:lnTo>
                  <a:pt x="301" y="547"/>
                </a:lnTo>
                <a:lnTo>
                  <a:pt x="289" y="490"/>
                </a:lnTo>
                <a:lnTo>
                  <a:pt x="275" y="438"/>
                </a:lnTo>
                <a:lnTo>
                  <a:pt x="269" y="414"/>
                </a:lnTo>
                <a:lnTo>
                  <a:pt x="269" y="414"/>
                </a:lnTo>
                <a:lnTo>
                  <a:pt x="262" y="389"/>
                </a:lnTo>
                <a:lnTo>
                  <a:pt x="262" y="389"/>
                </a:lnTo>
                <a:lnTo>
                  <a:pt x="272" y="389"/>
                </a:lnTo>
                <a:lnTo>
                  <a:pt x="294" y="392"/>
                </a:lnTo>
                <a:lnTo>
                  <a:pt x="308" y="392"/>
                </a:lnTo>
                <a:lnTo>
                  <a:pt x="320" y="391"/>
                </a:lnTo>
                <a:lnTo>
                  <a:pt x="330" y="389"/>
                </a:lnTo>
                <a:lnTo>
                  <a:pt x="335" y="388"/>
                </a:lnTo>
                <a:lnTo>
                  <a:pt x="338" y="385"/>
                </a:lnTo>
                <a:lnTo>
                  <a:pt x="338" y="385"/>
                </a:lnTo>
                <a:lnTo>
                  <a:pt x="341" y="380"/>
                </a:lnTo>
                <a:lnTo>
                  <a:pt x="344" y="374"/>
                </a:lnTo>
                <a:lnTo>
                  <a:pt x="353" y="351"/>
                </a:lnTo>
                <a:lnTo>
                  <a:pt x="373" y="288"/>
                </a:lnTo>
                <a:lnTo>
                  <a:pt x="399" y="202"/>
                </a:lnTo>
                <a:lnTo>
                  <a:pt x="387" y="188"/>
                </a:lnTo>
                <a:lnTo>
                  <a:pt x="387" y="188"/>
                </a:lnTo>
                <a:lnTo>
                  <a:pt x="393" y="178"/>
                </a:lnTo>
                <a:lnTo>
                  <a:pt x="399" y="169"/>
                </a:lnTo>
                <a:lnTo>
                  <a:pt x="401" y="161"/>
                </a:lnTo>
                <a:lnTo>
                  <a:pt x="401" y="161"/>
                </a:lnTo>
                <a:lnTo>
                  <a:pt x="399" y="152"/>
                </a:lnTo>
                <a:lnTo>
                  <a:pt x="395" y="136"/>
                </a:lnTo>
                <a:lnTo>
                  <a:pt x="387" y="113"/>
                </a:lnTo>
                <a:lnTo>
                  <a:pt x="387" y="113"/>
                </a:lnTo>
                <a:lnTo>
                  <a:pt x="383" y="103"/>
                </a:lnTo>
                <a:lnTo>
                  <a:pt x="380" y="97"/>
                </a:lnTo>
                <a:lnTo>
                  <a:pt x="376" y="94"/>
                </a:lnTo>
                <a:lnTo>
                  <a:pt x="376" y="94"/>
                </a:lnTo>
                <a:lnTo>
                  <a:pt x="364" y="86"/>
                </a:lnTo>
                <a:lnTo>
                  <a:pt x="353" y="81"/>
                </a:lnTo>
                <a:lnTo>
                  <a:pt x="353" y="81"/>
                </a:lnTo>
                <a:lnTo>
                  <a:pt x="349" y="78"/>
                </a:lnTo>
                <a:lnTo>
                  <a:pt x="347" y="77"/>
                </a:lnTo>
                <a:lnTo>
                  <a:pt x="344" y="77"/>
                </a:lnTo>
                <a:lnTo>
                  <a:pt x="344" y="77"/>
                </a:lnTo>
                <a:lnTo>
                  <a:pt x="343" y="80"/>
                </a:lnTo>
                <a:lnTo>
                  <a:pt x="341" y="83"/>
                </a:lnTo>
                <a:lnTo>
                  <a:pt x="340" y="87"/>
                </a:lnTo>
                <a:lnTo>
                  <a:pt x="315" y="71"/>
                </a:lnTo>
                <a:lnTo>
                  <a:pt x="308" y="75"/>
                </a:lnTo>
                <a:lnTo>
                  <a:pt x="309" y="146"/>
                </a:lnTo>
                <a:lnTo>
                  <a:pt x="318" y="147"/>
                </a:lnTo>
                <a:lnTo>
                  <a:pt x="327" y="141"/>
                </a:lnTo>
                <a:lnTo>
                  <a:pt x="327" y="141"/>
                </a:lnTo>
                <a:lnTo>
                  <a:pt x="327" y="144"/>
                </a:lnTo>
                <a:lnTo>
                  <a:pt x="332" y="156"/>
                </a:lnTo>
                <a:lnTo>
                  <a:pt x="332" y="156"/>
                </a:lnTo>
                <a:lnTo>
                  <a:pt x="337" y="162"/>
                </a:lnTo>
                <a:lnTo>
                  <a:pt x="340" y="166"/>
                </a:lnTo>
                <a:lnTo>
                  <a:pt x="344" y="169"/>
                </a:lnTo>
                <a:lnTo>
                  <a:pt x="332" y="173"/>
                </a:lnTo>
                <a:lnTo>
                  <a:pt x="332" y="173"/>
                </a:lnTo>
                <a:lnTo>
                  <a:pt x="326" y="210"/>
                </a:lnTo>
                <a:lnTo>
                  <a:pt x="321" y="234"/>
                </a:lnTo>
                <a:lnTo>
                  <a:pt x="318" y="245"/>
                </a:lnTo>
                <a:lnTo>
                  <a:pt x="318" y="245"/>
                </a:lnTo>
                <a:lnTo>
                  <a:pt x="301" y="280"/>
                </a:lnTo>
                <a:lnTo>
                  <a:pt x="286" y="313"/>
                </a:lnTo>
                <a:lnTo>
                  <a:pt x="226" y="290"/>
                </a:lnTo>
                <a:lnTo>
                  <a:pt x="226" y="290"/>
                </a:lnTo>
                <a:lnTo>
                  <a:pt x="193" y="262"/>
                </a:lnTo>
                <a:lnTo>
                  <a:pt x="193" y="262"/>
                </a:lnTo>
                <a:lnTo>
                  <a:pt x="183" y="253"/>
                </a:lnTo>
                <a:lnTo>
                  <a:pt x="177" y="244"/>
                </a:lnTo>
                <a:lnTo>
                  <a:pt x="177" y="230"/>
                </a:lnTo>
                <a:lnTo>
                  <a:pt x="177" y="230"/>
                </a:lnTo>
                <a:lnTo>
                  <a:pt x="176" y="216"/>
                </a:lnTo>
                <a:lnTo>
                  <a:pt x="174" y="198"/>
                </a:lnTo>
                <a:lnTo>
                  <a:pt x="170" y="178"/>
                </a:lnTo>
                <a:lnTo>
                  <a:pt x="170" y="178"/>
                </a:lnTo>
                <a:lnTo>
                  <a:pt x="183" y="178"/>
                </a:lnTo>
                <a:lnTo>
                  <a:pt x="193" y="176"/>
                </a:lnTo>
                <a:lnTo>
                  <a:pt x="196" y="175"/>
                </a:lnTo>
                <a:lnTo>
                  <a:pt x="199" y="173"/>
                </a:lnTo>
                <a:lnTo>
                  <a:pt x="199" y="173"/>
                </a:lnTo>
                <a:lnTo>
                  <a:pt x="200" y="167"/>
                </a:lnTo>
                <a:lnTo>
                  <a:pt x="200" y="156"/>
                </a:lnTo>
                <a:lnTo>
                  <a:pt x="200" y="143"/>
                </a:lnTo>
                <a:lnTo>
                  <a:pt x="200" y="143"/>
                </a:lnTo>
                <a:lnTo>
                  <a:pt x="199" y="130"/>
                </a:lnTo>
                <a:lnTo>
                  <a:pt x="199" y="123"/>
                </a:lnTo>
                <a:lnTo>
                  <a:pt x="199" y="120"/>
                </a:lnTo>
                <a:lnTo>
                  <a:pt x="200" y="120"/>
                </a:lnTo>
                <a:lnTo>
                  <a:pt x="200" y="120"/>
                </a:lnTo>
                <a:lnTo>
                  <a:pt x="202" y="118"/>
                </a:lnTo>
                <a:lnTo>
                  <a:pt x="203" y="116"/>
                </a:lnTo>
                <a:lnTo>
                  <a:pt x="205" y="113"/>
                </a:lnTo>
                <a:lnTo>
                  <a:pt x="203" y="112"/>
                </a:lnTo>
                <a:lnTo>
                  <a:pt x="203" y="112"/>
                </a:lnTo>
                <a:lnTo>
                  <a:pt x="197" y="106"/>
                </a:lnTo>
                <a:lnTo>
                  <a:pt x="194" y="101"/>
                </a:lnTo>
                <a:lnTo>
                  <a:pt x="193" y="98"/>
                </a:lnTo>
                <a:lnTo>
                  <a:pt x="193" y="98"/>
                </a:lnTo>
                <a:lnTo>
                  <a:pt x="194" y="66"/>
                </a:lnTo>
                <a:lnTo>
                  <a:pt x="194" y="66"/>
                </a:lnTo>
                <a:lnTo>
                  <a:pt x="196" y="67"/>
                </a:lnTo>
                <a:lnTo>
                  <a:pt x="197" y="66"/>
                </a:lnTo>
                <a:lnTo>
                  <a:pt x="197" y="63"/>
                </a:lnTo>
                <a:lnTo>
                  <a:pt x="194" y="54"/>
                </a:lnTo>
                <a:lnTo>
                  <a:pt x="194" y="54"/>
                </a:lnTo>
                <a:lnTo>
                  <a:pt x="185" y="29"/>
                </a:lnTo>
                <a:lnTo>
                  <a:pt x="180" y="18"/>
                </a:lnTo>
                <a:lnTo>
                  <a:pt x="177" y="14"/>
                </a:lnTo>
                <a:lnTo>
                  <a:pt x="174" y="12"/>
                </a:lnTo>
                <a:lnTo>
                  <a:pt x="174" y="12"/>
                </a:lnTo>
                <a:lnTo>
                  <a:pt x="160" y="6"/>
                </a:lnTo>
                <a:lnTo>
                  <a:pt x="153" y="5"/>
                </a:lnTo>
                <a:lnTo>
                  <a:pt x="153" y="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FD385096-57CA-4D64-89E5-FFEE4BC2721F}"/>
              </a:ext>
            </a:extLst>
          </p:cNvPr>
          <p:cNvSpPr>
            <a:spLocks/>
          </p:cNvSpPr>
          <p:nvPr/>
        </p:nvSpPr>
        <p:spPr bwMode="auto">
          <a:xfrm>
            <a:off x="4758002" y="4734144"/>
            <a:ext cx="605611" cy="1591487"/>
          </a:xfrm>
          <a:custGeom>
            <a:avLst/>
            <a:gdLst>
              <a:gd name="T0" fmla="*/ 68 w 559"/>
              <a:gd name="T1" fmla="*/ 85 h 1469"/>
              <a:gd name="T2" fmla="*/ 62 w 559"/>
              <a:gd name="T3" fmla="*/ 151 h 1469"/>
              <a:gd name="T4" fmla="*/ 94 w 559"/>
              <a:gd name="T5" fmla="*/ 209 h 1469"/>
              <a:gd name="T6" fmla="*/ 125 w 559"/>
              <a:gd name="T7" fmla="*/ 241 h 1469"/>
              <a:gd name="T8" fmla="*/ 145 w 559"/>
              <a:gd name="T9" fmla="*/ 321 h 1469"/>
              <a:gd name="T10" fmla="*/ 170 w 559"/>
              <a:gd name="T11" fmla="*/ 315 h 1469"/>
              <a:gd name="T12" fmla="*/ 181 w 559"/>
              <a:gd name="T13" fmla="*/ 338 h 1469"/>
              <a:gd name="T14" fmla="*/ 189 w 559"/>
              <a:gd name="T15" fmla="*/ 392 h 1469"/>
              <a:gd name="T16" fmla="*/ 139 w 559"/>
              <a:gd name="T17" fmla="*/ 427 h 1469"/>
              <a:gd name="T18" fmla="*/ 94 w 559"/>
              <a:gd name="T19" fmla="*/ 453 h 1469"/>
              <a:gd name="T20" fmla="*/ 51 w 559"/>
              <a:gd name="T21" fmla="*/ 469 h 1469"/>
              <a:gd name="T22" fmla="*/ 32 w 559"/>
              <a:gd name="T23" fmla="*/ 485 h 1469"/>
              <a:gd name="T24" fmla="*/ 34 w 559"/>
              <a:gd name="T25" fmla="*/ 536 h 1469"/>
              <a:gd name="T26" fmla="*/ 41 w 559"/>
              <a:gd name="T27" fmla="*/ 553 h 1469"/>
              <a:gd name="T28" fmla="*/ 34 w 559"/>
              <a:gd name="T29" fmla="*/ 606 h 1469"/>
              <a:gd name="T30" fmla="*/ 9 w 559"/>
              <a:gd name="T31" fmla="*/ 672 h 1469"/>
              <a:gd name="T32" fmla="*/ 14 w 559"/>
              <a:gd name="T33" fmla="*/ 728 h 1469"/>
              <a:gd name="T34" fmla="*/ 75 w 559"/>
              <a:gd name="T35" fmla="*/ 727 h 1469"/>
              <a:gd name="T36" fmla="*/ 78 w 559"/>
              <a:gd name="T37" fmla="*/ 676 h 1469"/>
              <a:gd name="T38" fmla="*/ 91 w 559"/>
              <a:gd name="T39" fmla="*/ 642 h 1469"/>
              <a:gd name="T40" fmla="*/ 105 w 559"/>
              <a:gd name="T41" fmla="*/ 589 h 1469"/>
              <a:gd name="T42" fmla="*/ 155 w 559"/>
              <a:gd name="T43" fmla="*/ 521 h 1469"/>
              <a:gd name="T44" fmla="*/ 184 w 559"/>
              <a:gd name="T45" fmla="*/ 578 h 1469"/>
              <a:gd name="T46" fmla="*/ 167 w 559"/>
              <a:gd name="T47" fmla="*/ 687 h 1469"/>
              <a:gd name="T48" fmla="*/ 153 w 559"/>
              <a:gd name="T49" fmla="*/ 748 h 1469"/>
              <a:gd name="T50" fmla="*/ 205 w 559"/>
              <a:gd name="T51" fmla="*/ 1033 h 1469"/>
              <a:gd name="T52" fmla="*/ 227 w 559"/>
              <a:gd name="T53" fmla="*/ 1246 h 1469"/>
              <a:gd name="T54" fmla="*/ 138 w 559"/>
              <a:gd name="T55" fmla="*/ 1391 h 1469"/>
              <a:gd name="T56" fmla="*/ 102 w 559"/>
              <a:gd name="T57" fmla="*/ 1416 h 1469"/>
              <a:gd name="T58" fmla="*/ 179 w 559"/>
              <a:gd name="T59" fmla="*/ 1456 h 1469"/>
              <a:gd name="T60" fmla="*/ 288 w 559"/>
              <a:gd name="T61" fmla="*/ 1469 h 1469"/>
              <a:gd name="T62" fmla="*/ 338 w 559"/>
              <a:gd name="T63" fmla="*/ 1442 h 1469"/>
              <a:gd name="T64" fmla="*/ 313 w 559"/>
              <a:gd name="T65" fmla="*/ 1345 h 1469"/>
              <a:gd name="T66" fmla="*/ 320 w 559"/>
              <a:gd name="T67" fmla="*/ 1290 h 1469"/>
              <a:gd name="T68" fmla="*/ 320 w 559"/>
              <a:gd name="T69" fmla="*/ 1118 h 1469"/>
              <a:gd name="T70" fmla="*/ 400 w 559"/>
              <a:gd name="T71" fmla="*/ 1246 h 1469"/>
              <a:gd name="T72" fmla="*/ 428 w 559"/>
              <a:gd name="T73" fmla="*/ 1276 h 1469"/>
              <a:gd name="T74" fmla="*/ 424 w 559"/>
              <a:gd name="T75" fmla="*/ 1327 h 1469"/>
              <a:gd name="T76" fmla="*/ 381 w 559"/>
              <a:gd name="T77" fmla="*/ 1361 h 1469"/>
              <a:gd name="T78" fmla="*/ 448 w 559"/>
              <a:gd name="T79" fmla="*/ 1404 h 1469"/>
              <a:gd name="T80" fmla="*/ 526 w 559"/>
              <a:gd name="T81" fmla="*/ 1404 h 1469"/>
              <a:gd name="T82" fmla="*/ 558 w 559"/>
              <a:gd name="T83" fmla="*/ 1369 h 1469"/>
              <a:gd name="T84" fmla="*/ 509 w 559"/>
              <a:gd name="T85" fmla="*/ 1281 h 1469"/>
              <a:gd name="T86" fmla="*/ 495 w 559"/>
              <a:gd name="T87" fmla="*/ 1261 h 1469"/>
              <a:gd name="T88" fmla="*/ 490 w 559"/>
              <a:gd name="T89" fmla="*/ 1233 h 1469"/>
              <a:gd name="T90" fmla="*/ 414 w 559"/>
              <a:gd name="T91" fmla="*/ 1106 h 1469"/>
              <a:gd name="T92" fmla="*/ 336 w 559"/>
              <a:gd name="T93" fmla="*/ 987 h 1469"/>
              <a:gd name="T94" fmla="*/ 355 w 559"/>
              <a:gd name="T95" fmla="*/ 872 h 1469"/>
              <a:gd name="T96" fmla="*/ 387 w 559"/>
              <a:gd name="T97" fmla="*/ 788 h 1469"/>
              <a:gd name="T98" fmla="*/ 417 w 559"/>
              <a:gd name="T99" fmla="*/ 728 h 1469"/>
              <a:gd name="T100" fmla="*/ 419 w 559"/>
              <a:gd name="T101" fmla="*/ 678 h 1469"/>
              <a:gd name="T102" fmla="*/ 404 w 559"/>
              <a:gd name="T103" fmla="*/ 643 h 1469"/>
              <a:gd name="T104" fmla="*/ 423 w 559"/>
              <a:gd name="T105" fmla="*/ 358 h 1469"/>
              <a:gd name="T106" fmla="*/ 426 w 559"/>
              <a:gd name="T107" fmla="*/ 244 h 1469"/>
              <a:gd name="T108" fmla="*/ 387 w 559"/>
              <a:gd name="T109" fmla="*/ 177 h 1469"/>
              <a:gd name="T110" fmla="*/ 321 w 559"/>
              <a:gd name="T111" fmla="*/ 129 h 1469"/>
              <a:gd name="T112" fmla="*/ 198 w 559"/>
              <a:gd name="T113" fmla="*/ 1 h 1469"/>
              <a:gd name="T114" fmla="*/ 126 w 559"/>
              <a:gd name="T115" fmla="*/ 23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1469">
                <a:moveTo>
                  <a:pt x="115" y="39"/>
                </a:moveTo>
                <a:lnTo>
                  <a:pt x="115" y="39"/>
                </a:lnTo>
                <a:lnTo>
                  <a:pt x="109" y="41"/>
                </a:lnTo>
                <a:lnTo>
                  <a:pt x="96" y="51"/>
                </a:lnTo>
                <a:lnTo>
                  <a:pt x="90" y="57"/>
                </a:lnTo>
                <a:lnTo>
                  <a:pt x="81" y="65"/>
                </a:lnTo>
                <a:lnTo>
                  <a:pt x="74" y="74"/>
                </a:lnTo>
                <a:lnTo>
                  <a:pt x="68" y="85"/>
                </a:lnTo>
                <a:lnTo>
                  <a:pt x="68" y="85"/>
                </a:lnTo>
                <a:lnTo>
                  <a:pt x="61" y="95"/>
                </a:lnTo>
                <a:lnTo>
                  <a:pt x="58" y="105"/>
                </a:lnTo>
                <a:lnTo>
                  <a:pt x="56" y="115"/>
                </a:lnTo>
                <a:lnTo>
                  <a:pt x="55" y="122"/>
                </a:lnTo>
                <a:lnTo>
                  <a:pt x="55" y="130"/>
                </a:lnTo>
                <a:lnTo>
                  <a:pt x="56" y="138"/>
                </a:lnTo>
                <a:lnTo>
                  <a:pt x="58" y="145"/>
                </a:lnTo>
                <a:lnTo>
                  <a:pt x="62" y="151"/>
                </a:lnTo>
                <a:lnTo>
                  <a:pt x="62" y="151"/>
                </a:lnTo>
                <a:lnTo>
                  <a:pt x="74" y="172"/>
                </a:lnTo>
                <a:lnTo>
                  <a:pt x="78" y="180"/>
                </a:lnTo>
                <a:lnTo>
                  <a:pt x="81" y="189"/>
                </a:lnTo>
                <a:lnTo>
                  <a:pt x="81" y="189"/>
                </a:lnTo>
                <a:lnTo>
                  <a:pt x="81" y="193"/>
                </a:lnTo>
                <a:lnTo>
                  <a:pt x="83" y="197"/>
                </a:lnTo>
                <a:lnTo>
                  <a:pt x="87" y="204"/>
                </a:lnTo>
                <a:lnTo>
                  <a:pt x="91" y="207"/>
                </a:lnTo>
                <a:lnTo>
                  <a:pt x="94" y="209"/>
                </a:lnTo>
                <a:lnTo>
                  <a:pt x="94" y="209"/>
                </a:lnTo>
                <a:lnTo>
                  <a:pt x="96" y="209"/>
                </a:lnTo>
                <a:lnTo>
                  <a:pt x="103" y="209"/>
                </a:lnTo>
                <a:lnTo>
                  <a:pt x="105" y="210"/>
                </a:lnTo>
                <a:lnTo>
                  <a:pt x="109" y="213"/>
                </a:lnTo>
                <a:lnTo>
                  <a:pt x="113" y="218"/>
                </a:lnTo>
                <a:lnTo>
                  <a:pt x="117" y="226"/>
                </a:lnTo>
                <a:lnTo>
                  <a:pt x="117" y="226"/>
                </a:lnTo>
                <a:lnTo>
                  <a:pt x="125" y="241"/>
                </a:lnTo>
                <a:lnTo>
                  <a:pt x="134" y="258"/>
                </a:lnTo>
                <a:lnTo>
                  <a:pt x="139" y="266"/>
                </a:lnTo>
                <a:lnTo>
                  <a:pt x="142" y="275"/>
                </a:lnTo>
                <a:lnTo>
                  <a:pt x="146" y="285"/>
                </a:lnTo>
                <a:lnTo>
                  <a:pt x="147" y="294"/>
                </a:lnTo>
                <a:lnTo>
                  <a:pt x="147" y="294"/>
                </a:lnTo>
                <a:lnTo>
                  <a:pt x="147" y="309"/>
                </a:lnTo>
                <a:lnTo>
                  <a:pt x="147" y="319"/>
                </a:lnTo>
                <a:lnTo>
                  <a:pt x="145" y="321"/>
                </a:lnTo>
                <a:lnTo>
                  <a:pt x="145" y="323"/>
                </a:lnTo>
                <a:lnTo>
                  <a:pt x="145" y="323"/>
                </a:lnTo>
                <a:lnTo>
                  <a:pt x="156" y="302"/>
                </a:lnTo>
                <a:lnTo>
                  <a:pt x="156" y="302"/>
                </a:lnTo>
                <a:lnTo>
                  <a:pt x="163" y="281"/>
                </a:lnTo>
                <a:lnTo>
                  <a:pt x="163" y="281"/>
                </a:lnTo>
                <a:lnTo>
                  <a:pt x="164" y="287"/>
                </a:lnTo>
                <a:lnTo>
                  <a:pt x="167" y="300"/>
                </a:lnTo>
                <a:lnTo>
                  <a:pt x="170" y="315"/>
                </a:lnTo>
                <a:lnTo>
                  <a:pt x="170" y="326"/>
                </a:lnTo>
                <a:lnTo>
                  <a:pt x="170" y="326"/>
                </a:lnTo>
                <a:lnTo>
                  <a:pt x="168" y="337"/>
                </a:lnTo>
                <a:lnTo>
                  <a:pt x="164" y="349"/>
                </a:lnTo>
                <a:lnTo>
                  <a:pt x="160" y="360"/>
                </a:lnTo>
                <a:lnTo>
                  <a:pt x="177" y="312"/>
                </a:lnTo>
                <a:lnTo>
                  <a:pt x="177" y="312"/>
                </a:lnTo>
                <a:lnTo>
                  <a:pt x="179" y="326"/>
                </a:lnTo>
                <a:lnTo>
                  <a:pt x="181" y="338"/>
                </a:lnTo>
                <a:lnTo>
                  <a:pt x="181" y="350"/>
                </a:lnTo>
                <a:lnTo>
                  <a:pt x="181" y="350"/>
                </a:lnTo>
                <a:lnTo>
                  <a:pt x="183" y="354"/>
                </a:lnTo>
                <a:lnTo>
                  <a:pt x="184" y="358"/>
                </a:lnTo>
                <a:lnTo>
                  <a:pt x="188" y="364"/>
                </a:lnTo>
                <a:lnTo>
                  <a:pt x="193" y="370"/>
                </a:lnTo>
                <a:lnTo>
                  <a:pt x="193" y="370"/>
                </a:lnTo>
                <a:lnTo>
                  <a:pt x="190" y="380"/>
                </a:lnTo>
                <a:lnTo>
                  <a:pt x="189" y="392"/>
                </a:lnTo>
                <a:lnTo>
                  <a:pt x="188" y="405"/>
                </a:lnTo>
                <a:lnTo>
                  <a:pt x="188" y="405"/>
                </a:lnTo>
                <a:lnTo>
                  <a:pt x="189" y="415"/>
                </a:lnTo>
                <a:lnTo>
                  <a:pt x="189" y="423"/>
                </a:lnTo>
                <a:lnTo>
                  <a:pt x="190" y="427"/>
                </a:lnTo>
                <a:lnTo>
                  <a:pt x="160" y="427"/>
                </a:lnTo>
                <a:lnTo>
                  <a:pt x="160" y="427"/>
                </a:lnTo>
                <a:lnTo>
                  <a:pt x="155" y="427"/>
                </a:lnTo>
                <a:lnTo>
                  <a:pt x="139" y="427"/>
                </a:lnTo>
                <a:lnTo>
                  <a:pt x="139" y="427"/>
                </a:lnTo>
                <a:lnTo>
                  <a:pt x="133" y="428"/>
                </a:lnTo>
                <a:lnTo>
                  <a:pt x="128" y="431"/>
                </a:lnTo>
                <a:lnTo>
                  <a:pt x="124" y="435"/>
                </a:lnTo>
                <a:lnTo>
                  <a:pt x="117" y="439"/>
                </a:lnTo>
                <a:lnTo>
                  <a:pt x="117" y="439"/>
                </a:lnTo>
                <a:lnTo>
                  <a:pt x="107" y="444"/>
                </a:lnTo>
                <a:lnTo>
                  <a:pt x="99" y="449"/>
                </a:lnTo>
                <a:lnTo>
                  <a:pt x="94" y="453"/>
                </a:lnTo>
                <a:lnTo>
                  <a:pt x="90" y="455"/>
                </a:lnTo>
                <a:lnTo>
                  <a:pt x="90" y="455"/>
                </a:lnTo>
                <a:lnTo>
                  <a:pt x="72" y="459"/>
                </a:lnTo>
                <a:lnTo>
                  <a:pt x="55" y="462"/>
                </a:lnTo>
                <a:lnTo>
                  <a:pt x="55" y="462"/>
                </a:lnTo>
                <a:lnTo>
                  <a:pt x="53" y="464"/>
                </a:lnTo>
                <a:lnTo>
                  <a:pt x="52" y="466"/>
                </a:lnTo>
                <a:lnTo>
                  <a:pt x="51" y="469"/>
                </a:lnTo>
                <a:lnTo>
                  <a:pt x="51" y="469"/>
                </a:lnTo>
                <a:lnTo>
                  <a:pt x="49" y="473"/>
                </a:lnTo>
                <a:lnTo>
                  <a:pt x="51" y="476"/>
                </a:lnTo>
                <a:lnTo>
                  <a:pt x="57" y="481"/>
                </a:lnTo>
                <a:lnTo>
                  <a:pt x="34" y="476"/>
                </a:lnTo>
                <a:lnTo>
                  <a:pt x="34" y="476"/>
                </a:lnTo>
                <a:lnTo>
                  <a:pt x="34" y="481"/>
                </a:lnTo>
                <a:lnTo>
                  <a:pt x="32" y="483"/>
                </a:lnTo>
                <a:lnTo>
                  <a:pt x="32" y="485"/>
                </a:lnTo>
                <a:lnTo>
                  <a:pt x="32" y="485"/>
                </a:lnTo>
                <a:lnTo>
                  <a:pt x="30" y="493"/>
                </a:lnTo>
                <a:lnTo>
                  <a:pt x="28" y="510"/>
                </a:lnTo>
                <a:lnTo>
                  <a:pt x="24" y="533"/>
                </a:lnTo>
                <a:lnTo>
                  <a:pt x="24" y="533"/>
                </a:lnTo>
                <a:lnTo>
                  <a:pt x="28" y="534"/>
                </a:lnTo>
                <a:lnTo>
                  <a:pt x="30" y="536"/>
                </a:lnTo>
                <a:lnTo>
                  <a:pt x="32" y="536"/>
                </a:lnTo>
                <a:lnTo>
                  <a:pt x="32" y="536"/>
                </a:lnTo>
                <a:lnTo>
                  <a:pt x="34" y="536"/>
                </a:lnTo>
                <a:lnTo>
                  <a:pt x="34" y="538"/>
                </a:lnTo>
                <a:lnTo>
                  <a:pt x="36" y="542"/>
                </a:lnTo>
                <a:lnTo>
                  <a:pt x="36" y="542"/>
                </a:lnTo>
                <a:lnTo>
                  <a:pt x="39" y="544"/>
                </a:lnTo>
                <a:lnTo>
                  <a:pt x="44" y="545"/>
                </a:lnTo>
                <a:lnTo>
                  <a:pt x="51" y="545"/>
                </a:lnTo>
                <a:lnTo>
                  <a:pt x="51" y="545"/>
                </a:lnTo>
                <a:lnTo>
                  <a:pt x="45" y="549"/>
                </a:lnTo>
                <a:lnTo>
                  <a:pt x="41" y="553"/>
                </a:lnTo>
                <a:lnTo>
                  <a:pt x="41" y="555"/>
                </a:lnTo>
                <a:lnTo>
                  <a:pt x="41" y="557"/>
                </a:lnTo>
                <a:lnTo>
                  <a:pt x="41" y="557"/>
                </a:lnTo>
                <a:lnTo>
                  <a:pt x="43" y="559"/>
                </a:lnTo>
                <a:lnTo>
                  <a:pt x="45" y="562"/>
                </a:lnTo>
                <a:lnTo>
                  <a:pt x="48" y="563"/>
                </a:lnTo>
                <a:lnTo>
                  <a:pt x="39" y="600"/>
                </a:lnTo>
                <a:lnTo>
                  <a:pt x="39" y="600"/>
                </a:lnTo>
                <a:lnTo>
                  <a:pt x="34" y="606"/>
                </a:lnTo>
                <a:lnTo>
                  <a:pt x="34" y="606"/>
                </a:lnTo>
                <a:lnTo>
                  <a:pt x="32" y="618"/>
                </a:lnTo>
                <a:lnTo>
                  <a:pt x="32" y="627"/>
                </a:lnTo>
                <a:lnTo>
                  <a:pt x="24" y="664"/>
                </a:lnTo>
                <a:lnTo>
                  <a:pt x="24" y="664"/>
                </a:lnTo>
                <a:lnTo>
                  <a:pt x="18" y="666"/>
                </a:lnTo>
                <a:lnTo>
                  <a:pt x="13" y="669"/>
                </a:lnTo>
                <a:lnTo>
                  <a:pt x="9" y="672"/>
                </a:lnTo>
                <a:lnTo>
                  <a:pt x="9" y="672"/>
                </a:lnTo>
                <a:lnTo>
                  <a:pt x="6" y="678"/>
                </a:lnTo>
                <a:lnTo>
                  <a:pt x="4" y="691"/>
                </a:lnTo>
                <a:lnTo>
                  <a:pt x="0" y="708"/>
                </a:lnTo>
                <a:lnTo>
                  <a:pt x="0" y="708"/>
                </a:lnTo>
                <a:lnTo>
                  <a:pt x="0" y="711"/>
                </a:lnTo>
                <a:lnTo>
                  <a:pt x="1" y="715"/>
                </a:lnTo>
                <a:lnTo>
                  <a:pt x="4" y="719"/>
                </a:lnTo>
                <a:lnTo>
                  <a:pt x="7" y="724"/>
                </a:lnTo>
                <a:lnTo>
                  <a:pt x="14" y="728"/>
                </a:lnTo>
                <a:lnTo>
                  <a:pt x="22" y="732"/>
                </a:lnTo>
                <a:lnTo>
                  <a:pt x="32" y="733"/>
                </a:lnTo>
                <a:lnTo>
                  <a:pt x="32" y="733"/>
                </a:lnTo>
                <a:lnTo>
                  <a:pt x="52" y="734"/>
                </a:lnTo>
                <a:lnTo>
                  <a:pt x="64" y="734"/>
                </a:lnTo>
                <a:lnTo>
                  <a:pt x="68" y="733"/>
                </a:lnTo>
                <a:lnTo>
                  <a:pt x="72" y="732"/>
                </a:lnTo>
                <a:lnTo>
                  <a:pt x="74" y="729"/>
                </a:lnTo>
                <a:lnTo>
                  <a:pt x="75" y="727"/>
                </a:lnTo>
                <a:lnTo>
                  <a:pt x="75" y="727"/>
                </a:lnTo>
                <a:lnTo>
                  <a:pt x="79" y="716"/>
                </a:lnTo>
                <a:lnTo>
                  <a:pt x="82" y="702"/>
                </a:lnTo>
                <a:lnTo>
                  <a:pt x="85" y="682"/>
                </a:lnTo>
                <a:lnTo>
                  <a:pt x="85" y="682"/>
                </a:lnTo>
                <a:lnTo>
                  <a:pt x="81" y="682"/>
                </a:lnTo>
                <a:lnTo>
                  <a:pt x="78" y="680"/>
                </a:lnTo>
                <a:lnTo>
                  <a:pt x="78" y="678"/>
                </a:lnTo>
                <a:lnTo>
                  <a:pt x="78" y="676"/>
                </a:lnTo>
                <a:lnTo>
                  <a:pt x="78" y="676"/>
                </a:lnTo>
                <a:lnTo>
                  <a:pt x="82" y="659"/>
                </a:lnTo>
                <a:lnTo>
                  <a:pt x="85" y="649"/>
                </a:lnTo>
                <a:lnTo>
                  <a:pt x="85" y="646"/>
                </a:lnTo>
                <a:lnTo>
                  <a:pt x="85" y="646"/>
                </a:lnTo>
                <a:lnTo>
                  <a:pt x="87" y="644"/>
                </a:lnTo>
                <a:lnTo>
                  <a:pt x="90" y="643"/>
                </a:lnTo>
                <a:lnTo>
                  <a:pt x="91" y="642"/>
                </a:lnTo>
                <a:lnTo>
                  <a:pt x="91" y="642"/>
                </a:lnTo>
                <a:lnTo>
                  <a:pt x="94" y="634"/>
                </a:lnTo>
                <a:lnTo>
                  <a:pt x="96" y="623"/>
                </a:lnTo>
                <a:lnTo>
                  <a:pt x="96" y="623"/>
                </a:lnTo>
                <a:lnTo>
                  <a:pt x="98" y="619"/>
                </a:lnTo>
                <a:lnTo>
                  <a:pt x="100" y="614"/>
                </a:lnTo>
                <a:lnTo>
                  <a:pt x="102" y="609"/>
                </a:lnTo>
                <a:lnTo>
                  <a:pt x="103" y="605"/>
                </a:lnTo>
                <a:lnTo>
                  <a:pt x="103" y="605"/>
                </a:lnTo>
                <a:lnTo>
                  <a:pt x="105" y="589"/>
                </a:lnTo>
                <a:lnTo>
                  <a:pt x="108" y="575"/>
                </a:lnTo>
                <a:lnTo>
                  <a:pt x="108" y="575"/>
                </a:lnTo>
                <a:lnTo>
                  <a:pt x="112" y="536"/>
                </a:lnTo>
                <a:lnTo>
                  <a:pt x="112" y="536"/>
                </a:lnTo>
                <a:lnTo>
                  <a:pt x="126" y="532"/>
                </a:lnTo>
                <a:lnTo>
                  <a:pt x="147" y="527"/>
                </a:lnTo>
                <a:lnTo>
                  <a:pt x="147" y="527"/>
                </a:lnTo>
                <a:lnTo>
                  <a:pt x="151" y="524"/>
                </a:lnTo>
                <a:lnTo>
                  <a:pt x="155" y="521"/>
                </a:lnTo>
                <a:lnTo>
                  <a:pt x="159" y="520"/>
                </a:lnTo>
                <a:lnTo>
                  <a:pt x="159" y="520"/>
                </a:lnTo>
                <a:lnTo>
                  <a:pt x="164" y="528"/>
                </a:lnTo>
                <a:lnTo>
                  <a:pt x="172" y="538"/>
                </a:lnTo>
                <a:lnTo>
                  <a:pt x="172" y="538"/>
                </a:lnTo>
                <a:lnTo>
                  <a:pt x="188" y="551"/>
                </a:lnTo>
                <a:lnTo>
                  <a:pt x="188" y="551"/>
                </a:lnTo>
                <a:lnTo>
                  <a:pt x="187" y="567"/>
                </a:lnTo>
                <a:lnTo>
                  <a:pt x="184" y="578"/>
                </a:lnTo>
                <a:lnTo>
                  <a:pt x="181" y="587"/>
                </a:lnTo>
                <a:lnTo>
                  <a:pt x="181" y="587"/>
                </a:lnTo>
                <a:lnTo>
                  <a:pt x="179" y="597"/>
                </a:lnTo>
                <a:lnTo>
                  <a:pt x="173" y="614"/>
                </a:lnTo>
                <a:lnTo>
                  <a:pt x="168" y="646"/>
                </a:lnTo>
                <a:lnTo>
                  <a:pt x="168" y="646"/>
                </a:lnTo>
                <a:lnTo>
                  <a:pt x="167" y="659"/>
                </a:lnTo>
                <a:lnTo>
                  <a:pt x="167" y="673"/>
                </a:lnTo>
                <a:lnTo>
                  <a:pt x="167" y="687"/>
                </a:lnTo>
                <a:lnTo>
                  <a:pt x="167" y="691"/>
                </a:lnTo>
                <a:lnTo>
                  <a:pt x="166" y="694"/>
                </a:lnTo>
                <a:lnTo>
                  <a:pt x="166" y="694"/>
                </a:lnTo>
                <a:lnTo>
                  <a:pt x="163" y="697"/>
                </a:lnTo>
                <a:lnTo>
                  <a:pt x="162" y="702"/>
                </a:lnTo>
                <a:lnTo>
                  <a:pt x="159" y="724"/>
                </a:lnTo>
                <a:lnTo>
                  <a:pt x="159" y="724"/>
                </a:lnTo>
                <a:lnTo>
                  <a:pt x="155" y="738"/>
                </a:lnTo>
                <a:lnTo>
                  <a:pt x="153" y="748"/>
                </a:lnTo>
                <a:lnTo>
                  <a:pt x="151" y="753"/>
                </a:lnTo>
                <a:lnTo>
                  <a:pt x="153" y="754"/>
                </a:lnTo>
                <a:lnTo>
                  <a:pt x="154" y="754"/>
                </a:lnTo>
                <a:lnTo>
                  <a:pt x="154" y="754"/>
                </a:lnTo>
                <a:lnTo>
                  <a:pt x="159" y="754"/>
                </a:lnTo>
                <a:lnTo>
                  <a:pt x="160" y="754"/>
                </a:lnTo>
                <a:lnTo>
                  <a:pt x="193" y="957"/>
                </a:lnTo>
                <a:lnTo>
                  <a:pt x="193" y="957"/>
                </a:lnTo>
                <a:lnTo>
                  <a:pt x="205" y="1033"/>
                </a:lnTo>
                <a:lnTo>
                  <a:pt x="205" y="1033"/>
                </a:lnTo>
                <a:lnTo>
                  <a:pt x="214" y="1110"/>
                </a:lnTo>
                <a:lnTo>
                  <a:pt x="221" y="1182"/>
                </a:lnTo>
                <a:lnTo>
                  <a:pt x="221" y="1182"/>
                </a:lnTo>
                <a:lnTo>
                  <a:pt x="226" y="1213"/>
                </a:lnTo>
                <a:lnTo>
                  <a:pt x="228" y="1233"/>
                </a:lnTo>
                <a:lnTo>
                  <a:pt x="228" y="1241"/>
                </a:lnTo>
                <a:lnTo>
                  <a:pt x="227" y="1246"/>
                </a:lnTo>
                <a:lnTo>
                  <a:pt x="227" y="1246"/>
                </a:lnTo>
                <a:lnTo>
                  <a:pt x="224" y="1267"/>
                </a:lnTo>
                <a:lnTo>
                  <a:pt x="223" y="1299"/>
                </a:lnTo>
                <a:lnTo>
                  <a:pt x="221" y="1345"/>
                </a:lnTo>
                <a:lnTo>
                  <a:pt x="197" y="1370"/>
                </a:lnTo>
                <a:lnTo>
                  <a:pt x="175" y="1386"/>
                </a:lnTo>
                <a:lnTo>
                  <a:pt x="163" y="1388"/>
                </a:lnTo>
                <a:lnTo>
                  <a:pt x="163" y="1388"/>
                </a:lnTo>
                <a:lnTo>
                  <a:pt x="154" y="1390"/>
                </a:lnTo>
                <a:lnTo>
                  <a:pt x="138" y="1391"/>
                </a:lnTo>
                <a:lnTo>
                  <a:pt x="138" y="1391"/>
                </a:lnTo>
                <a:lnTo>
                  <a:pt x="128" y="1391"/>
                </a:lnTo>
                <a:lnTo>
                  <a:pt x="115" y="1394"/>
                </a:lnTo>
                <a:lnTo>
                  <a:pt x="109" y="1396"/>
                </a:lnTo>
                <a:lnTo>
                  <a:pt x="105" y="1400"/>
                </a:lnTo>
                <a:lnTo>
                  <a:pt x="102" y="1404"/>
                </a:lnTo>
                <a:lnTo>
                  <a:pt x="100" y="1409"/>
                </a:lnTo>
                <a:lnTo>
                  <a:pt x="100" y="1409"/>
                </a:lnTo>
                <a:lnTo>
                  <a:pt x="102" y="1416"/>
                </a:lnTo>
                <a:lnTo>
                  <a:pt x="104" y="1422"/>
                </a:lnTo>
                <a:lnTo>
                  <a:pt x="108" y="1428"/>
                </a:lnTo>
                <a:lnTo>
                  <a:pt x="113" y="1434"/>
                </a:lnTo>
                <a:lnTo>
                  <a:pt x="120" y="1441"/>
                </a:lnTo>
                <a:lnTo>
                  <a:pt x="126" y="1445"/>
                </a:lnTo>
                <a:lnTo>
                  <a:pt x="133" y="1448"/>
                </a:lnTo>
                <a:lnTo>
                  <a:pt x="139" y="1451"/>
                </a:lnTo>
                <a:lnTo>
                  <a:pt x="139" y="1451"/>
                </a:lnTo>
                <a:lnTo>
                  <a:pt x="179" y="1456"/>
                </a:lnTo>
                <a:lnTo>
                  <a:pt x="209" y="1460"/>
                </a:lnTo>
                <a:lnTo>
                  <a:pt x="209" y="1460"/>
                </a:lnTo>
                <a:lnTo>
                  <a:pt x="214" y="1459"/>
                </a:lnTo>
                <a:lnTo>
                  <a:pt x="221" y="1458"/>
                </a:lnTo>
                <a:lnTo>
                  <a:pt x="228" y="1458"/>
                </a:lnTo>
                <a:lnTo>
                  <a:pt x="244" y="1460"/>
                </a:lnTo>
                <a:lnTo>
                  <a:pt x="244" y="1460"/>
                </a:lnTo>
                <a:lnTo>
                  <a:pt x="275" y="1467"/>
                </a:lnTo>
                <a:lnTo>
                  <a:pt x="288" y="1469"/>
                </a:lnTo>
                <a:lnTo>
                  <a:pt x="299" y="1469"/>
                </a:lnTo>
                <a:lnTo>
                  <a:pt x="299" y="1469"/>
                </a:lnTo>
                <a:lnTo>
                  <a:pt x="311" y="1467"/>
                </a:lnTo>
                <a:lnTo>
                  <a:pt x="324" y="1463"/>
                </a:lnTo>
                <a:lnTo>
                  <a:pt x="334" y="1458"/>
                </a:lnTo>
                <a:lnTo>
                  <a:pt x="337" y="1455"/>
                </a:lnTo>
                <a:lnTo>
                  <a:pt x="338" y="1452"/>
                </a:lnTo>
                <a:lnTo>
                  <a:pt x="338" y="1452"/>
                </a:lnTo>
                <a:lnTo>
                  <a:pt x="338" y="1442"/>
                </a:lnTo>
                <a:lnTo>
                  <a:pt x="337" y="1422"/>
                </a:lnTo>
                <a:lnTo>
                  <a:pt x="333" y="1403"/>
                </a:lnTo>
                <a:lnTo>
                  <a:pt x="332" y="1395"/>
                </a:lnTo>
                <a:lnTo>
                  <a:pt x="329" y="1388"/>
                </a:lnTo>
                <a:lnTo>
                  <a:pt x="329" y="1388"/>
                </a:lnTo>
                <a:lnTo>
                  <a:pt x="322" y="1378"/>
                </a:lnTo>
                <a:lnTo>
                  <a:pt x="317" y="1363"/>
                </a:lnTo>
                <a:lnTo>
                  <a:pt x="313" y="1352"/>
                </a:lnTo>
                <a:lnTo>
                  <a:pt x="313" y="1345"/>
                </a:lnTo>
                <a:lnTo>
                  <a:pt x="313" y="1345"/>
                </a:lnTo>
                <a:lnTo>
                  <a:pt x="315" y="1343"/>
                </a:lnTo>
                <a:lnTo>
                  <a:pt x="317" y="1340"/>
                </a:lnTo>
                <a:lnTo>
                  <a:pt x="320" y="1337"/>
                </a:lnTo>
                <a:lnTo>
                  <a:pt x="321" y="1336"/>
                </a:lnTo>
                <a:lnTo>
                  <a:pt x="322" y="1333"/>
                </a:lnTo>
                <a:lnTo>
                  <a:pt x="322" y="1333"/>
                </a:lnTo>
                <a:lnTo>
                  <a:pt x="321" y="1312"/>
                </a:lnTo>
                <a:lnTo>
                  <a:pt x="320" y="1290"/>
                </a:lnTo>
                <a:lnTo>
                  <a:pt x="320" y="1290"/>
                </a:lnTo>
                <a:lnTo>
                  <a:pt x="319" y="1269"/>
                </a:lnTo>
                <a:lnTo>
                  <a:pt x="319" y="1258"/>
                </a:lnTo>
                <a:lnTo>
                  <a:pt x="320" y="1246"/>
                </a:lnTo>
                <a:lnTo>
                  <a:pt x="320" y="1246"/>
                </a:lnTo>
                <a:lnTo>
                  <a:pt x="320" y="1237"/>
                </a:lnTo>
                <a:lnTo>
                  <a:pt x="321" y="1220"/>
                </a:lnTo>
                <a:lnTo>
                  <a:pt x="321" y="1176"/>
                </a:lnTo>
                <a:lnTo>
                  <a:pt x="320" y="1118"/>
                </a:lnTo>
                <a:lnTo>
                  <a:pt x="320" y="1118"/>
                </a:lnTo>
                <a:lnTo>
                  <a:pt x="337" y="1153"/>
                </a:lnTo>
                <a:lnTo>
                  <a:pt x="351" y="1180"/>
                </a:lnTo>
                <a:lnTo>
                  <a:pt x="358" y="1191"/>
                </a:lnTo>
                <a:lnTo>
                  <a:pt x="363" y="1197"/>
                </a:lnTo>
                <a:lnTo>
                  <a:pt x="363" y="1197"/>
                </a:lnTo>
                <a:lnTo>
                  <a:pt x="385" y="1225"/>
                </a:lnTo>
                <a:lnTo>
                  <a:pt x="396" y="1238"/>
                </a:lnTo>
                <a:lnTo>
                  <a:pt x="400" y="1246"/>
                </a:lnTo>
                <a:lnTo>
                  <a:pt x="400" y="1246"/>
                </a:lnTo>
                <a:lnTo>
                  <a:pt x="409" y="1261"/>
                </a:lnTo>
                <a:lnTo>
                  <a:pt x="414" y="1269"/>
                </a:lnTo>
                <a:lnTo>
                  <a:pt x="417" y="1272"/>
                </a:lnTo>
                <a:lnTo>
                  <a:pt x="419" y="1273"/>
                </a:lnTo>
                <a:lnTo>
                  <a:pt x="419" y="1273"/>
                </a:lnTo>
                <a:lnTo>
                  <a:pt x="424" y="1275"/>
                </a:lnTo>
                <a:lnTo>
                  <a:pt x="428" y="1276"/>
                </a:lnTo>
                <a:lnTo>
                  <a:pt x="428" y="1276"/>
                </a:lnTo>
                <a:lnTo>
                  <a:pt x="432" y="1285"/>
                </a:lnTo>
                <a:lnTo>
                  <a:pt x="435" y="1292"/>
                </a:lnTo>
                <a:lnTo>
                  <a:pt x="435" y="1294"/>
                </a:lnTo>
                <a:lnTo>
                  <a:pt x="435" y="1294"/>
                </a:lnTo>
                <a:lnTo>
                  <a:pt x="431" y="1298"/>
                </a:lnTo>
                <a:lnTo>
                  <a:pt x="428" y="1303"/>
                </a:lnTo>
                <a:lnTo>
                  <a:pt x="428" y="1303"/>
                </a:lnTo>
                <a:lnTo>
                  <a:pt x="426" y="1318"/>
                </a:lnTo>
                <a:lnTo>
                  <a:pt x="424" y="1327"/>
                </a:lnTo>
                <a:lnTo>
                  <a:pt x="423" y="1331"/>
                </a:lnTo>
                <a:lnTo>
                  <a:pt x="420" y="1333"/>
                </a:lnTo>
                <a:lnTo>
                  <a:pt x="420" y="1333"/>
                </a:lnTo>
                <a:lnTo>
                  <a:pt x="413" y="1339"/>
                </a:lnTo>
                <a:lnTo>
                  <a:pt x="398" y="1345"/>
                </a:lnTo>
                <a:lnTo>
                  <a:pt x="387" y="1353"/>
                </a:lnTo>
                <a:lnTo>
                  <a:pt x="383" y="1357"/>
                </a:lnTo>
                <a:lnTo>
                  <a:pt x="381" y="1361"/>
                </a:lnTo>
                <a:lnTo>
                  <a:pt x="381" y="1361"/>
                </a:lnTo>
                <a:lnTo>
                  <a:pt x="383" y="1365"/>
                </a:lnTo>
                <a:lnTo>
                  <a:pt x="387" y="1367"/>
                </a:lnTo>
                <a:lnTo>
                  <a:pt x="396" y="1374"/>
                </a:lnTo>
                <a:lnTo>
                  <a:pt x="419" y="1388"/>
                </a:lnTo>
                <a:lnTo>
                  <a:pt x="419" y="1388"/>
                </a:lnTo>
                <a:lnTo>
                  <a:pt x="435" y="1400"/>
                </a:lnTo>
                <a:lnTo>
                  <a:pt x="441" y="1404"/>
                </a:lnTo>
                <a:lnTo>
                  <a:pt x="448" y="1404"/>
                </a:lnTo>
                <a:lnTo>
                  <a:pt x="448" y="1404"/>
                </a:lnTo>
                <a:lnTo>
                  <a:pt x="457" y="1404"/>
                </a:lnTo>
                <a:lnTo>
                  <a:pt x="466" y="1403"/>
                </a:lnTo>
                <a:lnTo>
                  <a:pt x="473" y="1401"/>
                </a:lnTo>
                <a:lnTo>
                  <a:pt x="478" y="1403"/>
                </a:lnTo>
                <a:lnTo>
                  <a:pt x="478" y="1403"/>
                </a:lnTo>
                <a:lnTo>
                  <a:pt x="487" y="1404"/>
                </a:lnTo>
                <a:lnTo>
                  <a:pt x="500" y="1405"/>
                </a:lnTo>
                <a:lnTo>
                  <a:pt x="515" y="1405"/>
                </a:lnTo>
                <a:lnTo>
                  <a:pt x="526" y="1404"/>
                </a:lnTo>
                <a:lnTo>
                  <a:pt x="526" y="1404"/>
                </a:lnTo>
                <a:lnTo>
                  <a:pt x="537" y="1401"/>
                </a:lnTo>
                <a:lnTo>
                  <a:pt x="547" y="1395"/>
                </a:lnTo>
                <a:lnTo>
                  <a:pt x="553" y="1391"/>
                </a:lnTo>
                <a:lnTo>
                  <a:pt x="555" y="1387"/>
                </a:lnTo>
                <a:lnTo>
                  <a:pt x="558" y="1383"/>
                </a:lnTo>
                <a:lnTo>
                  <a:pt x="559" y="1379"/>
                </a:lnTo>
                <a:lnTo>
                  <a:pt x="559" y="1379"/>
                </a:lnTo>
                <a:lnTo>
                  <a:pt x="558" y="1369"/>
                </a:lnTo>
                <a:lnTo>
                  <a:pt x="553" y="1353"/>
                </a:lnTo>
                <a:lnTo>
                  <a:pt x="547" y="1339"/>
                </a:lnTo>
                <a:lnTo>
                  <a:pt x="541" y="1328"/>
                </a:lnTo>
                <a:lnTo>
                  <a:pt x="541" y="1328"/>
                </a:lnTo>
                <a:lnTo>
                  <a:pt x="526" y="1311"/>
                </a:lnTo>
                <a:lnTo>
                  <a:pt x="520" y="1301"/>
                </a:lnTo>
                <a:lnTo>
                  <a:pt x="513" y="1290"/>
                </a:lnTo>
                <a:lnTo>
                  <a:pt x="513" y="1290"/>
                </a:lnTo>
                <a:lnTo>
                  <a:pt x="509" y="1281"/>
                </a:lnTo>
                <a:lnTo>
                  <a:pt x="508" y="1275"/>
                </a:lnTo>
                <a:lnTo>
                  <a:pt x="507" y="1272"/>
                </a:lnTo>
                <a:lnTo>
                  <a:pt x="504" y="1269"/>
                </a:lnTo>
                <a:lnTo>
                  <a:pt x="504" y="1269"/>
                </a:lnTo>
                <a:lnTo>
                  <a:pt x="500" y="1267"/>
                </a:lnTo>
                <a:lnTo>
                  <a:pt x="498" y="1264"/>
                </a:lnTo>
                <a:lnTo>
                  <a:pt x="495" y="1263"/>
                </a:lnTo>
                <a:lnTo>
                  <a:pt x="495" y="1261"/>
                </a:lnTo>
                <a:lnTo>
                  <a:pt x="495" y="1261"/>
                </a:lnTo>
                <a:lnTo>
                  <a:pt x="492" y="1259"/>
                </a:lnTo>
                <a:lnTo>
                  <a:pt x="488" y="1254"/>
                </a:lnTo>
                <a:lnTo>
                  <a:pt x="483" y="1243"/>
                </a:lnTo>
                <a:lnTo>
                  <a:pt x="483" y="1243"/>
                </a:lnTo>
                <a:lnTo>
                  <a:pt x="487" y="1239"/>
                </a:lnTo>
                <a:lnTo>
                  <a:pt x="490" y="1237"/>
                </a:lnTo>
                <a:lnTo>
                  <a:pt x="490" y="1234"/>
                </a:lnTo>
                <a:lnTo>
                  <a:pt x="490" y="1233"/>
                </a:lnTo>
                <a:lnTo>
                  <a:pt x="490" y="1233"/>
                </a:lnTo>
                <a:lnTo>
                  <a:pt x="486" y="1227"/>
                </a:lnTo>
                <a:lnTo>
                  <a:pt x="478" y="1220"/>
                </a:lnTo>
                <a:lnTo>
                  <a:pt x="470" y="1210"/>
                </a:lnTo>
                <a:lnTo>
                  <a:pt x="468" y="1207"/>
                </a:lnTo>
                <a:lnTo>
                  <a:pt x="465" y="1203"/>
                </a:lnTo>
                <a:lnTo>
                  <a:pt x="465" y="1203"/>
                </a:lnTo>
                <a:lnTo>
                  <a:pt x="441" y="1154"/>
                </a:lnTo>
                <a:lnTo>
                  <a:pt x="426" y="1125"/>
                </a:lnTo>
                <a:lnTo>
                  <a:pt x="414" y="1106"/>
                </a:lnTo>
                <a:lnTo>
                  <a:pt x="414" y="1106"/>
                </a:lnTo>
                <a:lnTo>
                  <a:pt x="336" y="1005"/>
                </a:lnTo>
                <a:lnTo>
                  <a:pt x="336" y="1005"/>
                </a:lnTo>
                <a:lnTo>
                  <a:pt x="336" y="1004"/>
                </a:lnTo>
                <a:lnTo>
                  <a:pt x="333" y="1003"/>
                </a:lnTo>
                <a:lnTo>
                  <a:pt x="333" y="999"/>
                </a:lnTo>
                <a:lnTo>
                  <a:pt x="333" y="993"/>
                </a:lnTo>
                <a:lnTo>
                  <a:pt x="333" y="993"/>
                </a:lnTo>
                <a:lnTo>
                  <a:pt x="336" y="987"/>
                </a:lnTo>
                <a:lnTo>
                  <a:pt x="336" y="983"/>
                </a:lnTo>
                <a:lnTo>
                  <a:pt x="336" y="970"/>
                </a:lnTo>
                <a:lnTo>
                  <a:pt x="336" y="970"/>
                </a:lnTo>
                <a:lnTo>
                  <a:pt x="337" y="953"/>
                </a:lnTo>
                <a:lnTo>
                  <a:pt x="337" y="942"/>
                </a:lnTo>
                <a:lnTo>
                  <a:pt x="341" y="929"/>
                </a:lnTo>
                <a:lnTo>
                  <a:pt x="341" y="929"/>
                </a:lnTo>
                <a:lnTo>
                  <a:pt x="350" y="891"/>
                </a:lnTo>
                <a:lnTo>
                  <a:pt x="355" y="872"/>
                </a:lnTo>
                <a:lnTo>
                  <a:pt x="362" y="857"/>
                </a:lnTo>
                <a:lnTo>
                  <a:pt x="362" y="857"/>
                </a:lnTo>
                <a:lnTo>
                  <a:pt x="371" y="835"/>
                </a:lnTo>
                <a:lnTo>
                  <a:pt x="377" y="818"/>
                </a:lnTo>
                <a:lnTo>
                  <a:pt x="377" y="818"/>
                </a:lnTo>
                <a:lnTo>
                  <a:pt x="381" y="804"/>
                </a:lnTo>
                <a:lnTo>
                  <a:pt x="384" y="795"/>
                </a:lnTo>
                <a:lnTo>
                  <a:pt x="387" y="788"/>
                </a:lnTo>
                <a:lnTo>
                  <a:pt x="387" y="788"/>
                </a:lnTo>
                <a:lnTo>
                  <a:pt x="390" y="784"/>
                </a:lnTo>
                <a:lnTo>
                  <a:pt x="394" y="782"/>
                </a:lnTo>
                <a:lnTo>
                  <a:pt x="398" y="779"/>
                </a:lnTo>
                <a:lnTo>
                  <a:pt x="400" y="778"/>
                </a:lnTo>
                <a:lnTo>
                  <a:pt x="400" y="778"/>
                </a:lnTo>
                <a:lnTo>
                  <a:pt x="404" y="770"/>
                </a:lnTo>
                <a:lnTo>
                  <a:pt x="410" y="754"/>
                </a:lnTo>
                <a:lnTo>
                  <a:pt x="415" y="736"/>
                </a:lnTo>
                <a:lnTo>
                  <a:pt x="417" y="728"/>
                </a:lnTo>
                <a:lnTo>
                  <a:pt x="417" y="721"/>
                </a:lnTo>
                <a:lnTo>
                  <a:pt x="417" y="721"/>
                </a:lnTo>
                <a:lnTo>
                  <a:pt x="415" y="710"/>
                </a:lnTo>
                <a:lnTo>
                  <a:pt x="414" y="698"/>
                </a:lnTo>
                <a:lnTo>
                  <a:pt x="414" y="682"/>
                </a:lnTo>
                <a:lnTo>
                  <a:pt x="414" y="682"/>
                </a:lnTo>
                <a:lnTo>
                  <a:pt x="415" y="682"/>
                </a:lnTo>
                <a:lnTo>
                  <a:pt x="417" y="681"/>
                </a:lnTo>
                <a:lnTo>
                  <a:pt x="419" y="678"/>
                </a:lnTo>
                <a:lnTo>
                  <a:pt x="419" y="676"/>
                </a:lnTo>
                <a:lnTo>
                  <a:pt x="419" y="672"/>
                </a:lnTo>
                <a:lnTo>
                  <a:pt x="419" y="672"/>
                </a:lnTo>
                <a:lnTo>
                  <a:pt x="417" y="668"/>
                </a:lnTo>
                <a:lnTo>
                  <a:pt x="415" y="664"/>
                </a:lnTo>
                <a:lnTo>
                  <a:pt x="410" y="659"/>
                </a:lnTo>
                <a:lnTo>
                  <a:pt x="409" y="655"/>
                </a:lnTo>
                <a:lnTo>
                  <a:pt x="406" y="649"/>
                </a:lnTo>
                <a:lnTo>
                  <a:pt x="404" y="643"/>
                </a:lnTo>
                <a:lnTo>
                  <a:pt x="402" y="635"/>
                </a:lnTo>
                <a:lnTo>
                  <a:pt x="402" y="635"/>
                </a:lnTo>
                <a:lnTo>
                  <a:pt x="401" y="604"/>
                </a:lnTo>
                <a:lnTo>
                  <a:pt x="402" y="559"/>
                </a:lnTo>
                <a:lnTo>
                  <a:pt x="405" y="490"/>
                </a:lnTo>
                <a:lnTo>
                  <a:pt x="405" y="490"/>
                </a:lnTo>
                <a:lnTo>
                  <a:pt x="409" y="460"/>
                </a:lnTo>
                <a:lnTo>
                  <a:pt x="417" y="410"/>
                </a:lnTo>
                <a:lnTo>
                  <a:pt x="423" y="358"/>
                </a:lnTo>
                <a:lnTo>
                  <a:pt x="426" y="337"/>
                </a:lnTo>
                <a:lnTo>
                  <a:pt x="426" y="323"/>
                </a:lnTo>
                <a:lnTo>
                  <a:pt x="426" y="323"/>
                </a:lnTo>
                <a:lnTo>
                  <a:pt x="426" y="311"/>
                </a:lnTo>
                <a:lnTo>
                  <a:pt x="426" y="299"/>
                </a:lnTo>
                <a:lnTo>
                  <a:pt x="428" y="278"/>
                </a:lnTo>
                <a:lnTo>
                  <a:pt x="428" y="258"/>
                </a:lnTo>
                <a:lnTo>
                  <a:pt x="428" y="251"/>
                </a:lnTo>
                <a:lnTo>
                  <a:pt x="426" y="244"/>
                </a:lnTo>
                <a:lnTo>
                  <a:pt x="426" y="244"/>
                </a:lnTo>
                <a:lnTo>
                  <a:pt x="405" y="200"/>
                </a:lnTo>
                <a:lnTo>
                  <a:pt x="426" y="200"/>
                </a:lnTo>
                <a:lnTo>
                  <a:pt x="426" y="200"/>
                </a:lnTo>
                <a:lnTo>
                  <a:pt x="407" y="190"/>
                </a:lnTo>
                <a:lnTo>
                  <a:pt x="407" y="190"/>
                </a:lnTo>
                <a:lnTo>
                  <a:pt x="397" y="185"/>
                </a:lnTo>
                <a:lnTo>
                  <a:pt x="390" y="181"/>
                </a:lnTo>
                <a:lnTo>
                  <a:pt x="387" y="177"/>
                </a:lnTo>
                <a:lnTo>
                  <a:pt x="410" y="180"/>
                </a:lnTo>
                <a:lnTo>
                  <a:pt x="410" y="180"/>
                </a:lnTo>
                <a:lnTo>
                  <a:pt x="383" y="171"/>
                </a:lnTo>
                <a:lnTo>
                  <a:pt x="362" y="162"/>
                </a:lnTo>
                <a:lnTo>
                  <a:pt x="351" y="156"/>
                </a:lnTo>
                <a:lnTo>
                  <a:pt x="342" y="151"/>
                </a:lnTo>
                <a:lnTo>
                  <a:pt x="342" y="151"/>
                </a:lnTo>
                <a:lnTo>
                  <a:pt x="334" y="143"/>
                </a:lnTo>
                <a:lnTo>
                  <a:pt x="321" y="129"/>
                </a:lnTo>
                <a:lnTo>
                  <a:pt x="292" y="88"/>
                </a:lnTo>
                <a:lnTo>
                  <a:pt x="260" y="48"/>
                </a:lnTo>
                <a:lnTo>
                  <a:pt x="247" y="32"/>
                </a:lnTo>
                <a:lnTo>
                  <a:pt x="235" y="20"/>
                </a:lnTo>
                <a:lnTo>
                  <a:pt x="235" y="20"/>
                </a:lnTo>
                <a:lnTo>
                  <a:pt x="224" y="14"/>
                </a:lnTo>
                <a:lnTo>
                  <a:pt x="215" y="7"/>
                </a:lnTo>
                <a:lnTo>
                  <a:pt x="206" y="3"/>
                </a:lnTo>
                <a:lnTo>
                  <a:pt x="198" y="1"/>
                </a:lnTo>
                <a:lnTo>
                  <a:pt x="189" y="0"/>
                </a:lnTo>
                <a:lnTo>
                  <a:pt x="181" y="0"/>
                </a:lnTo>
                <a:lnTo>
                  <a:pt x="171" y="1"/>
                </a:lnTo>
                <a:lnTo>
                  <a:pt x="160" y="2"/>
                </a:lnTo>
                <a:lnTo>
                  <a:pt x="160" y="2"/>
                </a:lnTo>
                <a:lnTo>
                  <a:pt x="150" y="6"/>
                </a:lnTo>
                <a:lnTo>
                  <a:pt x="141" y="11"/>
                </a:lnTo>
                <a:lnTo>
                  <a:pt x="133" y="17"/>
                </a:lnTo>
                <a:lnTo>
                  <a:pt x="126" y="23"/>
                </a:lnTo>
                <a:lnTo>
                  <a:pt x="117" y="35"/>
                </a:lnTo>
                <a:lnTo>
                  <a:pt x="115" y="39"/>
                </a:lnTo>
                <a:lnTo>
                  <a:pt x="115" y="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9">
            <a:extLst>
              <a:ext uri="{FF2B5EF4-FFF2-40B4-BE49-F238E27FC236}">
                <a16:creationId xmlns:a16="http://schemas.microsoft.com/office/drawing/2014/main" id="{7842DE9A-D7B4-4901-B8B9-2D247BEA2508}"/>
              </a:ext>
            </a:extLst>
          </p:cNvPr>
          <p:cNvSpPr>
            <a:spLocks noEditPoints="1"/>
          </p:cNvSpPr>
          <p:nvPr/>
        </p:nvSpPr>
        <p:spPr bwMode="auto">
          <a:xfrm>
            <a:off x="6304436" y="4779150"/>
            <a:ext cx="957263" cy="1516063"/>
          </a:xfrm>
          <a:custGeom>
            <a:avLst/>
            <a:gdLst>
              <a:gd name="T0" fmla="*/ 515 w 603"/>
              <a:gd name="T1" fmla="*/ 45 h 955"/>
              <a:gd name="T2" fmla="*/ 490 w 603"/>
              <a:gd name="T3" fmla="*/ 18 h 955"/>
              <a:gd name="T4" fmla="*/ 453 w 603"/>
              <a:gd name="T5" fmla="*/ 4 h 955"/>
              <a:gd name="T6" fmla="*/ 394 w 603"/>
              <a:gd name="T7" fmla="*/ 4 h 955"/>
              <a:gd name="T8" fmla="*/ 363 w 603"/>
              <a:gd name="T9" fmla="*/ 45 h 955"/>
              <a:gd name="T10" fmla="*/ 347 w 603"/>
              <a:gd name="T11" fmla="*/ 112 h 955"/>
              <a:gd name="T12" fmla="*/ 297 w 603"/>
              <a:gd name="T13" fmla="*/ 134 h 955"/>
              <a:gd name="T14" fmla="*/ 265 w 603"/>
              <a:gd name="T15" fmla="*/ 170 h 955"/>
              <a:gd name="T16" fmla="*/ 133 w 603"/>
              <a:gd name="T17" fmla="*/ 321 h 955"/>
              <a:gd name="T18" fmla="*/ 85 w 603"/>
              <a:gd name="T19" fmla="*/ 340 h 955"/>
              <a:gd name="T20" fmla="*/ 27 w 603"/>
              <a:gd name="T21" fmla="*/ 470 h 955"/>
              <a:gd name="T22" fmla="*/ 0 w 603"/>
              <a:gd name="T23" fmla="*/ 554 h 955"/>
              <a:gd name="T24" fmla="*/ 29 w 603"/>
              <a:gd name="T25" fmla="*/ 581 h 955"/>
              <a:gd name="T26" fmla="*/ 85 w 603"/>
              <a:gd name="T27" fmla="*/ 604 h 955"/>
              <a:gd name="T28" fmla="*/ 150 w 603"/>
              <a:gd name="T29" fmla="*/ 603 h 955"/>
              <a:gd name="T30" fmla="*/ 184 w 603"/>
              <a:gd name="T31" fmla="*/ 657 h 955"/>
              <a:gd name="T32" fmla="*/ 159 w 603"/>
              <a:gd name="T33" fmla="*/ 729 h 955"/>
              <a:gd name="T34" fmla="*/ 147 w 603"/>
              <a:gd name="T35" fmla="*/ 795 h 955"/>
              <a:gd name="T36" fmla="*/ 132 w 603"/>
              <a:gd name="T37" fmla="*/ 831 h 955"/>
              <a:gd name="T38" fmla="*/ 119 w 603"/>
              <a:gd name="T39" fmla="*/ 865 h 955"/>
              <a:gd name="T40" fmla="*/ 113 w 603"/>
              <a:gd name="T41" fmla="*/ 896 h 955"/>
              <a:gd name="T42" fmla="*/ 123 w 603"/>
              <a:gd name="T43" fmla="*/ 919 h 955"/>
              <a:gd name="T44" fmla="*/ 133 w 603"/>
              <a:gd name="T45" fmla="*/ 942 h 955"/>
              <a:gd name="T46" fmla="*/ 189 w 603"/>
              <a:gd name="T47" fmla="*/ 954 h 955"/>
              <a:gd name="T48" fmla="*/ 214 w 603"/>
              <a:gd name="T49" fmla="*/ 940 h 955"/>
              <a:gd name="T50" fmla="*/ 211 w 603"/>
              <a:gd name="T51" fmla="*/ 929 h 955"/>
              <a:gd name="T52" fmla="*/ 193 w 603"/>
              <a:gd name="T53" fmla="*/ 882 h 955"/>
              <a:gd name="T54" fmla="*/ 208 w 603"/>
              <a:gd name="T55" fmla="*/ 858 h 955"/>
              <a:gd name="T56" fmla="*/ 234 w 603"/>
              <a:gd name="T57" fmla="*/ 773 h 955"/>
              <a:gd name="T58" fmla="*/ 278 w 603"/>
              <a:gd name="T59" fmla="*/ 680 h 955"/>
              <a:gd name="T60" fmla="*/ 246 w 603"/>
              <a:gd name="T61" fmla="*/ 574 h 955"/>
              <a:gd name="T62" fmla="*/ 278 w 603"/>
              <a:gd name="T63" fmla="*/ 556 h 955"/>
              <a:gd name="T64" fmla="*/ 395 w 603"/>
              <a:gd name="T65" fmla="*/ 645 h 955"/>
              <a:gd name="T66" fmla="*/ 366 w 603"/>
              <a:gd name="T67" fmla="*/ 736 h 955"/>
              <a:gd name="T68" fmla="*/ 322 w 603"/>
              <a:gd name="T69" fmla="*/ 827 h 955"/>
              <a:gd name="T70" fmla="*/ 313 w 603"/>
              <a:gd name="T71" fmla="*/ 850 h 955"/>
              <a:gd name="T72" fmla="*/ 323 w 603"/>
              <a:gd name="T73" fmla="*/ 873 h 955"/>
              <a:gd name="T74" fmla="*/ 354 w 603"/>
              <a:gd name="T75" fmla="*/ 871 h 955"/>
              <a:gd name="T76" fmla="*/ 412 w 603"/>
              <a:gd name="T77" fmla="*/ 877 h 955"/>
              <a:gd name="T78" fmla="*/ 477 w 603"/>
              <a:gd name="T79" fmla="*/ 875 h 955"/>
              <a:gd name="T80" fmla="*/ 496 w 603"/>
              <a:gd name="T81" fmla="*/ 849 h 955"/>
              <a:gd name="T82" fmla="*/ 455 w 603"/>
              <a:gd name="T83" fmla="*/ 829 h 955"/>
              <a:gd name="T84" fmla="*/ 428 w 603"/>
              <a:gd name="T85" fmla="*/ 807 h 955"/>
              <a:gd name="T86" fmla="*/ 446 w 603"/>
              <a:gd name="T87" fmla="*/ 774 h 955"/>
              <a:gd name="T88" fmla="*/ 504 w 603"/>
              <a:gd name="T89" fmla="*/ 613 h 955"/>
              <a:gd name="T90" fmla="*/ 503 w 603"/>
              <a:gd name="T91" fmla="*/ 575 h 955"/>
              <a:gd name="T92" fmla="*/ 351 w 603"/>
              <a:gd name="T93" fmla="*/ 449 h 955"/>
              <a:gd name="T94" fmla="*/ 419 w 603"/>
              <a:gd name="T95" fmla="*/ 381 h 955"/>
              <a:gd name="T96" fmla="*/ 453 w 603"/>
              <a:gd name="T97" fmla="*/ 327 h 955"/>
              <a:gd name="T98" fmla="*/ 591 w 603"/>
              <a:gd name="T99" fmla="*/ 334 h 955"/>
              <a:gd name="T100" fmla="*/ 603 w 603"/>
              <a:gd name="T101" fmla="*/ 310 h 955"/>
              <a:gd name="T102" fmla="*/ 595 w 603"/>
              <a:gd name="T103" fmla="*/ 252 h 955"/>
              <a:gd name="T104" fmla="*/ 547 w 603"/>
              <a:gd name="T105" fmla="*/ 163 h 955"/>
              <a:gd name="T106" fmla="*/ 551 w 603"/>
              <a:gd name="T107" fmla="*/ 125 h 955"/>
              <a:gd name="T108" fmla="*/ 578 w 603"/>
              <a:gd name="T109" fmla="*/ 104 h 955"/>
              <a:gd name="T110" fmla="*/ 572 w 603"/>
              <a:gd name="T111" fmla="*/ 82 h 955"/>
              <a:gd name="T112" fmla="*/ 522 w 603"/>
              <a:gd name="T113" fmla="*/ 80 h 955"/>
              <a:gd name="T114" fmla="*/ 500 w 603"/>
              <a:gd name="T115" fmla="*/ 194 h 955"/>
              <a:gd name="T116" fmla="*/ 521 w 603"/>
              <a:gd name="T117" fmla="*/ 235 h 955"/>
              <a:gd name="T118" fmla="*/ 498 w 603"/>
              <a:gd name="T119" fmla="*/ 250 h 955"/>
              <a:gd name="T120" fmla="*/ 498 w 603"/>
              <a:gd name="T121" fmla="*/ 213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" h="955">
                <a:moveTo>
                  <a:pt x="512" y="69"/>
                </a:moveTo>
                <a:lnTo>
                  <a:pt x="512" y="69"/>
                </a:lnTo>
                <a:lnTo>
                  <a:pt x="513" y="63"/>
                </a:lnTo>
                <a:lnTo>
                  <a:pt x="515" y="54"/>
                </a:lnTo>
                <a:lnTo>
                  <a:pt x="515" y="45"/>
                </a:lnTo>
                <a:lnTo>
                  <a:pt x="515" y="45"/>
                </a:lnTo>
                <a:lnTo>
                  <a:pt x="512" y="31"/>
                </a:lnTo>
                <a:lnTo>
                  <a:pt x="510" y="28"/>
                </a:lnTo>
                <a:lnTo>
                  <a:pt x="506" y="24"/>
                </a:lnTo>
                <a:lnTo>
                  <a:pt x="506" y="24"/>
                </a:lnTo>
                <a:lnTo>
                  <a:pt x="499" y="22"/>
                </a:lnTo>
                <a:lnTo>
                  <a:pt x="490" y="18"/>
                </a:lnTo>
                <a:lnTo>
                  <a:pt x="483" y="16"/>
                </a:lnTo>
                <a:lnTo>
                  <a:pt x="480" y="14"/>
                </a:lnTo>
                <a:lnTo>
                  <a:pt x="480" y="14"/>
                </a:lnTo>
                <a:lnTo>
                  <a:pt x="475" y="11"/>
                </a:lnTo>
                <a:lnTo>
                  <a:pt x="461" y="6"/>
                </a:lnTo>
                <a:lnTo>
                  <a:pt x="453" y="4"/>
                </a:lnTo>
                <a:lnTo>
                  <a:pt x="442" y="1"/>
                </a:lnTo>
                <a:lnTo>
                  <a:pt x="430" y="0"/>
                </a:lnTo>
                <a:lnTo>
                  <a:pt x="417" y="0"/>
                </a:lnTo>
                <a:lnTo>
                  <a:pt x="417" y="0"/>
                </a:lnTo>
                <a:lnTo>
                  <a:pt x="405" y="1"/>
                </a:lnTo>
                <a:lnTo>
                  <a:pt x="394" y="4"/>
                </a:lnTo>
                <a:lnTo>
                  <a:pt x="386" y="7"/>
                </a:lnTo>
                <a:lnTo>
                  <a:pt x="378" y="12"/>
                </a:lnTo>
                <a:lnTo>
                  <a:pt x="373" y="18"/>
                </a:lnTo>
                <a:lnTo>
                  <a:pt x="369" y="25"/>
                </a:lnTo>
                <a:lnTo>
                  <a:pt x="365" y="34"/>
                </a:lnTo>
                <a:lnTo>
                  <a:pt x="363" y="45"/>
                </a:lnTo>
                <a:lnTo>
                  <a:pt x="363" y="45"/>
                </a:lnTo>
                <a:lnTo>
                  <a:pt x="358" y="68"/>
                </a:lnTo>
                <a:lnTo>
                  <a:pt x="354" y="88"/>
                </a:lnTo>
                <a:lnTo>
                  <a:pt x="353" y="98"/>
                </a:lnTo>
                <a:lnTo>
                  <a:pt x="349" y="105"/>
                </a:lnTo>
                <a:lnTo>
                  <a:pt x="347" y="112"/>
                </a:lnTo>
                <a:lnTo>
                  <a:pt x="342" y="116"/>
                </a:lnTo>
                <a:lnTo>
                  <a:pt x="342" y="116"/>
                </a:lnTo>
                <a:lnTo>
                  <a:pt x="331" y="121"/>
                </a:lnTo>
                <a:lnTo>
                  <a:pt x="319" y="125"/>
                </a:lnTo>
                <a:lnTo>
                  <a:pt x="307" y="129"/>
                </a:lnTo>
                <a:lnTo>
                  <a:pt x="297" y="134"/>
                </a:lnTo>
                <a:lnTo>
                  <a:pt x="297" y="134"/>
                </a:lnTo>
                <a:lnTo>
                  <a:pt x="288" y="142"/>
                </a:lnTo>
                <a:lnTo>
                  <a:pt x="278" y="153"/>
                </a:lnTo>
                <a:lnTo>
                  <a:pt x="269" y="164"/>
                </a:lnTo>
                <a:lnTo>
                  <a:pt x="265" y="170"/>
                </a:lnTo>
                <a:lnTo>
                  <a:pt x="265" y="170"/>
                </a:lnTo>
                <a:lnTo>
                  <a:pt x="252" y="194"/>
                </a:lnTo>
                <a:lnTo>
                  <a:pt x="220" y="244"/>
                </a:lnTo>
                <a:lnTo>
                  <a:pt x="177" y="315"/>
                </a:lnTo>
                <a:lnTo>
                  <a:pt x="177" y="315"/>
                </a:lnTo>
                <a:lnTo>
                  <a:pt x="164" y="316"/>
                </a:lnTo>
                <a:lnTo>
                  <a:pt x="133" y="321"/>
                </a:lnTo>
                <a:lnTo>
                  <a:pt x="118" y="324"/>
                </a:lnTo>
                <a:lnTo>
                  <a:pt x="102" y="328"/>
                </a:lnTo>
                <a:lnTo>
                  <a:pt x="96" y="331"/>
                </a:lnTo>
                <a:lnTo>
                  <a:pt x="91" y="334"/>
                </a:lnTo>
                <a:lnTo>
                  <a:pt x="88" y="338"/>
                </a:lnTo>
                <a:lnTo>
                  <a:pt x="85" y="340"/>
                </a:lnTo>
                <a:lnTo>
                  <a:pt x="85" y="340"/>
                </a:lnTo>
                <a:lnTo>
                  <a:pt x="74" y="368"/>
                </a:lnTo>
                <a:lnTo>
                  <a:pt x="55" y="408"/>
                </a:lnTo>
                <a:lnTo>
                  <a:pt x="37" y="448"/>
                </a:lnTo>
                <a:lnTo>
                  <a:pt x="27" y="470"/>
                </a:lnTo>
                <a:lnTo>
                  <a:pt x="27" y="470"/>
                </a:lnTo>
                <a:lnTo>
                  <a:pt x="20" y="486"/>
                </a:lnTo>
                <a:lnTo>
                  <a:pt x="9" y="511"/>
                </a:lnTo>
                <a:lnTo>
                  <a:pt x="6" y="525"/>
                </a:lnTo>
                <a:lnTo>
                  <a:pt x="2" y="537"/>
                </a:lnTo>
                <a:lnTo>
                  <a:pt x="0" y="549"/>
                </a:lnTo>
                <a:lnTo>
                  <a:pt x="0" y="554"/>
                </a:lnTo>
                <a:lnTo>
                  <a:pt x="1" y="557"/>
                </a:lnTo>
                <a:lnTo>
                  <a:pt x="1" y="557"/>
                </a:lnTo>
                <a:lnTo>
                  <a:pt x="2" y="561"/>
                </a:lnTo>
                <a:lnTo>
                  <a:pt x="6" y="566"/>
                </a:lnTo>
                <a:lnTo>
                  <a:pt x="15" y="574"/>
                </a:lnTo>
                <a:lnTo>
                  <a:pt x="29" y="581"/>
                </a:lnTo>
                <a:lnTo>
                  <a:pt x="44" y="589"/>
                </a:lnTo>
                <a:lnTo>
                  <a:pt x="59" y="596"/>
                </a:lnTo>
                <a:lnTo>
                  <a:pt x="71" y="601"/>
                </a:lnTo>
                <a:lnTo>
                  <a:pt x="80" y="603"/>
                </a:lnTo>
                <a:lnTo>
                  <a:pt x="85" y="604"/>
                </a:lnTo>
                <a:lnTo>
                  <a:pt x="85" y="604"/>
                </a:lnTo>
                <a:lnTo>
                  <a:pt x="91" y="597"/>
                </a:lnTo>
                <a:lnTo>
                  <a:pt x="101" y="583"/>
                </a:lnTo>
                <a:lnTo>
                  <a:pt x="114" y="562"/>
                </a:lnTo>
                <a:lnTo>
                  <a:pt x="114" y="562"/>
                </a:lnTo>
                <a:lnTo>
                  <a:pt x="125" y="574"/>
                </a:lnTo>
                <a:lnTo>
                  <a:pt x="150" y="603"/>
                </a:lnTo>
                <a:lnTo>
                  <a:pt x="164" y="619"/>
                </a:lnTo>
                <a:lnTo>
                  <a:pt x="174" y="634"/>
                </a:lnTo>
                <a:lnTo>
                  <a:pt x="182" y="648"/>
                </a:lnTo>
                <a:lnTo>
                  <a:pt x="184" y="653"/>
                </a:lnTo>
                <a:lnTo>
                  <a:pt x="184" y="657"/>
                </a:lnTo>
                <a:lnTo>
                  <a:pt x="184" y="657"/>
                </a:lnTo>
                <a:lnTo>
                  <a:pt x="180" y="674"/>
                </a:lnTo>
                <a:lnTo>
                  <a:pt x="177" y="683"/>
                </a:lnTo>
                <a:lnTo>
                  <a:pt x="177" y="683"/>
                </a:lnTo>
                <a:lnTo>
                  <a:pt x="171" y="694"/>
                </a:lnTo>
                <a:lnTo>
                  <a:pt x="162" y="715"/>
                </a:lnTo>
                <a:lnTo>
                  <a:pt x="159" y="729"/>
                </a:lnTo>
                <a:lnTo>
                  <a:pt x="155" y="743"/>
                </a:lnTo>
                <a:lnTo>
                  <a:pt x="152" y="758"/>
                </a:lnTo>
                <a:lnTo>
                  <a:pt x="150" y="772"/>
                </a:lnTo>
                <a:lnTo>
                  <a:pt x="150" y="772"/>
                </a:lnTo>
                <a:lnTo>
                  <a:pt x="149" y="785"/>
                </a:lnTo>
                <a:lnTo>
                  <a:pt x="147" y="795"/>
                </a:lnTo>
                <a:lnTo>
                  <a:pt x="144" y="803"/>
                </a:lnTo>
                <a:lnTo>
                  <a:pt x="142" y="811"/>
                </a:lnTo>
                <a:lnTo>
                  <a:pt x="136" y="821"/>
                </a:lnTo>
                <a:lnTo>
                  <a:pt x="133" y="826"/>
                </a:lnTo>
                <a:lnTo>
                  <a:pt x="132" y="831"/>
                </a:lnTo>
                <a:lnTo>
                  <a:pt x="132" y="831"/>
                </a:lnTo>
                <a:lnTo>
                  <a:pt x="129" y="841"/>
                </a:lnTo>
                <a:lnTo>
                  <a:pt x="125" y="849"/>
                </a:lnTo>
                <a:lnTo>
                  <a:pt x="121" y="856"/>
                </a:lnTo>
                <a:lnTo>
                  <a:pt x="120" y="861"/>
                </a:lnTo>
                <a:lnTo>
                  <a:pt x="120" y="861"/>
                </a:lnTo>
                <a:lnTo>
                  <a:pt x="119" y="865"/>
                </a:lnTo>
                <a:lnTo>
                  <a:pt x="119" y="867"/>
                </a:lnTo>
                <a:lnTo>
                  <a:pt x="114" y="882"/>
                </a:lnTo>
                <a:lnTo>
                  <a:pt x="114" y="882"/>
                </a:lnTo>
                <a:lnTo>
                  <a:pt x="113" y="888"/>
                </a:lnTo>
                <a:lnTo>
                  <a:pt x="113" y="893"/>
                </a:lnTo>
                <a:lnTo>
                  <a:pt x="113" y="896"/>
                </a:lnTo>
                <a:lnTo>
                  <a:pt x="114" y="899"/>
                </a:lnTo>
                <a:lnTo>
                  <a:pt x="119" y="905"/>
                </a:lnTo>
                <a:lnTo>
                  <a:pt x="120" y="910"/>
                </a:lnTo>
                <a:lnTo>
                  <a:pt x="121" y="914"/>
                </a:lnTo>
                <a:lnTo>
                  <a:pt x="121" y="914"/>
                </a:lnTo>
                <a:lnTo>
                  <a:pt x="123" y="919"/>
                </a:lnTo>
                <a:lnTo>
                  <a:pt x="123" y="923"/>
                </a:lnTo>
                <a:lnTo>
                  <a:pt x="121" y="928"/>
                </a:lnTo>
                <a:lnTo>
                  <a:pt x="121" y="930"/>
                </a:lnTo>
                <a:lnTo>
                  <a:pt x="124" y="932"/>
                </a:lnTo>
                <a:lnTo>
                  <a:pt x="133" y="942"/>
                </a:lnTo>
                <a:lnTo>
                  <a:pt x="133" y="942"/>
                </a:lnTo>
                <a:lnTo>
                  <a:pt x="138" y="946"/>
                </a:lnTo>
                <a:lnTo>
                  <a:pt x="143" y="948"/>
                </a:lnTo>
                <a:lnTo>
                  <a:pt x="154" y="953"/>
                </a:lnTo>
                <a:lnTo>
                  <a:pt x="165" y="954"/>
                </a:lnTo>
                <a:lnTo>
                  <a:pt x="177" y="955"/>
                </a:lnTo>
                <a:lnTo>
                  <a:pt x="189" y="954"/>
                </a:lnTo>
                <a:lnTo>
                  <a:pt x="199" y="953"/>
                </a:lnTo>
                <a:lnTo>
                  <a:pt x="206" y="951"/>
                </a:lnTo>
                <a:lnTo>
                  <a:pt x="211" y="947"/>
                </a:lnTo>
                <a:lnTo>
                  <a:pt x="211" y="947"/>
                </a:lnTo>
                <a:lnTo>
                  <a:pt x="213" y="943"/>
                </a:lnTo>
                <a:lnTo>
                  <a:pt x="214" y="940"/>
                </a:lnTo>
                <a:lnTo>
                  <a:pt x="213" y="935"/>
                </a:lnTo>
                <a:lnTo>
                  <a:pt x="212" y="931"/>
                </a:lnTo>
                <a:lnTo>
                  <a:pt x="211" y="930"/>
                </a:lnTo>
                <a:lnTo>
                  <a:pt x="211" y="930"/>
                </a:lnTo>
                <a:lnTo>
                  <a:pt x="211" y="930"/>
                </a:lnTo>
                <a:lnTo>
                  <a:pt x="211" y="929"/>
                </a:lnTo>
                <a:lnTo>
                  <a:pt x="209" y="924"/>
                </a:lnTo>
                <a:lnTo>
                  <a:pt x="207" y="914"/>
                </a:lnTo>
                <a:lnTo>
                  <a:pt x="207" y="914"/>
                </a:lnTo>
                <a:lnTo>
                  <a:pt x="197" y="891"/>
                </a:lnTo>
                <a:lnTo>
                  <a:pt x="193" y="882"/>
                </a:lnTo>
                <a:lnTo>
                  <a:pt x="193" y="882"/>
                </a:lnTo>
                <a:lnTo>
                  <a:pt x="195" y="881"/>
                </a:lnTo>
                <a:lnTo>
                  <a:pt x="200" y="876"/>
                </a:lnTo>
                <a:lnTo>
                  <a:pt x="205" y="868"/>
                </a:lnTo>
                <a:lnTo>
                  <a:pt x="207" y="864"/>
                </a:lnTo>
                <a:lnTo>
                  <a:pt x="208" y="858"/>
                </a:lnTo>
                <a:lnTo>
                  <a:pt x="208" y="858"/>
                </a:lnTo>
                <a:lnTo>
                  <a:pt x="214" y="821"/>
                </a:lnTo>
                <a:lnTo>
                  <a:pt x="218" y="803"/>
                </a:lnTo>
                <a:lnTo>
                  <a:pt x="220" y="796"/>
                </a:lnTo>
                <a:lnTo>
                  <a:pt x="223" y="790"/>
                </a:lnTo>
                <a:lnTo>
                  <a:pt x="223" y="790"/>
                </a:lnTo>
                <a:lnTo>
                  <a:pt x="234" y="773"/>
                </a:lnTo>
                <a:lnTo>
                  <a:pt x="249" y="743"/>
                </a:lnTo>
                <a:lnTo>
                  <a:pt x="265" y="713"/>
                </a:lnTo>
                <a:lnTo>
                  <a:pt x="273" y="696"/>
                </a:lnTo>
                <a:lnTo>
                  <a:pt x="273" y="696"/>
                </a:lnTo>
                <a:lnTo>
                  <a:pt x="277" y="685"/>
                </a:lnTo>
                <a:lnTo>
                  <a:pt x="278" y="680"/>
                </a:lnTo>
                <a:lnTo>
                  <a:pt x="277" y="673"/>
                </a:lnTo>
                <a:lnTo>
                  <a:pt x="277" y="673"/>
                </a:lnTo>
                <a:lnTo>
                  <a:pt x="276" y="665"/>
                </a:lnTo>
                <a:lnTo>
                  <a:pt x="272" y="653"/>
                </a:lnTo>
                <a:lnTo>
                  <a:pt x="261" y="620"/>
                </a:lnTo>
                <a:lnTo>
                  <a:pt x="246" y="574"/>
                </a:lnTo>
                <a:lnTo>
                  <a:pt x="246" y="574"/>
                </a:lnTo>
                <a:lnTo>
                  <a:pt x="243" y="566"/>
                </a:lnTo>
                <a:lnTo>
                  <a:pt x="241" y="551"/>
                </a:lnTo>
                <a:lnTo>
                  <a:pt x="240" y="533"/>
                </a:lnTo>
                <a:lnTo>
                  <a:pt x="240" y="533"/>
                </a:lnTo>
                <a:lnTo>
                  <a:pt x="278" y="556"/>
                </a:lnTo>
                <a:lnTo>
                  <a:pt x="330" y="586"/>
                </a:lnTo>
                <a:lnTo>
                  <a:pt x="330" y="586"/>
                </a:lnTo>
                <a:lnTo>
                  <a:pt x="371" y="609"/>
                </a:lnTo>
                <a:lnTo>
                  <a:pt x="401" y="626"/>
                </a:lnTo>
                <a:lnTo>
                  <a:pt x="401" y="626"/>
                </a:lnTo>
                <a:lnTo>
                  <a:pt x="395" y="645"/>
                </a:lnTo>
                <a:lnTo>
                  <a:pt x="390" y="665"/>
                </a:lnTo>
                <a:lnTo>
                  <a:pt x="384" y="688"/>
                </a:lnTo>
                <a:lnTo>
                  <a:pt x="384" y="688"/>
                </a:lnTo>
                <a:lnTo>
                  <a:pt x="381" y="701"/>
                </a:lnTo>
                <a:lnTo>
                  <a:pt x="375" y="718"/>
                </a:lnTo>
                <a:lnTo>
                  <a:pt x="366" y="736"/>
                </a:lnTo>
                <a:lnTo>
                  <a:pt x="357" y="754"/>
                </a:lnTo>
                <a:lnTo>
                  <a:pt x="338" y="786"/>
                </a:lnTo>
                <a:lnTo>
                  <a:pt x="328" y="807"/>
                </a:lnTo>
                <a:lnTo>
                  <a:pt x="328" y="807"/>
                </a:lnTo>
                <a:lnTo>
                  <a:pt x="324" y="818"/>
                </a:lnTo>
                <a:lnTo>
                  <a:pt x="322" y="827"/>
                </a:lnTo>
                <a:lnTo>
                  <a:pt x="320" y="837"/>
                </a:lnTo>
                <a:lnTo>
                  <a:pt x="320" y="837"/>
                </a:lnTo>
                <a:lnTo>
                  <a:pt x="318" y="840"/>
                </a:lnTo>
                <a:lnTo>
                  <a:pt x="316" y="843"/>
                </a:lnTo>
                <a:lnTo>
                  <a:pt x="313" y="847"/>
                </a:lnTo>
                <a:lnTo>
                  <a:pt x="313" y="850"/>
                </a:lnTo>
                <a:lnTo>
                  <a:pt x="313" y="854"/>
                </a:lnTo>
                <a:lnTo>
                  <a:pt x="314" y="858"/>
                </a:lnTo>
                <a:lnTo>
                  <a:pt x="314" y="858"/>
                </a:lnTo>
                <a:lnTo>
                  <a:pt x="317" y="865"/>
                </a:lnTo>
                <a:lnTo>
                  <a:pt x="320" y="871"/>
                </a:lnTo>
                <a:lnTo>
                  <a:pt x="323" y="873"/>
                </a:lnTo>
                <a:lnTo>
                  <a:pt x="325" y="875"/>
                </a:lnTo>
                <a:lnTo>
                  <a:pt x="329" y="876"/>
                </a:lnTo>
                <a:lnTo>
                  <a:pt x="332" y="876"/>
                </a:lnTo>
                <a:lnTo>
                  <a:pt x="332" y="876"/>
                </a:lnTo>
                <a:lnTo>
                  <a:pt x="342" y="873"/>
                </a:lnTo>
                <a:lnTo>
                  <a:pt x="354" y="871"/>
                </a:lnTo>
                <a:lnTo>
                  <a:pt x="361" y="870"/>
                </a:lnTo>
                <a:lnTo>
                  <a:pt x="370" y="868"/>
                </a:lnTo>
                <a:lnTo>
                  <a:pt x="379" y="870"/>
                </a:lnTo>
                <a:lnTo>
                  <a:pt x="390" y="872"/>
                </a:lnTo>
                <a:lnTo>
                  <a:pt x="390" y="872"/>
                </a:lnTo>
                <a:lnTo>
                  <a:pt x="412" y="877"/>
                </a:lnTo>
                <a:lnTo>
                  <a:pt x="431" y="878"/>
                </a:lnTo>
                <a:lnTo>
                  <a:pt x="448" y="879"/>
                </a:lnTo>
                <a:lnTo>
                  <a:pt x="464" y="878"/>
                </a:lnTo>
                <a:lnTo>
                  <a:pt x="464" y="878"/>
                </a:lnTo>
                <a:lnTo>
                  <a:pt x="470" y="877"/>
                </a:lnTo>
                <a:lnTo>
                  <a:pt x="477" y="875"/>
                </a:lnTo>
                <a:lnTo>
                  <a:pt x="483" y="871"/>
                </a:lnTo>
                <a:lnTo>
                  <a:pt x="489" y="866"/>
                </a:lnTo>
                <a:lnTo>
                  <a:pt x="494" y="862"/>
                </a:lnTo>
                <a:lnTo>
                  <a:pt x="496" y="858"/>
                </a:lnTo>
                <a:lnTo>
                  <a:pt x="498" y="854"/>
                </a:lnTo>
                <a:lnTo>
                  <a:pt x="496" y="849"/>
                </a:lnTo>
                <a:lnTo>
                  <a:pt x="496" y="849"/>
                </a:lnTo>
                <a:lnTo>
                  <a:pt x="493" y="846"/>
                </a:lnTo>
                <a:lnTo>
                  <a:pt x="488" y="842"/>
                </a:lnTo>
                <a:lnTo>
                  <a:pt x="475" y="837"/>
                </a:lnTo>
                <a:lnTo>
                  <a:pt x="455" y="829"/>
                </a:lnTo>
                <a:lnTo>
                  <a:pt x="455" y="829"/>
                </a:lnTo>
                <a:lnTo>
                  <a:pt x="449" y="825"/>
                </a:lnTo>
                <a:lnTo>
                  <a:pt x="440" y="820"/>
                </a:lnTo>
                <a:lnTo>
                  <a:pt x="433" y="813"/>
                </a:lnTo>
                <a:lnTo>
                  <a:pt x="429" y="811"/>
                </a:lnTo>
                <a:lnTo>
                  <a:pt x="428" y="807"/>
                </a:lnTo>
                <a:lnTo>
                  <a:pt x="428" y="807"/>
                </a:lnTo>
                <a:lnTo>
                  <a:pt x="424" y="795"/>
                </a:lnTo>
                <a:lnTo>
                  <a:pt x="423" y="789"/>
                </a:lnTo>
                <a:lnTo>
                  <a:pt x="423" y="789"/>
                </a:lnTo>
                <a:lnTo>
                  <a:pt x="433" y="783"/>
                </a:lnTo>
                <a:lnTo>
                  <a:pt x="446" y="774"/>
                </a:lnTo>
                <a:lnTo>
                  <a:pt x="446" y="774"/>
                </a:lnTo>
                <a:lnTo>
                  <a:pt x="449" y="767"/>
                </a:lnTo>
                <a:lnTo>
                  <a:pt x="457" y="751"/>
                </a:lnTo>
                <a:lnTo>
                  <a:pt x="476" y="700"/>
                </a:lnTo>
                <a:lnTo>
                  <a:pt x="495" y="645"/>
                </a:lnTo>
                <a:lnTo>
                  <a:pt x="501" y="625"/>
                </a:lnTo>
                <a:lnTo>
                  <a:pt x="504" y="613"/>
                </a:lnTo>
                <a:lnTo>
                  <a:pt x="504" y="613"/>
                </a:lnTo>
                <a:lnTo>
                  <a:pt x="506" y="599"/>
                </a:lnTo>
                <a:lnTo>
                  <a:pt x="507" y="590"/>
                </a:lnTo>
                <a:lnTo>
                  <a:pt x="507" y="586"/>
                </a:lnTo>
                <a:lnTo>
                  <a:pt x="506" y="581"/>
                </a:lnTo>
                <a:lnTo>
                  <a:pt x="503" y="575"/>
                </a:lnTo>
                <a:lnTo>
                  <a:pt x="498" y="569"/>
                </a:lnTo>
                <a:lnTo>
                  <a:pt x="498" y="569"/>
                </a:lnTo>
                <a:lnTo>
                  <a:pt x="476" y="549"/>
                </a:lnTo>
                <a:lnTo>
                  <a:pt x="445" y="521"/>
                </a:lnTo>
                <a:lnTo>
                  <a:pt x="402" y="485"/>
                </a:lnTo>
                <a:lnTo>
                  <a:pt x="351" y="449"/>
                </a:lnTo>
                <a:lnTo>
                  <a:pt x="351" y="449"/>
                </a:lnTo>
                <a:lnTo>
                  <a:pt x="378" y="420"/>
                </a:lnTo>
                <a:lnTo>
                  <a:pt x="401" y="397"/>
                </a:lnTo>
                <a:lnTo>
                  <a:pt x="411" y="388"/>
                </a:lnTo>
                <a:lnTo>
                  <a:pt x="419" y="381"/>
                </a:lnTo>
                <a:lnTo>
                  <a:pt x="419" y="381"/>
                </a:lnTo>
                <a:lnTo>
                  <a:pt x="425" y="375"/>
                </a:lnTo>
                <a:lnTo>
                  <a:pt x="431" y="367"/>
                </a:lnTo>
                <a:lnTo>
                  <a:pt x="436" y="357"/>
                </a:lnTo>
                <a:lnTo>
                  <a:pt x="441" y="347"/>
                </a:lnTo>
                <a:lnTo>
                  <a:pt x="449" y="332"/>
                </a:lnTo>
                <a:lnTo>
                  <a:pt x="453" y="327"/>
                </a:lnTo>
                <a:lnTo>
                  <a:pt x="454" y="324"/>
                </a:lnTo>
                <a:lnTo>
                  <a:pt x="455" y="324"/>
                </a:lnTo>
                <a:lnTo>
                  <a:pt x="455" y="324"/>
                </a:lnTo>
                <a:lnTo>
                  <a:pt x="518" y="329"/>
                </a:lnTo>
                <a:lnTo>
                  <a:pt x="563" y="333"/>
                </a:lnTo>
                <a:lnTo>
                  <a:pt x="591" y="334"/>
                </a:lnTo>
                <a:lnTo>
                  <a:pt x="591" y="334"/>
                </a:lnTo>
                <a:lnTo>
                  <a:pt x="594" y="334"/>
                </a:lnTo>
                <a:lnTo>
                  <a:pt x="597" y="332"/>
                </a:lnTo>
                <a:lnTo>
                  <a:pt x="599" y="327"/>
                </a:lnTo>
                <a:lnTo>
                  <a:pt x="601" y="322"/>
                </a:lnTo>
                <a:lnTo>
                  <a:pt x="603" y="310"/>
                </a:lnTo>
                <a:lnTo>
                  <a:pt x="603" y="296"/>
                </a:lnTo>
                <a:lnTo>
                  <a:pt x="601" y="280"/>
                </a:lnTo>
                <a:lnTo>
                  <a:pt x="599" y="267"/>
                </a:lnTo>
                <a:lnTo>
                  <a:pt x="597" y="257"/>
                </a:lnTo>
                <a:lnTo>
                  <a:pt x="595" y="252"/>
                </a:lnTo>
                <a:lnTo>
                  <a:pt x="595" y="252"/>
                </a:lnTo>
                <a:lnTo>
                  <a:pt x="583" y="241"/>
                </a:lnTo>
                <a:lnTo>
                  <a:pt x="575" y="235"/>
                </a:lnTo>
                <a:lnTo>
                  <a:pt x="540" y="179"/>
                </a:lnTo>
                <a:lnTo>
                  <a:pt x="540" y="179"/>
                </a:lnTo>
                <a:lnTo>
                  <a:pt x="545" y="170"/>
                </a:lnTo>
                <a:lnTo>
                  <a:pt x="547" y="163"/>
                </a:lnTo>
                <a:lnTo>
                  <a:pt x="548" y="157"/>
                </a:lnTo>
                <a:lnTo>
                  <a:pt x="548" y="157"/>
                </a:lnTo>
                <a:lnTo>
                  <a:pt x="548" y="144"/>
                </a:lnTo>
                <a:lnTo>
                  <a:pt x="548" y="138"/>
                </a:lnTo>
                <a:lnTo>
                  <a:pt x="539" y="128"/>
                </a:lnTo>
                <a:lnTo>
                  <a:pt x="551" y="125"/>
                </a:lnTo>
                <a:lnTo>
                  <a:pt x="554" y="122"/>
                </a:lnTo>
                <a:lnTo>
                  <a:pt x="571" y="119"/>
                </a:lnTo>
                <a:lnTo>
                  <a:pt x="571" y="119"/>
                </a:lnTo>
                <a:lnTo>
                  <a:pt x="572" y="118"/>
                </a:lnTo>
                <a:lnTo>
                  <a:pt x="576" y="112"/>
                </a:lnTo>
                <a:lnTo>
                  <a:pt x="578" y="104"/>
                </a:lnTo>
                <a:lnTo>
                  <a:pt x="580" y="99"/>
                </a:lnTo>
                <a:lnTo>
                  <a:pt x="578" y="93"/>
                </a:lnTo>
                <a:lnTo>
                  <a:pt x="578" y="93"/>
                </a:lnTo>
                <a:lnTo>
                  <a:pt x="577" y="88"/>
                </a:lnTo>
                <a:lnTo>
                  <a:pt x="575" y="84"/>
                </a:lnTo>
                <a:lnTo>
                  <a:pt x="572" y="82"/>
                </a:lnTo>
                <a:lnTo>
                  <a:pt x="570" y="81"/>
                </a:lnTo>
                <a:lnTo>
                  <a:pt x="565" y="80"/>
                </a:lnTo>
                <a:lnTo>
                  <a:pt x="563" y="80"/>
                </a:lnTo>
                <a:lnTo>
                  <a:pt x="540" y="81"/>
                </a:lnTo>
                <a:lnTo>
                  <a:pt x="536" y="77"/>
                </a:lnTo>
                <a:lnTo>
                  <a:pt x="522" y="80"/>
                </a:lnTo>
                <a:lnTo>
                  <a:pt x="522" y="69"/>
                </a:lnTo>
                <a:lnTo>
                  <a:pt x="512" y="69"/>
                </a:lnTo>
                <a:close/>
                <a:moveTo>
                  <a:pt x="494" y="170"/>
                </a:moveTo>
                <a:lnTo>
                  <a:pt x="494" y="170"/>
                </a:lnTo>
                <a:lnTo>
                  <a:pt x="498" y="183"/>
                </a:lnTo>
                <a:lnTo>
                  <a:pt x="500" y="194"/>
                </a:lnTo>
                <a:lnTo>
                  <a:pt x="504" y="201"/>
                </a:lnTo>
                <a:lnTo>
                  <a:pt x="504" y="201"/>
                </a:lnTo>
                <a:lnTo>
                  <a:pt x="509" y="207"/>
                </a:lnTo>
                <a:lnTo>
                  <a:pt x="513" y="220"/>
                </a:lnTo>
                <a:lnTo>
                  <a:pt x="521" y="235"/>
                </a:lnTo>
                <a:lnTo>
                  <a:pt x="521" y="235"/>
                </a:lnTo>
                <a:lnTo>
                  <a:pt x="527" y="268"/>
                </a:lnTo>
                <a:lnTo>
                  <a:pt x="527" y="268"/>
                </a:lnTo>
                <a:lnTo>
                  <a:pt x="513" y="261"/>
                </a:lnTo>
                <a:lnTo>
                  <a:pt x="504" y="255"/>
                </a:lnTo>
                <a:lnTo>
                  <a:pt x="498" y="250"/>
                </a:lnTo>
                <a:lnTo>
                  <a:pt x="498" y="250"/>
                </a:lnTo>
                <a:lnTo>
                  <a:pt x="496" y="246"/>
                </a:lnTo>
                <a:lnTo>
                  <a:pt x="496" y="242"/>
                </a:lnTo>
                <a:lnTo>
                  <a:pt x="498" y="233"/>
                </a:lnTo>
                <a:lnTo>
                  <a:pt x="498" y="233"/>
                </a:lnTo>
                <a:lnTo>
                  <a:pt x="499" y="223"/>
                </a:lnTo>
                <a:lnTo>
                  <a:pt x="498" y="213"/>
                </a:lnTo>
                <a:lnTo>
                  <a:pt x="498" y="213"/>
                </a:lnTo>
                <a:lnTo>
                  <a:pt x="494" y="170"/>
                </a:lnTo>
                <a:lnTo>
                  <a:pt x="494" y="17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45B5BABA-F159-4955-841A-3EDB2FBCDE39}"/>
              </a:ext>
            </a:extLst>
          </p:cNvPr>
          <p:cNvSpPr>
            <a:spLocks noEditPoints="1"/>
          </p:cNvSpPr>
          <p:nvPr/>
        </p:nvSpPr>
        <p:spPr bwMode="auto">
          <a:xfrm>
            <a:off x="8303525" y="4646599"/>
            <a:ext cx="629336" cy="1719651"/>
          </a:xfrm>
          <a:custGeom>
            <a:avLst/>
            <a:gdLst>
              <a:gd name="T0" fmla="*/ 162 w 314"/>
              <a:gd name="T1" fmla="*/ 10 h 858"/>
              <a:gd name="T2" fmla="*/ 159 w 314"/>
              <a:gd name="T3" fmla="*/ 3 h 858"/>
              <a:gd name="T4" fmla="*/ 150 w 314"/>
              <a:gd name="T5" fmla="*/ 0 h 858"/>
              <a:gd name="T6" fmla="*/ 132 w 314"/>
              <a:gd name="T7" fmla="*/ 15 h 858"/>
              <a:gd name="T8" fmla="*/ 133 w 314"/>
              <a:gd name="T9" fmla="*/ 7 h 858"/>
              <a:gd name="T10" fmla="*/ 118 w 314"/>
              <a:gd name="T11" fmla="*/ 21 h 858"/>
              <a:gd name="T12" fmla="*/ 60 w 314"/>
              <a:gd name="T13" fmla="*/ 116 h 858"/>
              <a:gd name="T14" fmla="*/ 51 w 314"/>
              <a:gd name="T15" fmla="*/ 188 h 858"/>
              <a:gd name="T16" fmla="*/ 67 w 314"/>
              <a:gd name="T17" fmla="*/ 252 h 858"/>
              <a:gd name="T18" fmla="*/ 80 w 314"/>
              <a:gd name="T19" fmla="*/ 277 h 858"/>
              <a:gd name="T20" fmla="*/ 60 w 314"/>
              <a:gd name="T21" fmla="*/ 372 h 858"/>
              <a:gd name="T22" fmla="*/ 65 w 314"/>
              <a:gd name="T23" fmla="*/ 405 h 858"/>
              <a:gd name="T24" fmla="*/ 53 w 314"/>
              <a:gd name="T25" fmla="*/ 488 h 858"/>
              <a:gd name="T26" fmla="*/ 36 w 314"/>
              <a:gd name="T27" fmla="*/ 652 h 858"/>
              <a:gd name="T28" fmla="*/ 12 w 314"/>
              <a:gd name="T29" fmla="*/ 764 h 858"/>
              <a:gd name="T30" fmla="*/ 12 w 314"/>
              <a:gd name="T31" fmla="*/ 800 h 858"/>
              <a:gd name="T32" fmla="*/ 3 w 314"/>
              <a:gd name="T33" fmla="*/ 807 h 858"/>
              <a:gd name="T34" fmla="*/ 6 w 314"/>
              <a:gd name="T35" fmla="*/ 830 h 858"/>
              <a:gd name="T36" fmla="*/ 38 w 314"/>
              <a:gd name="T37" fmla="*/ 840 h 858"/>
              <a:gd name="T38" fmla="*/ 52 w 314"/>
              <a:gd name="T39" fmla="*/ 819 h 858"/>
              <a:gd name="T40" fmla="*/ 57 w 314"/>
              <a:gd name="T41" fmla="*/ 800 h 858"/>
              <a:gd name="T42" fmla="*/ 70 w 314"/>
              <a:gd name="T43" fmla="*/ 742 h 858"/>
              <a:gd name="T44" fmla="*/ 92 w 314"/>
              <a:gd name="T45" fmla="*/ 674 h 858"/>
              <a:gd name="T46" fmla="*/ 114 w 314"/>
              <a:gd name="T47" fmla="*/ 611 h 858"/>
              <a:gd name="T48" fmla="*/ 144 w 314"/>
              <a:gd name="T49" fmla="*/ 530 h 858"/>
              <a:gd name="T50" fmla="*/ 156 w 314"/>
              <a:gd name="T51" fmla="*/ 569 h 858"/>
              <a:gd name="T52" fmla="*/ 164 w 314"/>
              <a:gd name="T53" fmla="*/ 692 h 858"/>
              <a:gd name="T54" fmla="*/ 161 w 314"/>
              <a:gd name="T55" fmla="*/ 819 h 858"/>
              <a:gd name="T56" fmla="*/ 170 w 314"/>
              <a:gd name="T57" fmla="*/ 844 h 858"/>
              <a:gd name="T58" fmla="*/ 197 w 314"/>
              <a:gd name="T59" fmla="*/ 858 h 858"/>
              <a:gd name="T60" fmla="*/ 224 w 314"/>
              <a:gd name="T61" fmla="*/ 850 h 858"/>
              <a:gd name="T62" fmla="*/ 221 w 314"/>
              <a:gd name="T63" fmla="*/ 827 h 858"/>
              <a:gd name="T64" fmla="*/ 220 w 314"/>
              <a:gd name="T65" fmla="*/ 763 h 858"/>
              <a:gd name="T66" fmla="*/ 223 w 314"/>
              <a:gd name="T67" fmla="*/ 695 h 858"/>
              <a:gd name="T68" fmla="*/ 240 w 314"/>
              <a:gd name="T69" fmla="*/ 555 h 858"/>
              <a:gd name="T70" fmla="*/ 264 w 314"/>
              <a:gd name="T71" fmla="*/ 484 h 858"/>
              <a:gd name="T72" fmla="*/ 269 w 314"/>
              <a:gd name="T73" fmla="*/ 391 h 858"/>
              <a:gd name="T74" fmla="*/ 271 w 314"/>
              <a:gd name="T75" fmla="*/ 350 h 858"/>
              <a:gd name="T76" fmla="*/ 258 w 314"/>
              <a:gd name="T77" fmla="*/ 315 h 858"/>
              <a:gd name="T78" fmla="*/ 275 w 314"/>
              <a:gd name="T79" fmla="*/ 233 h 858"/>
              <a:gd name="T80" fmla="*/ 288 w 314"/>
              <a:gd name="T81" fmla="*/ 212 h 858"/>
              <a:gd name="T82" fmla="*/ 314 w 314"/>
              <a:gd name="T83" fmla="*/ 163 h 858"/>
              <a:gd name="T84" fmla="*/ 292 w 314"/>
              <a:gd name="T85" fmla="*/ 118 h 858"/>
              <a:gd name="T86" fmla="*/ 249 w 314"/>
              <a:gd name="T87" fmla="*/ 44 h 858"/>
              <a:gd name="T88" fmla="*/ 224 w 314"/>
              <a:gd name="T89" fmla="*/ 12 h 858"/>
              <a:gd name="T90" fmla="*/ 210 w 314"/>
              <a:gd name="T91" fmla="*/ 12 h 858"/>
              <a:gd name="T92" fmla="*/ 206 w 314"/>
              <a:gd name="T93" fmla="*/ 18 h 858"/>
              <a:gd name="T94" fmla="*/ 217 w 314"/>
              <a:gd name="T95" fmla="*/ 49 h 858"/>
              <a:gd name="T96" fmla="*/ 204 w 314"/>
              <a:gd name="T97" fmla="*/ 45 h 858"/>
              <a:gd name="T98" fmla="*/ 226 w 314"/>
              <a:gd name="T99" fmla="*/ 67 h 858"/>
              <a:gd name="T100" fmla="*/ 256 w 314"/>
              <a:gd name="T101" fmla="*/ 130 h 858"/>
              <a:gd name="T102" fmla="*/ 232 w 314"/>
              <a:gd name="T103" fmla="*/ 113 h 858"/>
              <a:gd name="T104" fmla="*/ 211 w 314"/>
              <a:gd name="T105" fmla="*/ 68 h 858"/>
              <a:gd name="T106" fmla="*/ 204 w 314"/>
              <a:gd name="T107" fmla="*/ 45 h 858"/>
              <a:gd name="T108" fmla="*/ 145 w 314"/>
              <a:gd name="T109" fmla="*/ 44 h 858"/>
              <a:gd name="T110" fmla="*/ 114 w 314"/>
              <a:gd name="T111" fmla="*/ 101 h 858"/>
              <a:gd name="T112" fmla="*/ 100 w 314"/>
              <a:gd name="T113" fmla="*/ 118 h 858"/>
              <a:gd name="T114" fmla="*/ 133 w 314"/>
              <a:gd name="T115" fmla="*/ 63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14" h="858">
                <a:moveTo>
                  <a:pt x="164" y="18"/>
                </a:moveTo>
                <a:lnTo>
                  <a:pt x="164" y="18"/>
                </a:lnTo>
                <a:lnTo>
                  <a:pt x="165" y="14"/>
                </a:lnTo>
                <a:lnTo>
                  <a:pt x="167" y="10"/>
                </a:lnTo>
                <a:lnTo>
                  <a:pt x="167" y="9"/>
                </a:lnTo>
                <a:lnTo>
                  <a:pt x="167" y="9"/>
                </a:lnTo>
                <a:lnTo>
                  <a:pt x="162" y="10"/>
                </a:lnTo>
                <a:lnTo>
                  <a:pt x="157" y="12"/>
                </a:lnTo>
                <a:lnTo>
                  <a:pt x="157" y="12"/>
                </a:lnTo>
                <a:lnTo>
                  <a:pt x="161" y="7"/>
                </a:lnTo>
                <a:lnTo>
                  <a:pt x="162" y="4"/>
                </a:lnTo>
                <a:lnTo>
                  <a:pt x="163" y="2"/>
                </a:lnTo>
                <a:lnTo>
                  <a:pt x="163" y="2"/>
                </a:lnTo>
                <a:lnTo>
                  <a:pt x="159" y="3"/>
                </a:lnTo>
                <a:lnTo>
                  <a:pt x="152" y="8"/>
                </a:lnTo>
                <a:lnTo>
                  <a:pt x="142" y="15"/>
                </a:lnTo>
                <a:lnTo>
                  <a:pt x="142" y="15"/>
                </a:lnTo>
                <a:lnTo>
                  <a:pt x="146" y="8"/>
                </a:lnTo>
                <a:lnTo>
                  <a:pt x="150" y="3"/>
                </a:lnTo>
                <a:lnTo>
                  <a:pt x="150" y="1"/>
                </a:lnTo>
                <a:lnTo>
                  <a:pt x="150" y="0"/>
                </a:lnTo>
                <a:lnTo>
                  <a:pt x="150" y="0"/>
                </a:lnTo>
                <a:lnTo>
                  <a:pt x="146" y="0"/>
                </a:lnTo>
                <a:lnTo>
                  <a:pt x="142" y="2"/>
                </a:lnTo>
                <a:lnTo>
                  <a:pt x="139" y="4"/>
                </a:lnTo>
                <a:lnTo>
                  <a:pt x="136" y="8"/>
                </a:lnTo>
                <a:lnTo>
                  <a:pt x="136" y="8"/>
                </a:lnTo>
                <a:lnTo>
                  <a:pt x="132" y="15"/>
                </a:lnTo>
                <a:lnTo>
                  <a:pt x="127" y="21"/>
                </a:lnTo>
                <a:lnTo>
                  <a:pt x="127" y="21"/>
                </a:lnTo>
                <a:lnTo>
                  <a:pt x="128" y="18"/>
                </a:lnTo>
                <a:lnTo>
                  <a:pt x="129" y="13"/>
                </a:lnTo>
                <a:lnTo>
                  <a:pt x="129" y="13"/>
                </a:lnTo>
                <a:lnTo>
                  <a:pt x="132" y="9"/>
                </a:lnTo>
                <a:lnTo>
                  <a:pt x="133" y="7"/>
                </a:lnTo>
                <a:lnTo>
                  <a:pt x="133" y="6"/>
                </a:lnTo>
                <a:lnTo>
                  <a:pt x="133" y="6"/>
                </a:lnTo>
                <a:lnTo>
                  <a:pt x="130" y="7"/>
                </a:lnTo>
                <a:lnTo>
                  <a:pt x="126" y="9"/>
                </a:lnTo>
                <a:lnTo>
                  <a:pt x="120" y="18"/>
                </a:lnTo>
                <a:lnTo>
                  <a:pt x="120" y="18"/>
                </a:lnTo>
                <a:lnTo>
                  <a:pt x="118" y="21"/>
                </a:lnTo>
                <a:lnTo>
                  <a:pt x="118" y="28"/>
                </a:lnTo>
                <a:lnTo>
                  <a:pt x="117" y="38"/>
                </a:lnTo>
                <a:lnTo>
                  <a:pt x="117" y="38"/>
                </a:lnTo>
                <a:lnTo>
                  <a:pt x="93" y="73"/>
                </a:lnTo>
                <a:lnTo>
                  <a:pt x="74" y="100"/>
                </a:lnTo>
                <a:lnTo>
                  <a:pt x="60" y="116"/>
                </a:lnTo>
                <a:lnTo>
                  <a:pt x="60" y="116"/>
                </a:lnTo>
                <a:lnTo>
                  <a:pt x="57" y="121"/>
                </a:lnTo>
                <a:lnTo>
                  <a:pt x="54" y="126"/>
                </a:lnTo>
                <a:lnTo>
                  <a:pt x="48" y="139"/>
                </a:lnTo>
                <a:lnTo>
                  <a:pt x="42" y="159"/>
                </a:lnTo>
                <a:lnTo>
                  <a:pt x="42" y="159"/>
                </a:lnTo>
                <a:lnTo>
                  <a:pt x="45" y="168"/>
                </a:lnTo>
                <a:lnTo>
                  <a:pt x="51" y="188"/>
                </a:lnTo>
                <a:lnTo>
                  <a:pt x="59" y="214"/>
                </a:lnTo>
                <a:lnTo>
                  <a:pt x="59" y="214"/>
                </a:lnTo>
                <a:lnTo>
                  <a:pt x="59" y="225"/>
                </a:lnTo>
                <a:lnTo>
                  <a:pt x="60" y="241"/>
                </a:lnTo>
                <a:lnTo>
                  <a:pt x="60" y="241"/>
                </a:lnTo>
                <a:lnTo>
                  <a:pt x="63" y="245"/>
                </a:lnTo>
                <a:lnTo>
                  <a:pt x="67" y="252"/>
                </a:lnTo>
                <a:lnTo>
                  <a:pt x="70" y="258"/>
                </a:lnTo>
                <a:lnTo>
                  <a:pt x="73" y="261"/>
                </a:lnTo>
                <a:lnTo>
                  <a:pt x="73" y="261"/>
                </a:lnTo>
                <a:lnTo>
                  <a:pt x="75" y="267"/>
                </a:lnTo>
                <a:lnTo>
                  <a:pt x="77" y="271"/>
                </a:lnTo>
                <a:lnTo>
                  <a:pt x="80" y="277"/>
                </a:lnTo>
                <a:lnTo>
                  <a:pt x="80" y="277"/>
                </a:lnTo>
                <a:lnTo>
                  <a:pt x="81" y="283"/>
                </a:lnTo>
                <a:lnTo>
                  <a:pt x="80" y="291"/>
                </a:lnTo>
                <a:lnTo>
                  <a:pt x="76" y="315"/>
                </a:lnTo>
                <a:lnTo>
                  <a:pt x="73" y="338"/>
                </a:lnTo>
                <a:lnTo>
                  <a:pt x="69" y="352"/>
                </a:lnTo>
                <a:lnTo>
                  <a:pt x="69" y="352"/>
                </a:lnTo>
                <a:lnTo>
                  <a:pt x="60" y="372"/>
                </a:lnTo>
                <a:lnTo>
                  <a:pt x="56" y="384"/>
                </a:lnTo>
                <a:lnTo>
                  <a:pt x="56" y="389"/>
                </a:lnTo>
                <a:lnTo>
                  <a:pt x="56" y="394"/>
                </a:lnTo>
                <a:lnTo>
                  <a:pt x="56" y="394"/>
                </a:lnTo>
                <a:lnTo>
                  <a:pt x="58" y="399"/>
                </a:lnTo>
                <a:lnTo>
                  <a:pt x="60" y="402"/>
                </a:lnTo>
                <a:lnTo>
                  <a:pt x="65" y="405"/>
                </a:lnTo>
                <a:lnTo>
                  <a:pt x="65" y="405"/>
                </a:lnTo>
                <a:lnTo>
                  <a:pt x="67" y="407"/>
                </a:lnTo>
                <a:lnTo>
                  <a:pt x="69" y="408"/>
                </a:lnTo>
                <a:lnTo>
                  <a:pt x="69" y="408"/>
                </a:lnTo>
                <a:lnTo>
                  <a:pt x="60" y="443"/>
                </a:lnTo>
                <a:lnTo>
                  <a:pt x="56" y="473"/>
                </a:lnTo>
                <a:lnTo>
                  <a:pt x="53" y="488"/>
                </a:lnTo>
                <a:lnTo>
                  <a:pt x="53" y="500"/>
                </a:lnTo>
                <a:lnTo>
                  <a:pt x="53" y="500"/>
                </a:lnTo>
                <a:lnTo>
                  <a:pt x="53" y="531"/>
                </a:lnTo>
                <a:lnTo>
                  <a:pt x="50" y="570"/>
                </a:lnTo>
                <a:lnTo>
                  <a:pt x="46" y="617"/>
                </a:lnTo>
                <a:lnTo>
                  <a:pt x="46" y="617"/>
                </a:lnTo>
                <a:lnTo>
                  <a:pt x="36" y="652"/>
                </a:lnTo>
                <a:lnTo>
                  <a:pt x="23" y="705"/>
                </a:lnTo>
                <a:lnTo>
                  <a:pt x="23" y="705"/>
                </a:lnTo>
                <a:lnTo>
                  <a:pt x="18" y="739"/>
                </a:lnTo>
                <a:lnTo>
                  <a:pt x="16" y="752"/>
                </a:lnTo>
                <a:lnTo>
                  <a:pt x="13" y="760"/>
                </a:lnTo>
                <a:lnTo>
                  <a:pt x="13" y="760"/>
                </a:lnTo>
                <a:lnTo>
                  <a:pt x="12" y="764"/>
                </a:lnTo>
                <a:lnTo>
                  <a:pt x="12" y="770"/>
                </a:lnTo>
                <a:lnTo>
                  <a:pt x="12" y="781"/>
                </a:lnTo>
                <a:lnTo>
                  <a:pt x="12" y="781"/>
                </a:lnTo>
                <a:lnTo>
                  <a:pt x="12" y="793"/>
                </a:lnTo>
                <a:lnTo>
                  <a:pt x="12" y="798"/>
                </a:lnTo>
                <a:lnTo>
                  <a:pt x="12" y="800"/>
                </a:lnTo>
                <a:lnTo>
                  <a:pt x="12" y="800"/>
                </a:lnTo>
                <a:lnTo>
                  <a:pt x="11" y="801"/>
                </a:lnTo>
                <a:lnTo>
                  <a:pt x="11" y="803"/>
                </a:lnTo>
                <a:lnTo>
                  <a:pt x="10" y="806"/>
                </a:lnTo>
                <a:lnTo>
                  <a:pt x="10" y="806"/>
                </a:lnTo>
                <a:lnTo>
                  <a:pt x="7" y="806"/>
                </a:lnTo>
                <a:lnTo>
                  <a:pt x="5" y="806"/>
                </a:lnTo>
                <a:lnTo>
                  <a:pt x="3" y="807"/>
                </a:lnTo>
                <a:lnTo>
                  <a:pt x="3" y="807"/>
                </a:lnTo>
                <a:lnTo>
                  <a:pt x="0" y="811"/>
                </a:lnTo>
                <a:lnTo>
                  <a:pt x="0" y="817"/>
                </a:lnTo>
                <a:lnTo>
                  <a:pt x="1" y="823"/>
                </a:lnTo>
                <a:lnTo>
                  <a:pt x="3" y="827"/>
                </a:lnTo>
                <a:lnTo>
                  <a:pt x="3" y="827"/>
                </a:lnTo>
                <a:lnTo>
                  <a:pt x="6" y="830"/>
                </a:lnTo>
                <a:lnTo>
                  <a:pt x="9" y="834"/>
                </a:lnTo>
                <a:lnTo>
                  <a:pt x="9" y="834"/>
                </a:lnTo>
                <a:lnTo>
                  <a:pt x="10" y="836"/>
                </a:lnTo>
                <a:lnTo>
                  <a:pt x="13" y="839"/>
                </a:lnTo>
                <a:lnTo>
                  <a:pt x="26" y="840"/>
                </a:lnTo>
                <a:lnTo>
                  <a:pt x="26" y="840"/>
                </a:lnTo>
                <a:lnTo>
                  <a:pt x="38" y="840"/>
                </a:lnTo>
                <a:lnTo>
                  <a:pt x="44" y="839"/>
                </a:lnTo>
                <a:lnTo>
                  <a:pt x="44" y="839"/>
                </a:lnTo>
                <a:lnTo>
                  <a:pt x="46" y="821"/>
                </a:lnTo>
                <a:lnTo>
                  <a:pt x="46" y="821"/>
                </a:lnTo>
                <a:lnTo>
                  <a:pt x="48" y="822"/>
                </a:lnTo>
                <a:lnTo>
                  <a:pt x="50" y="822"/>
                </a:lnTo>
                <a:lnTo>
                  <a:pt x="52" y="819"/>
                </a:lnTo>
                <a:lnTo>
                  <a:pt x="52" y="819"/>
                </a:lnTo>
                <a:lnTo>
                  <a:pt x="52" y="815"/>
                </a:lnTo>
                <a:lnTo>
                  <a:pt x="53" y="810"/>
                </a:lnTo>
                <a:lnTo>
                  <a:pt x="54" y="805"/>
                </a:lnTo>
                <a:lnTo>
                  <a:pt x="56" y="803"/>
                </a:lnTo>
                <a:lnTo>
                  <a:pt x="56" y="803"/>
                </a:lnTo>
                <a:lnTo>
                  <a:pt x="57" y="800"/>
                </a:lnTo>
                <a:lnTo>
                  <a:pt x="58" y="799"/>
                </a:lnTo>
                <a:lnTo>
                  <a:pt x="59" y="794"/>
                </a:lnTo>
                <a:lnTo>
                  <a:pt x="60" y="784"/>
                </a:lnTo>
                <a:lnTo>
                  <a:pt x="60" y="784"/>
                </a:lnTo>
                <a:lnTo>
                  <a:pt x="64" y="762"/>
                </a:lnTo>
                <a:lnTo>
                  <a:pt x="68" y="751"/>
                </a:lnTo>
                <a:lnTo>
                  <a:pt x="70" y="742"/>
                </a:lnTo>
                <a:lnTo>
                  <a:pt x="70" y="742"/>
                </a:lnTo>
                <a:lnTo>
                  <a:pt x="79" y="725"/>
                </a:lnTo>
                <a:lnTo>
                  <a:pt x="82" y="717"/>
                </a:lnTo>
                <a:lnTo>
                  <a:pt x="83" y="711"/>
                </a:lnTo>
                <a:lnTo>
                  <a:pt x="83" y="711"/>
                </a:lnTo>
                <a:lnTo>
                  <a:pt x="86" y="696"/>
                </a:lnTo>
                <a:lnTo>
                  <a:pt x="92" y="674"/>
                </a:lnTo>
                <a:lnTo>
                  <a:pt x="98" y="651"/>
                </a:lnTo>
                <a:lnTo>
                  <a:pt x="101" y="641"/>
                </a:lnTo>
                <a:lnTo>
                  <a:pt x="104" y="636"/>
                </a:lnTo>
                <a:lnTo>
                  <a:pt x="104" y="636"/>
                </a:lnTo>
                <a:lnTo>
                  <a:pt x="106" y="631"/>
                </a:lnTo>
                <a:lnTo>
                  <a:pt x="109" y="625"/>
                </a:lnTo>
                <a:lnTo>
                  <a:pt x="114" y="611"/>
                </a:lnTo>
                <a:lnTo>
                  <a:pt x="118" y="593"/>
                </a:lnTo>
                <a:lnTo>
                  <a:pt x="121" y="584"/>
                </a:lnTo>
                <a:lnTo>
                  <a:pt x="126" y="577"/>
                </a:lnTo>
                <a:lnTo>
                  <a:pt x="126" y="577"/>
                </a:lnTo>
                <a:lnTo>
                  <a:pt x="129" y="567"/>
                </a:lnTo>
                <a:lnTo>
                  <a:pt x="134" y="557"/>
                </a:lnTo>
                <a:lnTo>
                  <a:pt x="144" y="530"/>
                </a:lnTo>
                <a:lnTo>
                  <a:pt x="152" y="508"/>
                </a:lnTo>
                <a:lnTo>
                  <a:pt x="156" y="500"/>
                </a:lnTo>
                <a:lnTo>
                  <a:pt x="156" y="500"/>
                </a:lnTo>
                <a:lnTo>
                  <a:pt x="156" y="511"/>
                </a:lnTo>
                <a:lnTo>
                  <a:pt x="156" y="532"/>
                </a:lnTo>
                <a:lnTo>
                  <a:pt x="156" y="569"/>
                </a:lnTo>
                <a:lnTo>
                  <a:pt x="156" y="569"/>
                </a:lnTo>
                <a:lnTo>
                  <a:pt x="157" y="583"/>
                </a:lnTo>
                <a:lnTo>
                  <a:pt x="162" y="611"/>
                </a:lnTo>
                <a:lnTo>
                  <a:pt x="167" y="641"/>
                </a:lnTo>
                <a:lnTo>
                  <a:pt x="167" y="654"/>
                </a:lnTo>
                <a:lnTo>
                  <a:pt x="167" y="664"/>
                </a:lnTo>
                <a:lnTo>
                  <a:pt x="167" y="664"/>
                </a:lnTo>
                <a:lnTo>
                  <a:pt x="164" y="692"/>
                </a:lnTo>
                <a:lnTo>
                  <a:pt x="163" y="729"/>
                </a:lnTo>
                <a:lnTo>
                  <a:pt x="161" y="784"/>
                </a:lnTo>
                <a:lnTo>
                  <a:pt x="161" y="784"/>
                </a:lnTo>
                <a:lnTo>
                  <a:pt x="161" y="800"/>
                </a:lnTo>
                <a:lnTo>
                  <a:pt x="161" y="810"/>
                </a:lnTo>
                <a:lnTo>
                  <a:pt x="161" y="810"/>
                </a:lnTo>
                <a:lnTo>
                  <a:pt x="161" y="819"/>
                </a:lnTo>
                <a:lnTo>
                  <a:pt x="161" y="829"/>
                </a:lnTo>
                <a:lnTo>
                  <a:pt x="161" y="829"/>
                </a:lnTo>
                <a:lnTo>
                  <a:pt x="162" y="833"/>
                </a:lnTo>
                <a:lnTo>
                  <a:pt x="163" y="838"/>
                </a:lnTo>
                <a:lnTo>
                  <a:pt x="164" y="842"/>
                </a:lnTo>
                <a:lnTo>
                  <a:pt x="170" y="844"/>
                </a:lnTo>
                <a:lnTo>
                  <a:pt x="170" y="844"/>
                </a:lnTo>
                <a:lnTo>
                  <a:pt x="170" y="850"/>
                </a:lnTo>
                <a:lnTo>
                  <a:pt x="170" y="853"/>
                </a:lnTo>
                <a:lnTo>
                  <a:pt x="173" y="856"/>
                </a:lnTo>
                <a:lnTo>
                  <a:pt x="173" y="856"/>
                </a:lnTo>
                <a:lnTo>
                  <a:pt x="177" y="857"/>
                </a:lnTo>
                <a:lnTo>
                  <a:pt x="187" y="858"/>
                </a:lnTo>
                <a:lnTo>
                  <a:pt x="197" y="858"/>
                </a:lnTo>
                <a:lnTo>
                  <a:pt x="203" y="857"/>
                </a:lnTo>
                <a:lnTo>
                  <a:pt x="203" y="857"/>
                </a:lnTo>
                <a:lnTo>
                  <a:pt x="211" y="854"/>
                </a:lnTo>
                <a:lnTo>
                  <a:pt x="220" y="852"/>
                </a:lnTo>
                <a:lnTo>
                  <a:pt x="220" y="852"/>
                </a:lnTo>
                <a:lnTo>
                  <a:pt x="222" y="851"/>
                </a:lnTo>
                <a:lnTo>
                  <a:pt x="224" y="850"/>
                </a:lnTo>
                <a:lnTo>
                  <a:pt x="227" y="847"/>
                </a:lnTo>
                <a:lnTo>
                  <a:pt x="227" y="844"/>
                </a:lnTo>
                <a:lnTo>
                  <a:pt x="227" y="844"/>
                </a:lnTo>
                <a:lnTo>
                  <a:pt x="224" y="834"/>
                </a:lnTo>
                <a:lnTo>
                  <a:pt x="223" y="829"/>
                </a:lnTo>
                <a:lnTo>
                  <a:pt x="221" y="827"/>
                </a:lnTo>
                <a:lnTo>
                  <a:pt x="221" y="827"/>
                </a:lnTo>
                <a:lnTo>
                  <a:pt x="210" y="821"/>
                </a:lnTo>
                <a:lnTo>
                  <a:pt x="210" y="821"/>
                </a:lnTo>
                <a:lnTo>
                  <a:pt x="211" y="807"/>
                </a:lnTo>
                <a:lnTo>
                  <a:pt x="212" y="797"/>
                </a:lnTo>
                <a:lnTo>
                  <a:pt x="214" y="788"/>
                </a:lnTo>
                <a:lnTo>
                  <a:pt x="214" y="788"/>
                </a:lnTo>
                <a:lnTo>
                  <a:pt x="220" y="763"/>
                </a:lnTo>
                <a:lnTo>
                  <a:pt x="222" y="746"/>
                </a:lnTo>
                <a:lnTo>
                  <a:pt x="223" y="731"/>
                </a:lnTo>
                <a:lnTo>
                  <a:pt x="223" y="731"/>
                </a:lnTo>
                <a:lnTo>
                  <a:pt x="222" y="710"/>
                </a:lnTo>
                <a:lnTo>
                  <a:pt x="222" y="701"/>
                </a:lnTo>
                <a:lnTo>
                  <a:pt x="223" y="695"/>
                </a:lnTo>
                <a:lnTo>
                  <a:pt x="223" y="695"/>
                </a:lnTo>
                <a:lnTo>
                  <a:pt x="227" y="647"/>
                </a:lnTo>
                <a:lnTo>
                  <a:pt x="230" y="616"/>
                </a:lnTo>
                <a:lnTo>
                  <a:pt x="233" y="600"/>
                </a:lnTo>
                <a:lnTo>
                  <a:pt x="233" y="600"/>
                </a:lnTo>
                <a:lnTo>
                  <a:pt x="234" y="589"/>
                </a:lnTo>
                <a:lnTo>
                  <a:pt x="238" y="572"/>
                </a:lnTo>
                <a:lnTo>
                  <a:pt x="240" y="555"/>
                </a:lnTo>
                <a:lnTo>
                  <a:pt x="241" y="546"/>
                </a:lnTo>
                <a:lnTo>
                  <a:pt x="241" y="546"/>
                </a:lnTo>
                <a:lnTo>
                  <a:pt x="246" y="537"/>
                </a:lnTo>
                <a:lnTo>
                  <a:pt x="255" y="518"/>
                </a:lnTo>
                <a:lnTo>
                  <a:pt x="259" y="507"/>
                </a:lnTo>
                <a:lnTo>
                  <a:pt x="262" y="495"/>
                </a:lnTo>
                <a:lnTo>
                  <a:pt x="264" y="484"/>
                </a:lnTo>
                <a:lnTo>
                  <a:pt x="264" y="473"/>
                </a:lnTo>
                <a:lnTo>
                  <a:pt x="264" y="473"/>
                </a:lnTo>
                <a:lnTo>
                  <a:pt x="263" y="453"/>
                </a:lnTo>
                <a:lnTo>
                  <a:pt x="262" y="432"/>
                </a:lnTo>
                <a:lnTo>
                  <a:pt x="261" y="411"/>
                </a:lnTo>
                <a:lnTo>
                  <a:pt x="261" y="411"/>
                </a:lnTo>
                <a:lnTo>
                  <a:pt x="269" y="391"/>
                </a:lnTo>
                <a:lnTo>
                  <a:pt x="275" y="376"/>
                </a:lnTo>
                <a:lnTo>
                  <a:pt x="276" y="370"/>
                </a:lnTo>
                <a:lnTo>
                  <a:pt x="277" y="365"/>
                </a:lnTo>
                <a:lnTo>
                  <a:pt x="277" y="365"/>
                </a:lnTo>
                <a:lnTo>
                  <a:pt x="277" y="361"/>
                </a:lnTo>
                <a:lnTo>
                  <a:pt x="276" y="358"/>
                </a:lnTo>
                <a:lnTo>
                  <a:pt x="271" y="350"/>
                </a:lnTo>
                <a:lnTo>
                  <a:pt x="268" y="346"/>
                </a:lnTo>
                <a:lnTo>
                  <a:pt x="264" y="340"/>
                </a:lnTo>
                <a:lnTo>
                  <a:pt x="264" y="340"/>
                </a:lnTo>
                <a:lnTo>
                  <a:pt x="261" y="327"/>
                </a:lnTo>
                <a:lnTo>
                  <a:pt x="259" y="320"/>
                </a:lnTo>
                <a:lnTo>
                  <a:pt x="258" y="315"/>
                </a:lnTo>
                <a:lnTo>
                  <a:pt x="258" y="315"/>
                </a:lnTo>
                <a:lnTo>
                  <a:pt x="258" y="286"/>
                </a:lnTo>
                <a:lnTo>
                  <a:pt x="258" y="286"/>
                </a:lnTo>
                <a:lnTo>
                  <a:pt x="267" y="270"/>
                </a:lnTo>
                <a:lnTo>
                  <a:pt x="271" y="258"/>
                </a:lnTo>
                <a:lnTo>
                  <a:pt x="274" y="248"/>
                </a:lnTo>
                <a:lnTo>
                  <a:pt x="274" y="248"/>
                </a:lnTo>
                <a:lnTo>
                  <a:pt x="275" y="233"/>
                </a:lnTo>
                <a:lnTo>
                  <a:pt x="275" y="224"/>
                </a:lnTo>
                <a:lnTo>
                  <a:pt x="275" y="224"/>
                </a:lnTo>
                <a:lnTo>
                  <a:pt x="281" y="221"/>
                </a:lnTo>
                <a:lnTo>
                  <a:pt x="287" y="219"/>
                </a:lnTo>
                <a:lnTo>
                  <a:pt x="287" y="219"/>
                </a:lnTo>
                <a:lnTo>
                  <a:pt x="288" y="215"/>
                </a:lnTo>
                <a:lnTo>
                  <a:pt x="288" y="212"/>
                </a:lnTo>
                <a:lnTo>
                  <a:pt x="288" y="212"/>
                </a:lnTo>
                <a:lnTo>
                  <a:pt x="292" y="209"/>
                </a:lnTo>
                <a:lnTo>
                  <a:pt x="302" y="192"/>
                </a:lnTo>
                <a:lnTo>
                  <a:pt x="302" y="192"/>
                </a:lnTo>
                <a:lnTo>
                  <a:pt x="308" y="182"/>
                </a:lnTo>
                <a:lnTo>
                  <a:pt x="311" y="174"/>
                </a:lnTo>
                <a:lnTo>
                  <a:pt x="314" y="163"/>
                </a:lnTo>
                <a:lnTo>
                  <a:pt x="314" y="163"/>
                </a:lnTo>
                <a:lnTo>
                  <a:pt x="314" y="157"/>
                </a:lnTo>
                <a:lnTo>
                  <a:pt x="311" y="149"/>
                </a:lnTo>
                <a:lnTo>
                  <a:pt x="308" y="137"/>
                </a:lnTo>
                <a:lnTo>
                  <a:pt x="308" y="137"/>
                </a:lnTo>
                <a:lnTo>
                  <a:pt x="303" y="131"/>
                </a:lnTo>
                <a:lnTo>
                  <a:pt x="292" y="118"/>
                </a:lnTo>
                <a:lnTo>
                  <a:pt x="271" y="94"/>
                </a:lnTo>
                <a:lnTo>
                  <a:pt x="271" y="94"/>
                </a:lnTo>
                <a:lnTo>
                  <a:pt x="267" y="85"/>
                </a:lnTo>
                <a:lnTo>
                  <a:pt x="262" y="75"/>
                </a:lnTo>
                <a:lnTo>
                  <a:pt x="255" y="61"/>
                </a:lnTo>
                <a:lnTo>
                  <a:pt x="255" y="61"/>
                </a:lnTo>
                <a:lnTo>
                  <a:pt x="249" y="44"/>
                </a:lnTo>
                <a:lnTo>
                  <a:pt x="245" y="36"/>
                </a:lnTo>
                <a:lnTo>
                  <a:pt x="241" y="31"/>
                </a:lnTo>
                <a:lnTo>
                  <a:pt x="241" y="31"/>
                </a:lnTo>
                <a:lnTo>
                  <a:pt x="234" y="22"/>
                </a:lnTo>
                <a:lnTo>
                  <a:pt x="228" y="15"/>
                </a:lnTo>
                <a:lnTo>
                  <a:pt x="228" y="15"/>
                </a:lnTo>
                <a:lnTo>
                  <a:pt x="224" y="12"/>
                </a:lnTo>
                <a:lnTo>
                  <a:pt x="220" y="9"/>
                </a:lnTo>
                <a:lnTo>
                  <a:pt x="220" y="9"/>
                </a:lnTo>
                <a:lnTo>
                  <a:pt x="214" y="9"/>
                </a:lnTo>
                <a:lnTo>
                  <a:pt x="210" y="9"/>
                </a:lnTo>
                <a:lnTo>
                  <a:pt x="210" y="9"/>
                </a:lnTo>
                <a:lnTo>
                  <a:pt x="210" y="12"/>
                </a:lnTo>
                <a:lnTo>
                  <a:pt x="210" y="12"/>
                </a:lnTo>
                <a:lnTo>
                  <a:pt x="208" y="10"/>
                </a:lnTo>
                <a:lnTo>
                  <a:pt x="205" y="10"/>
                </a:lnTo>
                <a:lnTo>
                  <a:pt x="204" y="12"/>
                </a:lnTo>
                <a:lnTo>
                  <a:pt x="204" y="12"/>
                </a:lnTo>
                <a:lnTo>
                  <a:pt x="204" y="13"/>
                </a:lnTo>
                <a:lnTo>
                  <a:pt x="204" y="15"/>
                </a:lnTo>
                <a:lnTo>
                  <a:pt x="206" y="18"/>
                </a:lnTo>
                <a:lnTo>
                  <a:pt x="164" y="18"/>
                </a:lnTo>
                <a:close/>
                <a:moveTo>
                  <a:pt x="216" y="38"/>
                </a:moveTo>
                <a:lnTo>
                  <a:pt x="216" y="38"/>
                </a:lnTo>
                <a:lnTo>
                  <a:pt x="217" y="43"/>
                </a:lnTo>
                <a:lnTo>
                  <a:pt x="218" y="47"/>
                </a:lnTo>
                <a:lnTo>
                  <a:pt x="218" y="49"/>
                </a:lnTo>
                <a:lnTo>
                  <a:pt x="217" y="49"/>
                </a:lnTo>
                <a:lnTo>
                  <a:pt x="217" y="49"/>
                </a:lnTo>
                <a:lnTo>
                  <a:pt x="215" y="50"/>
                </a:lnTo>
                <a:lnTo>
                  <a:pt x="211" y="48"/>
                </a:lnTo>
                <a:lnTo>
                  <a:pt x="208" y="45"/>
                </a:lnTo>
                <a:lnTo>
                  <a:pt x="216" y="45"/>
                </a:lnTo>
                <a:lnTo>
                  <a:pt x="216" y="38"/>
                </a:lnTo>
                <a:close/>
                <a:moveTo>
                  <a:pt x="204" y="45"/>
                </a:moveTo>
                <a:lnTo>
                  <a:pt x="204" y="45"/>
                </a:lnTo>
                <a:lnTo>
                  <a:pt x="204" y="50"/>
                </a:lnTo>
                <a:lnTo>
                  <a:pt x="205" y="53"/>
                </a:lnTo>
                <a:lnTo>
                  <a:pt x="206" y="55"/>
                </a:lnTo>
                <a:lnTo>
                  <a:pt x="206" y="55"/>
                </a:lnTo>
                <a:lnTo>
                  <a:pt x="218" y="62"/>
                </a:lnTo>
                <a:lnTo>
                  <a:pt x="226" y="67"/>
                </a:lnTo>
                <a:lnTo>
                  <a:pt x="233" y="72"/>
                </a:lnTo>
                <a:lnTo>
                  <a:pt x="233" y="72"/>
                </a:lnTo>
                <a:lnTo>
                  <a:pt x="238" y="82"/>
                </a:lnTo>
                <a:lnTo>
                  <a:pt x="245" y="95"/>
                </a:lnTo>
                <a:lnTo>
                  <a:pt x="253" y="114"/>
                </a:lnTo>
                <a:lnTo>
                  <a:pt x="253" y="114"/>
                </a:lnTo>
                <a:lnTo>
                  <a:pt x="256" y="130"/>
                </a:lnTo>
                <a:lnTo>
                  <a:pt x="258" y="143"/>
                </a:lnTo>
                <a:lnTo>
                  <a:pt x="258" y="143"/>
                </a:lnTo>
                <a:lnTo>
                  <a:pt x="245" y="145"/>
                </a:lnTo>
                <a:lnTo>
                  <a:pt x="230" y="147"/>
                </a:lnTo>
                <a:lnTo>
                  <a:pt x="230" y="147"/>
                </a:lnTo>
                <a:lnTo>
                  <a:pt x="232" y="129"/>
                </a:lnTo>
                <a:lnTo>
                  <a:pt x="232" y="113"/>
                </a:lnTo>
                <a:lnTo>
                  <a:pt x="230" y="106"/>
                </a:lnTo>
                <a:lnTo>
                  <a:pt x="228" y="100"/>
                </a:lnTo>
                <a:lnTo>
                  <a:pt x="228" y="100"/>
                </a:lnTo>
                <a:lnTo>
                  <a:pt x="220" y="79"/>
                </a:lnTo>
                <a:lnTo>
                  <a:pt x="215" y="72"/>
                </a:lnTo>
                <a:lnTo>
                  <a:pt x="211" y="68"/>
                </a:lnTo>
                <a:lnTo>
                  <a:pt x="211" y="68"/>
                </a:lnTo>
                <a:lnTo>
                  <a:pt x="209" y="65"/>
                </a:lnTo>
                <a:lnTo>
                  <a:pt x="204" y="59"/>
                </a:lnTo>
                <a:lnTo>
                  <a:pt x="200" y="53"/>
                </a:lnTo>
                <a:lnTo>
                  <a:pt x="197" y="49"/>
                </a:lnTo>
                <a:lnTo>
                  <a:pt x="197" y="49"/>
                </a:lnTo>
                <a:lnTo>
                  <a:pt x="189" y="45"/>
                </a:lnTo>
                <a:lnTo>
                  <a:pt x="204" y="45"/>
                </a:lnTo>
                <a:close/>
                <a:moveTo>
                  <a:pt x="157" y="25"/>
                </a:moveTo>
                <a:lnTo>
                  <a:pt x="157" y="42"/>
                </a:lnTo>
                <a:lnTo>
                  <a:pt x="151" y="44"/>
                </a:lnTo>
                <a:lnTo>
                  <a:pt x="151" y="44"/>
                </a:lnTo>
                <a:lnTo>
                  <a:pt x="144" y="48"/>
                </a:lnTo>
                <a:lnTo>
                  <a:pt x="144" y="48"/>
                </a:lnTo>
                <a:lnTo>
                  <a:pt x="145" y="44"/>
                </a:lnTo>
                <a:lnTo>
                  <a:pt x="147" y="38"/>
                </a:lnTo>
                <a:lnTo>
                  <a:pt x="147" y="38"/>
                </a:lnTo>
                <a:lnTo>
                  <a:pt x="157" y="25"/>
                </a:lnTo>
                <a:lnTo>
                  <a:pt x="157" y="25"/>
                </a:lnTo>
                <a:close/>
                <a:moveTo>
                  <a:pt x="127" y="72"/>
                </a:moveTo>
                <a:lnTo>
                  <a:pt x="127" y="72"/>
                </a:lnTo>
                <a:lnTo>
                  <a:pt x="114" y="101"/>
                </a:lnTo>
                <a:lnTo>
                  <a:pt x="114" y="101"/>
                </a:lnTo>
                <a:lnTo>
                  <a:pt x="112" y="109"/>
                </a:lnTo>
                <a:lnTo>
                  <a:pt x="110" y="124"/>
                </a:lnTo>
                <a:lnTo>
                  <a:pt x="109" y="143"/>
                </a:lnTo>
                <a:lnTo>
                  <a:pt x="87" y="143"/>
                </a:lnTo>
                <a:lnTo>
                  <a:pt x="87" y="143"/>
                </a:lnTo>
                <a:lnTo>
                  <a:pt x="100" y="118"/>
                </a:lnTo>
                <a:lnTo>
                  <a:pt x="100" y="118"/>
                </a:lnTo>
                <a:lnTo>
                  <a:pt x="109" y="103"/>
                </a:lnTo>
                <a:lnTo>
                  <a:pt x="116" y="86"/>
                </a:lnTo>
                <a:lnTo>
                  <a:pt x="116" y="86"/>
                </a:lnTo>
                <a:lnTo>
                  <a:pt x="120" y="79"/>
                </a:lnTo>
                <a:lnTo>
                  <a:pt x="126" y="71"/>
                </a:lnTo>
                <a:lnTo>
                  <a:pt x="133" y="63"/>
                </a:lnTo>
                <a:lnTo>
                  <a:pt x="127" y="7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5A2646D5-D922-4FE1-A195-E8F7D6C84F40}"/>
              </a:ext>
            </a:extLst>
          </p:cNvPr>
          <p:cNvSpPr>
            <a:spLocks noEditPoints="1"/>
          </p:cNvSpPr>
          <p:nvPr/>
        </p:nvSpPr>
        <p:spPr bwMode="auto">
          <a:xfrm>
            <a:off x="920833" y="4594587"/>
            <a:ext cx="563531" cy="1746751"/>
          </a:xfrm>
          <a:custGeom>
            <a:avLst/>
            <a:gdLst>
              <a:gd name="T0" fmla="*/ 20 w 291"/>
              <a:gd name="T1" fmla="*/ 86 h 902"/>
              <a:gd name="T2" fmla="*/ 11 w 291"/>
              <a:gd name="T3" fmla="*/ 93 h 902"/>
              <a:gd name="T4" fmla="*/ 16 w 291"/>
              <a:gd name="T5" fmla="*/ 139 h 902"/>
              <a:gd name="T6" fmla="*/ 4 w 291"/>
              <a:gd name="T7" fmla="*/ 153 h 902"/>
              <a:gd name="T8" fmla="*/ 0 w 291"/>
              <a:gd name="T9" fmla="*/ 188 h 902"/>
              <a:gd name="T10" fmla="*/ 32 w 291"/>
              <a:gd name="T11" fmla="*/ 252 h 902"/>
              <a:gd name="T12" fmla="*/ 95 w 291"/>
              <a:gd name="T13" fmla="*/ 263 h 902"/>
              <a:gd name="T14" fmla="*/ 73 w 291"/>
              <a:gd name="T15" fmla="*/ 372 h 902"/>
              <a:gd name="T16" fmla="*/ 54 w 291"/>
              <a:gd name="T17" fmla="*/ 493 h 902"/>
              <a:gd name="T18" fmla="*/ 92 w 291"/>
              <a:gd name="T19" fmla="*/ 507 h 902"/>
              <a:gd name="T20" fmla="*/ 103 w 291"/>
              <a:gd name="T21" fmla="*/ 648 h 902"/>
              <a:gd name="T22" fmla="*/ 119 w 291"/>
              <a:gd name="T23" fmla="*/ 800 h 902"/>
              <a:gd name="T24" fmla="*/ 113 w 291"/>
              <a:gd name="T25" fmla="*/ 817 h 902"/>
              <a:gd name="T26" fmla="*/ 85 w 291"/>
              <a:gd name="T27" fmla="*/ 859 h 902"/>
              <a:gd name="T28" fmla="*/ 41 w 291"/>
              <a:gd name="T29" fmla="*/ 872 h 902"/>
              <a:gd name="T30" fmla="*/ 50 w 291"/>
              <a:gd name="T31" fmla="*/ 890 h 902"/>
              <a:gd name="T32" fmla="*/ 133 w 291"/>
              <a:gd name="T33" fmla="*/ 888 h 902"/>
              <a:gd name="T34" fmla="*/ 163 w 291"/>
              <a:gd name="T35" fmla="*/ 899 h 902"/>
              <a:gd name="T36" fmla="*/ 230 w 291"/>
              <a:gd name="T37" fmla="*/ 899 h 902"/>
              <a:gd name="T38" fmla="*/ 278 w 291"/>
              <a:gd name="T39" fmla="*/ 889 h 902"/>
              <a:gd name="T40" fmla="*/ 267 w 291"/>
              <a:gd name="T41" fmla="*/ 855 h 902"/>
              <a:gd name="T42" fmla="*/ 259 w 291"/>
              <a:gd name="T43" fmla="*/ 837 h 902"/>
              <a:gd name="T44" fmla="*/ 262 w 291"/>
              <a:gd name="T45" fmla="*/ 720 h 902"/>
              <a:gd name="T46" fmla="*/ 248 w 291"/>
              <a:gd name="T47" fmla="*/ 636 h 902"/>
              <a:gd name="T48" fmla="*/ 266 w 291"/>
              <a:gd name="T49" fmla="*/ 510 h 902"/>
              <a:gd name="T50" fmla="*/ 279 w 291"/>
              <a:gd name="T51" fmla="*/ 510 h 902"/>
              <a:gd name="T52" fmla="*/ 289 w 291"/>
              <a:gd name="T53" fmla="*/ 487 h 902"/>
              <a:gd name="T54" fmla="*/ 278 w 291"/>
              <a:gd name="T55" fmla="*/ 457 h 902"/>
              <a:gd name="T56" fmla="*/ 286 w 291"/>
              <a:gd name="T57" fmla="*/ 402 h 902"/>
              <a:gd name="T58" fmla="*/ 289 w 291"/>
              <a:gd name="T59" fmla="*/ 245 h 902"/>
              <a:gd name="T60" fmla="*/ 278 w 291"/>
              <a:gd name="T61" fmla="*/ 173 h 902"/>
              <a:gd name="T62" fmla="*/ 272 w 291"/>
              <a:gd name="T63" fmla="*/ 140 h 902"/>
              <a:gd name="T64" fmla="*/ 278 w 291"/>
              <a:gd name="T65" fmla="*/ 116 h 902"/>
              <a:gd name="T66" fmla="*/ 291 w 291"/>
              <a:gd name="T67" fmla="*/ 88 h 902"/>
              <a:gd name="T68" fmla="*/ 285 w 291"/>
              <a:gd name="T69" fmla="*/ 52 h 902"/>
              <a:gd name="T70" fmla="*/ 266 w 291"/>
              <a:gd name="T71" fmla="*/ 19 h 902"/>
              <a:gd name="T72" fmla="*/ 251 w 291"/>
              <a:gd name="T73" fmla="*/ 17 h 902"/>
              <a:gd name="T74" fmla="*/ 224 w 291"/>
              <a:gd name="T75" fmla="*/ 0 h 902"/>
              <a:gd name="T76" fmla="*/ 197 w 291"/>
              <a:gd name="T77" fmla="*/ 9 h 902"/>
              <a:gd name="T78" fmla="*/ 172 w 291"/>
              <a:gd name="T79" fmla="*/ 36 h 902"/>
              <a:gd name="T80" fmla="*/ 152 w 291"/>
              <a:gd name="T81" fmla="*/ 66 h 902"/>
              <a:gd name="T82" fmla="*/ 152 w 291"/>
              <a:gd name="T83" fmla="*/ 94 h 902"/>
              <a:gd name="T84" fmla="*/ 166 w 291"/>
              <a:gd name="T85" fmla="*/ 123 h 902"/>
              <a:gd name="T86" fmla="*/ 149 w 291"/>
              <a:gd name="T87" fmla="*/ 135 h 902"/>
              <a:gd name="T88" fmla="*/ 137 w 291"/>
              <a:gd name="T89" fmla="*/ 150 h 902"/>
              <a:gd name="T90" fmla="*/ 107 w 291"/>
              <a:gd name="T91" fmla="*/ 176 h 902"/>
              <a:gd name="T92" fmla="*/ 96 w 291"/>
              <a:gd name="T93" fmla="*/ 170 h 902"/>
              <a:gd name="T94" fmla="*/ 84 w 291"/>
              <a:gd name="T95" fmla="*/ 162 h 902"/>
              <a:gd name="T96" fmla="*/ 89 w 291"/>
              <a:gd name="T97" fmla="*/ 146 h 902"/>
              <a:gd name="T98" fmla="*/ 68 w 291"/>
              <a:gd name="T99" fmla="*/ 104 h 902"/>
              <a:gd name="T100" fmla="*/ 54 w 291"/>
              <a:gd name="T101" fmla="*/ 93 h 902"/>
              <a:gd name="T102" fmla="*/ 54 w 291"/>
              <a:gd name="T103" fmla="*/ 13 h 902"/>
              <a:gd name="T104" fmla="*/ 179 w 291"/>
              <a:gd name="T105" fmla="*/ 648 h 902"/>
              <a:gd name="T106" fmla="*/ 190 w 291"/>
              <a:gd name="T107" fmla="*/ 667 h 902"/>
              <a:gd name="T108" fmla="*/ 209 w 291"/>
              <a:gd name="T109" fmla="*/ 741 h 902"/>
              <a:gd name="T110" fmla="*/ 203 w 291"/>
              <a:gd name="T111" fmla="*/ 829 h 902"/>
              <a:gd name="T112" fmla="*/ 175 w 291"/>
              <a:gd name="T113" fmla="*/ 867 h 902"/>
              <a:gd name="T114" fmla="*/ 171 w 291"/>
              <a:gd name="T115" fmla="*/ 838 h 902"/>
              <a:gd name="T116" fmla="*/ 175 w 291"/>
              <a:gd name="T117" fmla="*/ 800 h 902"/>
              <a:gd name="T118" fmla="*/ 175 w 291"/>
              <a:gd name="T119" fmla="*/ 71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902">
                <a:moveTo>
                  <a:pt x="20" y="59"/>
                </a:moveTo>
                <a:lnTo>
                  <a:pt x="20" y="70"/>
                </a:lnTo>
                <a:lnTo>
                  <a:pt x="20" y="70"/>
                </a:lnTo>
                <a:lnTo>
                  <a:pt x="19" y="77"/>
                </a:lnTo>
                <a:lnTo>
                  <a:pt x="19" y="82"/>
                </a:lnTo>
                <a:lnTo>
                  <a:pt x="20" y="86"/>
                </a:lnTo>
                <a:lnTo>
                  <a:pt x="20" y="86"/>
                </a:lnTo>
                <a:lnTo>
                  <a:pt x="20" y="86"/>
                </a:lnTo>
                <a:lnTo>
                  <a:pt x="20" y="87"/>
                </a:lnTo>
                <a:lnTo>
                  <a:pt x="17" y="89"/>
                </a:lnTo>
                <a:lnTo>
                  <a:pt x="11" y="93"/>
                </a:lnTo>
                <a:lnTo>
                  <a:pt x="11" y="93"/>
                </a:lnTo>
                <a:lnTo>
                  <a:pt x="11" y="97"/>
                </a:lnTo>
                <a:lnTo>
                  <a:pt x="10" y="103"/>
                </a:lnTo>
                <a:lnTo>
                  <a:pt x="11" y="110"/>
                </a:lnTo>
                <a:lnTo>
                  <a:pt x="11" y="120"/>
                </a:lnTo>
                <a:lnTo>
                  <a:pt x="11" y="120"/>
                </a:lnTo>
                <a:lnTo>
                  <a:pt x="16" y="139"/>
                </a:lnTo>
                <a:lnTo>
                  <a:pt x="20" y="150"/>
                </a:lnTo>
                <a:lnTo>
                  <a:pt x="20" y="150"/>
                </a:lnTo>
                <a:lnTo>
                  <a:pt x="13" y="152"/>
                </a:lnTo>
                <a:lnTo>
                  <a:pt x="8" y="153"/>
                </a:lnTo>
                <a:lnTo>
                  <a:pt x="4" y="153"/>
                </a:lnTo>
                <a:lnTo>
                  <a:pt x="4" y="153"/>
                </a:lnTo>
                <a:lnTo>
                  <a:pt x="4" y="154"/>
                </a:lnTo>
                <a:lnTo>
                  <a:pt x="3" y="157"/>
                </a:lnTo>
                <a:lnTo>
                  <a:pt x="0" y="165"/>
                </a:lnTo>
                <a:lnTo>
                  <a:pt x="0" y="176"/>
                </a:lnTo>
                <a:lnTo>
                  <a:pt x="0" y="188"/>
                </a:lnTo>
                <a:lnTo>
                  <a:pt x="0" y="188"/>
                </a:lnTo>
                <a:lnTo>
                  <a:pt x="3" y="199"/>
                </a:lnTo>
                <a:lnTo>
                  <a:pt x="9" y="214"/>
                </a:lnTo>
                <a:lnTo>
                  <a:pt x="27" y="249"/>
                </a:lnTo>
                <a:lnTo>
                  <a:pt x="27" y="249"/>
                </a:lnTo>
                <a:lnTo>
                  <a:pt x="29" y="251"/>
                </a:lnTo>
                <a:lnTo>
                  <a:pt x="32" y="252"/>
                </a:lnTo>
                <a:lnTo>
                  <a:pt x="40" y="256"/>
                </a:lnTo>
                <a:lnTo>
                  <a:pt x="51" y="258"/>
                </a:lnTo>
                <a:lnTo>
                  <a:pt x="63" y="261"/>
                </a:lnTo>
                <a:lnTo>
                  <a:pt x="85" y="263"/>
                </a:lnTo>
                <a:lnTo>
                  <a:pt x="95" y="263"/>
                </a:lnTo>
                <a:lnTo>
                  <a:pt x="95" y="263"/>
                </a:lnTo>
                <a:lnTo>
                  <a:pt x="89" y="308"/>
                </a:lnTo>
                <a:lnTo>
                  <a:pt x="82" y="341"/>
                </a:lnTo>
                <a:lnTo>
                  <a:pt x="80" y="355"/>
                </a:lnTo>
                <a:lnTo>
                  <a:pt x="76" y="363"/>
                </a:lnTo>
                <a:lnTo>
                  <a:pt x="76" y="363"/>
                </a:lnTo>
                <a:lnTo>
                  <a:pt x="73" y="372"/>
                </a:lnTo>
                <a:lnTo>
                  <a:pt x="69" y="387"/>
                </a:lnTo>
                <a:lnTo>
                  <a:pt x="62" y="430"/>
                </a:lnTo>
                <a:lnTo>
                  <a:pt x="56" y="471"/>
                </a:lnTo>
                <a:lnTo>
                  <a:pt x="54" y="492"/>
                </a:lnTo>
                <a:lnTo>
                  <a:pt x="54" y="492"/>
                </a:lnTo>
                <a:lnTo>
                  <a:pt x="54" y="493"/>
                </a:lnTo>
                <a:lnTo>
                  <a:pt x="55" y="493"/>
                </a:lnTo>
                <a:lnTo>
                  <a:pt x="58" y="496"/>
                </a:lnTo>
                <a:lnTo>
                  <a:pt x="70" y="496"/>
                </a:lnTo>
                <a:lnTo>
                  <a:pt x="87" y="496"/>
                </a:lnTo>
                <a:lnTo>
                  <a:pt x="92" y="507"/>
                </a:lnTo>
                <a:lnTo>
                  <a:pt x="92" y="507"/>
                </a:lnTo>
                <a:lnTo>
                  <a:pt x="92" y="549"/>
                </a:lnTo>
                <a:lnTo>
                  <a:pt x="93" y="582"/>
                </a:lnTo>
                <a:lnTo>
                  <a:pt x="95" y="596"/>
                </a:lnTo>
                <a:lnTo>
                  <a:pt x="96" y="606"/>
                </a:lnTo>
                <a:lnTo>
                  <a:pt x="96" y="606"/>
                </a:lnTo>
                <a:lnTo>
                  <a:pt x="103" y="648"/>
                </a:lnTo>
                <a:lnTo>
                  <a:pt x="107" y="668"/>
                </a:lnTo>
                <a:lnTo>
                  <a:pt x="107" y="682"/>
                </a:lnTo>
                <a:lnTo>
                  <a:pt x="107" y="682"/>
                </a:lnTo>
                <a:lnTo>
                  <a:pt x="108" y="705"/>
                </a:lnTo>
                <a:lnTo>
                  <a:pt x="113" y="744"/>
                </a:lnTo>
                <a:lnTo>
                  <a:pt x="119" y="800"/>
                </a:lnTo>
                <a:lnTo>
                  <a:pt x="119" y="800"/>
                </a:lnTo>
                <a:lnTo>
                  <a:pt x="116" y="803"/>
                </a:lnTo>
                <a:lnTo>
                  <a:pt x="115" y="807"/>
                </a:lnTo>
                <a:lnTo>
                  <a:pt x="114" y="811"/>
                </a:lnTo>
                <a:lnTo>
                  <a:pt x="114" y="811"/>
                </a:lnTo>
                <a:lnTo>
                  <a:pt x="113" y="817"/>
                </a:lnTo>
                <a:lnTo>
                  <a:pt x="109" y="828"/>
                </a:lnTo>
                <a:lnTo>
                  <a:pt x="99" y="849"/>
                </a:lnTo>
                <a:lnTo>
                  <a:pt x="99" y="849"/>
                </a:lnTo>
                <a:lnTo>
                  <a:pt x="96" y="853"/>
                </a:lnTo>
                <a:lnTo>
                  <a:pt x="91" y="857"/>
                </a:lnTo>
                <a:lnTo>
                  <a:pt x="85" y="859"/>
                </a:lnTo>
                <a:lnTo>
                  <a:pt x="79" y="861"/>
                </a:lnTo>
                <a:lnTo>
                  <a:pt x="63" y="865"/>
                </a:lnTo>
                <a:lnTo>
                  <a:pt x="50" y="867"/>
                </a:lnTo>
                <a:lnTo>
                  <a:pt x="50" y="867"/>
                </a:lnTo>
                <a:lnTo>
                  <a:pt x="45" y="870"/>
                </a:lnTo>
                <a:lnTo>
                  <a:pt x="41" y="872"/>
                </a:lnTo>
                <a:lnTo>
                  <a:pt x="41" y="875"/>
                </a:lnTo>
                <a:lnTo>
                  <a:pt x="41" y="878"/>
                </a:lnTo>
                <a:lnTo>
                  <a:pt x="43" y="882"/>
                </a:lnTo>
                <a:lnTo>
                  <a:pt x="45" y="885"/>
                </a:lnTo>
                <a:lnTo>
                  <a:pt x="50" y="890"/>
                </a:lnTo>
                <a:lnTo>
                  <a:pt x="50" y="890"/>
                </a:lnTo>
                <a:lnTo>
                  <a:pt x="52" y="893"/>
                </a:lnTo>
                <a:lnTo>
                  <a:pt x="56" y="893"/>
                </a:lnTo>
                <a:lnTo>
                  <a:pt x="66" y="894"/>
                </a:lnTo>
                <a:lnTo>
                  <a:pt x="92" y="890"/>
                </a:lnTo>
                <a:lnTo>
                  <a:pt x="92" y="890"/>
                </a:lnTo>
                <a:lnTo>
                  <a:pt x="133" y="888"/>
                </a:lnTo>
                <a:lnTo>
                  <a:pt x="160" y="887"/>
                </a:lnTo>
                <a:lnTo>
                  <a:pt x="160" y="887"/>
                </a:lnTo>
                <a:lnTo>
                  <a:pt x="160" y="892"/>
                </a:lnTo>
                <a:lnTo>
                  <a:pt x="161" y="895"/>
                </a:lnTo>
                <a:lnTo>
                  <a:pt x="162" y="898"/>
                </a:lnTo>
                <a:lnTo>
                  <a:pt x="163" y="899"/>
                </a:lnTo>
                <a:lnTo>
                  <a:pt x="163" y="899"/>
                </a:lnTo>
                <a:lnTo>
                  <a:pt x="175" y="901"/>
                </a:lnTo>
                <a:lnTo>
                  <a:pt x="181" y="902"/>
                </a:lnTo>
                <a:lnTo>
                  <a:pt x="186" y="902"/>
                </a:lnTo>
                <a:lnTo>
                  <a:pt x="186" y="902"/>
                </a:lnTo>
                <a:lnTo>
                  <a:pt x="230" y="899"/>
                </a:lnTo>
                <a:lnTo>
                  <a:pt x="274" y="895"/>
                </a:lnTo>
                <a:lnTo>
                  <a:pt x="274" y="895"/>
                </a:lnTo>
                <a:lnTo>
                  <a:pt x="277" y="894"/>
                </a:lnTo>
                <a:lnTo>
                  <a:pt x="278" y="893"/>
                </a:lnTo>
                <a:lnTo>
                  <a:pt x="278" y="892"/>
                </a:lnTo>
                <a:lnTo>
                  <a:pt x="278" y="889"/>
                </a:lnTo>
                <a:lnTo>
                  <a:pt x="275" y="882"/>
                </a:lnTo>
                <a:lnTo>
                  <a:pt x="274" y="872"/>
                </a:lnTo>
                <a:lnTo>
                  <a:pt x="274" y="872"/>
                </a:lnTo>
                <a:lnTo>
                  <a:pt x="273" y="866"/>
                </a:lnTo>
                <a:lnTo>
                  <a:pt x="272" y="863"/>
                </a:lnTo>
                <a:lnTo>
                  <a:pt x="267" y="855"/>
                </a:lnTo>
                <a:lnTo>
                  <a:pt x="265" y="852"/>
                </a:lnTo>
                <a:lnTo>
                  <a:pt x="262" y="849"/>
                </a:lnTo>
                <a:lnTo>
                  <a:pt x="262" y="849"/>
                </a:lnTo>
                <a:lnTo>
                  <a:pt x="260" y="843"/>
                </a:lnTo>
                <a:lnTo>
                  <a:pt x="259" y="840"/>
                </a:lnTo>
                <a:lnTo>
                  <a:pt x="259" y="837"/>
                </a:lnTo>
                <a:lnTo>
                  <a:pt x="259" y="837"/>
                </a:lnTo>
                <a:lnTo>
                  <a:pt x="260" y="823"/>
                </a:lnTo>
                <a:lnTo>
                  <a:pt x="262" y="790"/>
                </a:lnTo>
                <a:lnTo>
                  <a:pt x="262" y="752"/>
                </a:lnTo>
                <a:lnTo>
                  <a:pt x="262" y="720"/>
                </a:lnTo>
                <a:lnTo>
                  <a:pt x="262" y="720"/>
                </a:lnTo>
                <a:lnTo>
                  <a:pt x="262" y="708"/>
                </a:lnTo>
                <a:lnTo>
                  <a:pt x="260" y="696"/>
                </a:lnTo>
                <a:lnTo>
                  <a:pt x="255" y="674"/>
                </a:lnTo>
                <a:lnTo>
                  <a:pt x="250" y="654"/>
                </a:lnTo>
                <a:lnTo>
                  <a:pt x="249" y="644"/>
                </a:lnTo>
                <a:lnTo>
                  <a:pt x="248" y="636"/>
                </a:lnTo>
                <a:lnTo>
                  <a:pt x="248" y="636"/>
                </a:lnTo>
                <a:lnTo>
                  <a:pt x="248" y="625"/>
                </a:lnTo>
                <a:lnTo>
                  <a:pt x="250" y="607"/>
                </a:lnTo>
                <a:lnTo>
                  <a:pt x="256" y="565"/>
                </a:lnTo>
                <a:lnTo>
                  <a:pt x="266" y="510"/>
                </a:lnTo>
                <a:lnTo>
                  <a:pt x="266" y="510"/>
                </a:lnTo>
                <a:lnTo>
                  <a:pt x="268" y="510"/>
                </a:lnTo>
                <a:lnTo>
                  <a:pt x="271" y="510"/>
                </a:lnTo>
                <a:lnTo>
                  <a:pt x="274" y="510"/>
                </a:lnTo>
                <a:lnTo>
                  <a:pt x="274" y="510"/>
                </a:lnTo>
                <a:lnTo>
                  <a:pt x="277" y="512"/>
                </a:lnTo>
                <a:lnTo>
                  <a:pt x="279" y="510"/>
                </a:lnTo>
                <a:lnTo>
                  <a:pt x="281" y="510"/>
                </a:lnTo>
                <a:lnTo>
                  <a:pt x="284" y="508"/>
                </a:lnTo>
                <a:lnTo>
                  <a:pt x="286" y="504"/>
                </a:lnTo>
                <a:lnTo>
                  <a:pt x="289" y="501"/>
                </a:lnTo>
                <a:lnTo>
                  <a:pt x="289" y="495"/>
                </a:lnTo>
                <a:lnTo>
                  <a:pt x="289" y="487"/>
                </a:lnTo>
                <a:lnTo>
                  <a:pt x="289" y="487"/>
                </a:lnTo>
                <a:lnTo>
                  <a:pt x="289" y="481"/>
                </a:lnTo>
                <a:lnTo>
                  <a:pt x="286" y="474"/>
                </a:lnTo>
                <a:lnTo>
                  <a:pt x="283" y="466"/>
                </a:lnTo>
                <a:lnTo>
                  <a:pt x="279" y="460"/>
                </a:lnTo>
                <a:lnTo>
                  <a:pt x="278" y="457"/>
                </a:lnTo>
                <a:lnTo>
                  <a:pt x="278" y="457"/>
                </a:lnTo>
                <a:lnTo>
                  <a:pt x="289" y="454"/>
                </a:lnTo>
                <a:lnTo>
                  <a:pt x="289" y="454"/>
                </a:lnTo>
                <a:lnTo>
                  <a:pt x="290" y="449"/>
                </a:lnTo>
                <a:lnTo>
                  <a:pt x="290" y="438"/>
                </a:lnTo>
                <a:lnTo>
                  <a:pt x="286" y="402"/>
                </a:lnTo>
                <a:lnTo>
                  <a:pt x="281" y="344"/>
                </a:lnTo>
                <a:lnTo>
                  <a:pt x="281" y="344"/>
                </a:lnTo>
                <a:lnTo>
                  <a:pt x="283" y="328"/>
                </a:lnTo>
                <a:lnTo>
                  <a:pt x="284" y="300"/>
                </a:lnTo>
                <a:lnTo>
                  <a:pt x="289" y="245"/>
                </a:lnTo>
                <a:lnTo>
                  <a:pt x="289" y="245"/>
                </a:lnTo>
                <a:lnTo>
                  <a:pt x="289" y="234"/>
                </a:lnTo>
                <a:lnTo>
                  <a:pt x="289" y="222"/>
                </a:lnTo>
                <a:lnTo>
                  <a:pt x="284" y="199"/>
                </a:lnTo>
                <a:lnTo>
                  <a:pt x="280" y="180"/>
                </a:lnTo>
                <a:lnTo>
                  <a:pt x="278" y="173"/>
                </a:lnTo>
                <a:lnTo>
                  <a:pt x="278" y="173"/>
                </a:lnTo>
                <a:lnTo>
                  <a:pt x="274" y="165"/>
                </a:lnTo>
                <a:lnTo>
                  <a:pt x="271" y="159"/>
                </a:lnTo>
                <a:lnTo>
                  <a:pt x="271" y="153"/>
                </a:lnTo>
                <a:lnTo>
                  <a:pt x="271" y="153"/>
                </a:lnTo>
                <a:lnTo>
                  <a:pt x="271" y="145"/>
                </a:lnTo>
                <a:lnTo>
                  <a:pt x="272" y="140"/>
                </a:lnTo>
                <a:lnTo>
                  <a:pt x="274" y="135"/>
                </a:lnTo>
                <a:lnTo>
                  <a:pt x="274" y="135"/>
                </a:lnTo>
                <a:lnTo>
                  <a:pt x="277" y="129"/>
                </a:lnTo>
                <a:lnTo>
                  <a:pt x="277" y="124"/>
                </a:lnTo>
                <a:lnTo>
                  <a:pt x="277" y="120"/>
                </a:lnTo>
                <a:lnTo>
                  <a:pt x="278" y="116"/>
                </a:lnTo>
                <a:lnTo>
                  <a:pt x="278" y="116"/>
                </a:lnTo>
                <a:lnTo>
                  <a:pt x="283" y="107"/>
                </a:lnTo>
                <a:lnTo>
                  <a:pt x="289" y="97"/>
                </a:lnTo>
                <a:lnTo>
                  <a:pt x="289" y="97"/>
                </a:lnTo>
                <a:lnTo>
                  <a:pt x="291" y="92"/>
                </a:lnTo>
                <a:lnTo>
                  <a:pt x="291" y="88"/>
                </a:lnTo>
                <a:lnTo>
                  <a:pt x="290" y="85"/>
                </a:lnTo>
                <a:lnTo>
                  <a:pt x="289" y="81"/>
                </a:lnTo>
                <a:lnTo>
                  <a:pt x="289" y="81"/>
                </a:lnTo>
                <a:lnTo>
                  <a:pt x="289" y="74"/>
                </a:lnTo>
                <a:lnTo>
                  <a:pt x="286" y="60"/>
                </a:lnTo>
                <a:lnTo>
                  <a:pt x="285" y="52"/>
                </a:lnTo>
                <a:lnTo>
                  <a:pt x="281" y="44"/>
                </a:lnTo>
                <a:lnTo>
                  <a:pt x="278" y="35"/>
                </a:lnTo>
                <a:lnTo>
                  <a:pt x="274" y="28"/>
                </a:lnTo>
                <a:lnTo>
                  <a:pt x="274" y="28"/>
                </a:lnTo>
                <a:lnTo>
                  <a:pt x="269" y="23"/>
                </a:lnTo>
                <a:lnTo>
                  <a:pt x="266" y="19"/>
                </a:lnTo>
                <a:lnTo>
                  <a:pt x="263" y="17"/>
                </a:lnTo>
                <a:lnTo>
                  <a:pt x="261" y="17"/>
                </a:lnTo>
                <a:lnTo>
                  <a:pt x="256" y="18"/>
                </a:lnTo>
                <a:lnTo>
                  <a:pt x="254" y="18"/>
                </a:lnTo>
                <a:lnTo>
                  <a:pt x="251" y="17"/>
                </a:lnTo>
                <a:lnTo>
                  <a:pt x="251" y="17"/>
                </a:lnTo>
                <a:lnTo>
                  <a:pt x="246" y="13"/>
                </a:lnTo>
                <a:lnTo>
                  <a:pt x="242" y="10"/>
                </a:lnTo>
                <a:lnTo>
                  <a:pt x="236" y="6"/>
                </a:lnTo>
                <a:lnTo>
                  <a:pt x="228" y="1"/>
                </a:lnTo>
                <a:lnTo>
                  <a:pt x="228" y="1"/>
                </a:lnTo>
                <a:lnTo>
                  <a:pt x="224" y="0"/>
                </a:lnTo>
                <a:lnTo>
                  <a:pt x="219" y="0"/>
                </a:lnTo>
                <a:lnTo>
                  <a:pt x="208" y="1"/>
                </a:lnTo>
                <a:lnTo>
                  <a:pt x="201" y="4"/>
                </a:lnTo>
                <a:lnTo>
                  <a:pt x="198" y="5"/>
                </a:lnTo>
                <a:lnTo>
                  <a:pt x="198" y="5"/>
                </a:lnTo>
                <a:lnTo>
                  <a:pt x="197" y="9"/>
                </a:lnTo>
                <a:lnTo>
                  <a:pt x="192" y="13"/>
                </a:lnTo>
                <a:lnTo>
                  <a:pt x="186" y="21"/>
                </a:lnTo>
                <a:lnTo>
                  <a:pt x="186" y="21"/>
                </a:lnTo>
                <a:lnTo>
                  <a:pt x="181" y="24"/>
                </a:lnTo>
                <a:lnTo>
                  <a:pt x="177" y="29"/>
                </a:lnTo>
                <a:lnTo>
                  <a:pt x="172" y="36"/>
                </a:lnTo>
                <a:lnTo>
                  <a:pt x="172" y="36"/>
                </a:lnTo>
                <a:lnTo>
                  <a:pt x="162" y="52"/>
                </a:lnTo>
                <a:lnTo>
                  <a:pt x="156" y="63"/>
                </a:lnTo>
                <a:lnTo>
                  <a:pt x="156" y="63"/>
                </a:lnTo>
                <a:lnTo>
                  <a:pt x="154" y="65"/>
                </a:lnTo>
                <a:lnTo>
                  <a:pt x="152" y="66"/>
                </a:lnTo>
                <a:lnTo>
                  <a:pt x="156" y="74"/>
                </a:lnTo>
                <a:lnTo>
                  <a:pt x="156" y="74"/>
                </a:lnTo>
                <a:lnTo>
                  <a:pt x="152" y="86"/>
                </a:lnTo>
                <a:lnTo>
                  <a:pt x="152" y="86"/>
                </a:lnTo>
                <a:lnTo>
                  <a:pt x="151" y="89"/>
                </a:lnTo>
                <a:lnTo>
                  <a:pt x="152" y="94"/>
                </a:lnTo>
                <a:lnTo>
                  <a:pt x="156" y="112"/>
                </a:lnTo>
                <a:lnTo>
                  <a:pt x="156" y="112"/>
                </a:lnTo>
                <a:lnTo>
                  <a:pt x="158" y="117"/>
                </a:lnTo>
                <a:lnTo>
                  <a:pt x="160" y="120"/>
                </a:lnTo>
                <a:lnTo>
                  <a:pt x="163" y="122"/>
                </a:lnTo>
                <a:lnTo>
                  <a:pt x="166" y="123"/>
                </a:lnTo>
                <a:lnTo>
                  <a:pt x="169" y="123"/>
                </a:lnTo>
                <a:lnTo>
                  <a:pt x="172" y="123"/>
                </a:lnTo>
                <a:lnTo>
                  <a:pt x="172" y="135"/>
                </a:lnTo>
                <a:lnTo>
                  <a:pt x="172" y="135"/>
                </a:lnTo>
                <a:lnTo>
                  <a:pt x="161" y="134"/>
                </a:lnTo>
                <a:lnTo>
                  <a:pt x="149" y="135"/>
                </a:lnTo>
                <a:lnTo>
                  <a:pt x="149" y="135"/>
                </a:lnTo>
                <a:lnTo>
                  <a:pt x="145" y="136"/>
                </a:lnTo>
                <a:lnTo>
                  <a:pt x="142" y="141"/>
                </a:lnTo>
                <a:lnTo>
                  <a:pt x="139" y="146"/>
                </a:lnTo>
                <a:lnTo>
                  <a:pt x="137" y="150"/>
                </a:lnTo>
                <a:lnTo>
                  <a:pt x="137" y="150"/>
                </a:lnTo>
                <a:lnTo>
                  <a:pt x="136" y="153"/>
                </a:lnTo>
                <a:lnTo>
                  <a:pt x="132" y="157"/>
                </a:lnTo>
                <a:lnTo>
                  <a:pt x="122" y="165"/>
                </a:lnTo>
                <a:lnTo>
                  <a:pt x="122" y="165"/>
                </a:lnTo>
                <a:lnTo>
                  <a:pt x="114" y="171"/>
                </a:lnTo>
                <a:lnTo>
                  <a:pt x="107" y="176"/>
                </a:lnTo>
                <a:lnTo>
                  <a:pt x="107" y="176"/>
                </a:lnTo>
                <a:lnTo>
                  <a:pt x="103" y="177"/>
                </a:lnTo>
                <a:lnTo>
                  <a:pt x="99" y="175"/>
                </a:lnTo>
                <a:lnTo>
                  <a:pt x="96" y="173"/>
                </a:lnTo>
                <a:lnTo>
                  <a:pt x="96" y="173"/>
                </a:lnTo>
                <a:lnTo>
                  <a:pt x="96" y="170"/>
                </a:lnTo>
                <a:lnTo>
                  <a:pt x="96" y="162"/>
                </a:lnTo>
                <a:lnTo>
                  <a:pt x="96" y="162"/>
                </a:lnTo>
                <a:lnTo>
                  <a:pt x="96" y="159"/>
                </a:lnTo>
                <a:lnTo>
                  <a:pt x="95" y="158"/>
                </a:lnTo>
                <a:lnTo>
                  <a:pt x="90" y="158"/>
                </a:lnTo>
                <a:lnTo>
                  <a:pt x="84" y="162"/>
                </a:lnTo>
                <a:lnTo>
                  <a:pt x="84" y="162"/>
                </a:lnTo>
                <a:lnTo>
                  <a:pt x="85" y="156"/>
                </a:lnTo>
                <a:lnTo>
                  <a:pt x="86" y="152"/>
                </a:lnTo>
                <a:lnTo>
                  <a:pt x="87" y="150"/>
                </a:lnTo>
                <a:lnTo>
                  <a:pt x="87" y="150"/>
                </a:lnTo>
                <a:lnTo>
                  <a:pt x="89" y="146"/>
                </a:lnTo>
                <a:lnTo>
                  <a:pt x="87" y="139"/>
                </a:lnTo>
                <a:lnTo>
                  <a:pt x="84" y="129"/>
                </a:lnTo>
                <a:lnTo>
                  <a:pt x="76" y="116"/>
                </a:lnTo>
                <a:lnTo>
                  <a:pt x="76" y="116"/>
                </a:lnTo>
                <a:lnTo>
                  <a:pt x="72" y="109"/>
                </a:lnTo>
                <a:lnTo>
                  <a:pt x="68" y="104"/>
                </a:lnTo>
                <a:lnTo>
                  <a:pt x="64" y="101"/>
                </a:lnTo>
                <a:lnTo>
                  <a:pt x="61" y="99"/>
                </a:lnTo>
                <a:lnTo>
                  <a:pt x="56" y="97"/>
                </a:lnTo>
                <a:lnTo>
                  <a:pt x="54" y="97"/>
                </a:lnTo>
                <a:lnTo>
                  <a:pt x="54" y="97"/>
                </a:lnTo>
                <a:lnTo>
                  <a:pt x="54" y="93"/>
                </a:lnTo>
                <a:lnTo>
                  <a:pt x="54" y="86"/>
                </a:lnTo>
                <a:lnTo>
                  <a:pt x="54" y="86"/>
                </a:lnTo>
                <a:lnTo>
                  <a:pt x="52" y="81"/>
                </a:lnTo>
                <a:lnTo>
                  <a:pt x="51" y="79"/>
                </a:lnTo>
                <a:lnTo>
                  <a:pt x="50" y="77"/>
                </a:lnTo>
                <a:lnTo>
                  <a:pt x="54" y="13"/>
                </a:lnTo>
                <a:lnTo>
                  <a:pt x="23" y="13"/>
                </a:lnTo>
                <a:lnTo>
                  <a:pt x="20" y="59"/>
                </a:lnTo>
                <a:close/>
                <a:moveTo>
                  <a:pt x="172" y="621"/>
                </a:moveTo>
                <a:lnTo>
                  <a:pt x="172" y="621"/>
                </a:lnTo>
                <a:lnTo>
                  <a:pt x="175" y="632"/>
                </a:lnTo>
                <a:lnTo>
                  <a:pt x="179" y="648"/>
                </a:lnTo>
                <a:lnTo>
                  <a:pt x="179" y="648"/>
                </a:lnTo>
                <a:lnTo>
                  <a:pt x="180" y="651"/>
                </a:lnTo>
                <a:lnTo>
                  <a:pt x="184" y="658"/>
                </a:lnTo>
                <a:lnTo>
                  <a:pt x="187" y="664"/>
                </a:lnTo>
                <a:lnTo>
                  <a:pt x="190" y="667"/>
                </a:lnTo>
                <a:lnTo>
                  <a:pt x="190" y="667"/>
                </a:lnTo>
                <a:lnTo>
                  <a:pt x="193" y="672"/>
                </a:lnTo>
                <a:lnTo>
                  <a:pt x="198" y="684"/>
                </a:lnTo>
                <a:lnTo>
                  <a:pt x="202" y="699"/>
                </a:lnTo>
                <a:lnTo>
                  <a:pt x="205" y="715"/>
                </a:lnTo>
                <a:lnTo>
                  <a:pt x="205" y="715"/>
                </a:lnTo>
                <a:lnTo>
                  <a:pt x="209" y="741"/>
                </a:lnTo>
                <a:lnTo>
                  <a:pt x="212" y="772"/>
                </a:lnTo>
                <a:lnTo>
                  <a:pt x="213" y="811"/>
                </a:lnTo>
                <a:lnTo>
                  <a:pt x="213" y="811"/>
                </a:lnTo>
                <a:lnTo>
                  <a:pt x="205" y="819"/>
                </a:lnTo>
                <a:lnTo>
                  <a:pt x="205" y="819"/>
                </a:lnTo>
                <a:lnTo>
                  <a:pt x="203" y="829"/>
                </a:lnTo>
                <a:lnTo>
                  <a:pt x="201" y="838"/>
                </a:lnTo>
                <a:lnTo>
                  <a:pt x="198" y="846"/>
                </a:lnTo>
                <a:lnTo>
                  <a:pt x="198" y="846"/>
                </a:lnTo>
                <a:lnTo>
                  <a:pt x="193" y="852"/>
                </a:lnTo>
                <a:lnTo>
                  <a:pt x="185" y="859"/>
                </a:lnTo>
                <a:lnTo>
                  <a:pt x="175" y="867"/>
                </a:lnTo>
                <a:lnTo>
                  <a:pt x="175" y="867"/>
                </a:lnTo>
                <a:lnTo>
                  <a:pt x="174" y="857"/>
                </a:lnTo>
                <a:lnTo>
                  <a:pt x="173" y="848"/>
                </a:lnTo>
                <a:lnTo>
                  <a:pt x="172" y="841"/>
                </a:lnTo>
                <a:lnTo>
                  <a:pt x="172" y="841"/>
                </a:lnTo>
                <a:lnTo>
                  <a:pt x="171" y="838"/>
                </a:lnTo>
                <a:lnTo>
                  <a:pt x="171" y="836"/>
                </a:lnTo>
                <a:lnTo>
                  <a:pt x="173" y="826"/>
                </a:lnTo>
                <a:lnTo>
                  <a:pt x="175" y="814"/>
                </a:lnTo>
                <a:lnTo>
                  <a:pt x="175" y="807"/>
                </a:lnTo>
                <a:lnTo>
                  <a:pt x="175" y="800"/>
                </a:lnTo>
                <a:lnTo>
                  <a:pt x="175" y="800"/>
                </a:lnTo>
                <a:lnTo>
                  <a:pt x="175" y="782"/>
                </a:lnTo>
                <a:lnTo>
                  <a:pt x="177" y="761"/>
                </a:lnTo>
                <a:lnTo>
                  <a:pt x="177" y="738"/>
                </a:lnTo>
                <a:lnTo>
                  <a:pt x="177" y="726"/>
                </a:lnTo>
                <a:lnTo>
                  <a:pt x="175" y="712"/>
                </a:lnTo>
                <a:lnTo>
                  <a:pt x="175" y="712"/>
                </a:lnTo>
                <a:lnTo>
                  <a:pt x="172" y="690"/>
                </a:lnTo>
                <a:lnTo>
                  <a:pt x="168" y="677"/>
                </a:lnTo>
                <a:lnTo>
                  <a:pt x="164" y="672"/>
                </a:lnTo>
                <a:lnTo>
                  <a:pt x="163" y="671"/>
                </a:lnTo>
                <a:lnTo>
                  <a:pt x="172" y="62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14F53F98-3319-4B69-ADA6-83F6D5B25666}"/>
              </a:ext>
            </a:extLst>
          </p:cNvPr>
          <p:cNvSpPr>
            <a:spLocks noEditPoints="1"/>
          </p:cNvSpPr>
          <p:nvPr/>
        </p:nvSpPr>
        <p:spPr bwMode="auto">
          <a:xfrm>
            <a:off x="849624" y="2647707"/>
            <a:ext cx="688456" cy="1754257"/>
          </a:xfrm>
          <a:custGeom>
            <a:avLst/>
            <a:gdLst>
              <a:gd name="T0" fmla="*/ 195 w 343"/>
              <a:gd name="T1" fmla="*/ 736 h 874"/>
              <a:gd name="T2" fmla="*/ 195 w 343"/>
              <a:gd name="T3" fmla="*/ 737 h 874"/>
              <a:gd name="T4" fmla="*/ 187 w 343"/>
              <a:gd name="T5" fmla="*/ 821 h 874"/>
              <a:gd name="T6" fmla="*/ 203 w 343"/>
              <a:gd name="T7" fmla="*/ 848 h 874"/>
              <a:gd name="T8" fmla="*/ 234 w 343"/>
              <a:gd name="T9" fmla="*/ 843 h 874"/>
              <a:gd name="T10" fmla="*/ 228 w 343"/>
              <a:gd name="T11" fmla="*/ 786 h 874"/>
              <a:gd name="T12" fmla="*/ 242 w 343"/>
              <a:gd name="T13" fmla="*/ 718 h 874"/>
              <a:gd name="T14" fmla="*/ 246 w 343"/>
              <a:gd name="T15" fmla="*/ 582 h 874"/>
              <a:gd name="T16" fmla="*/ 257 w 343"/>
              <a:gd name="T17" fmla="*/ 559 h 874"/>
              <a:gd name="T18" fmla="*/ 269 w 343"/>
              <a:gd name="T19" fmla="*/ 424 h 874"/>
              <a:gd name="T20" fmla="*/ 267 w 343"/>
              <a:gd name="T21" fmla="*/ 350 h 874"/>
              <a:gd name="T22" fmla="*/ 277 w 343"/>
              <a:gd name="T23" fmla="*/ 285 h 874"/>
              <a:gd name="T24" fmla="*/ 285 w 343"/>
              <a:gd name="T25" fmla="*/ 245 h 874"/>
              <a:gd name="T26" fmla="*/ 308 w 343"/>
              <a:gd name="T27" fmla="*/ 216 h 874"/>
              <a:gd name="T28" fmla="*/ 332 w 343"/>
              <a:gd name="T29" fmla="*/ 213 h 874"/>
              <a:gd name="T30" fmla="*/ 343 w 343"/>
              <a:gd name="T31" fmla="*/ 190 h 874"/>
              <a:gd name="T32" fmla="*/ 240 w 343"/>
              <a:gd name="T33" fmla="*/ 97 h 874"/>
              <a:gd name="T34" fmla="*/ 250 w 343"/>
              <a:gd name="T35" fmla="*/ 80 h 874"/>
              <a:gd name="T36" fmla="*/ 246 w 343"/>
              <a:gd name="T37" fmla="*/ 64 h 874"/>
              <a:gd name="T38" fmla="*/ 243 w 343"/>
              <a:gd name="T39" fmla="*/ 36 h 874"/>
              <a:gd name="T40" fmla="*/ 222 w 343"/>
              <a:gd name="T41" fmla="*/ 11 h 874"/>
              <a:gd name="T42" fmla="*/ 208 w 343"/>
              <a:gd name="T43" fmla="*/ 8 h 874"/>
              <a:gd name="T44" fmla="*/ 193 w 343"/>
              <a:gd name="T45" fmla="*/ 8 h 874"/>
              <a:gd name="T46" fmla="*/ 180 w 343"/>
              <a:gd name="T47" fmla="*/ 9 h 874"/>
              <a:gd name="T48" fmla="*/ 172 w 343"/>
              <a:gd name="T49" fmla="*/ 21 h 874"/>
              <a:gd name="T50" fmla="*/ 119 w 343"/>
              <a:gd name="T51" fmla="*/ 44 h 874"/>
              <a:gd name="T52" fmla="*/ 97 w 343"/>
              <a:gd name="T53" fmla="*/ 45 h 874"/>
              <a:gd name="T54" fmla="*/ 78 w 343"/>
              <a:gd name="T55" fmla="*/ 68 h 874"/>
              <a:gd name="T56" fmla="*/ 10 w 343"/>
              <a:gd name="T57" fmla="*/ 156 h 874"/>
              <a:gd name="T58" fmla="*/ 2 w 343"/>
              <a:gd name="T59" fmla="*/ 178 h 874"/>
              <a:gd name="T60" fmla="*/ 20 w 343"/>
              <a:gd name="T61" fmla="*/ 198 h 874"/>
              <a:gd name="T62" fmla="*/ 109 w 343"/>
              <a:gd name="T63" fmla="*/ 203 h 874"/>
              <a:gd name="T64" fmla="*/ 119 w 343"/>
              <a:gd name="T65" fmla="*/ 233 h 874"/>
              <a:gd name="T66" fmla="*/ 111 w 343"/>
              <a:gd name="T67" fmla="*/ 333 h 874"/>
              <a:gd name="T68" fmla="*/ 96 w 343"/>
              <a:gd name="T69" fmla="*/ 410 h 874"/>
              <a:gd name="T70" fmla="*/ 96 w 343"/>
              <a:gd name="T71" fmla="*/ 588 h 874"/>
              <a:gd name="T72" fmla="*/ 93 w 343"/>
              <a:gd name="T73" fmla="*/ 615 h 874"/>
              <a:gd name="T74" fmla="*/ 99 w 343"/>
              <a:gd name="T75" fmla="*/ 671 h 874"/>
              <a:gd name="T76" fmla="*/ 102 w 343"/>
              <a:gd name="T77" fmla="*/ 769 h 874"/>
              <a:gd name="T78" fmla="*/ 99 w 343"/>
              <a:gd name="T79" fmla="*/ 793 h 874"/>
              <a:gd name="T80" fmla="*/ 82 w 343"/>
              <a:gd name="T81" fmla="*/ 839 h 874"/>
              <a:gd name="T82" fmla="*/ 40 w 343"/>
              <a:gd name="T83" fmla="*/ 855 h 874"/>
              <a:gd name="T84" fmla="*/ 43 w 343"/>
              <a:gd name="T85" fmla="*/ 871 h 874"/>
              <a:gd name="T86" fmla="*/ 113 w 343"/>
              <a:gd name="T87" fmla="*/ 871 h 874"/>
              <a:gd name="T88" fmla="*/ 149 w 343"/>
              <a:gd name="T89" fmla="*/ 848 h 874"/>
              <a:gd name="T90" fmla="*/ 145 w 343"/>
              <a:gd name="T91" fmla="*/ 789 h 874"/>
              <a:gd name="T92" fmla="*/ 149 w 343"/>
              <a:gd name="T93" fmla="*/ 717 h 874"/>
              <a:gd name="T94" fmla="*/ 142 w 343"/>
              <a:gd name="T95" fmla="*/ 618 h 874"/>
              <a:gd name="T96" fmla="*/ 158 w 343"/>
              <a:gd name="T97" fmla="*/ 548 h 874"/>
              <a:gd name="T98" fmla="*/ 172 w 343"/>
              <a:gd name="T99" fmla="*/ 525 h 874"/>
              <a:gd name="T100" fmla="*/ 191 w 343"/>
              <a:gd name="T101" fmla="*/ 574 h 874"/>
              <a:gd name="T102" fmla="*/ 201 w 343"/>
              <a:gd name="T103" fmla="*/ 614 h 874"/>
              <a:gd name="T104" fmla="*/ 164 w 343"/>
              <a:gd name="T105" fmla="*/ 114 h 874"/>
              <a:gd name="T106" fmla="*/ 168 w 343"/>
              <a:gd name="T107" fmla="*/ 140 h 874"/>
              <a:gd name="T108" fmla="*/ 110 w 343"/>
              <a:gd name="T109" fmla="*/ 146 h 874"/>
              <a:gd name="T110" fmla="*/ 96 w 343"/>
              <a:gd name="T111" fmla="*/ 159 h 874"/>
              <a:gd name="T112" fmla="*/ 63 w 343"/>
              <a:gd name="T113" fmla="*/ 143 h 874"/>
              <a:gd name="T114" fmla="*/ 95 w 343"/>
              <a:gd name="T115" fmla="*/ 103 h 874"/>
              <a:gd name="T116" fmla="*/ 115 w 343"/>
              <a:gd name="T117" fmla="*/ 91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3" h="874">
                <a:moveTo>
                  <a:pt x="195" y="736"/>
                </a:moveTo>
                <a:lnTo>
                  <a:pt x="195" y="736"/>
                </a:lnTo>
                <a:lnTo>
                  <a:pt x="195" y="737"/>
                </a:lnTo>
                <a:lnTo>
                  <a:pt x="195" y="737"/>
                </a:lnTo>
                <a:lnTo>
                  <a:pt x="195" y="736"/>
                </a:lnTo>
                <a:lnTo>
                  <a:pt x="195" y="736"/>
                </a:lnTo>
                <a:close/>
                <a:moveTo>
                  <a:pt x="201" y="736"/>
                </a:moveTo>
                <a:lnTo>
                  <a:pt x="201" y="736"/>
                </a:lnTo>
                <a:lnTo>
                  <a:pt x="198" y="737"/>
                </a:lnTo>
                <a:lnTo>
                  <a:pt x="196" y="737"/>
                </a:lnTo>
                <a:lnTo>
                  <a:pt x="195" y="737"/>
                </a:lnTo>
                <a:lnTo>
                  <a:pt x="195" y="737"/>
                </a:lnTo>
                <a:lnTo>
                  <a:pt x="192" y="747"/>
                </a:lnTo>
                <a:lnTo>
                  <a:pt x="191" y="763"/>
                </a:lnTo>
                <a:lnTo>
                  <a:pt x="191" y="763"/>
                </a:lnTo>
                <a:lnTo>
                  <a:pt x="187" y="808"/>
                </a:lnTo>
                <a:lnTo>
                  <a:pt x="187" y="808"/>
                </a:lnTo>
                <a:lnTo>
                  <a:pt x="187" y="821"/>
                </a:lnTo>
                <a:lnTo>
                  <a:pt x="189" y="831"/>
                </a:lnTo>
                <a:lnTo>
                  <a:pt x="191" y="845"/>
                </a:lnTo>
                <a:lnTo>
                  <a:pt x="191" y="845"/>
                </a:lnTo>
                <a:lnTo>
                  <a:pt x="192" y="846"/>
                </a:lnTo>
                <a:lnTo>
                  <a:pt x="195" y="847"/>
                </a:lnTo>
                <a:lnTo>
                  <a:pt x="203" y="848"/>
                </a:lnTo>
                <a:lnTo>
                  <a:pt x="215" y="849"/>
                </a:lnTo>
                <a:lnTo>
                  <a:pt x="227" y="848"/>
                </a:lnTo>
                <a:lnTo>
                  <a:pt x="227" y="848"/>
                </a:lnTo>
                <a:lnTo>
                  <a:pt x="230" y="848"/>
                </a:lnTo>
                <a:lnTo>
                  <a:pt x="232" y="847"/>
                </a:lnTo>
                <a:lnTo>
                  <a:pt x="234" y="843"/>
                </a:lnTo>
                <a:lnTo>
                  <a:pt x="234" y="839"/>
                </a:lnTo>
                <a:lnTo>
                  <a:pt x="233" y="834"/>
                </a:lnTo>
                <a:lnTo>
                  <a:pt x="230" y="822"/>
                </a:lnTo>
                <a:lnTo>
                  <a:pt x="227" y="816"/>
                </a:lnTo>
                <a:lnTo>
                  <a:pt x="227" y="816"/>
                </a:lnTo>
                <a:lnTo>
                  <a:pt x="228" y="786"/>
                </a:lnTo>
                <a:lnTo>
                  <a:pt x="231" y="764"/>
                </a:lnTo>
                <a:lnTo>
                  <a:pt x="232" y="754"/>
                </a:lnTo>
                <a:lnTo>
                  <a:pt x="234" y="746"/>
                </a:lnTo>
                <a:lnTo>
                  <a:pt x="234" y="746"/>
                </a:lnTo>
                <a:lnTo>
                  <a:pt x="238" y="732"/>
                </a:lnTo>
                <a:lnTo>
                  <a:pt x="242" y="718"/>
                </a:lnTo>
                <a:lnTo>
                  <a:pt x="246" y="690"/>
                </a:lnTo>
                <a:lnTo>
                  <a:pt x="246" y="690"/>
                </a:lnTo>
                <a:lnTo>
                  <a:pt x="248" y="681"/>
                </a:lnTo>
                <a:lnTo>
                  <a:pt x="249" y="666"/>
                </a:lnTo>
                <a:lnTo>
                  <a:pt x="249" y="630"/>
                </a:lnTo>
                <a:lnTo>
                  <a:pt x="246" y="582"/>
                </a:lnTo>
                <a:lnTo>
                  <a:pt x="246" y="582"/>
                </a:lnTo>
                <a:lnTo>
                  <a:pt x="248" y="580"/>
                </a:lnTo>
                <a:lnTo>
                  <a:pt x="250" y="578"/>
                </a:lnTo>
                <a:lnTo>
                  <a:pt x="254" y="571"/>
                </a:lnTo>
                <a:lnTo>
                  <a:pt x="257" y="559"/>
                </a:lnTo>
                <a:lnTo>
                  <a:pt x="257" y="559"/>
                </a:lnTo>
                <a:lnTo>
                  <a:pt x="259" y="547"/>
                </a:lnTo>
                <a:lnTo>
                  <a:pt x="261" y="529"/>
                </a:lnTo>
                <a:lnTo>
                  <a:pt x="263" y="485"/>
                </a:lnTo>
                <a:lnTo>
                  <a:pt x="267" y="426"/>
                </a:lnTo>
                <a:lnTo>
                  <a:pt x="267" y="426"/>
                </a:lnTo>
                <a:lnTo>
                  <a:pt x="269" y="424"/>
                </a:lnTo>
                <a:lnTo>
                  <a:pt x="272" y="420"/>
                </a:lnTo>
                <a:lnTo>
                  <a:pt x="273" y="413"/>
                </a:lnTo>
                <a:lnTo>
                  <a:pt x="273" y="413"/>
                </a:lnTo>
                <a:lnTo>
                  <a:pt x="273" y="401"/>
                </a:lnTo>
                <a:lnTo>
                  <a:pt x="271" y="383"/>
                </a:lnTo>
                <a:lnTo>
                  <a:pt x="267" y="350"/>
                </a:lnTo>
                <a:lnTo>
                  <a:pt x="267" y="350"/>
                </a:lnTo>
                <a:lnTo>
                  <a:pt x="267" y="345"/>
                </a:lnTo>
                <a:lnTo>
                  <a:pt x="268" y="338"/>
                </a:lnTo>
                <a:lnTo>
                  <a:pt x="271" y="321"/>
                </a:lnTo>
                <a:lnTo>
                  <a:pt x="274" y="303"/>
                </a:lnTo>
                <a:lnTo>
                  <a:pt x="277" y="285"/>
                </a:lnTo>
                <a:lnTo>
                  <a:pt x="277" y="285"/>
                </a:lnTo>
                <a:lnTo>
                  <a:pt x="277" y="264"/>
                </a:lnTo>
                <a:lnTo>
                  <a:pt x="278" y="261"/>
                </a:lnTo>
                <a:lnTo>
                  <a:pt x="280" y="255"/>
                </a:lnTo>
                <a:lnTo>
                  <a:pt x="280" y="255"/>
                </a:lnTo>
                <a:lnTo>
                  <a:pt x="285" y="245"/>
                </a:lnTo>
                <a:lnTo>
                  <a:pt x="294" y="231"/>
                </a:lnTo>
                <a:lnTo>
                  <a:pt x="302" y="220"/>
                </a:lnTo>
                <a:lnTo>
                  <a:pt x="304" y="216"/>
                </a:lnTo>
                <a:lnTo>
                  <a:pt x="307" y="215"/>
                </a:lnTo>
                <a:lnTo>
                  <a:pt x="307" y="215"/>
                </a:lnTo>
                <a:lnTo>
                  <a:pt x="308" y="216"/>
                </a:lnTo>
                <a:lnTo>
                  <a:pt x="309" y="217"/>
                </a:lnTo>
                <a:lnTo>
                  <a:pt x="320" y="219"/>
                </a:lnTo>
                <a:lnTo>
                  <a:pt x="320" y="219"/>
                </a:lnTo>
                <a:lnTo>
                  <a:pt x="324" y="219"/>
                </a:lnTo>
                <a:lnTo>
                  <a:pt x="328" y="216"/>
                </a:lnTo>
                <a:lnTo>
                  <a:pt x="332" y="213"/>
                </a:lnTo>
                <a:lnTo>
                  <a:pt x="337" y="208"/>
                </a:lnTo>
                <a:lnTo>
                  <a:pt x="339" y="203"/>
                </a:lnTo>
                <a:lnTo>
                  <a:pt x="342" y="198"/>
                </a:lnTo>
                <a:lnTo>
                  <a:pt x="343" y="193"/>
                </a:lnTo>
                <a:lnTo>
                  <a:pt x="343" y="190"/>
                </a:lnTo>
                <a:lnTo>
                  <a:pt x="343" y="190"/>
                </a:lnTo>
                <a:lnTo>
                  <a:pt x="341" y="185"/>
                </a:lnTo>
                <a:lnTo>
                  <a:pt x="336" y="180"/>
                </a:lnTo>
                <a:lnTo>
                  <a:pt x="325" y="170"/>
                </a:lnTo>
                <a:lnTo>
                  <a:pt x="309" y="159"/>
                </a:lnTo>
                <a:lnTo>
                  <a:pt x="240" y="106"/>
                </a:lnTo>
                <a:lnTo>
                  <a:pt x="240" y="97"/>
                </a:lnTo>
                <a:lnTo>
                  <a:pt x="244" y="83"/>
                </a:lnTo>
                <a:lnTo>
                  <a:pt x="244" y="83"/>
                </a:lnTo>
                <a:lnTo>
                  <a:pt x="246" y="83"/>
                </a:lnTo>
                <a:lnTo>
                  <a:pt x="249" y="83"/>
                </a:lnTo>
                <a:lnTo>
                  <a:pt x="250" y="80"/>
                </a:lnTo>
                <a:lnTo>
                  <a:pt x="250" y="80"/>
                </a:lnTo>
                <a:lnTo>
                  <a:pt x="251" y="74"/>
                </a:lnTo>
                <a:lnTo>
                  <a:pt x="251" y="70"/>
                </a:lnTo>
                <a:lnTo>
                  <a:pt x="250" y="67"/>
                </a:lnTo>
                <a:lnTo>
                  <a:pt x="250" y="67"/>
                </a:lnTo>
                <a:lnTo>
                  <a:pt x="248" y="64"/>
                </a:lnTo>
                <a:lnTo>
                  <a:pt x="246" y="64"/>
                </a:lnTo>
                <a:lnTo>
                  <a:pt x="246" y="64"/>
                </a:lnTo>
                <a:lnTo>
                  <a:pt x="248" y="59"/>
                </a:lnTo>
                <a:lnTo>
                  <a:pt x="246" y="51"/>
                </a:lnTo>
                <a:lnTo>
                  <a:pt x="246" y="51"/>
                </a:lnTo>
                <a:lnTo>
                  <a:pt x="245" y="41"/>
                </a:lnTo>
                <a:lnTo>
                  <a:pt x="243" y="36"/>
                </a:lnTo>
                <a:lnTo>
                  <a:pt x="240" y="30"/>
                </a:lnTo>
                <a:lnTo>
                  <a:pt x="240" y="30"/>
                </a:lnTo>
                <a:lnTo>
                  <a:pt x="236" y="23"/>
                </a:lnTo>
                <a:lnTo>
                  <a:pt x="227" y="15"/>
                </a:lnTo>
                <a:lnTo>
                  <a:pt x="227" y="15"/>
                </a:lnTo>
                <a:lnTo>
                  <a:pt x="222" y="11"/>
                </a:lnTo>
                <a:lnTo>
                  <a:pt x="220" y="10"/>
                </a:lnTo>
                <a:lnTo>
                  <a:pt x="218" y="11"/>
                </a:lnTo>
                <a:lnTo>
                  <a:pt x="214" y="11"/>
                </a:lnTo>
                <a:lnTo>
                  <a:pt x="214" y="11"/>
                </a:lnTo>
                <a:lnTo>
                  <a:pt x="210" y="10"/>
                </a:lnTo>
                <a:lnTo>
                  <a:pt x="208" y="8"/>
                </a:lnTo>
                <a:lnTo>
                  <a:pt x="201" y="1"/>
                </a:lnTo>
                <a:lnTo>
                  <a:pt x="201" y="1"/>
                </a:lnTo>
                <a:lnTo>
                  <a:pt x="199" y="0"/>
                </a:lnTo>
                <a:lnTo>
                  <a:pt x="198" y="0"/>
                </a:lnTo>
                <a:lnTo>
                  <a:pt x="196" y="4"/>
                </a:lnTo>
                <a:lnTo>
                  <a:pt x="193" y="8"/>
                </a:lnTo>
                <a:lnTo>
                  <a:pt x="191" y="11"/>
                </a:lnTo>
                <a:lnTo>
                  <a:pt x="191" y="11"/>
                </a:lnTo>
                <a:lnTo>
                  <a:pt x="190" y="11"/>
                </a:lnTo>
                <a:lnTo>
                  <a:pt x="187" y="11"/>
                </a:lnTo>
                <a:lnTo>
                  <a:pt x="184" y="10"/>
                </a:lnTo>
                <a:lnTo>
                  <a:pt x="180" y="9"/>
                </a:lnTo>
                <a:lnTo>
                  <a:pt x="178" y="8"/>
                </a:lnTo>
                <a:lnTo>
                  <a:pt x="178" y="8"/>
                </a:lnTo>
                <a:lnTo>
                  <a:pt x="177" y="14"/>
                </a:lnTo>
                <a:lnTo>
                  <a:pt x="174" y="17"/>
                </a:lnTo>
                <a:lnTo>
                  <a:pt x="172" y="21"/>
                </a:lnTo>
                <a:lnTo>
                  <a:pt x="172" y="21"/>
                </a:lnTo>
                <a:lnTo>
                  <a:pt x="168" y="26"/>
                </a:lnTo>
                <a:lnTo>
                  <a:pt x="164" y="32"/>
                </a:lnTo>
                <a:lnTo>
                  <a:pt x="162" y="41"/>
                </a:lnTo>
                <a:lnTo>
                  <a:pt x="158" y="44"/>
                </a:lnTo>
                <a:lnTo>
                  <a:pt x="119" y="44"/>
                </a:lnTo>
                <a:lnTo>
                  <a:pt x="119" y="44"/>
                </a:lnTo>
                <a:lnTo>
                  <a:pt x="117" y="42"/>
                </a:lnTo>
                <a:lnTo>
                  <a:pt x="113" y="41"/>
                </a:lnTo>
                <a:lnTo>
                  <a:pt x="113" y="41"/>
                </a:lnTo>
                <a:lnTo>
                  <a:pt x="109" y="40"/>
                </a:lnTo>
                <a:lnTo>
                  <a:pt x="105" y="41"/>
                </a:lnTo>
                <a:lnTo>
                  <a:pt x="97" y="45"/>
                </a:lnTo>
                <a:lnTo>
                  <a:pt x="87" y="49"/>
                </a:lnTo>
                <a:lnTo>
                  <a:pt x="85" y="51"/>
                </a:lnTo>
                <a:lnTo>
                  <a:pt x="82" y="55"/>
                </a:lnTo>
                <a:lnTo>
                  <a:pt x="82" y="55"/>
                </a:lnTo>
                <a:lnTo>
                  <a:pt x="80" y="61"/>
                </a:lnTo>
                <a:lnTo>
                  <a:pt x="78" y="68"/>
                </a:lnTo>
                <a:lnTo>
                  <a:pt x="76" y="77"/>
                </a:lnTo>
                <a:lnTo>
                  <a:pt x="76" y="77"/>
                </a:lnTo>
                <a:lnTo>
                  <a:pt x="47" y="114"/>
                </a:lnTo>
                <a:lnTo>
                  <a:pt x="26" y="140"/>
                </a:lnTo>
                <a:lnTo>
                  <a:pt x="16" y="151"/>
                </a:lnTo>
                <a:lnTo>
                  <a:pt x="10" y="156"/>
                </a:lnTo>
                <a:lnTo>
                  <a:pt x="10" y="156"/>
                </a:lnTo>
                <a:lnTo>
                  <a:pt x="6" y="159"/>
                </a:lnTo>
                <a:lnTo>
                  <a:pt x="3" y="163"/>
                </a:lnTo>
                <a:lnTo>
                  <a:pt x="2" y="167"/>
                </a:lnTo>
                <a:lnTo>
                  <a:pt x="0" y="170"/>
                </a:lnTo>
                <a:lnTo>
                  <a:pt x="2" y="178"/>
                </a:lnTo>
                <a:lnTo>
                  <a:pt x="3" y="186"/>
                </a:lnTo>
                <a:lnTo>
                  <a:pt x="3" y="186"/>
                </a:lnTo>
                <a:lnTo>
                  <a:pt x="5" y="190"/>
                </a:lnTo>
                <a:lnTo>
                  <a:pt x="8" y="192"/>
                </a:lnTo>
                <a:lnTo>
                  <a:pt x="14" y="197"/>
                </a:lnTo>
                <a:lnTo>
                  <a:pt x="20" y="198"/>
                </a:lnTo>
                <a:lnTo>
                  <a:pt x="23" y="199"/>
                </a:lnTo>
                <a:lnTo>
                  <a:pt x="23" y="199"/>
                </a:lnTo>
                <a:lnTo>
                  <a:pt x="62" y="201"/>
                </a:lnTo>
                <a:lnTo>
                  <a:pt x="105" y="203"/>
                </a:lnTo>
                <a:lnTo>
                  <a:pt x="109" y="203"/>
                </a:lnTo>
                <a:lnTo>
                  <a:pt x="109" y="203"/>
                </a:lnTo>
                <a:lnTo>
                  <a:pt x="109" y="203"/>
                </a:lnTo>
                <a:lnTo>
                  <a:pt x="110" y="203"/>
                </a:lnTo>
                <a:lnTo>
                  <a:pt x="109" y="203"/>
                </a:lnTo>
                <a:lnTo>
                  <a:pt x="109" y="203"/>
                </a:lnTo>
                <a:lnTo>
                  <a:pt x="115" y="219"/>
                </a:lnTo>
                <a:lnTo>
                  <a:pt x="119" y="233"/>
                </a:lnTo>
                <a:lnTo>
                  <a:pt x="122" y="249"/>
                </a:lnTo>
                <a:lnTo>
                  <a:pt x="122" y="249"/>
                </a:lnTo>
                <a:lnTo>
                  <a:pt x="122" y="258"/>
                </a:lnTo>
                <a:lnTo>
                  <a:pt x="121" y="272"/>
                </a:lnTo>
                <a:lnTo>
                  <a:pt x="116" y="303"/>
                </a:lnTo>
                <a:lnTo>
                  <a:pt x="111" y="333"/>
                </a:lnTo>
                <a:lnTo>
                  <a:pt x="109" y="345"/>
                </a:lnTo>
                <a:lnTo>
                  <a:pt x="109" y="354"/>
                </a:lnTo>
                <a:lnTo>
                  <a:pt x="109" y="354"/>
                </a:lnTo>
                <a:lnTo>
                  <a:pt x="108" y="368"/>
                </a:lnTo>
                <a:lnTo>
                  <a:pt x="104" y="384"/>
                </a:lnTo>
                <a:lnTo>
                  <a:pt x="96" y="410"/>
                </a:lnTo>
                <a:lnTo>
                  <a:pt x="96" y="410"/>
                </a:lnTo>
                <a:lnTo>
                  <a:pt x="93" y="421"/>
                </a:lnTo>
                <a:lnTo>
                  <a:pt x="92" y="442"/>
                </a:lnTo>
                <a:lnTo>
                  <a:pt x="87" y="501"/>
                </a:lnTo>
                <a:lnTo>
                  <a:pt x="82" y="582"/>
                </a:lnTo>
                <a:lnTo>
                  <a:pt x="96" y="588"/>
                </a:lnTo>
                <a:lnTo>
                  <a:pt x="96" y="588"/>
                </a:lnTo>
                <a:lnTo>
                  <a:pt x="95" y="595"/>
                </a:lnTo>
                <a:lnTo>
                  <a:pt x="92" y="608"/>
                </a:lnTo>
                <a:lnTo>
                  <a:pt x="92" y="608"/>
                </a:lnTo>
                <a:lnTo>
                  <a:pt x="92" y="612"/>
                </a:lnTo>
                <a:lnTo>
                  <a:pt x="93" y="615"/>
                </a:lnTo>
                <a:lnTo>
                  <a:pt x="95" y="618"/>
                </a:lnTo>
                <a:lnTo>
                  <a:pt x="96" y="621"/>
                </a:lnTo>
                <a:lnTo>
                  <a:pt x="96" y="621"/>
                </a:lnTo>
                <a:lnTo>
                  <a:pt x="97" y="644"/>
                </a:lnTo>
                <a:lnTo>
                  <a:pt x="99" y="671"/>
                </a:lnTo>
                <a:lnTo>
                  <a:pt x="99" y="671"/>
                </a:lnTo>
                <a:lnTo>
                  <a:pt x="101" y="689"/>
                </a:lnTo>
                <a:lnTo>
                  <a:pt x="102" y="720"/>
                </a:lnTo>
                <a:lnTo>
                  <a:pt x="103" y="752"/>
                </a:lnTo>
                <a:lnTo>
                  <a:pt x="102" y="766"/>
                </a:lnTo>
                <a:lnTo>
                  <a:pt x="102" y="766"/>
                </a:lnTo>
                <a:lnTo>
                  <a:pt x="102" y="769"/>
                </a:lnTo>
                <a:lnTo>
                  <a:pt x="102" y="771"/>
                </a:lnTo>
                <a:lnTo>
                  <a:pt x="103" y="776"/>
                </a:lnTo>
                <a:lnTo>
                  <a:pt x="102" y="782"/>
                </a:lnTo>
                <a:lnTo>
                  <a:pt x="102" y="782"/>
                </a:lnTo>
                <a:lnTo>
                  <a:pt x="102" y="789"/>
                </a:lnTo>
                <a:lnTo>
                  <a:pt x="99" y="793"/>
                </a:lnTo>
                <a:lnTo>
                  <a:pt x="96" y="806"/>
                </a:lnTo>
                <a:lnTo>
                  <a:pt x="96" y="806"/>
                </a:lnTo>
                <a:lnTo>
                  <a:pt x="92" y="814"/>
                </a:lnTo>
                <a:lnTo>
                  <a:pt x="88" y="823"/>
                </a:lnTo>
                <a:lnTo>
                  <a:pt x="82" y="839"/>
                </a:lnTo>
                <a:lnTo>
                  <a:pt x="82" y="839"/>
                </a:lnTo>
                <a:lnTo>
                  <a:pt x="80" y="842"/>
                </a:lnTo>
                <a:lnTo>
                  <a:pt x="75" y="845"/>
                </a:lnTo>
                <a:lnTo>
                  <a:pt x="62" y="849"/>
                </a:lnTo>
                <a:lnTo>
                  <a:pt x="49" y="852"/>
                </a:lnTo>
                <a:lnTo>
                  <a:pt x="40" y="855"/>
                </a:lnTo>
                <a:lnTo>
                  <a:pt x="40" y="855"/>
                </a:lnTo>
                <a:lnTo>
                  <a:pt x="38" y="857"/>
                </a:lnTo>
                <a:lnTo>
                  <a:pt x="37" y="859"/>
                </a:lnTo>
                <a:lnTo>
                  <a:pt x="37" y="864"/>
                </a:lnTo>
                <a:lnTo>
                  <a:pt x="39" y="869"/>
                </a:lnTo>
                <a:lnTo>
                  <a:pt x="43" y="871"/>
                </a:lnTo>
                <a:lnTo>
                  <a:pt x="43" y="871"/>
                </a:lnTo>
                <a:lnTo>
                  <a:pt x="55" y="872"/>
                </a:lnTo>
                <a:lnTo>
                  <a:pt x="76" y="874"/>
                </a:lnTo>
                <a:lnTo>
                  <a:pt x="98" y="874"/>
                </a:lnTo>
                <a:lnTo>
                  <a:pt x="107" y="872"/>
                </a:lnTo>
                <a:lnTo>
                  <a:pt x="113" y="871"/>
                </a:lnTo>
                <a:lnTo>
                  <a:pt x="113" y="871"/>
                </a:lnTo>
                <a:lnTo>
                  <a:pt x="133" y="864"/>
                </a:lnTo>
                <a:lnTo>
                  <a:pt x="144" y="860"/>
                </a:lnTo>
                <a:lnTo>
                  <a:pt x="149" y="858"/>
                </a:lnTo>
                <a:lnTo>
                  <a:pt x="149" y="858"/>
                </a:lnTo>
                <a:lnTo>
                  <a:pt x="149" y="853"/>
                </a:lnTo>
                <a:lnTo>
                  <a:pt x="149" y="848"/>
                </a:lnTo>
                <a:lnTo>
                  <a:pt x="149" y="848"/>
                </a:lnTo>
                <a:lnTo>
                  <a:pt x="146" y="824"/>
                </a:lnTo>
                <a:lnTo>
                  <a:pt x="145" y="807"/>
                </a:lnTo>
                <a:lnTo>
                  <a:pt x="145" y="795"/>
                </a:lnTo>
                <a:lnTo>
                  <a:pt x="145" y="795"/>
                </a:lnTo>
                <a:lnTo>
                  <a:pt x="145" y="789"/>
                </a:lnTo>
                <a:lnTo>
                  <a:pt x="144" y="783"/>
                </a:lnTo>
                <a:lnTo>
                  <a:pt x="142" y="776"/>
                </a:lnTo>
                <a:lnTo>
                  <a:pt x="142" y="776"/>
                </a:lnTo>
                <a:lnTo>
                  <a:pt x="145" y="749"/>
                </a:lnTo>
                <a:lnTo>
                  <a:pt x="148" y="728"/>
                </a:lnTo>
                <a:lnTo>
                  <a:pt x="149" y="717"/>
                </a:lnTo>
                <a:lnTo>
                  <a:pt x="149" y="707"/>
                </a:lnTo>
                <a:lnTo>
                  <a:pt x="149" y="707"/>
                </a:lnTo>
                <a:lnTo>
                  <a:pt x="144" y="669"/>
                </a:lnTo>
                <a:lnTo>
                  <a:pt x="142" y="647"/>
                </a:lnTo>
                <a:lnTo>
                  <a:pt x="142" y="647"/>
                </a:lnTo>
                <a:lnTo>
                  <a:pt x="142" y="618"/>
                </a:lnTo>
                <a:lnTo>
                  <a:pt x="142" y="591"/>
                </a:lnTo>
                <a:lnTo>
                  <a:pt x="155" y="591"/>
                </a:lnTo>
                <a:lnTo>
                  <a:pt x="155" y="591"/>
                </a:lnTo>
                <a:lnTo>
                  <a:pt x="156" y="572"/>
                </a:lnTo>
                <a:lnTo>
                  <a:pt x="157" y="558"/>
                </a:lnTo>
                <a:lnTo>
                  <a:pt x="158" y="548"/>
                </a:lnTo>
                <a:lnTo>
                  <a:pt x="158" y="548"/>
                </a:lnTo>
                <a:lnTo>
                  <a:pt x="161" y="542"/>
                </a:lnTo>
                <a:lnTo>
                  <a:pt x="164" y="533"/>
                </a:lnTo>
                <a:lnTo>
                  <a:pt x="167" y="530"/>
                </a:lnTo>
                <a:lnTo>
                  <a:pt x="169" y="526"/>
                </a:lnTo>
                <a:lnTo>
                  <a:pt x="172" y="525"/>
                </a:lnTo>
                <a:lnTo>
                  <a:pt x="174" y="525"/>
                </a:lnTo>
                <a:lnTo>
                  <a:pt x="174" y="525"/>
                </a:lnTo>
                <a:lnTo>
                  <a:pt x="178" y="529"/>
                </a:lnTo>
                <a:lnTo>
                  <a:pt x="180" y="535"/>
                </a:lnTo>
                <a:lnTo>
                  <a:pt x="185" y="552"/>
                </a:lnTo>
                <a:lnTo>
                  <a:pt x="191" y="574"/>
                </a:lnTo>
                <a:lnTo>
                  <a:pt x="195" y="578"/>
                </a:lnTo>
                <a:lnTo>
                  <a:pt x="195" y="578"/>
                </a:lnTo>
                <a:lnTo>
                  <a:pt x="198" y="595"/>
                </a:lnTo>
                <a:lnTo>
                  <a:pt x="198" y="595"/>
                </a:lnTo>
                <a:lnTo>
                  <a:pt x="199" y="607"/>
                </a:lnTo>
                <a:lnTo>
                  <a:pt x="201" y="614"/>
                </a:lnTo>
                <a:lnTo>
                  <a:pt x="201" y="647"/>
                </a:lnTo>
                <a:lnTo>
                  <a:pt x="201" y="736"/>
                </a:lnTo>
                <a:close/>
                <a:moveTo>
                  <a:pt x="115" y="91"/>
                </a:moveTo>
                <a:lnTo>
                  <a:pt x="115" y="114"/>
                </a:lnTo>
                <a:lnTo>
                  <a:pt x="164" y="114"/>
                </a:lnTo>
                <a:lnTo>
                  <a:pt x="164" y="114"/>
                </a:lnTo>
                <a:lnTo>
                  <a:pt x="164" y="116"/>
                </a:lnTo>
                <a:lnTo>
                  <a:pt x="164" y="120"/>
                </a:lnTo>
                <a:lnTo>
                  <a:pt x="164" y="120"/>
                </a:lnTo>
                <a:lnTo>
                  <a:pt x="166" y="131"/>
                </a:lnTo>
                <a:lnTo>
                  <a:pt x="168" y="140"/>
                </a:lnTo>
                <a:lnTo>
                  <a:pt x="168" y="140"/>
                </a:lnTo>
                <a:lnTo>
                  <a:pt x="150" y="144"/>
                </a:lnTo>
                <a:lnTo>
                  <a:pt x="137" y="146"/>
                </a:lnTo>
                <a:lnTo>
                  <a:pt x="128" y="146"/>
                </a:lnTo>
                <a:lnTo>
                  <a:pt x="128" y="146"/>
                </a:lnTo>
                <a:lnTo>
                  <a:pt x="121" y="146"/>
                </a:lnTo>
                <a:lnTo>
                  <a:pt x="110" y="146"/>
                </a:lnTo>
                <a:lnTo>
                  <a:pt x="101" y="147"/>
                </a:lnTo>
                <a:lnTo>
                  <a:pt x="97" y="149"/>
                </a:lnTo>
                <a:lnTo>
                  <a:pt x="96" y="150"/>
                </a:lnTo>
                <a:lnTo>
                  <a:pt x="96" y="150"/>
                </a:lnTo>
                <a:lnTo>
                  <a:pt x="96" y="156"/>
                </a:lnTo>
                <a:lnTo>
                  <a:pt x="96" y="159"/>
                </a:lnTo>
                <a:lnTo>
                  <a:pt x="52" y="163"/>
                </a:lnTo>
                <a:lnTo>
                  <a:pt x="52" y="163"/>
                </a:lnTo>
                <a:lnTo>
                  <a:pt x="56" y="153"/>
                </a:lnTo>
                <a:lnTo>
                  <a:pt x="60" y="147"/>
                </a:lnTo>
                <a:lnTo>
                  <a:pt x="63" y="143"/>
                </a:lnTo>
                <a:lnTo>
                  <a:pt x="63" y="143"/>
                </a:lnTo>
                <a:lnTo>
                  <a:pt x="69" y="135"/>
                </a:lnTo>
                <a:lnTo>
                  <a:pt x="79" y="122"/>
                </a:lnTo>
                <a:lnTo>
                  <a:pt x="87" y="109"/>
                </a:lnTo>
                <a:lnTo>
                  <a:pt x="92" y="104"/>
                </a:lnTo>
                <a:lnTo>
                  <a:pt x="92" y="104"/>
                </a:lnTo>
                <a:lnTo>
                  <a:pt x="95" y="103"/>
                </a:lnTo>
                <a:lnTo>
                  <a:pt x="96" y="102"/>
                </a:lnTo>
                <a:lnTo>
                  <a:pt x="99" y="100"/>
                </a:lnTo>
                <a:lnTo>
                  <a:pt x="99" y="100"/>
                </a:lnTo>
                <a:lnTo>
                  <a:pt x="103" y="98"/>
                </a:lnTo>
                <a:lnTo>
                  <a:pt x="109" y="94"/>
                </a:lnTo>
                <a:lnTo>
                  <a:pt x="115" y="91"/>
                </a:lnTo>
                <a:lnTo>
                  <a:pt x="115" y="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A1C21F0A-A139-433C-B525-3D79761843C7}"/>
              </a:ext>
            </a:extLst>
          </p:cNvPr>
          <p:cNvSpPr>
            <a:spLocks noEditPoints="1"/>
          </p:cNvSpPr>
          <p:nvPr/>
        </p:nvSpPr>
        <p:spPr bwMode="auto">
          <a:xfrm>
            <a:off x="2657744" y="2757750"/>
            <a:ext cx="696905" cy="1695618"/>
          </a:xfrm>
          <a:custGeom>
            <a:avLst/>
            <a:gdLst>
              <a:gd name="T0" fmla="*/ 160 w 381"/>
              <a:gd name="T1" fmla="*/ 68 h 927"/>
              <a:gd name="T2" fmla="*/ 151 w 381"/>
              <a:gd name="T3" fmla="*/ 86 h 927"/>
              <a:gd name="T4" fmla="*/ 152 w 381"/>
              <a:gd name="T5" fmla="*/ 124 h 927"/>
              <a:gd name="T6" fmla="*/ 164 w 381"/>
              <a:gd name="T7" fmla="*/ 133 h 927"/>
              <a:gd name="T8" fmla="*/ 131 w 381"/>
              <a:gd name="T9" fmla="*/ 192 h 927"/>
              <a:gd name="T10" fmla="*/ 70 w 381"/>
              <a:gd name="T11" fmla="*/ 122 h 927"/>
              <a:gd name="T12" fmla="*/ 36 w 381"/>
              <a:gd name="T13" fmla="*/ 109 h 927"/>
              <a:gd name="T14" fmla="*/ 22 w 381"/>
              <a:gd name="T15" fmla="*/ 108 h 927"/>
              <a:gd name="T16" fmla="*/ 8 w 381"/>
              <a:gd name="T17" fmla="*/ 119 h 927"/>
              <a:gd name="T18" fmla="*/ 6 w 381"/>
              <a:gd name="T19" fmla="*/ 156 h 927"/>
              <a:gd name="T20" fmla="*/ 35 w 381"/>
              <a:gd name="T21" fmla="*/ 254 h 927"/>
              <a:gd name="T22" fmla="*/ 60 w 381"/>
              <a:gd name="T23" fmla="*/ 273 h 927"/>
              <a:gd name="T24" fmla="*/ 129 w 381"/>
              <a:gd name="T25" fmla="*/ 265 h 927"/>
              <a:gd name="T26" fmla="*/ 129 w 381"/>
              <a:gd name="T27" fmla="*/ 323 h 927"/>
              <a:gd name="T28" fmla="*/ 147 w 381"/>
              <a:gd name="T29" fmla="*/ 424 h 927"/>
              <a:gd name="T30" fmla="*/ 151 w 381"/>
              <a:gd name="T31" fmla="*/ 518 h 927"/>
              <a:gd name="T32" fmla="*/ 183 w 381"/>
              <a:gd name="T33" fmla="*/ 678 h 927"/>
              <a:gd name="T34" fmla="*/ 210 w 381"/>
              <a:gd name="T35" fmla="*/ 801 h 927"/>
              <a:gd name="T36" fmla="*/ 208 w 381"/>
              <a:gd name="T37" fmla="*/ 856 h 927"/>
              <a:gd name="T38" fmla="*/ 188 w 381"/>
              <a:gd name="T39" fmla="*/ 886 h 927"/>
              <a:gd name="T40" fmla="*/ 155 w 381"/>
              <a:gd name="T41" fmla="*/ 894 h 927"/>
              <a:gd name="T42" fmla="*/ 164 w 381"/>
              <a:gd name="T43" fmla="*/ 917 h 927"/>
              <a:gd name="T44" fmla="*/ 228 w 381"/>
              <a:gd name="T45" fmla="*/ 927 h 927"/>
              <a:gd name="T46" fmla="*/ 286 w 381"/>
              <a:gd name="T47" fmla="*/ 923 h 927"/>
              <a:gd name="T48" fmla="*/ 282 w 381"/>
              <a:gd name="T49" fmla="*/ 892 h 927"/>
              <a:gd name="T50" fmla="*/ 325 w 381"/>
              <a:gd name="T51" fmla="*/ 904 h 927"/>
              <a:gd name="T52" fmla="*/ 363 w 381"/>
              <a:gd name="T53" fmla="*/ 897 h 927"/>
              <a:gd name="T54" fmla="*/ 354 w 381"/>
              <a:gd name="T55" fmla="*/ 862 h 927"/>
              <a:gd name="T56" fmla="*/ 348 w 381"/>
              <a:gd name="T57" fmla="*/ 820 h 927"/>
              <a:gd name="T58" fmla="*/ 325 w 381"/>
              <a:gd name="T59" fmla="*/ 649 h 927"/>
              <a:gd name="T60" fmla="*/ 322 w 381"/>
              <a:gd name="T61" fmla="*/ 629 h 927"/>
              <a:gd name="T62" fmla="*/ 305 w 381"/>
              <a:gd name="T63" fmla="*/ 605 h 927"/>
              <a:gd name="T64" fmla="*/ 310 w 381"/>
              <a:gd name="T65" fmla="*/ 506 h 927"/>
              <a:gd name="T66" fmla="*/ 321 w 381"/>
              <a:gd name="T67" fmla="*/ 443 h 927"/>
              <a:gd name="T68" fmla="*/ 358 w 381"/>
              <a:gd name="T69" fmla="*/ 441 h 927"/>
              <a:gd name="T70" fmla="*/ 379 w 381"/>
              <a:gd name="T71" fmla="*/ 403 h 927"/>
              <a:gd name="T72" fmla="*/ 379 w 381"/>
              <a:gd name="T73" fmla="*/ 257 h 927"/>
              <a:gd name="T74" fmla="*/ 373 w 381"/>
              <a:gd name="T75" fmla="*/ 219 h 927"/>
              <a:gd name="T76" fmla="*/ 334 w 381"/>
              <a:gd name="T77" fmla="*/ 177 h 927"/>
              <a:gd name="T78" fmla="*/ 322 w 381"/>
              <a:gd name="T79" fmla="*/ 162 h 927"/>
              <a:gd name="T80" fmla="*/ 282 w 381"/>
              <a:gd name="T81" fmla="*/ 128 h 927"/>
              <a:gd name="T82" fmla="*/ 276 w 381"/>
              <a:gd name="T83" fmla="*/ 96 h 927"/>
              <a:gd name="T84" fmla="*/ 283 w 381"/>
              <a:gd name="T85" fmla="*/ 76 h 927"/>
              <a:gd name="T86" fmla="*/ 284 w 381"/>
              <a:gd name="T87" fmla="*/ 61 h 927"/>
              <a:gd name="T88" fmla="*/ 284 w 381"/>
              <a:gd name="T89" fmla="*/ 39 h 927"/>
              <a:gd name="T90" fmla="*/ 284 w 381"/>
              <a:gd name="T91" fmla="*/ 29 h 927"/>
              <a:gd name="T92" fmla="*/ 280 w 381"/>
              <a:gd name="T93" fmla="*/ 20 h 927"/>
              <a:gd name="T94" fmla="*/ 259 w 381"/>
              <a:gd name="T95" fmla="*/ 9 h 927"/>
              <a:gd name="T96" fmla="*/ 224 w 381"/>
              <a:gd name="T97" fmla="*/ 0 h 927"/>
              <a:gd name="T98" fmla="*/ 183 w 381"/>
              <a:gd name="T99" fmla="*/ 3 h 927"/>
              <a:gd name="T100" fmla="*/ 174 w 381"/>
              <a:gd name="T101" fmla="*/ 10 h 927"/>
              <a:gd name="T102" fmla="*/ 55 w 381"/>
              <a:gd name="T103" fmla="*/ 175 h 927"/>
              <a:gd name="T104" fmla="*/ 75 w 381"/>
              <a:gd name="T105" fmla="*/ 185 h 927"/>
              <a:gd name="T106" fmla="*/ 83 w 381"/>
              <a:gd name="T107" fmla="*/ 213 h 927"/>
              <a:gd name="T108" fmla="*/ 52 w 381"/>
              <a:gd name="T109" fmla="*/ 191 h 927"/>
              <a:gd name="T110" fmla="*/ 52 w 381"/>
              <a:gd name="T111" fmla="*/ 171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1" h="927">
                <a:moveTo>
                  <a:pt x="174" y="22"/>
                </a:moveTo>
                <a:lnTo>
                  <a:pt x="157" y="55"/>
                </a:lnTo>
                <a:lnTo>
                  <a:pt x="157" y="55"/>
                </a:lnTo>
                <a:lnTo>
                  <a:pt x="159" y="61"/>
                </a:lnTo>
                <a:lnTo>
                  <a:pt x="160" y="67"/>
                </a:lnTo>
                <a:lnTo>
                  <a:pt x="160" y="68"/>
                </a:lnTo>
                <a:lnTo>
                  <a:pt x="159" y="70"/>
                </a:lnTo>
                <a:lnTo>
                  <a:pt x="159" y="70"/>
                </a:lnTo>
                <a:lnTo>
                  <a:pt x="155" y="74"/>
                </a:lnTo>
                <a:lnTo>
                  <a:pt x="152" y="78"/>
                </a:lnTo>
                <a:lnTo>
                  <a:pt x="151" y="83"/>
                </a:lnTo>
                <a:lnTo>
                  <a:pt x="151" y="86"/>
                </a:lnTo>
                <a:lnTo>
                  <a:pt x="151" y="86"/>
                </a:lnTo>
                <a:lnTo>
                  <a:pt x="154" y="96"/>
                </a:lnTo>
                <a:lnTo>
                  <a:pt x="154" y="96"/>
                </a:lnTo>
                <a:lnTo>
                  <a:pt x="152" y="108"/>
                </a:lnTo>
                <a:lnTo>
                  <a:pt x="151" y="119"/>
                </a:lnTo>
                <a:lnTo>
                  <a:pt x="152" y="124"/>
                </a:lnTo>
                <a:lnTo>
                  <a:pt x="153" y="126"/>
                </a:lnTo>
                <a:lnTo>
                  <a:pt x="153" y="126"/>
                </a:lnTo>
                <a:lnTo>
                  <a:pt x="158" y="133"/>
                </a:lnTo>
                <a:lnTo>
                  <a:pt x="160" y="134"/>
                </a:lnTo>
                <a:lnTo>
                  <a:pt x="160" y="134"/>
                </a:lnTo>
                <a:lnTo>
                  <a:pt x="164" y="133"/>
                </a:lnTo>
                <a:lnTo>
                  <a:pt x="167" y="134"/>
                </a:lnTo>
                <a:lnTo>
                  <a:pt x="172" y="138"/>
                </a:lnTo>
                <a:lnTo>
                  <a:pt x="172" y="138"/>
                </a:lnTo>
                <a:lnTo>
                  <a:pt x="182" y="149"/>
                </a:lnTo>
                <a:lnTo>
                  <a:pt x="183" y="155"/>
                </a:lnTo>
                <a:lnTo>
                  <a:pt x="131" y="192"/>
                </a:lnTo>
                <a:lnTo>
                  <a:pt x="95" y="157"/>
                </a:lnTo>
                <a:lnTo>
                  <a:pt x="95" y="157"/>
                </a:lnTo>
                <a:lnTo>
                  <a:pt x="83" y="140"/>
                </a:lnTo>
                <a:lnTo>
                  <a:pt x="75" y="130"/>
                </a:lnTo>
                <a:lnTo>
                  <a:pt x="70" y="122"/>
                </a:lnTo>
                <a:lnTo>
                  <a:pt x="70" y="122"/>
                </a:lnTo>
                <a:lnTo>
                  <a:pt x="66" y="119"/>
                </a:lnTo>
                <a:lnTo>
                  <a:pt x="64" y="114"/>
                </a:lnTo>
                <a:lnTo>
                  <a:pt x="60" y="109"/>
                </a:lnTo>
                <a:lnTo>
                  <a:pt x="58" y="108"/>
                </a:lnTo>
                <a:lnTo>
                  <a:pt x="57" y="107"/>
                </a:lnTo>
                <a:lnTo>
                  <a:pt x="36" y="109"/>
                </a:lnTo>
                <a:lnTo>
                  <a:pt x="36" y="109"/>
                </a:lnTo>
                <a:lnTo>
                  <a:pt x="36" y="108"/>
                </a:lnTo>
                <a:lnTo>
                  <a:pt x="29" y="107"/>
                </a:lnTo>
                <a:lnTo>
                  <a:pt x="29" y="107"/>
                </a:lnTo>
                <a:lnTo>
                  <a:pt x="24" y="107"/>
                </a:lnTo>
                <a:lnTo>
                  <a:pt x="22" y="108"/>
                </a:lnTo>
                <a:lnTo>
                  <a:pt x="19" y="109"/>
                </a:lnTo>
                <a:lnTo>
                  <a:pt x="19" y="109"/>
                </a:lnTo>
                <a:lnTo>
                  <a:pt x="16" y="111"/>
                </a:lnTo>
                <a:lnTo>
                  <a:pt x="12" y="115"/>
                </a:lnTo>
                <a:lnTo>
                  <a:pt x="12" y="115"/>
                </a:lnTo>
                <a:lnTo>
                  <a:pt x="8" y="119"/>
                </a:lnTo>
                <a:lnTo>
                  <a:pt x="5" y="126"/>
                </a:lnTo>
                <a:lnTo>
                  <a:pt x="1" y="134"/>
                </a:lnTo>
                <a:lnTo>
                  <a:pt x="0" y="139"/>
                </a:lnTo>
                <a:lnTo>
                  <a:pt x="0" y="139"/>
                </a:lnTo>
                <a:lnTo>
                  <a:pt x="2" y="146"/>
                </a:lnTo>
                <a:lnTo>
                  <a:pt x="6" y="156"/>
                </a:lnTo>
                <a:lnTo>
                  <a:pt x="12" y="171"/>
                </a:lnTo>
                <a:lnTo>
                  <a:pt x="12" y="171"/>
                </a:lnTo>
                <a:lnTo>
                  <a:pt x="19" y="203"/>
                </a:lnTo>
                <a:lnTo>
                  <a:pt x="31" y="244"/>
                </a:lnTo>
                <a:lnTo>
                  <a:pt x="31" y="244"/>
                </a:lnTo>
                <a:lnTo>
                  <a:pt x="35" y="254"/>
                </a:lnTo>
                <a:lnTo>
                  <a:pt x="40" y="262"/>
                </a:lnTo>
                <a:lnTo>
                  <a:pt x="43" y="266"/>
                </a:lnTo>
                <a:lnTo>
                  <a:pt x="47" y="269"/>
                </a:lnTo>
                <a:lnTo>
                  <a:pt x="53" y="272"/>
                </a:lnTo>
                <a:lnTo>
                  <a:pt x="60" y="273"/>
                </a:lnTo>
                <a:lnTo>
                  <a:pt x="60" y="273"/>
                </a:lnTo>
                <a:lnTo>
                  <a:pt x="69" y="273"/>
                </a:lnTo>
                <a:lnTo>
                  <a:pt x="79" y="273"/>
                </a:lnTo>
                <a:lnTo>
                  <a:pt x="102" y="271"/>
                </a:lnTo>
                <a:lnTo>
                  <a:pt x="122" y="267"/>
                </a:lnTo>
                <a:lnTo>
                  <a:pt x="129" y="265"/>
                </a:lnTo>
                <a:lnTo>
                  <a:pt x="129" y="265"/>
                </a:lnTo>
                <a:lnTo>
                  <a:pt x="131" y="283"/>
                </a:lnTo>
                <a:lnTo>
                  <a:pt x="131" y="298"/>
                </a:lnTo>
                <a:lnTo>
                  <a:pt x="131" y="307"/>
                </a:lnTo>
                <a:lnTo>
                  <a:pt x="129" y="313"/>
                </a:lnTo>
                <a:lnTo>
                  <a:pt x="129" y="313"/>
                </a:lnTo>
                <a:lnTo>
                  <a:pt x="129" y="323"/>
                </a:lnTo>
                <a:lnTo>
                  <a:pt x="130" y="335"/>
                </a:lnTo>
                <a:lnTo>
                  <a:pt x="135" y="365"/>
                </a:lnTo>
                <a:lnTo>
                  <a:pt x="140" y="393"/>
                </a:lnTo>
                <a:lnTo>
                  <a:pt x="143" y="405"/>
                </a:lnTo>
                <a:lnTo>
                  <a:pt x="149" y="406"/>
                </a:lnTo>
                <a:lnTo>
                  <a:pt x="147" y="424"/>
                </a:lnTo>
                <a:lnTo>
                  <a:pt x="147" y="424"/>
                </a:lnTo>
                <a:lnTo>
                  <a:pt x="141" y="443"/>
                </a:lnTo>
                <a:lnTo>
                  <a:pt x="141" y="443"/>
                </a:lnTo>
                <a:lnTo>
                  <a:pt x="141" y="450"/>
                </a:lnTo>
                <a:lnTo>
                  <a:pt x="143" y="467"/>
                </a:lnTo>
                <a:lnTo>
                  <a:pt x="151" y="518"/>
                </a:lnTo>
                <a:lnTo>
                  <a:pt x="164" y="602"/>
                </a:lnTo>
                <a:lnTo>
                  <a:pt x="164" y="602"/>
                </a:lnTo>
                <a:lnTo>
                  <a:pt x="167" y="621"/>
                </a:lnTo>
                <a:lnTo>
                  <a:pt x="174" y="643"/>
                </a:lnTo>
                <a:lnTo>
                  <a:pt x="180" y="664"/>
                </a:lnTo>
                <a:lnTo>
                  <a:pt x="183" y="678"/>
                </a:lnTo>
                <a:lnTo>
                  <a:pt x="183" y="678"/>
                </a:lnTo>
                <a:lnTo>
                  <a:pt x="189" y="689"/>
                </a:lnTo>
                <a:lnTo>
                  <a:pt x="192" y="698"/>
                </a:lnTo>
                <a:lnTo>
                  <a:pt x="192" y="698"/>
                </a:lnTo>
                <a:lnTo>
                  <a:pt x="202" y="759"/>
                </a:lnTo>
                <a:lnTo>
                  <a:pt x="210" y="801"/>
                </a:lnTo>
                <a:lnTo>
                  <a:pt x="212" y="827"/>
                </a:lnTo>
                <a:lnTo>
                  <a:pt x="212" y="827"/>
                </a:lnTo>
                <a:lnTo>
                  <a:pt x="212" y="836"/>
                </a:lnTo>
                <a:lnTo>
                  <a:pt x="211" y="846"/>
                </a:lnTo>
                <a:lnTo>
                  <a:pt x="208" y="856"/>
                </a:lnTo>
                <a:lnTo>
                  <a:pt x="208" y="856"/>
                </a:lnTo>
                <a:lnTo>
                  <a:pt x="198" y="875"/>
                </a:lnTo>
                <a:lnTo>
                  <a:pt x="198" y="875"/>
                </a:lnTo>
                <a:lnTo>
                  <a:pt x="192" y="882"/>
                </a:lnTo>
                <a:lnTo>
                  <a:pt x="189" y="885"/>
                </a:lnTo>
                <a:lnTo>
                  <a:pt x="188" y="886"/>
                </a:lnTo>
                <a:lnTo>
                  <a:pt x="188" y="886"/>
                </a:lnTo>
                <a:lnTo>
                  <a:pt x="177" y="887"/>
                </a:lnTo>
                <a:lnTo>
                  <a:pt x="164" y="888"/>
                </a:lnTo>
                <a:lnTo>
                  <a:pt x="164" y="888"/>
                </a:lnTo>
                <a:lnTo>
                  <a:pt x="160" y="889"/>
                </a:lnTo>
                <a:lnTo>
                  <a:pt x="158" y="891"/>
                </a:lnTo>
                <a:lnTo>
                  <a:pt x="155" y="894"/>
                </a:lnTo>
                <a:lnTo>
                  <a:pt x="154" y="902"/>
                </a:lnTo>
                <a:lnTo>
                  <a:pt x="154" y="902"/>
                </a:lnTo>
                <a:lnTo>
                  <a:pt x="155" y="906"/>
                </a:lnTo>
                <a:lnTo>
                  <a:pt x="158" y="910"/>
                </a:lnTo>
                <a:lnTo>
                  <a:pt x="160" y="914"/>
                </a:lnTo>
                <a:lnTo>
                  <a:pt x="164" y="917"/>
                </a:lnTo>
                <a:lnTo>
                  <a:pt x="170" y="922"/>
                </a:lnTo>
                <a:lnTo>
                  <a:pt x="174" y="923"/>
                </a:lnTo>
                <a:lnTo>
                  <a:pt x="174" y="923"/>
                </a:lnTo>
                <a:lnTo>
                  <a:pt x="199" y="924"/>
                </a:lnTo>
                <a:lnTo>
                  <a:pt x="216" y="927"/>
                </a:lnTo>
                <a:lnTo>
                  <a:pt x="228" y="927"/>
                </a:lnTo>
                <a:lnTo>
                  <a:pt x="228" y="927"/>
                </a:lnTo>
                <a:lnTo>
                  <a:pt x="259" y="926"/>
                </a:lnTo>
                <a:lnTo>
                  <a:pt x="277" y="924"/>
                </a:lnTo>
                <a:lnTo>
                  <a:pt x="283" y="923"/>
                </a:lnTo>
                <a:lnTo>
                  <a:pt x="286" y="923"/>
                </a:lnTo>
                <a:lnTo>
                  <a:pt x="286" y="923"/>
                </a:lnTo>
                <a:lnTo>
                  <a:pt x="289" y="920"/>
                </a:lnTo>
                <a:lnTo>
                  <a:pt x="291" y="917"/>
                </a:lnTo>
                <a:lnTo>
                  <a:pt x="291" y="915"/>
                </a:lnTo>
                <a:lnTo>
                  <a:pt x="291" y="915"/>
                </a:lnTo>
                <a:lnTo>
                  <a:pt x="282" y="892"/>
                </a:lnTo>
                <a:lnTo>
                  <a:pt x="282" y="892"/>
                </a:lnTo>
                <a:lnTo>
                  <a:pt x="291" y="893"/>
                </a:lnTo>
                <a:lnTo>
                  <a:pt x="300" y="896"/>
                </a:lnTo>
                <a:lnTo>
                  <a:pt x="311" y="900"/>
                </a:lnTo>
                <a:lnTo>
                  <a:pt x="311" y="900"/>
                </a:lnTo>
                <a:lnTo>
                  <a:pt x="318" y="903"/>
                </a:lnTo>
                <a:lnTo>
                  <a:pt x="325" y="904"/>
                </a:lnTo>
                <a:lnTo>
                  <a:pt x="341" y="904"/>
                </a:lnTo>
                <a:lnTo>
                  <a:pt x="354" y="904"/>
                </a:lnTo>
                <a:lnTo>
                  <a:pt x="362" y="902"/>
                </a:lnTo>
                <a:lnTo>
                  <a:pt x="362" y="902"/>
                </a:lnTo>
                <a:lnTo>
                  <a:pt x="363" y="900"/>
                </a:lnTo>
                <a:lnTo>
                  <a:pt x="363" y="897"/>
                </a:lnTo>
                <a:lnTo>
                  <a:pt x="362" y="889"/>
                </a:lnTo>
                <a:lnTo>
                  <a:pt x="358" y="876"/>
                </a:lnTo>
                <a:lnTo>
                  <a:pt x="358" y="876"/>
                </a:lnTo>
                <a:lnTo>
                  <a:pt x="356" y="870"/>
                </a:lnTo>
                <a:lnTo>
                  <a:pt x="354" y="865"/>
                </a:lnTo>
                <a:lnTo>
                  <a:pt x="354" y="862"/>
                </a:lnTo>
                <a:lnTo>
                  <a:pt x="354" y="862"/>
                </a:lnTo>
                <a:lnTo>
                  <a:pt x="353" y="855"/>
                </a:lnTo>
                <a:lnTo>
                  <a:pt x="352" y="844"/>
                </a:lnTo>
                <a:lnTo>
                  <a:pt x="348" y="828"/>
                </a:lnTo>
                <a:lnTo>
                  <a:pt x="348" y="828"/>
                </a:lnTo>
                <a:lnTo>
                  <a:pt x="348" y="820"/>
                </a:lnTo>
                <a:lnTo>
                  <a:pt x="348" y="803"/>
                </a:lnTo>
                <a:lnTo>
                  <a:pt x="350" y="776"/>
                </a:lnTo>
                <a:lnTo>
                  <a:pt x="350" y="776"/>
                </a:lnTo>
                <a:lnTo>
                  <a:pt x="338" y="710"/>
                </a:lnTo>
                <a:lnTo>
                  <a:pt x="329" y="665"/>
                </a:lnTo>
                <a:lnTo>
                  <a:pt x="325" y="649"/>
                </a:lnTo>
                <a:lnTo>
                  <a:pt x="323" y="643"/>
                </a:lnTo>
                <a:lnTo>
                  <a:pt x="323" y="643"/>
                </a:lnTo>
                <a:lnTo>
                  <a:pt x="322" y="641"/>
                </a:lnTo>
                <a:lnTo>
                  <a:pt x="322" y="640"/>
                </a:lnTo>
                <a:lnTo>
                  <a:pt x="322" y="635"/>
                </a:lnTo>
                <a:lnTo>
                  <a:pt x="322" y="629"/>
                </a:lnTo>
                <a:lnTo>
                  <a:pt x="321" y="624"/>
                </a:lnTo>
                <a:lnTo>
                  <a:pt x="321" y="624"/>
                </a:lnTo>
                <a:lnTo>
                  <a:pt x="317" y="618"/>
                </a:lnTo>
                <a:lnTo>
                  <a:pt x="313" y="613"/>
                </a:lnTo>
                <a:lnTo>
                  <a:pt x="305" y="605"/>
                </a:lnTo>
                <a:lnTo>
                  <a:pt x="305" y="605"/>
                </a:lnTo>
                <a:lnTo>
                  <a:pt x="305" y="600"/>
                </a:lnTo>
                <a:lnTo>
                  <a:pt x="304" y="592"/>
                </a:lnTo>
                <a:lnTo>
                  <a:pt x="304" y="565"/>
                </a:lnTo>
                <a:lnTo>
                  <a:pt x="304" y="528"/>
                </a:lnTo>
                <a:lnTo>
                  <a:pt x="304" y="528"/>
                </a:lnTo>
                <a:lnTo>
                  <a:pt x="310" y="506"/>
                </a:lnTo>
                <a:lnTo>
                  <a:pt x="317" y="482"/>
                </a:lnTo>
                <a:lnTo>
                  <a:pt x="317" y="482"/>
                </a:lnTo>
                <a:lnTo>
                  <a:pt x="318" y="475"/>
                </a:lnTo>
                <a:lnTo>
                  <a:pt x="319" y="461"/>
                </a:lnTo>
                <a:lnTo>
                  <a:pt x="321" y="443"/>
                </a:lnTo>
                <a:lnTo>
                  <a:pt x="321" y="443"/>
                </a:lnTo>
                <a:lnTo>
                  <a:pt x="327" y="444"/>
                </a:lnTo>
                <a:lnTo>
                  <a:pt x="332" y="446"/>
                </a:lnTo>
                <a:lnTo>
                  <a:pt x="339" y="446"/>
                </a:lnTo>
                <a:lnTo>
                  <a:pt x="346" y="446"/>
                </a:lnTo>
                <a:lnTo>
                  <a:pt x="354" y="443"/>
                </a:lnTo>
                <a:lnTo>
                  <a:pt x="358" y="441"/>
                </a:lnTo>
                <a:lnTo>
                  <a:pt x="362" y="437"/>
                </a:lnTo>
                <a:lnTo>
                  <a:pt x="364" y="434"/>
                </a:lnTo>
                <a:lnTo>
                  <a:pt x="368" y="429"/>
                </a:lnTo>
                <a:lnTo>
                  <a:pt x="368" y="429"/>
                </a:lnTo>
                <a:lnTo>
                  <a:pt x="376" y="412"/>
                </a:lnTo>
                <a:lnTo>
                  <a:pt x="379" y="403"/>
                </a:lnTo>
                <a:lnTo>
                  <a:pt x="380" y="396"/>
                </a:lnTo>
                <a:lnTo>
                  <a:pt x="381" y="382"/>
                </a:lnTo>
                <a:lnTo>
                  <a:pt x="381" y="364"/>
                </a:lnTo>
                <a:lnTo>
                  <a:pt x="381" y="364"/>
                </a:lnTo>
                <a:lnTo>
                  <a:pt x="380" y="300"/>
                </a:lnTo>
                <a:lnTo>
                  <a:pt x="379" y="257"/>
                </a:lnTo>
                <a:lnTo>
                  <a:pt x="379" y="257"/>
                </a:lnTo>
                <a:lnTo>
                  <a:pt x="379" y="236"/>
                </a:lnTo>
                <a:lnTo>
                  <a:pt x="379" y="236"/>
                </a:lnTo>
                <a:lnTo>
                  <a:pt x="379" y="232"/>
                </a:lnTo>
                <a:lnTo>
                  <a:pt x="376" y="225"/>
                </a:lnTo>
                <a:lnTo>
                  <a:pt x="373" y="219"/>
                </a:lnTo>
                <a:lnTo>
                  <a:pt x="368" y="213"/>
                </a:lnTo>
                <a:lnTo>
                  <a:pt x="368" y="213"/>
                </a:lnTo>
                <a:lnTo>
                  <a:pt x="345" y="192"/>
                </a:lnTo>
                <a:lnTo>
                  <a:pt x="345" y="192"/>
                </a:lnTo>
                <a:lnTo>
                  <a:pt x="338" y="183"/>
                </a:lnTo>
                <a:lnTo>
                  <a:pt x="334" y="177"/>
                </a:lnTo>
                <a:lnTo>
                  <a:pt x="334" y="177"/>
                </a:lnTo>
                <a:lnTo>
                  <a:pt x="333" y="171"/>
                </a:lnTo>
                <a:lnTo>
                  <a:pt x="330" y="166"/>
                </a:lnTo>
                <a:lnTo>
                  <a:pt x="327" y="163"/>
                </a:lnTo>
                <a:lnTo>
                  <a:pt x="327" y="163"/>
                </a:lnTo>
                <a:lnTo>
                  <a:pt x="322" y="162"/>
                </a:lnTo>
                <a:lnTo>
                  <a:pt x="316" y="161"/>
                </a:lnTo>
                <a:lnTo>
                  <a:pt x="310" y="161"/>
                </a:lnTo>
                <a:lnTo>
                  <a:pt x="288" y="138"/>
                </a:lnTo>
                <a:lnTo>
                  <a:pt x="288" y="138"/>
                </a:lnTo>
                <a:lnTo>
                  <a:pt x="284" y="132"/>
                </a:lnTo>
                <a:lnTo>
                  <a:pt x="282" y="128"/>
                </a:lnTo>
                <a:lnTo>
                  <a:pt x="281" y="126"/>
                </a:lnTo>
                <a:lnTo>
                  <a:pt x="266" y="126"/>
                </a:lnTo>
                <a:lnTo>
                  <a:pt x="269" y="115"/>
                </a:lnTo>
                <a:lnTo>
                  <a:pt x="269" y="115"/>
                </a:lnTo>
                <a:lnTo>
                  <a:pt x="272" y="107"/>
                </a:lnTo>
                <a:lnTo>
                  <a:pt x="276" y="96"/>
                </a:lnTo>
                <a:lnTo>
                  <a:pt x="276" y="96"/>
                </a:lnTo>
                <a:lnTo>
                  <a:pt x="278" y="84"/>
                </a:lnTo>
                <a:lnTo>
                  <a:pt x="278" y="76"/>
                </a:lnTo>
                <a:lnTo>
                  <a:pt x="278" y="76"/>
                </a:lnTo>
                <a:lnTo>
                  <a:pt x="281" y="76"/>
                </a:lnTo>
                <a:lnTo>
                  <a:pt x="283" y="76"/>
                </a:lnTo>
                <a:lnTo>
                  <a:pt x="284" y="76"/>
                </a:lnTo>
                <a:lnTo>
                  <a:pt x="284" y="76"/>
                </a:lnTo>
                <a:lnTo>
                  <a:pt x="284" y="73"/>
                </a:lnTo>
                <a:lnTo>
                  <a:pt x="284" y="68"/>
                </a:lnTo>
                <a:lnTo>
                  <a:pt x="284" y="61"/>
                </a:lnTo>
                <a:lnTo>
                  <a:pt x="284" y="61"/>
                </a:lnTo>
                <a:lnTo>
                  <a:pt x="287" y="62"/>
                </a:lnTo>
                <a:lnTo>
                  <a:pt x="289" y="63"/>
                </a:lnTo>
                <a:lnTo>
                  <a:pt x="291" y="63"/>
                </a:lnTo>
                <a:lnTo>
                  <a:pt x="291" y="63"/>
                </a:lnTo>
                <a:lnTo>
                  <a:pt x="284" y="39"/>
                </a:lnTo>
                <a:lnTo>
                  <a:pt x="284" y="39"/>
                </a:lnTo>
                <a:lnTo>
                  <a:pt x="286" y="39"/>
                </a:lnTo>
                <a:lnTo>
                  <a:pt x="287" y="37"/>
                </a:lnTo>
                <a:lnTo>
                  <a:pt x="287" y="33"/>
                </a:lnTo>
                <a:lnTo>
                  <a:pt x="287" y="32"/>
                </a:lnTo>
                <a:lnTo>
                  <a:pt x="284" y="29"/>
                </a:lnTo>
                <a:lnTo>
                  <a:pt x="284" y="29"/>
                </a:lnTo>
                <a:lnTo>
                  <a:pt x="282" y="28"/>
                </a:lnTo>
                <a:lnTo>
                  <a:pt x="282" y="27"/>
                </a:lnTo>
                <a:lnTo>
                  <a:pt x="282" y="25"/>
                </a:lnTo>
                <a:lnTo>
                  <a:pt x="282" y="23"/>
                </a:lnTo>
                <a:lnTo>
                  <a:pt x="281" y="22"/>
                </a:lnTo>
                <a:lnTo>
                  <a:pt x="280" y="20"/>
                </a:lnTo>
                <a:lnTo>
                  <a:pt x="276" y="19"/>
                </a:lnTo>
                <a:lnTo>
                  <a:pt x="276" y="19"/>
                </a:lnTo>
                <a:lnTo>
                  <a:pt x="271" y="15"/>
                </a:lnTo>
                <a:lnTo>
                  <a:pt x="270" y="13"/>
                </a:lnTo>
                <a:lnTo>
                  <a:pt x="268" y="10"/>
                </a:lnTo>
                <a:lnTo>
                  <a:pt x="259" y="9"/>
                </a:lnTo>
                <a:lnTo>
                  <a:pt x="259" y="9"/>
                </a:lnTo>
                <a:lnTo>
                  <a:pt x="248" y="7"/>
                </a:lnTo>
                <a:lnTo>
                  <a:pt x="240" y="4"/>
                </a:lnTo>
                <a:lnTo>
                  <a:pt x="233" y="2"/>
                </a:lnTo>
                <a:lnTo>
                  <a:pt x="224" y="0"/>
                </a:lnTo>
                <a:lnTo>
                  <a:pt x="224" y="0"/>
                </a:lnTo>
                <a:lnTo>
                  <a:pt x="211" y="0"/>
                </a:lnTo>
                <a:lnTo>
                  <a:pt x="201" y="0"/>
                </a:lnTo>
                <a:lnTo>
                  <a:pt x="201" y="0"/>
                </a:lnTo>
                <a:lnTo>
                  <a:pt x="190" y="2"/>
                </a:lnTo>
                <a:lnTo>
                  <a:pt x="183" y="3"/>
                </a:lnTo>
                <a:lnTo>
                  <a:pt x="183" y="3"/>
                </a:lnTo>
                <a:lnTo>
                  <a:pt x="180" y="3"/>
                </a:lnTo>
                <a:lnTo>
                  <a:pt x="177" y="3"/>
                </a:lnTo>
                <a:lnTo>
                  <a:pt x="176" y="5"/>
                </a:lnTo>
                <a:lnTo>
                  <a:pt x="176" y="5"/>
                </a:lnTo>
                <a:lnTo>
                  <a:pt x="174" y="10"/>
                </a:lnTo>
                <a:lnTo>
                  <a:pt x="174" y="10"/>
                </a:lnTo>
                <a:lnTo>
                  <a:pt x="174" y="17"/>
                </a:lnTo>
                <a:lnTo>
                  <a:pt x="174" y="22"/>
                </a:lnTo>
                <a:lnTo>
                  <a:pt x="174" y="22"/>
                </a:lnTo>
                <a:close/>
                <a:moveTo>
                  <a:pt x="52" y="171"/>
                </a:moveTo>
                <a:lnTo>
                  <a:pt x="52" y="171"/>
                </a:lnTo>
                <a:lnTo>
                  <a:pt x="55" y="175"/>
                </a:lnTo>
                <a:lnTo>
                  <a:pt x="60" y="179"/>
                </a:lnTo>
                <a:lnTo>
                  <a:pt x="64" y="183"/>
                </a:lnTo>
                <a:lnTo>
                  <a:pt x="64" y="183"/>
                </a:lnTo>
                <a:lnTo>
                  <a:pt x="67" y="184"/>
                </a:lnTo>
                <a:lnTo>
                  <a:pt x="71" y="184"/>
                </a:lnTo>
                <a:lnTo>
                  <a:pt x="75" y="185"/>
                </a:lnTo>
                <a:lnTo>
                  <a:pt x="79" y="187"/>
                </a:lnTo>
                <a:lnTo>
                  <a:pt x="79" y="187"/>
                </a:lnTo>
                <a:lnTo>
                  <a:pt x="90" y="202"/>
                </a:lnTo>
                <a:lnTo>
                  <a:pt x="96" y="212"/>
                </a:lnTo>
                <a:lnTo>
                  <a:pt x="96" y="212"/>
                </a:lnTo>
                <a:lnTo>
                  <a:pt x="83" y="213"/>
                </a:lnTo>
                <a:lnTo>
                  <a:pt x="71" y="215"/>
                </a:lnTo>
                <a:lnTo>
                  <a:pt x="71" y="215"/>
                </a:lnTo>
                <a:lnTo>
                  <a:pt x="64" y="208"/>
                </a:lnTo>
                <a:lnTo>
                  <a:pt x="54" y="196"/>
                </a:lnTo>
                <a:lnTo>
                  <a:pt x="54" y="196"/>
                </a:lnTo>
                <a:lnTo>
                  <a:pt x="52" y="191"/>
                </a:lnTo>
                <a:lnTo>
                  <a:pt x="49" y="185"/>
                </a:lnTo>
                <a:lnTo>
                  <a:pt x="48" y="178"/>
                </a:lnTo>
                <a:lnTo>
                  <a:pt x="48" y="178"/>
                </a:lnTo>
                <a:lnTo>
                  <a:pt x="51" y="174"/>
                </a:lnTo>
                <a:lnTo>
                  <a:pt x="52" y="171"/>
                </a:lnTo>
                <a:lnTo>
                  <a:pt x="52" y="1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110747B6-47EA-4DDE-95AE-9EDE1549A20E}"/>
              </a:ext>
            </a:extLst>
          </p:cNvPr>
          <p:cNvSpPr>
            <a:spLocks noEditPoints="1"/>
          </p:cNvSpPr>
          <p:nvPr/>
        </p:nvSpPr>
        <p:spPr bwMode="auto">
          <a:xfrm>
            <a:off x="8303525" y="2653722"/>
            <a:ext cx="733996" cy="1756412"/>
          </a:xfrm>
          <a:custGeom>
            <a:avLst/>
            <a:gdLst>
              <a:gd name="T0" fmla="*/ 89 w 397"/>
              <a:gd name="T1" fmla="*/ 65 h 950"/>
              <a:gd name="T2" fmla="*/ 88 w 397"/>
              <a:gd name="T3" fmla="*/ 85 h 950"/>
              <a:gd name="T4" fmla="*/ 64 w 397"/>
              <a:gd name="T5" fmla="*/ 123 h 950"/>
              <a:gd name="T6" fmla="*/ 42 w 397"/>
              <a:gd name="T7" fmla="*/ 163 h 950"/>
              <a:gd name="T8" fmla="*/ 1 w 397"/>
              <a:gd name="T9" fmla="*/ 254 h 950"/>
              <a:gd name="T10" fmla="*/ 12 w 397"/>
              <a:gd name="T11" fmla="*/ 284 h 950"/>
              <a:gd name="T12" fmla="*/ 47 w 397"/>
              <a:gd name="T13" fmla="*/ 284 h 950"/>
              <a:gd name="T14" fmla="*/ 64 w 397"/>
              <a:gd name="T15" fmla="*/ 271 h 950"/>
              <a:gd name="T16" fmla="*/ 80 w 397"/>
              <a:gd name="T17" fmla="*/ 272 h 950"/>
              <a:gd name="T18" fmla="*/ 60 w 397"/>
              <a:gd name="T19" fmla="*/ 428 h 950"/>
              <a:gd name="T20" fmla="*/ 66 w 397"/>
              <a:gd name="T21" fmla="*/ 484 h 950"/>
              <a:gd name="T22" fmla="*/ 77 w 397"/>
              <a:gd name="T23" fmla="*/ 630 h 950"/>
              <a:gd name="T24" fmla="*/ 74 w 397"/>
              <a:gd name="T25" fmla="*/ 765 h 950"/>
              <a:gd name="T26" fmla="*/ 60 w 397"/>
              <a:gd name="T27" fmla="*/ 915 h 950"/>
              <a:gd name="T28" fmla="*/ 63 w 397"/>
              <a:gd name="T29" fmla="*/ 923 h 950"/>
              <a:gd name="T30" fmla="*/ 47 w 397"/>
              <a:gd name="T31" fmla="*/ 945 h 950"/>
              <a:gd name="T32" fmla="*/ 122 w 397"/>
              <a:gd name="T33" fmla="*/ 946 h 950"/>
              <a:gd name="T34" fmla="*/ 127 w 397"/>
              <a:gd name="T35" fmla="*/ 928 h 950"/>
              <a:gd name="T36" fmla="*/ 132 w 397"/>
              <a:gd name="T37" fmla="*/ 917 h 950"/>
              <a:gd name="T38" fmla="*/ 126 w 397"/>
              <a:gd name="T39" fmla="*/ 852 h 950"/>
              <a:gd name="T40" fmla="*/ 145 w 397"/>
              <a:gd name="T41" fmla="*/ 738 h 950"/>
              <a:gd name="T42" fmla="*/ 167 w 397"/>
              <a:gd name="T43" fmla="*/ 593 h 950"/>
              <a:gd name="T44" fmla="*/ 174 w 397"/>
              <a:gd name="T45" fmla="*/ 521 h 950"/>
              <a:gd name="T46" fmla="*/ 255 w 397"/>
              <a:gd name="T47" fmla="*/ 701 h 950"/>
              <a:gd name="T48" fmla="*/ 275 w 397"/>
              <a:gd name="T49" fmla="*/ 800 h 950"/>
              <a:gd name="T50" fmla="*/ 286 w 397"/>
              <a:gd name="T51" fmla="*/ 869 h 950"/>
              <a:gd name="T52" fmla="*/ 306 w 397"/>
              <a:gd name="T53" fmla="*/ 934 h 950"/>
              <a:gd name="T54" fmla="*/ 315 w 397"/>
              <a:gd name="T55" fmla="*/ 949 h 950"/>
              <a:gd name="T56" fmla="*/ 396 w 397"/>
              <a:gd name="T57" fmla="*/ 945 h 950"/>
              <a:gd name="T58" fmla="*/ 388 w 397"/>
              <a:gd name="T59" fmla="*/ 921 h 950"/>
              <a:gd name="T60" fmla="*/ 364 w 397"/>
              <a:gd name="T61" fmla="*/ 897 h 950"/>
              <a:gd name="T62" fmla="*/ 345 w 397"/>
              <a:gd name="T63" fmla="*/ 875 h 950"/>
              <a:gd name="T64" fmla="*/ 340 w 397"/>
              <a:gd name="T65" fmla="*/ 794 h 950"/>
              <a:gd name="T66" fmla="*/ 329 w 397"/>
              <a:gd name="T67" fmla="*/ 720 h 950"/>
              <a:gd name="T68" fmla="*/ 309 w 397"/>
              <a:gd name="T69" fmla="*/ 593 h 950"/>
              <a:gd name="T70" fmla="*/ 289 w 397"/>
              <a:gd name="T71" fmla="*/ 495 h 950"/>
              <a:gd name="T72" fmla="*/ 293 w 397"/>
              <a:gd name="T73" fmla="*/ 464 h 950"/>
              <a:gd name="T74" fmla="*/ 267 w 397"/>
              <a:gd name="T75" fmla="*/ 410 h 950"/>
              <a:gd name="T76" fmla="*/ 259 w 397"/>
              <a:gd name="T77" fmla="*/ 289 h 950"/>
              <a:gd name="T78" fmla="*/ 271 w 397"/>
              <a:gd name="T79" fmla="*/ 240 h 950"/>
              <a:gd name="T80" fmla="*/ 287 w 397"/>
              <a:gd name="T81" fmla="*/ 225 h 950"/>
              <a:gd name="T82" fmla="*/ 291 w 397"/>
              <a:gd name="T83" fmla="*/ 193 h 950"/>
              <a:gd name="T84" fmla="*/ 200 w 397"/>
              <a:gd name="T85" fmla="*/ 96 h 950"/>
              <a:gd name="T86" fmla="*/ 195 w 397"/>
              <a:gd name="T87" fmla="*/ 36 h 950"/>
              <a:gd name="T88" fmla="*/ 174 w 397"/>
              <a:gd name="T89" fmla="*/ 7 h 950"/>
              <a:gd name="T90" fmla="*/ 147 w 397"/>
              <a:gd name="T91" fmla="*/ 3 h 950"/>
              <a:gd name="T92" fmla="*/ 133 w 397"/>
              <a:gd name="T93" fmla="*/ 14 h 950"/>
              <a:gd name="T94" fmla="*/ 118 w 397"/>
              <a:gd name="T95" fmla="*/ 14 h 950"/>
              <a:gd name="T96" fmla="*/ 106 w 397"/>
              <a:gd name="T97" fmla="*/ 34 h 950"/>
              <a:gd name="T98" fmla="*/ 122 w 397"/>
              <a:gd name="T99" fmla="*/ 115 h 950"/>
              <a:gd name="T100" fmla="*/ 133 w 397"/>
              <a:gd name="T101" fmla="*/ 126 h 950"/>
              <a:gd name="T102" fmla="*/ 127 w 397"/>
              <a:gd name="T103" fmla="*/ 160 h 950"/>
              <a:gd name="T104" fmla="*/ 109 w 397"/>
              <a:gd name="T105" fmla="*/ 171 h 950"/>
              <a:gd name="T106" fmla="*/ 87 w 397"/>
              <a:gd name="T107" fmla="*/ 173 h 950"/>
              <a:gd name="T108" fmla="*/ 77 w 397"/>
              <a:gd name="T109" fmla="*/ 160 h 950"/>
              <a:gd name="T110" fmla="*/ 89 w 397"/>
              <a:gd name="T111" fmla="*/ 143 h 950"/>
              <a:gd name="T112" fmla="*/ 110 w 397"/>
              <a:gd name="T113" fmla="*/ 124 h 950"/>
              <a:gd name="T114" fmla="*/ 199 w 397"/>
              <a:gd name="T115" fmla="*/ 137 h 950"/>
              <a:gd name="T116" fmla="*/ 216 w 397"/>
              <a:gd name="T117" fmla="*/ 166 h 950"/>
              <a:gd name="T118" fmla="*/ 206 w 397"/>
              <a:gd name="T119" fmla="*/ 166 h 950"/>
              <a:gd name="T120" fmla="*/ 192 w 397"/>
              <a:gd name="T121" fmla="*/ 161 h 950"/>
              <a:gd name="T122" fmla="*/ 193 w 397"/>
              <a:gd name="T123" fmla="*/ 130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97" h="950">
                <a:moveTo>
                  <a:pt x="100" y="50"/>
                </a:moveTo>
                <a:lnTo>
                  <a:pt x="93" y="50"/>
                </a:lnTo>
                <a:lnTo>
                  <a:pt x="93" y="67"/>
                </a:lnTo>
                <a:lnTo>
                  <a:pt x="93" y="67"/>
                </a:lnTo>
                <a:lnTo>
                  <a:pt x="92" y="66"/>
                </a:lnTo>
                <a:lnTo>
                  <a:pt x="89" y="65"/>
                </a:lnTo>
                <a:lnTo>
                  <a:pt x="87" y="67"/>
                </a:lnTo>
                <a:lnTo>
                  <a:pt x="87" y="67"/>
                </a:lnTo>
                <a:lnTo>
                  <a:pt x="86" y="68"/>
                </a:lnTo>
                <a:lnTo>
                  <a:pt x="86" y="71"/>
                </a:lnTo>
                <a:lnTo>
                  <a:pt x="87" y="78"/>
                </a:lnTo>
                <a:lnTo>
                  <a:pt x="88" y="85"/>
                </a:lnTo>
                <a:lnTo>
                  <a:pt x="87" y="94"/>
                </a:lnTo>
                <a:lnTo>
                  <a:pt x="87" y="94"/>
                </a:lnTo>
                <a:lnTo>
                  <a:pt x="86" y="97"/>
                </a:lnTo>
                <a:lnTo>
                  <a:pt x="82" y="102"/>
                </a:lnTo>
                <a:lnTo>
                  <a:pt x="76" y="111"/>
                </a:lnTo>
                <a:lnTo>
                  <a:pt x="64" y="123"/>
                </a:lnTo>
                <a:lnTo>
                  <a:pt x="64" y="123"/>
                </a:lnTo>
                <a:lnTo>
                  <a:pt x="60" y="126"/>
                </a:lnTo>
                <a:lnTo>
                  <a:pt x="59" y="131"/>
                </a:lnTo>
                <a:lnTo>
                  <a:pt x="57" y="136"/>
                </a:lnTo>
                <a:lnTo>
                  <a:pt x="57" y="136"/>
                </a:lnTo>
                <a:lnTo>
                  <a:pt x="42" y="163"/>
                </a:lnTo>
                <a:lnTo>
                  <a:pt x="24" y="200"/>
                </a:lnTo>
                <a:lnTo>
                  <a:pt x="24" y="200"/>
                </a:lnTo>
                <a:lnTo>
                  <a:pt x="17" y="214"/>
                </a:lnTo>
                <a:lnTo>
                  <a:pt x="9" y="234"/>
                </a:lnTo>
                <a:lnTo>
                  <a:pt x="5" y="245"/>
                </a:lnTo>
                <a:lnTo>
                  <a:pt x="1" y="254"/>
                </a:lnTo>
                <a:lnTo>
                  <a:pt x="0" y="264"/>
                </a:lnTo>
                <a:lnTo>
                  <a:pt x="0" y="272"/>
                </a:lnTo>
                <a:lnTo>
                  <a:pt x="0" y="272"/>
                </a:lnTo>
                <a:lnTo>
                  <a:pt x="3" y="278"/>
                </a:lnTo>
                <a:lnTo>
                  <a:pt x="7" y="282"/>
                </a:lnTo>
                <a:lnTo>
                  <a:pt x="12" y="284"/>
                </a:lnTo>
                <a:lnTo>
                  <a:pt x="18" y="284"/>
                </a:lnTo>
                <a:lnTo>
                  <a:pt x="29" y="283"/>
                </a:lnTo>
                <a:lnTo>
                  <a:pt x="38" y="282"/>
                </a:lnTo>
                <a:lnTo>
                  <a:pt x="47" y="282"/>
                </a:lnTo>
                <a:lnTo>
                  <a:pt x="47" y="282"/>
                </a:lnTo>
                <a:lnTo>
                  <a:pt x="47" y="284"/>
                </a:lnTo>
                <a:lnTo>
                  <a:pt x="48" y="286"/>
                </a:lnTo>
                <a:lnTo>
                  <a:pt x="51" y="286"/>
                </a:lnTo>
                <a:lnTo>
                  <a:pt x="51" y="286"/>
                </a:lnTo>
                <a:lnTo>
                  <a:pt x="54" y="282"/>
                </a:lnTo>
                <a:lnTo>
                  <a:pt x="59" y="276"/>
                </a:lnTo>
                <a:lnTo>
                  <a:pt x="64" y="271"/>
                </a:lnTo>
                <a:lnTo>
                  <a:pt x="68" y="269"/>
                </a:lnTo>
                <a:lnTo>
                  <a:pt x="70" y="269"/>
                </a:lnTo>
                <a:lnTo>
                  <a:pt x="70" y="269"/>
                </a:lnTo>
                <a:lnTo>
                  <a:pt x="79" y="270"/>
                </a:lnTo>
                <a:lnTo>
                  <a:pt x="80" y="270"/>
                </a:lnTo>
                <a:lnTo>
                  <a:pt x="80" y="272"/>
                </a:lnTo>
                <a:lnTo>
                  <a:pt x="80" y="272"/>
                </a:lnTo>
                <a:lnTo>
                  <a:pt x="77" y="293"/>
                </a:lnTo>
                <a:lnTo>
                  <a:pt x="74" y="325"/>
                </a:lnTo>
                <a:lnTo>
                  <a:pt x="74" y="325"/>
                </a:lnTo>
                <a:lnTo>
                  <a:pt x="66" y="377"/>
                </a:lnTo>
                <a:lnTo>
                  <a:pt x="60" y="428"/>
                </a:lnTo>
                <a:lnTo>
                  <a:pt x="60" y="428"/>
                </a:lnTo>
                <a:lnTo>
                  <a:pt x="60" y="441"/>
                </a:lnTo>
                <a:lnTo>
                  <a:pt x="62" y="452"/>
                </a:lnTo>
                <a:lnTo>
                  <a:pt x="64" y="460"/>
                </a:lnTo>
                <a:lnTo>
                  <a:pt x="64" y="460"/>
                </a:lnTo>
                <a:lnTo>
                  <a:pt x="66" y="484"/>
                </a:lnTo>
                <a:lnTo>
                  <a:pt x="74" y="536"/>
                </a:lnTo>
                <a:lnTo>
                  <a:pt x="76" y="566"/>
                </a:lnTo>
                <a:lnTo>
                  <a:pt x="79" y="594"/>
                </a:lnTo>
                <a:lnTo>
                  <a:pt x="79" y="616"/>
                </a:lnTo>
                <a:lnTo>
                  <a:pt x="79" y="624"/>
                </a:lnTo>
                <a:lnTo>
                  <a:pt x="77" y="630"/>
                </a:lnTo>
                <a:lnTo>
                  <a:pt x="77" y="630"/>
                </a:lnTo>
                <a:lnTo>
                  <a:pt x="75" y="640"/>
                </a:lnTo>
                <a:lnTo>
                  <a:pt x="72" y="654"/>
                </a:lnTo>
                <a:lnTo>
                  <a:pt x="72" y="689"/>
                </a:lnTo>
                <a:lnTo>
                  <a:pt x="74" y="728"/>
                </a:lnTo>
                <a:lnTo>
                  <a:pt x="74" y="765"/>
                </a:lnTo>
                <a:lnTo>
                  <a:pt x="74" y="765"/>
                </a:lnTo>
                <a:lnTo>
                  <a:pt x="72" y="843"/>
                </a:lnTo>
                <a:lnTo>
                  <a:pt x="70" y="888"/>
                </a:lnTo>
                <a:lnTo>
                  <a:pt x="70" y="888"/>
                </a:lnTo>
                <a:lnTo>
                  <a:pt x="65" y="903"/>
                </a:lnTo>
                <a:lnTo>
                  <a:pt x="60" y="915"/>
                </a:lnTo>
                <a:lnTo>
                  <a:pt x="60" y="915"/>
                </a:lnTo>
                <a:lnTo>
                  <a:pt x="60" y="917"/>
                </a:lnTo>
                <a:lnTo>
                  <a:pt x="63" y="920"/>
                </a:lnTo>
                <a:lnTo>
                  <a:pt x="66" y="921"/>
                </a:lnTo>
                <a:lnTo>
                  <a:pt x="66" y="921"/>
                </a:lnTo>
                <a:lnTo>
                  <a:pt x="63" y="923"/>
                </a:lnTo>
                <a:lnTo>
                  <a:pt x="56" y="931"/>
                </a:lnTo>
                <a:lnTo>
                  <a:pt x="51" y="934"/>
                </a:lnTo>
                <a:lnTo>
                  <a:pt x="48" y="938"/>
                </a:lnTo>
                <a:lnTo>
                  <a:pt x="46" y="941"/>
                </a:lnTo>
                <a:lnTo>
                  <a:pt x="47" y="945"/>
                </a:lnTo>
                <a:lnTo>
                  <a:pt x="47" y="945"/>
                </a:lnTo>
                <a:lnTo>
                  <a:pt x="48" y="946"/>
                </a:lnTo>
                <a:lnTo>
                  <a:pt x="52" y="946"/>
                </a:lnTo>
                <a:lnTo>
                  <a:pt x="62" y="947"/>
                </a:lnTo>
                <a:lnTo>
                  <a:pt x="87" y="949"/>
                </a:lnTo>
                <a:lnTo>
                  <a:pt x="113" y="946"/>
                </a:lnTo>
                <a:lnTo>
                  <a:pt x="122" y="946"/>
                </a:lnTo>
                <a:lnTo>
                  <a:pt x="127" y="945"/>
                </a:lnTo>
                <a:lnTo>
                  <a:pt x="127" y="945"/>
                </a:lnTo>
                <a:lnTo>
                  <a:pt x="128" y="943"/>
                </a:lnTo>
                <a:lnTo>
                  <a:pt x="128" y="940"/>
                </a:lnTo>
                <a:lnTo>
                  <a:pt x="128" y="935"/>
                </a:lnTo>
                <a:lnTo>
                  <a:pt x="127" y="928"/>
                </a:lnTo>
                <a:lnTo>
                  <a:pt x="127" y="928"/>
                </a:lnTo>
                <a:lnTo>
                  <a:pt x="130" y="926"/>
                </a:lnTo>
                <a:lnTo>
                  <a:pt x="133" y="925"/>
                </a:lnTo>
                <a:lnTo>
                  <a:pt x="133" y="921"/>
                </a:lnTo>
                <a:lnTo>
                  <a:pt x="133" y="921"/>
                </a:lnTo>
                <a:lnTo>
                  <a:pt x="132" y="917"/>
                </a:lnTo>
                <a:lnTo>
                  <a:pt x="129" y="910"/>
                </a:lnTo>
                <a:lnTo>
                  <a:pt x="126" y="902"/>
                </a:lnTo>
                <a:lnTo>
                  <a:pt x="123" y="892"/>
                </a:lnTo>
                <a:lnTo>
                  <a:pt x="123" y="892"/>
                </a:lnTo>
                <a:lnTo>
                  <a:pt x="123" y="875"/>
                </a:lnTo>
                <a:lnTo>
                  <a:pt x="126" y="852"/>
                </a:lnTo>
                <a:lnTo>
                  <a:pt x="129" y="827"/>
                </a:lnTo>
                <a:lnTo>
                  <a:pt x="133" y="805"/>
                </a:lnTo>
                <a:lnTo>
                  <a:pt x="133" y="805"/>
                </a:lnTo>
                <a:lnTo>
                  <a:pt x="138" y="783"/>
                </a:lnTo>
                <a:lnTo>
                  <a:pt x="142" y="759"/>
                </a:lnTo>
                <a:lnTo>
                  <a:pt x="145" y="738"/>
                </a:lnTo>
                <a:lnTo>
                  <a:pt x="147" y="722"/>
                </a:lnTo>
                <a:lnTo>
                  <a:pt x="147" y="722"/>
                </a:lnTo>
                <a:lnTo>
                  <a:pt x="150" y="699"/>
                </a:lnTo>
                <a:lnTo>
                  <a:pt x="156" y="660"/>
                </a:lnTo>
                <a:lnTo>
                  <a:pt x="163" y="621"/>
                </a:lnTo>
                <a:lnTo>
                  <a:pt x="167" y="593"/>
                </a:lnTo>
                <a:lnTo>
                  <a:pt x="167" y="593"/>
                </a:lnTo>
                <a:lnTo>
                  <a:pt x="170" y="547"/>
                </a:lnTo>
                <a:lnTo>
                  <a:pt x="171" y="527"/>
                </a:lnTo>
                <a:lnTo>
                  <a:pt x="173" y="521"/>
                </a:lnTo>
                <a:lnTo>
                  <a:pt x="173" y="521"/>
                </a:lnTo>
                <a:lnTo>
                  <a:pt x="174" y="521"/>
                </a:lnTo>
                <a:lnTo>
                  <a:pt x="174" y="521"/>
                </a:lnTo>
                <a:lnTo>
                  <a:pt x="199" y="577"/>
                </a:lnTo>
                <a:lnTo>
                  <a:pt x="236" y="659"/>
                </a:lnTo>
                <a:lnTo>
                  <a:pt x="236" y="659"/>
                </a:lnTo>
                <a:lnTo>
                  <a:pt x="247" y="685"/>
                </a:lnTo>
                <a:lnTo>
                  <a:pt x="255" y="701"/>
                </a:lnTo>
                <a:lnTo>
                  <a:pt x="263" y="722"/>
                </a:lnTo>
                <a:lnTo>
                  <a:pt x="263" y="722"/>
                </a:lnTo>
                <a:lnTo>
                  <a:pt x="265" y="730"/>
                </a:lnTo>
                <a:lnTo>
                  <a:pt x="267" y="741"/>
                </a:lnTo>
                <a:lnTo>
                  <a:pt x="271" y="770"/>
                </a:lnTo>
                <a:lnTo>
                  <a:pt x="275" y="800"/>
                </a:lnTo>
                <a:lnTo>
                  <a:pt x="277" y="814"/>
                </a:lnTo>
                <a:lnTo>
                  <a:pt x="280" y="822"/>
                </a:lnTo>
                <a:lnTo>
                  <a:pt x="280" y="822"/>
                </a:lnTo>
                <a:lnTo>
                  <a:pt x="281" y="831"/>
                </a:lnTo>
                <a:lnTo>
                  <a:pt x="283" y="843"/>
                </a:lnTo>
                <a:lnTo>
                  <a:pt x="286" y="869"/>
                </a:lnTo>
                <a:lnTo>
                  <a:pt x="288" y="894"/>
                </a:lnTo>
                <a:lnTo>
                  <a:pt x="289" y="908"/>
                </a:lnTo>
                <a:lnTo>
                  <a:pt x="289" y="908"/>
                </a:lnTo>
                <a:lnTo>
                  <a:pt x="293" y="923"/>
                </a:lnTo>
                <a:lnTo>
                  <a:pt x="296" y="934"/>
                </a:lnTo>
                <a:lnTo>
                  <a:pt x="306" y="934"/>
                </a:lnTo>
                <a:lnTo>
                  <a:pt x="306" y="934"/>
                </a:lnTo>
                <a:lnTo>
                  <a:pt x="305" y="940"/>
                </a:lnTo>
                <a:lnTo>
                  <a:pt x="306" y="944"/>
                </a:lnTo>
                <a:lnTo>
                  <a:pt x="309" y="947"/>
                </a:lnTo>
                <a:lnTo>
                  <a:pt x="309" y="947"/>
                </a:lnTo>
                <a:lnTo>
                  <a:pt x="315" y="949"/>
                </a:lnTo>
                <a:lnTo>
                  <a:pt x="324" y="950"/>
                </a:lnTo>
                <a:lnTo>
                  <a:pt x="355" y="950"/>
                </a:lnTo>
                <a:lnTo>
                  <a:pt x="382" y="949"/>
                </a:lnTo>
                <a:lnTo>
                  <a:pt x="392" y="946"/>
                </a:lnTo>
                <a:lnTo>
                  <a:pt x="394" y="946"/>
                </a:lnTo>
                <a:lnTo>
                  <a:pt x="396" y="945"/>
                </a:lnTo>
                <a:lnTo>
                  <a:pt x="396" y="945"/>
                </a:lnTo>
                <a:lnTo>
                  <a:pt x="397" y="939"/>
                </a:lnTo>
                <a:lnTo>
                  <a:pt x="397" y="934"/>
                </a:lnTo>
                <a:lnTo>
                  <a:pt x="397" y="932"/>
                </a:lnTo>
                <a:lnTo>
                  <a:pt x="396" y="929"/>
                </a:lnTo>
                <a:lnTo>
                  <a:pt x="388" y="921"/>
                </a:lnTo>
                <a:lnTo>
                  <a:pt x="388" y="921"/>
                </a:lnTo>
                <a:lnTo>
                  <a:pt x="371" y="905"/>
                </a:lnTo>
                <a:lnTo>
                  <a:pt x="362" y="898"/>
                </a:lnTo>
                <a:lnTo>
                  <a:pt x="362" y="898"/>
                </a:lnTo>
                <a:lnTo>
                  <a:pt x="363" y="898"/>
                </a:lnTo>
                <a:lnTo>
                  <a:pt x="364" y="897"/>
                </a:lnTo>
                <a:lnTo>
                  <a:pt x="363" y="894"/>
                </a:lnTo>
                <a:lnTo>
                  <a:pt x="359" y="888"/>
                </a:lnTo>
                <a:lnTo>
                  <a:pt x="359" y="888"/>
                </a:lnTo>
                <a:lnTo>
                  <a:pt x="353" y="882"/>
                </a:lnTo>
                <a:lnTo>
                  <a:pt x="349" y="879"/>
                </a:lnTo>
                <a:lnTo>
                  <a:pt x="345" y="875"/>
                </a:lnTo>
                <a:lnTo>
                  <a:pt x="343" y="868"/>
                </a:lnTo>
                <a:lnTo>
                  <a:pt x="343" y="868"/>
                </a:lnTo>
                <a:lnTo>
                  <a:pt x="341" y="861"/>
                </a:lnTo>
                <a:lnTo>
                  <a:pt x="341" y="850"/>
                </a:lnTo>
                <a:lnTo>
                  <a:pt x="340" y="823"/>
                </a:lnTo>
                <a:lnTo>
                  <a:pt x="340" y="794"/>
                </a:lnTo>
                <a:lnTo>
                  <a:pt x="339" y="773"/>
                </a:lnTo>
                <a:lnTo>
                  <a:pt x="339" y="773"/>
                </a:lnTo>
                <a:lnTo>
                  <a:pt x="334" y="741"/>
                </a:lnTo>
                <a:lnTo>
                  <a:pt x="332" y="728"/>
                </a:lnTo>
                <a:lnTo>
                  <a:pt x="329" y="720"/>
                </a:lnTo>
                <a:lnTo>
                  <a:pt x="329" y="720"/>
                </a:lnTo>
                <a:lnTo>
                  <a:pt x="326" y="698"/>
                </a:lnTo>
                <a:lnTo>
                  <a:pt x="321" y="659"/>
                </a:lnTo>
                <a:lnTo>
                  <a:pt x="315" y="619"/>
                </a:lnTo>
                <a:lnTo>
                  <a:pt x="312" y="604"/>
                </a:lnTo>
                <a:lnTo>
                  <a:pt x="309" y="593"/>
                </a:lnTo>
                <a:lnTo>
                  <a:pt x="309" y="593"/>
                </a:lnTo>
                <a:lnTo>
                  <a:pt x="304" y="580"/>
                </a:lnTo>
                <a:lnTo>
                  <a:pt x="300" y="564"/>
                </a:lnTo>
                <a:lnTo>
                  <a:pt x="298" y="548"/>
                </a:lnTo>
                <a:lnTo>
                  <a:pt x="296" y="534"/>
                </a:lnTo>
                <a:lnTo>
                  <a:pt x="296" y="534"/>
                </a:lnTo>
                <a:lnTo>
                  <a:pt x="289" y="495"/>
                </a:lnTo>
                <a:lnTo>
                  <a:pt x="286" y="471"/>
                </a:lnTo>
                <a:lnTo>
                  <a:pt x="286" y="471"/>
                </a:lnTo>
                <a:lnTo>
                  <a:pt x="287" y="470"/>
                </a:lnTo>
                <a:lnTo>
                  <a:pt x="291" y="468"/>
                </a:lnTo>
                <a:lnTo>
                  <a:pt x="293" y="465"/>
                </a:lnTo>
                <a:lnTo>
                  <a:pt x="293" y="464"/>
                </a:lnTo>
                <a:lnTo>
                  <a:pt x="293" y="460"/>
                </a:lnTo>
                <a:lnTo>
                  <a:pt x="293" y="460"/>
                </a:lnTo>
                <a:lnTo>
                  <a:pt x="287" y="449"/>
                </a:lnTo>
                <a:lnTo>
                  <a:pt x="277" y="431"/>
                </a:lnTo>
                <a:lnTo>
                  <a:pt x="271" y="421"/>
                </a:lnTo>
                <a:lnTo>
                  <a:pt x="267" y="410"/>
                </a:lnTo>
                <a:lnTo>
                  <a:pt x="264" y="399"/>
                </a:lnTo>
                <a:lnTo>
                  <a:pt x="263" y="388"/>
                </a:lnTo>
                <a:lnTo>
                  <a:pt x="263" y="388"/>
                </a:lnTo>
                <a:lnTo>
                  <a:pt x="262" y="334"/>
                </a:lnTo>
                <a:lnTo>
                  <a:pt x="261" y="307"/>
                </a:lnTo>
                <a:lnTo>
                  <a:pt x="259" y="289"/>
                </a:lnTo>
                <a:lnTo>
                  <a:pt x="259" y="289"/>
                </a:lnTo>
                <a:lnTo>
                  <a:pt x="259" y="282"/>
                </a:lnTo>
                <a:lnTo>
                  <a:pt x="259" y="275"/>
                </a:lnTo>
                <a:lnTo>
                  <a:pt x="264" y="258"/>
                </a:lnTo>
                <a:lnTo>
                  <a:pt x="269" y="245"/>
                </a:lnTo>
                <a:lnTo>
                  <a:pt x="271" y="240"/>
                </a:lnTo>
                <a:lnTo>
                  <a:pt x="273" y="238"/>
                </a:lnTo>
                <a:lnTo>
                  <a:pt x="273" y="238"/>
                </a:lnTo>
                <a:lnTo>
                  <a:pt x="275" y="238"/>
                </a:lnTo>
                <a:lnTo>
                  <a:pt x="277" y="237"/>
                </a:lnTo>
                <a:lnTo>
                  <a:pt x="285" y="230"/>
                </a:lnTo>
                <a:lnTo>
                  <a:pt x="287" y="225"/>
                </a:lnTo>
                <a:lnTo>
                  <a:pt x="291" y="219"/>
                </a:lnTo>
                <a:lnTo>
                  <a:pt x="292" y="213"/>
                </a:lnTo>
                <a:lnTo>
                  <a:pt x="293" y="206"/>
                </a:lnTo>
                <a:lnTo>
                  <a:pt x="293" y="206"/>
                </a:lnTo>
                <a:lnTo>
                  <a:pt x="292" y="199"/>
                </a:lnTo>
                <a:lnTo>
                  <a:pt x="291" y="193"/>
                </a:lnTo>
                <a:lnTo>
                  <a:pt x="286" y="183"/>
                </a:lnTo>
                <a:lnTo>
                  <a:pt x="282" y="176"/>
                </a:lnTo>
                <a:lnTo>
                  <a:pt x="280" y="173"/>
                </a:lnTo>
                <a:lnTo>
                  <a:pt x="280" y="173"/>
                </a:lnTo>
                <a:lnTo>
                  <a:pt x="200" y="96"/>
                </a:lnTo>
                <a:lnTo>
                  <a:pt x="200" y="96"/>
                </a:lnTo>
                <a:lnTo>
                  <a:pt x="200" y="78"/>
                </a:lnTo>
                <a:lnTo>
                  <a:pt x="200" y="62"/>
                </a:lnTo>
                <a:lnTo>
                  <a:pt x="200" y="50"/>
                </a:lnTo>
                <a:lnTo>
                  <a:pt x="200" y="50"/>
                </a:lnTo>
                <a:lnTo>
                  <a:pt x="198" y="42"/>
                </a:lnTo>
                <a:lnTo>
                  <a:pt x="195" y="36"/>
                </a:lnTo>
                <a:lnTo>
                  <a:pt x="189" y="24"/>
                </a:lnTo>
                <a:lnTo>
                  <a:pt x="189" y="24"/>
                </a:lnTo>
                <a:lnTo>
                  <a:pt x="187" y="18"/>
                </a:lnTo>
                <a:lnTo>
                  <a:pt x="183" y="14"/>
                </a:lnTo>
                <a:lnTo>
                  <a:pt x="174" y="7"/>
                </a:lnTo>
                <a:lnTo>
                  <a:pt x="174" y="7"/>
                </a:lnTo>
                <a:lnTo>
                  <a:pt x="167" y="3"/>
                </a:lnTo>
                <a:lnTo>
                  <a:pt x="162" y="1"/>
                </a:lnTo>
                <a:lnTo>
                  <a:pt x="157" y="0"/>
                </a:lnTo>
                <a:lnTo>
                  <a:pt x="153" y="1"/>
                </a:lnTo>
                <a:lnTo>
                  <a:pt x="153" y="1"/>
                </a:lnTo>
                <a:lnTo>
                  <a:pt x="147" y="3"/>
                </a:lnTo>
                <a:lnTo>
                  <a:pt x="145" y="5"/>
                </a:lnTo>
                <a:lnTo>
                  <a:pt x="144" y="7"/>
                </a:lnTo>
                <a:lnTo>
                  <a:pt x="144" y="7"/>
                </a:lnTo>
                <a:lnTo>
                  <a:pt x="139" y="13"/>
                </a:lnTo>
                <a:lnTo>
                  <a:pt x="136" y="14"/>
                </a:lnTo>
                <a:lnTo>
                  <a:pt x="133" y="14"/>
                </a:lnTo>
                <a:lnTo>
                  <a:pt x="133" y="14"/>
                </a:lnTo>
                <a:lnTo>
                  <a:pt x="130" y="13"/>
                </a:lnTo>
                <a:lnTo>
                  <a:pt x="127" y="13"/>
                </a:lnTo>
                <a:lnTo>
                  <a:pt x="120" y="14"/>
                </a:lnTo>
                <a:lnTo>
                  <a:pt x="120" y="14"/>
                </a:lnTo>
                <a:lnTo>
                  <a:pt x="118" y="14"/>
                </a:lnTo>
                <a:lnTo>
                  <a:pt x="117" y="15"/>
                </a:lnTo>
                <a:lnTo>
                  <a:pt x="112" y="21"/>
                </a:lnTo>
                <a:lnTo>
                  <a:pt x="109" y="26"/>
                </a:lnTo>
                <a:lnTo>
                  <a:pt x="106" y="30"/>
                </a:lnTo>
                <a:lnTo>
                  <a:pt x="106" y="30"/>
                </a:lnTo>
                <a:lnTo>
                  <a:pt x="106" y="34"/>
                </a:lnTo>
                <a:lnTo>
                  <a:pt x="104" y="36"/>
                </a:lnTo>
                <a:lnTo>
                  <a:pt x="100" y="41"/>
                </a:lnTo>
                <a:lnTo>
                  <a:pt x="100" y="50"/>
                </a:lnTo>
                <a:close/>
                <a:moveTo>
                  <a:pt x="117" y="109"/>
                </a:moveTo>
                <a:lnTo>
                  <a:pt x="117" y="109"/>
                </a:lnTo>
                <a:lnTo>
                  <a:pt x="122" y="115"/>
                </a:lnTo>
                <a:lnTo>
                  <a:pt x="126" y="119"/>
                </a:lnTo>
                <a:lnTo>
                  <a:pt x="127" y="123"/>
                </a:lnTo>
                <a:lnTo>
                  <a:pt x="127" y="123"/>
                </a:lnTo>
                <a:lnTo>
                  <a:pt x="128" y="125"/>
                </a:lnTo>
                <a:lnTo>
                  <a:pt x="130" y="126"/>
                </a:lnTo>
                <a:lnTo>
                  <a:pt x="133" y="126"/>
                </a:lnTo>
                <a:lnTo>
                  <a:pt x="130" y="156"/>
                </a:lnTo>
                <a:lnTo>
                  <a:pt x="130" y="156"/>
                </a:lnTo>
                <a:lnTo>
                  <a:pt x="128" y="158"/>
                </a:lnTo>
                <a:lnTo>
                  <a:pt x="127" y="159"/>
                </a:lnTo>
                <a:lnTo>
                  <a:pt x="127" y="160"/>
                </a:lnTo>
                <a:lnTo>
                  <a:pt x="127" y="160"/>
                </a:lnTo>
                <a:lnTo>
                  <a:pt x="126" y="161"/>
                </a:lnTo>
                <a:lnTo>
                  <a:pt x="123" y="163"/>
                </a:lnTo>
                <a:lnTo>
                  <a:pt x="117" y="166"/>
                </a:lnTo>
                <a:lnTo>
                  <a:pt x="117" y="166"/>
                </a:lnTo>
                <a:lnTo>
                  <a:pt x="112" y="170"/>
                </a:lnTo>
                <a:lnTo>
                  <a:pt x="109" y="171"/>
                </a:lnTo>
                <a:lnTo>
                  <a:pt x="104" y="173"/>
                </a:lnTo>
                <a:lnTo>
                  <a:pt x="104" y="173"/>
                </a:lnTo>
                <a:lnTo>
                  <a:pt x="99" y="173"/>
                </a:lnTo>
                <a:lnTo>
                  <a:pt x="94" y="173"/>
                </a:lnTo>
                <a:lnTo>
                  <a:pt x="91" y="172"/>
                </a:lnTo>
                <a:lnTo>
                  <a:pt x="87" y="173"/>
                </a:lnTo>
                <a:lnTo>
                  <a:pt x="87" y="173"/>
                </a:lnTo>
                <a:lnTo>
                  <a:pt x="81" y="175"/>
                </a:lnTo>
                <a:lnTo>
                  <a:pt x="72" y="178"/>
                </a:lnTo>
                <a:lnTo>
                  <a:pt x="64" y="183"/>
                </a:lnTo>
                <a:lnTo>
                  <a:pt x="64" y="183"/>
                </a:lnTo>
                <a:lnTo>
                  <a:pt x="77" y="160"/>
                </a:lnTo>
                <a:lnTo>
                  <a:pt x="83" y="160"/>
                </a:lnTo>
                <a:lnTo>
                  <a:pt x="83" y="160"/>
                </a:lnTo>
                <a:lnTo>
                  <a:pt x="91" y="149"/>
                </a:lnTo>
                <a:lnTo>
                  <a:pt x="91" y="149"/>
                </a:lnTo>
                <a:lnTo>
                  <a:pt x="91" y="147"/>
                </a:lnTo>
                <a:lnTo>
                  <a:pt x="89" y="143"/>
                </a:lnTo>
                <a:lnTo>
                  <a:pt x="87" y="140"/>
                </a:lnTo>
                <a:lnTo>
                  <a:pt x="87" y="140"/>
                </a:lnTo>
                <a:lnTo>
                  <a:pt x="104" y="130"/>
                </a:lnTo>
                <a:lnTo>
                  <a:pt x="104" y="130"/>
                </a:lnTo>
                <a:lnTo>
                  <a:pt x="107" y="128"/>
                </a:lnTo>
                <a:lnTo>
                  <a:pt x="110" y="124"/>
                </a:lnTo>
                <a:lnTo>
                  <a:pt x="113" y="118"/>
                </a:lnTo>
                <a:lnTo>
                  <a:pt x="117" y="109"/>
                </a:lnTo>
                <a:lnTo>
                  <a:pt x="117" y="109"/>
                </a:lnTo>
                <a:close/>
                <a:moveTo>
                  <a:pt x="193" y="130"/>
                </a:moveTo>
                <a:lnTo>
                  <a:pt x="193" y="130"/>
                </a:lnTo>
                <a:lnTo>
                  <a:pt x="199" y="137"/>
                </a:lnTo>
                <a:lnTo>
                  <a:pt x="204" y="142"/>
                </a:lnTo>
                <a:lnTo>
                  <a:pt x="206" y="147"/>
                </a:lnTo>
                <a:lnTo>
                  <a:pt x="206" y="147"/>
                </a:lnTo>
                <a:lnTo>
                  <a:pt x="212" y="156"/>
                </a:lnTo>
                <a:lnTo>
                  <a:pt x="215" y="163"/>
                </a:lnTo>
                <a:lnTo>
                  <a:pt x="216" y="166"/>
                </a:lnTo>
                <a:lnTo>
                  <a:pt x="216" y="166"/>
                </a:lnTo>
                <a:lnTo>
                  <a:pt x="215" y="167"/>
                </a:lnTo>
                <a:lnTo>
                  <a:pt x="211" y="167"/>
                </a:lnTo>
                <a:lnTo>
                  <a:pt x="208" y="167"/>
                </a:lnTo>
                <a:lnTo>
                  <a:pt x="206" y="166"/>
                </a:lnTo>
                <a:lnTo>
                  <a:pt x="206" y="166"/>
                </a:lnTo>
                <a:lnTo>
                  <a:pt x="205" y="165"/>
                </a:lnTo>
                <a:lnTo>
                  <a:pt x="201" y="165"/>
                </a:lnTo>
                <a:lnTo>
                  <a:pt x="197" y="164"/>
                </a:lnTo>
                <a:lnTo>
                  <a:pt x="193" y="163"/>
                </a:lnTo>
                <a:lnTo>
                  <a:pt x="193" y="163"/>
                </a:lnTo>
                <a:lnTo>
                  <a:pt x="192" y="161"/>
                </a:lnTo>
                <a:lnTo>
                  <a:pt x="191" y="159"/>
                </a:lnTo>
                <a:lnTo>
                  <a:pt x="189" y="153"/>
                </a:lnTo>
                <a:lnTo>
                  <a:pt x="189" y="153"/>
                </a:lnTo>
                <a:lnTo>
                  <a:pt x="192" y="140"/>
                </a:lnTo>
                <a:lnTo>
                  <a:pt x="193" y="130"/>
                </a:lnTo>
                <a:lnTo>
                  <a:pt x="193" y="1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433D5F07-42F6-442F-81E6-4BCB0287CB4F}"/>
              </a:ext>
            </a:extLst>
          </p:cNvPr>
          <p:cNvSpPr>
            <a:spLocks noEditPoints="1"/>
          </p:cNvSpPr>
          <p:nvPr/>
        </p:nvSpPr>
        <p:spPr bwMode="auto">
          <a:xfrm>
            <a:off x="6618185" y="2623613"/>
            <a:ext cx="555651" cy="1773488"/>
          </a:xfrm>
          <a:custGeom>
            <a:avLst/>
            <a:gdLst>
              <a:gd name="T0" fmla="*/ 47 w 266"/>
              <a:gd name="T1" fmla="*/ 18 h 849"/>
              <a:gd name="T2" fmla="*/ 21 w 266"/>
              <a:gd name="T3" fmla="*/ 84 h 849"/>
              <a:gd name="T4" fmla="*/ 0 w 266"/>
              <a:gd name="T5" fmla="*/ 147 h 849"/>
              <a:gd name="T6" fmla="*/ 11 w 266"/>
              <a:gd name="T7" fmla="*/ 159 h 849"/>
              <a:gd name="T8" fmla="*/ 68 w 266"/>
              <a:gd name="T9" fmla="*/ 208 h 849"/>
              <a:gd name="T10" fmla="*/ 82 w 266"/>
              <a:gd name="T11" fmla="*/ 216 h 849"/>
              <a:gd name="T12" fmla="*/ 75 w 266"/>
              <a:gd name="T13" fmla="*/ 364 h 849"/>
              <a:gd name="T14" fmla="*/ 77 w 266"/>
              <a:gd name="T15" fmla="*/ 409 h 849"/>
              <a:gd name="T16" fmla="*/ 83 w 266"/>
              <a:gd name="T17" fmla="*/ 416 h 849"/>
              <a:gd name="T18" fmla="*/ 91 w 266"/>
              <a:gd name="T19" fmla="*/ 528 h 849"/>
              <a:gd name="T20" fmla="*/ 102 w 266"/>
              <a:gd name="T21" fmla="*/ 723 h 849"/>
              <a:gd name="T22" fmla="*/ 108 w 266"/>
              <a:gd name="T23" fmla="*/ 781 h 849"/>
              <a:gd name="T24" fmla="*/ 105 w 266"/>
              <a:gd name="T25" fmla="*/ 792 h 849"/>
              <a:gd name="T26" fmla="*/ 89 w 266"/>
              <a:gd name="T27" fmla="*/ 818 h 849"/>
              <a:gd name="T28" fmla="*/ 76 w 266"/>
              <a:gd name="T29" fmla="*/ 838 h 849"/>
              <a:gd name="T30" fmla="*/ 86 w 266"/>
              <a:gd name="T31" fmla="*/ 846 h 849"/>
              <a:gd name="T32" fmla="*/ 111 w 266"/>
              <a:gd name="T33" fmla="*/ 842 h 849"/>
              <a:gd name="T34" fmla="*/ 139 w 266"/>
              <a:gd name="T35" fmla="*/ 833 h 849"/>
              <a:gd name="T36" fmla="*/ 155 w 266"/>
              <a:gd name="T37" fmla="*/ 820 h 849"/>
              <a:gd name="T38" fmla="*/ 161 w 266"/>
              <a:gd name="T39" fmla="*/ 789 h 849"/>
              <a:gd name="T40" fmla="*/ 150 w 266"/>
              <a:gd name="T41" fmla="*/ 728 h 849"/>
              <a:gd name="T42" fmla="*/ 157 w 266"/>
              <a:gd name="T43" fmla="*/ 532 h 849"/>
              <a:gd name="T44" fmla="*/ 161 w 266"/>
              <a:gd name="T45" fmla="*/ 491 h 849"/>
              <a:gd name="T46" fmla="*/ 173 w 266"/>
              <a:gd name="T47" fmla="*/ 516 h 849"/>
              <a:gd name="T48" fmla="*/ 194 w 266"/>
              <a:gd name="T49" fmla="*/ 684 h 849"/>
              <a:gd name="T50" fmla="*/ 198 w 266"/>
              <a:gd name="T51" fmla="*/ 792 h 849"/>
              <a:gd name="T52" fmla="*/ 205 w 266"/>
              <a:gd name="T53" fmla="*/ 833 h 849"/>
              <a:gd name="T54" fmla="*/ 216 w 266"/>
              <a:gd name="T55" fmla="*/ 846 h 849"/>
              <a:gd name="T56" fmla="*/ 244 w 266"/>
              <a:gd name="T57" fmla="*/ 848 h 849"/>
              <a:gd name="T58" fmla="*/ 250 w 266"/>
              <a:gd name="T59" fmla="*/ 824 h 849"/>
              <a:gd name="T60" fmla="*/ 243 w 266"/>
              <a:gd name="T61" fmla="*/ 769 h 849"/>
              <a:gd name="T62" fmla="*/ 255 w 266"/>
              <a:gd name="T63" fmla="*/ 758 h 849"/>
              <a:gd name="T64" fmla="*/ 239 w 266"/>
              <a:gd name="T65" fmla="*/ 412 h 849"/>
              <a:gd name="T66" fmla="*/ 246 w 266"/>
              <a:gd name="T67" fmla="*/ 398 h 849"/>
              <a:gd name="T68" fmla="*/ 237 w 266"/>
              <a:gd name="T69" fmla="*/ 353 h 849"/>
              <a:gd name="T70" fmla="*/ 262 w 266"/>
              <a:gd name="T71" fmla="*/ 205 h 849"/>
              <a:gd name="T72" fmla="*/ 266 w 266"/>
              <a:gd name="T73" fmla="*/ 178 h 849"/>
              <a:gd name="T74" fmla="*/ 258 w 266"/>
              <a:gd name="T75" fmla="*/ 137 h 849"/>
              <a:gd name="T76" fmla="*/ 204 w 266"/>
              <a:gd name="T77" fmla="*/ 80 h 849"/>
              <a:gd name="T78" fmla="*/ 198 w 266"/>
              <a:gd name="T79" fmla="*/ 52 h 849"/>
              <a:gd name="T80" fmla="*/ 191 w 266"/>
              <a:gd name="T81" fmla="*/ 44 h 849"/>
              <a:gd name="T82" fmla="*/ 170 w 266"/>
              <a:gd name="T83" fmla="*/ 42 h 849"/>
              <a:gd name="T84" fmla="*/ 153 w 266"/>
              <a:gd name="T85" fmla="*/ 21 h 849"/>
              <a:gd name="T86" fmla="*/ 139 w 266"/>
              <a:gd name="T87" fmla="*/ 14 h 849"/>
              <a:gd name="T88" fmla="*/ 82 w 266"/>
              <a:gd name="T89" fmla="*/ 14 h 849"/>
              <a:gd name="T90" fmla="*/ 54 w 266"/>
              <a:gd name="T91" fmla="*/ 50 h 849"/>
              <a:gd name="T92" fmla="*/ 68 w 266"/>
              <a:gd name="T93" fmla="*/ 44 h 849"/>
              <a:gd name="T94" fmla="*/ 123 w 266"/>
              <a:gd name="T95" fmla="*/ 59 h 849"/>
              <a:gd name="T96" fmla="*/ 127 w 266"/>
              <a:gd name="T97" fmla="*/ 100 h 849"/>
              <a:gd name="T98" fmla="*/ 130 w 266"/>
              <a:gd name="T99" fmla="*/ 126 h 849"/>
              <a:gd name="T100" fmla="*/ 139 w 266"/>
              <a:gd name="T101" fmla="*/ 152 h 849"/>
              <a:gd name="T102" fmla="*/ 120 w 266"/>
              <a:gd name="T103" fmla="*/ 152 h 849"/>
              <a:gd name="T104" fmla="*/ 82 w 266"/>
              <a:gd name="T105" fmla="*/ 148 h 849"/>
              <a:gd name="T106" fmla="*/ 45 w 266"/>
              <a:gd name="T107" fmla="*/ 96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6" h="849">
                <a:moveTo>
                  <a:pt x="79" y="3"/>
                </a:moveTo>
                <a:lnTo>
                  <a:pt x="68" y="0"/>
                </a:lnTo>
                <a:lnTo>
                  <a:pt x="52" y="3"/>
                </a:lnTo>
                <a:lnTo>
                  <a:pt x="52" y="3"/>
                </a:lnTo>
                <a:lnTo>
                  <a:pt x="47" y="18"/>
                </a:lnTo>
                <a:lnTo>
                  <a:pt x="44" y="27"/>
                </a:lnTo>
                <a:lnTo>
                  <a:pt x="41" y="33"/>
                </a:lnTo>
                <a:lnTo>
                  <a:pt x="41" y="33"/>
                </a:lnTo>
                <a:lnTo>
                  <a:pt x="34" y="49"/>
                </a:lnTo>
                <a:lnTo>
                  <a:pt x="21" y="84"/>
                </a:lnTo>
                <a:lnTo>
                  <a:pt x="7" y="120"/>
                </a:lnTo>
                <a:lnTo>
                  <a:pt x="3" y="134"/>
                </a:lnTo>
                <a:lnTo>
                  <a:pt x="0" y="141"/>
                </a:lnTo>
                <a:lnTo>
                  <a:pt x="0" y="141"/>
                </a:lnTo>
                <a:lnTo>
                  <a:pt x="0" y="147"/>
                </a:lnTo>
                <a:lnTo>
                  <a:pt x="3" y="150"/>
                </a:lnTo>
                <a:lnTo>
                  <a:pt x="5" y="153"/>
                </a:lnTo>
                <a:lnTo>
                  <a:pt x="7" y="155"/>
                </a:lnTo>
                <a:lnTo>
                  <a:pt x="7" y="155"/>
                </a:lnTo>
                <a:lnTo>
                  <a:pt x="11" y="159"/>
                </a:lnTo>
                <a:lnTo>
                  <a:pt x="18" y="165"/>
                </a:lnTo>
                <a:lnTo>
                  <a:pt x="39" y="178"/>
                </a:lnTo>
                <a:lnTo>
                  <a:pt x="68" y="196"/>
                </a:lnTo>
                <a:lnTo>
                  <a:pt x="68" y="208"/>
                </a:lnTo>
                <a:lnTo>
                  <a:pt x="68" y="208"/>
                </a:lnTo>
                <a:lnTo>
                  <a:pt x="74" y="208"/>
                </a:lnTo>
                <a:lnTo>
                  <a:pt x="79" y="211"/>
                </a:lnTo>
                <a:lnTo>
                  <a:pt x="81" y="213"/>
                </a:lnTo>
                <a:lnTo>
                  <a:pt x="82" y="216"/>
                </a:lnTo>
                <a:lnTo>
                  <a:pt x="82" y="216"/>
                </a:lnTo>
                <a:lnTo>
                  <a:pt x="83" y="223"/>
                </a:lnTo>
                <a:lnTo>
                  <a:pt x="83" y="237"/>
                </a:lnTo>
                <a:lnTo>
                  <a:pt x="81" y="281"/>
                </a:lnTo>
                <a:lnTo>
                  <a:pt x="79" y="329"/>
                </a:lnTo>
                <a:lnTo>
                  <a:pt x="75" y="364"/>
                </a:lnTo>
                <a:lnTo>
                  <a:pt x="75" y="364"/>
                </a:lnTo>
                <a:lnTo>
                  <a:pt x="74" y="375"/>
                </a:lnTo>
                <a:lnTo>
                  <a:pt x="74" y="384"/>
                </a:lnTo>
                <a:lnTo>
                  <a:pt x="75" y="399"/>
                </a:lnTo>
                <a:lnTo>
                  <a:pt x="77" y="409"/>
                </a:lnTo>
                <a:lnTo>
                  <a:pt x="79" y="412"/>
                </a:lnTo>
                <a:lnTo>
                  <a:pt x="79" y="412"/>
                </a:lnTo>
                <a:lnTo>
                  <a:pt x="80" y="413"/>
                </a:lnTo>
                <a:lnTo>
                  <a:pt x="82" y="413"/>
                </a:lnTo>
                <a:lnTo>
                  <a:pt x="83" y="416"/>
                </a:lnTo>
                <a:lnTo>
                  <a:pt x="82" y="419"/>
                </a:lnTo>
                <a:lnTo>
                  <a:pt x="82" y="419"/>
                </a:lnTo>
                <a:lnTo>
                  <a:pt x="82" y="432"/>
                </a:lnTo>
                <a:lnTo>
                  <a:pt x="83" y="456"/>
                </a:lnTo>
                <a:lnTo>
                  <a:pt x="91" y="528"/>
                </a:lnTo>
                <a:lnTo>
                  <a:pt x="98" y="605"/>
                </a:lnTo>
                <a:lnTo>
                  <a:pt x="102" y="655"/>
                </a:lnTo>
                <a:lnTo>
                  <a:pt x="102" y="655"/>
                </a:lnTo>
                <a:lnTo>
                  <a:pt x="102" y="685"/>
                </a:lnTo>
                <a:lnTo>
                  <a:pt x="102" y="723"/>
                </a:lnTo>
                <a:lnTo>
                  <a:pt x="100" y="755"/>
                </a:lnTo>
                <a:lnTo>
                  <a:pt x="102" y="769"/>
                </a:lnTo>
                <a:lnTo>
                  <a:pt x="102" y="769"/>
                </a:lnTo>
                <a:lnTo>
                  <a:pt x="106" y="776"/>
                </a:lnTo>
                <a:lnTo>
                  <a:pt x="108" y="781"/>
                </a:lnTo>
                <a:lnTo>
                  <a:pt x="109" y="784"/>
                </a:lnTo>
                <a:lnTo>
                  <a:pt x="109" y="784"/>
                </a:lnTo>
                <a:lnTo>
                  <a:pt x="109" y="787"/>
                </a:lnTo>
                <a:lnTo>
                  <a:pt x="108" y="790"/>
                </a:lnTo>
                <a:lnTo>
                  <a:pt x="105" y="792"/>
                </a:lnTo>
                <a:lnTo>
                  <a:pt x="105" y="792"/>
                </a:lnTo>
                <a:lnTo>
                  <a:pt x="102" y="797"/>
                </a:lnTo>
                <a:lnTo>
                  <a:pt x="98" y="804"/>
                </a:lnTo>
                <a:lnTo>
                  <a:pt x="94" y="813"/>
                </a:lnTo>
                <a:lnTo>
                  <a:pt x="89" y="818"/>
                </a:lnTo>
                <a:lnTo>
                  <a:pt x="89" y="818"/>
                </a:lnTo>
                <a:lnTo>
                  <a:pt x="85" y="824"/>
                </a:lnTo>
                <a:lnTo>
                  <a:pt x="80" y="830"/>
                </a:lnTo>
                <a:lnTo>
                  <a:pt x="77" y="834"/>
                </a:lnTo>
                <a:lnTo>
                  <a:pt x="76" y="838"/>
                </a:lnTo>
                <a:lnTo>
                  <a:pt x="76" y="840"/>
                </a:lnTo>
                <a:lnTo>
                  <a:pt x="79" y="844"/>
                </a:lnTo>
                <a:lnTo>
                  <a:pt x="79" y="844"/>
                </a:lnTo>
                <a:lnTo>
                  <a:pt x="82" y="845"/>
                </a:lnTo>
                <a:lnTo>
                  <a:pt x="86" y="846"/>
                </a:lnTo>
                <a:lnTo>
                  <a:pt x="92" y="846"/>
                </a:lnTo>
                <a:lnTo>
                  <a:pt x="99" y="845"/>
                </a:lnTo>
                <a:lnTo>
                  <a:pt x="105" y="844"/>
                </a:lnTo>
                <a:lnTo>
                  <a:pt x="105" y="844"/>
                </a:lnTo>
                <a:lnTo>
                  <a:pt x="111" y="842"/>
                </a:lnTo>
                <a:lnTo>
                  <a:pt x="120" y="838"/>
                </a:lnTo>
                <a:lnTo>
                  <a:pt x="129" y="834"/>
                </a:lnTo>
                <a:lnTo>
                  <a:pt x="134" y="833"/>
                </a:lnTo>
                <a:lnTo>
                  <a:pt x="139" y="833"/>
                </a:lnTo>
                <a:lnTo>
                  <a:pt x="139" y="833"/>
                </a:lnTo>
                <a:lnTo>
                  <a:pt x="150" y="833"/>
                </a:lnTo>
                <a:lnTo>
                  <a:pt x="152" y="833"/>
                </a:lnTo>
                <a:lnTo>
                  <a:pt x="153" y="828"/>
                </a:lnTo>
                <a:lnTo>
                  <a:pt x="153" y="828"/>
                </a:lnTo>
                <a:lnTo>
                  <a:pt x="155" y="820"/>
                </a:lnTo>
                <a:lnTo>
                  <a:pt x="155" y="808"/>
                </a:lnTo>
                <a:lnTo>
                  <a:pt x="153" y="792"/>
                </a:lnTo>
                <a:lnTo>
                  <a:pt x="153" y="792"/>
                </a:lnTo>
                <a:lnTo>
                  <a:pt x="158" y="790"/>
                </a:lnTo>
                <a:lnTo>
                  <a:pt x="161" y="789"/>
                </a:lnTo>
                <a:lnTo>
                  <a:pt x="161" y="789"/>
                </a:lnTo>
                <a:lnTo>
                  <a:pt x="161" y="789"/>
                </a:lnTo>
                <a:lnTo>
                  <a:pt x="158" y="780"/>
                </a:lnTo>
                <a:lnTo>
                  <a:pt x="156" y="762"/>
                </a:lnTo>
                <a:lnTo>
                  <a:pt x="150" y="728"/>
                </a:lnTo>
                <a:lnTo>
                  <a:pt x="150" y="728"/>
                </a:lnTo>
                <a:lnTo>
                  <a:pt x="151" y="693"/>
                </a:lnTo>
                <a:lnTo>
                  <a:pt x="153" y="626"/>
                </a:lnTo>
                <a:lnTo>
                  <a:pt x="157" y="561"/>
                </a:lnTo>
                <a:lnTo>
                  <a:pt x="157" y="532"/>
                </a:lnTo>
                <a:lnTo>
                  <a:pt x="157" y="532"/>
                </a:lnTo>
                <a:lnTo>
                  <a:pt x="157" y="524"/>
                </a:lnTo>
                <a:lnTo>
                  <a:pt x="158" y="511"/>
                </a:lnTo>
                <a:lnTo>
                  <a:pt x="159" y="497"/>
                </a:lnTo>
                <a:lnTo>
                  <a:pt x="161" y="491"/>
                </a:lnTo>
                <a:lnTo>
                  <a:pt x="161" y="491"/>
                </a:lnTo>
                <a:lnTo>
                  <a:pt x="163" y="492"/>
                </a:lnTo>
                <a:lnTo>
                  <a:pt x="165" y="498"/>
                </a:lnTo>
                <a:lnTo>
                  <a:pt x="169" y="506"/>
                </a:lnTo>
                <a:lnTo>
                  <a:pt x="173" y="516"/>
                </a:lnTo>
                <a:lnTo>
                  <a:pt x="173" y="516"/>
                </a:lnTo>
                <a:lnTo>
                  <a:pt x="177" y="549"/>
                </a:lnTo>
                <a:lnTo>
                  <a:pt x="185" y="605"/>
                </a:lnTo>
                <a:lnTo>
                  <a:pt x="194" y="684"/>
                </a:lnTo>
                <a:lnTo>
                  <a:pt x="194" y="684"/>
                </a:lnTo>
                <a:lnTo>
                  <a:pt x="196" y="738"/>
                </a:lnTo>
                <a:lnTo>
                  <a:pt x="197" y="774"/>
                </a:lnTo>
                <a:lnTo>
                  <a:pt x="197" y="786"/>
                </a:lnTo>
                <a:lnTo>
                  <a:pt x="198" y="792"/>
                </a:lnTo>
                <a:lnTo>
                  <a:pt x="198" y="792"/>
                </a:lnTo>
                <a:lnTo>
                  <a:pt x="205" y="796"/>
                </a:lnTo>
                <a:lnTo>
                  <a:pt x="205" y="796"/>
                </a:lnTo>
                <a:lnTo>
                  <a:pt x="205" y="813"/>
                </a:lnTo>
                <a:lnTo>
                  <a:pt x="205" y="825"/>
                </a:lnTo>
                <a:lnTo>
                  <a:pt x="205" y="833"/>
                </a:lnTo>
                <a:lnTo>
                  <a:pt x="205" y="833"/>
                </a:lnTo>
                <a:lnTo>
                  <a:pt x="206" y="837"/>
                </a:lnTo>
                <a:lnTo>
                  <a:pt x="209" y="840"/>
                </a:lnTo>
                <a:lnTo>
                  <a:pt x="214" y="845"/>
                </a:lnTo>
                <a:lnTo>
                  <a:pt x="216" y="846"/>
                </a:lnTo>
                <a:lnTo>
                  <a:pt x="221" y="848"/>
                </a:lnTo>
                <a:lnTo>
                  <a:pt x="221" y="848"/>
                </a:lnTo>
                <a:lnTo>
                  <a:pt x="231" y="849"/>
                </a:lnTo>
                <a:lnTo>
                  <a:pt x="240" y="849"/>
                </a:lnTo>
                <a:lnTo>
                  <a:pt x="244" y="848"/>
                </a:lnTo>
                <a:lnTo>
                  <a:pt x="247" y="845"/>
                </a:lnTo>
                <a:lnTo>
                  <a:pt x="250" y="842"/>
                </a:lnTo>
                <a:lnTo>
                  <a:pt x="251" y="837"/>
                </a:lnTo>
                <a:lnTo>
                  <a:pt x="251" y="837"/>
                </a:lnTo>
                <a:lnTo>
                  <a:pt x="250" y="824"/>
                </a:lnTo>
                <a:lnTo>
                  <a:pt x="247" y="810"/>
                </a:lnTo>
                <a:lnTo>
                  <a:pt x="243" y="792"/>
                </a:lnTo>
                <a:lnTo>
                  <a:pt x="243" y="792"/>
                </a:lnTo>
                <a:lnTo>
                  <a:pt x="243" y="778"/>
                </a:lnTo>
                <a:lnTo>
                  <a:pt x="243" y="769"/>
                </a:lnTo>
                <a:lnTo>
                  <a:pt x="243" y="769"/>
                </a:lnTo>
                <a:lnTo>
                  <a:pt x="249" y="766"/>
                </a:lnTo>
                <a:lnTo>
                  <a:pt x="252" y="762"/>
                </a:lnTo>
                <a:lnTo>
                  <a:pt x="253" y="761"/>
                </a:lnTo>
                <a:lnTo>
                  <a:pt x="255" y="758"/>
                </a:lnTo>
                <a:lnTo>
                  <a:pt x="255" y="758"/>
                </a:lnTo>
                <a:lnTo>
                  <a:pt x="246" y="666"/>
                </a:lnTo>
                <a:lnTo>
                  <a:pt x="241" y="603"/>
                </a:lnTo>
                <a:lnTo>
                  <a:pt x="239" y="569"/>
                </a:lnTo>
                <a:lnTo>
                  <a:pt x="239" y="412"/>
                </a:lnTo>
                <a:lnTo>
                  <a:pt x="239" y="412"/>
                </a:lnTo>
                <a:lnTo>
                  <a:pt x="244" y="407"/>
                </a:lnTo>
                <a:lnTo>
                  <a:pt x="246" y="403"/>
                </a:lnTo>
                <a:lnTo>
                  <a:pt x="246" y="398"/>
                </a:lnTo>
                <a:lnTo>
                  <a:pt x="246" y="398"/>
                </a:lnTo>
                <a:lnTo>
                  <a:pt x="245" y="387"/>
                </a:lnTo>
                <a:lnTo>
                  <a:pt x="244" y="377"/>
                </a:lnTo>
                <a:lnTo>
                  <a:pt x="239" y="364"/>
                </a:lnTo>
                <a:lnTo>
                  <a:pt x="239" y="364"/>
                </a:lnTo>
                <a:lnTo>
                  <a:pt x="237" y="353"/>
                </a:lnTo>
                <a:lnTo>
                  <a:pt x="235" y="340"/>
                </a:lnTo>
                <a:lnTo>
                  <a:pt x="235" y="306"/>
                </a:lnTo>
                <a:lnTo>
                  <a:pt x="235" y="264"/>
                </a:lnTo>
                <a:lnTo>
                  <a:pt x="235" y="264"/>
                </a:lnTo>
                <a:lnTo>
                  <a:pt x="262" y="205"/>
                </a:lnTo>
                <a:lnTo>
                  <a:pt x="262" y="205"/>
                </a:lnTo>
                <a:lnTo>
                  <a:pt x="264" y="195"/>
                </a:lnTo>
                <a:lnTo>
                  <a:pt x="266" y="187"/>
                </a:lnTo>
                <a:lnTo>
                  <a:pt x="266" y="178"/>
                </a:lnTo>
                <a:lnTo>
                  <a:pt x="266" y="178"/>
                </a:lnTo>
                <a:lnTo>
                  <a:pt x="264" y="163"/>
                </a:lnTo>
                <a:lnTo>
                  <a:pt x="262" y="149"/>
                </a:lnTo>
                <a:lnTo>
                  <a:pt x="261" y="143"/>
                </a:lnTo>
                <a:lnTo>
                  <a:pt x="258" y="137"/>
                </a:lnTo>
                <a:lnTo>
                  <a:pt x="258" y="137"/>
                </a:lnTo>
                <a:lnTo>
                  <a:pt x="253" y="131"/>
                </a:lnTo>
                <a:lnTo>
                  <a:pt x="247" y="124"/>
                </a:lnTo>
                <a:lnTo>
                  <a:pt x="231" y="106"/>
                </a:lnTo>
                <a:lnTo>
                  <a:pt x="209" y="85"/>
                </a:lnTo>
                <a:lnTo>
                  <a:pt x="204" y="80"/>
                </a:lnTo>
                <a:lnTo>
                  <a:pt x="204" y="80"/>
                </a:lnTo>
                <a:lnTo>
                  <a:pt x="202" y="59"/>
                </a:lnTo>
                <a:lnTo>
                  <a:pt x="202" y="59"/>
                </a:lnTo>
                <a:lnTo>
                  <a:pt x="202" y="55"/>
                </a:lnTo>
                <a:lnTo>
                  <a:pt x="198" y="52"/>
                </a:lnTo>
                <a:lnTo>
                  <a:pt x="198" y="52"/>
                </a:lnTo>
                <a:lnTo>
                  <a:pt x="194" y="47"/>
                </a:lnTo>
                <a:lnTo>
                  <a:pt x="193" y="46"/>
                </a:lnTo>
                <a:lnTo>
                  <a:pt x="191" y="44"/>
                </a:lnTo>
                <a:lnTo>
                  <a:pt x="191" y="44"/>
                </a:lnTo>
                <a:lnTo>
                  <a:pt x="185" y="42"/>
                </a:lnTo>
                <a:lnTo>
                  <a:pt x="176" y="41"/>
                </a:lnTo>
                <a:lnTo>
                  <a:pt x="176" y="41"/>
                </a:lnTo>
                <a:lnTo>
                  <a:pt x="173" y="41"/>
                </a:lnTo>
                <a:lnTo>
                  <a:pt x="170" y="42"/>
                </a:lnTo>
                <a:lnTo>
                  <a:pt x="157" y="26"/>
                </a:lnTo>
                <a:lnTo>
                  <a:pt x="157" y="26"/>
                </a:lnTo>
                <a:lnTo>
                  <a:pt x="159" y="26"/>
                </a:lnTo>
                <a:lnTo>
                  <a:pt x="158" y="25"/>
                </a:lnTo>
                <a:lnTo>
                  <a:pt x="153" y="21"/>
                </a:lnTo>
                <a:lnTo>
                  <a:pt x="153" y="21"/>
                </a:lnTo>
                <a:lnTo>
                  <a:pt x="143" y="15"/>
                </a:lnTo>
                <a:lnTo>
                  <a:pt x="140" y="14"/>
                </a:lnTo>
                <a:lnTo>
                  <a:pt x="139" y="14"/>
                </a:lnTo>
                <a:lnTo>
                  <a:pt x="139" y="14"/>
                </a:lnTo>
                <a:lnTo>
                  <a:pt x="135" y="14"/>
                </a:lnTo>
                <a:lnTo>
                  <a:pt x="130" y="14"/>
                </a:lnTo>
                <a:lnTo>
                  <a:pt x="130" y="14"/>
                </a:lnTo>
                <a:lnTo>
                  <a:pt x="123" y="18"/>
                </a:lnTo>
                <a:lnTo>
                  <a:pt x="82" y="14"/>
                </a:lnTo>
                <a:lnTo>
                  <a:pt x="82" y="7"/>
                </a:lnTo>
                <a:lnTo>
                  <a:pt x="79" y="3"/>
                </a:lnTo>
                <a:close/>
                <a:moveTo>
                  <a:pt x="52" y="52"/>
                </a:moveTo>
                <a:lnTo>
                  <a:pt x="52" y="52"/>
                </a:lnTo>
                <a:lnTo>
                  <a:pt x="54" y="50"/>
                </a:lnTo>
                <a:lnTo>
                  <a:pt x="57" y="49"/>
                </a:lnTo>
                <a:lnTo>
                  <a:pt x="64" y="48"/>
                </a:lnTo>
                <a:lnTo>
                  <a:pt x="64" y="48"/>
                </a:lnTo>
                <a:lnTo>
                  <a:pt x="67" y="46"/>
                </a:lnTo>
                <a:lnTo>
                  <a:pt x="68" y="44"/>
                </a:lnTo>
                <a:lnTo>
                  <a:pt x="71" y="48"/>
                </a:lnTo>
                <a:lnTo>
                  <a:pt x="71" y="59"/>
                </a:lnTo>
                <a:lnTo>
                  <a:pt x="79" y="62"/>
                </a:lnTo>
                <a:lnTo>
                  <a:pt x="120" y="62"/>
                </a:lnTo>
                <a:lnTo>
                  <a:pt x="123" y="59"/>
                </a:lnTo>
                <a:lnTo>
                  <a:pt x="123" y="59"/>
                </a:lnTo>
                <a:lnTo>
                  <a:pt x="126" y="79"/>
                </a:lnTo>
                <a:lnTo>
                  <a:pt x="127" y="93"/>
                </a:lnTo>
                <a:lnTo>
                  <a:pt x="127" y="100"/>
                </a:lnTo>
                <a:lnTo>
                  <a:pt x="127" y="100"/>
                </a:lnTo>
                <a:lnTo>
                  <a:pt x="127" y="108"/>
                </a:lnTo>
                <a:lnTo>
                  <a:pt x="127" y="119"/>
                </a:lnTo>
                <a:lnTo>
                  <a:pt x="127" y="119"/>
                </a:lnTo>
                <a:lnTo>
                  <a:pt x="129" y="123"/>
                </a:lnTo>
                <a:lnTo>
                  <a:pt x="130" y="126"/>
                </a:lnTo>
                <a:lnTo>
                  <a:pt x="135" y="130"/>
                </a:lnTo>
                <a:lnTo>
                  <a:pt x="135" y="130"/>
                </a:lnTo>
                <a:lnTo>
                  <a:pt x="139" y="131"/>
                </a:lnTo>
                <a:lnTo>
                  <a:pt x="143" y="134"/>
                </a:lnTo>
                <a:lnTo>
                  <a:pt x="139" y="152"/>
                </a:lnTo>
                <a:lnTo>
                  <a:pt x="139" y="152"/>
                </a:lnTo>
                <a:lnTo>
                  <a:pt x="133" y="154"/>
                </a:lnTo>
                <a:lnTo>
                  <a:pt x="128" y="154"/>
                </a:lnTo>
                <a:lnTo>
                  <a:pt x="120" y="152"/>
                </a:lnTo>
                <a:lnTo>
                  <a:pt x="120" y="152"/>
                </a:lnTo>
                <a:lnTo>
                  <a:pt x="106" y="147"/>
                </a:lnTo>
                <a:lnTo>
                  <a:pt x="102" y="144"/>
                </a:lnTo>
                <a:lnTo>
                  <a:pt x="98" y="144"/>
                </a:lnTo>
                <a:lnTo>
                  <a:pt x="98" y="144"/>
                </a:lnTo>
                <a:lnTo>
                  <a:pt x="82" y="148"/>
                </a:lnTo>
                <a:lnTo>
                  <a:pt x="71" y="148"/>
                </a:lnTo>
                <a:lnTo>
                  <a:pt x="38" y="141"/>
                </a:lnTo>
                <a:lnTo>
                  <a:pt x="38" y="141"/>
                </a:lnTo>
                <a:lnTo>
                  <a:pt x="41" y="123"/>
                </a:lnTo>
                <a:lnTo>
                  <a:pt x="45" y="96"/>
                </a:lnTo>
                <a:lnTo>
                  <a:pt x="45" y="96"/>
                </a:lnTo>
                <a:lnTo>
                  <a:pt x="50" y="71"/>
                </a:lnTo>
                <a:lnTo>
                  <a:pt x="52" y="52"/>
                </a:lnTo>
                <a:lnTo>
                  <a:pt x="52" y="5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4">
            <a:extLst>
              <a:ext uri="{FF2B5EF4-FFF2-40B4-BE49-F238E27FC236}">
                <a16:creationId xmlns:a16="http://schemas.microsoft.com/office/drawing/2014/main" id="{9049E8D9-E168-4D25-B549-62D70BBB2A09}"/>
              </a:ext>
            </a:extLst>
          </p:cNvPr>
          <p:cNvSpPr>
            <a:spLocks noEditPoints="1"/>
          </p:cNvSpPr>
          <p:nvPr/>
        </p:nvSpPr>
        <p:spPr bwMode="auto">
          <a:xfrm>
            <a:off x="4587401" y="2757750"/>
            <a:ext cx="661524" cy="1639351"/>
          </a:xfrm>
          <a:custGeom>
            <a:avLst/>
            <a:gdLst>
              <a:gd name="T0" fmla="*/ 189 w 366"/>
              <a:gd name="T1" fmla="*/ 69 h 907"/>
              <a:gd name="T2" fmla="*/ 196 w 366"/>
              <a:gd name="T3" fmla="*/ 39 h 907"/>
              <a:gd name="T4" fmla="*/ 184 w 366"/>
              <a:gd name="T5" fmla="*/ 23 h 907"/>
              <a:gd name="T6" fmla="*/ 170 w 366"/>
              <a:gd name="T7" fmla="*/ 16 h 907"/>
              <a:gd name="T8" fmla="*/ 158 w 366"/>
              <a:gd name="T9" fmla="*/ 4 h 907"/>
              <a:gd name="T10" fmla="*/ 129 w 366"/>
              <a:gd name="T11" fmla="*/ 0 h 907"/>
              <a:gd name="T12" fmla="*/ 112 w 366"/>
              <a:gd name="T13" fmla="*/ 16 h 907"/>
              <a:gd name="T14" fmla="*/ 79 w 366"/>
              <a:gd name="T15" fmla="*/ 27 h 907"/>
              <a:gd name="T16" fmla="*/ 77 w 366"/>
              <a:gd name="T17" fmla="*/ 84 h 907"/>
              <a:gd name="T18" fmla="*/ 70 w 366"/>
              <a:gd name="T19" fmla="*/ 92 h 907"/>
              <a:gd name="T20" fmla="*/ 77 w 366"/>
              <a:gd name="T21" fmla="*/ 118 h 907"/>
              <a:gd name="T22" fmla="*/ 79 w 366"/>
              <a:gd name="T23" fmla="*/ 128 h 907"/>
              <a:gd name="T24" fmla="*/ 54 w 366"/>
              <a:gd name="T25" fmla="*/ 145 h 907"/>
              <a:gd name="T26" fmla="*/ 12 w 366"/>
              <a:gd name="T27" fmla="*/ 175 h 907"/>
              <a:gd name="T28" fmla="*/ 0 w 366"/>
              <a:gd name="T29" fmla="*/ 263 h 907"/>
              <a:gd name="T30" fmla="*/ 27 w 366"/>
              <a:gd name="T31" fmla="*/ 305 h 907"/>
              <a:gd name="T32" fmla="*/ 25 w 366"/>
              <a:gd name="T33" fmla="*/ 347 h 907"/>
              <a:gd name="T34" fmla="*/ 10 w 366"/>
              <a:gd name="T35" fmla="*/ 444 h 907"/>
              <a:gd name="T36" fmla="*/ 22 w 366"/>
              <a:gd name="T37" fmla="*/ 522 h 907"/>
              <a:gd name="T38" fmla="*/ 42 w 366"/>
              <a:gd name="T39" fmla="*/ 668 h 907"/>
              <a:gd name="T40" fmla="*/ 60 w 366"/>
              <a:gd name="T41" fmla="*/ 785 h 907"/>
              <a:gd name="T42" fmla="*/ 79 w 366"/>
              <a:gd name="T43" fmla="*/ 848 h 907"/>
              <a:gd name="T44" fmla="*/ 73 w 366"/>
              <a:gd name="T45" fmla="*/ 884 h 907"/>
              <a:gd name="T46" fmla="*/ 73 w 366"/>
              <a:gd name="T47" fmla="*/ 895 h 907"/>
              <a:gd name="T48" fmla="*/ 138 w 366"/>
              <a:gd name="T49" fmla="*/ 895 h 907"/>
              <a:gd name="T50" fmla="*/ 129 w 366"/>
              <a:gd name="T51" fmla="*/ 826 h 907"/>
              <a:gd name="T52" fmla="*/ 137 w 366"/>
              <a:gd name="T53" fmla="*/ 778 h 907"/>
              <a:gd name="T54" fmla="*/ 131 w 366"/>
              <a:gd name="T55" fmla="*/ 739 h 907"/>
              <a:gd name="T56" fmla="*/ 131 w 366"/>
              <a:gd name="T57" fmla="*/ 671 h 907"/>
              <a:gd name="T58" fmla="*/ 142 w 366"/>
              <a:gd name="T59" fmla="*/ 602 h 907"/>
              <a:gd name="T60" fmla="*/ 166 w 366"/>
              <a:gd name="T61" fmla="*/ 662 h 907"/>
              <a:gd name="T62" fmla="*/ 193 w 366"/>
              <a:gd name="T63" fmla="*/ 758 h 907"/>
              <a:gd name="T64" fmla="*/ 215 w 366"/>
              <a:gd name="T65" fmla="*/ 823 h 907"/>
              <a:gd name="T66" fmla="*/ 228 w 366"/>
              <a:gd name="T67" fmla="*/ 856 h 907"/>
              <a:gd name="T68" fmla="*/ 229 w 366"/>
              <a:gd name="T69" fmla="*/ 876 h 907"/>
              <a:gd name="T70" fmla="*/ 228 w 366"/>
              <a:gd name="T71" fmla="*/ 902 h 907"/>
              <a:gd name="T72" fmla="*/ 316 w 366"/>
              <a:gd name="T73" fmla="*/ 907 h 907"/>
              <a:gd name="T74" fmla="*/ 364 w 366"/>
              <a:gd name="T75" fmla="*/ 902 h 907"/>
              <a:gd name="T76" fmla="*/ 354 w 366"/>
              <a:gd name="T77" fmla="*/ 888 h 907"/>
              <a:gd name="T78" fmla="*/ 277 w 366"/>
              <a:gd name="T79" fmla="*/ 837 h 907"/>
              <a:gd name="T80" fmla="*/ 249 w 366"/>
              <a:gd name="T81" fmla="*/ 777 h 907"/>
              <a:gd name="T82" fmla="*/ 231 w 366"/>
              <a:gd name="T83" fmla="*/ 700 h 907"/>
              <a:gd name="T84" fmla="*/ 214 w 366"/>
              <a:gd name="T85" fmla="*/ 618 h 907"/>
              <a:gd name="T86" fmla="*/ 217 w 366"/>
              <a:gd name="T87" fmla="*/ 497 h 907"/>
              <a:gd name="T88" fmla="*/ 224 w 366"/>
              <a:gd name="T89" fmla="*/ 491 h 907"/>
              <a:gd name="T90" fmla="*/ 236 w 366"/>
              <a:gd name="T91" fmla="*/ 511 h 907"/>
              <a:gd name="T92" fmla="*/ 241 w 366"/>
              <a:gd name="T93" fmla="*/ 514 h 907"/>
              <a:gd name="T94" fmla="*/ 247 w 366"/>
              <a:gd name="T95" fmla="*/ 490 h 907"/>
              <a:gd name="T96" fmla="*/ 219 w 366"/>
              <a:gd name="T97" fmla="*/ 427 h 907"/>
              <a:gd name="T98" fmla="*/ 205 w 366"/>
              <a:gd name="T99" fmla="*/ 320 h 907"/>
              <a:gd name="T100" fmla="*/ 203 w 366"/>
              <a:gd name="T101" fmla="*/ 280 h 907"/>
              <a:gd name="T102" fmla="*/ 193 w 366"/>
              <a:gd name="T103" fmla="*/ 182 h 907"/>
              <a:gd name="T104" fmla="*/ 196 w 366"/>
              <a:gd name="T105" fmla="*/ 157 h 907"/>
              <a:gd name="T106" fmla="*/ 205 w 366"/>
              <a:gd name="T107" fmla="*/ 129 h 907"/>
              <a:gd name="T108" fmla="*/ 177 w 366"/>
              <a:gd name="T109" fmla="*/ 84 h 907"/>
              <a:gd name="T110" fmla="*/ 179 w 366"/>
              <a:gd name="T111" fmla="*/ 136 h 907"/>
              <a:gd name="T112" fmla="*/ 189 w 366"/>
              <a:gd name="T113" fmla="*/ 125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6" h="907">
                <a:moveTo>
                  <a:pt x="177" y="84"/>
                </a:moveTo>
                <a:lnTo>
                  <a:pt x="177" y="84"/>
                </a:lnTo>
                <a:lnTo>
                  <a:pt x="183" y="77"/>
                </a:lnTo>
                <a:lnTo>
                  <a:pt x="188" y="72"/>
                </a:lnTo>
                <a:lnTo>
                  <a:pt x="189" y="69"/>
                </a:lnTo>
                <a:lnTo>
                  <a:pt x="189" y="69"/>
                </a:lnTo>
                <a:lnTo>
                  <a:pt x="189" y="64"/>
                </a:lnTo>
                <a:lnTo>
                  <a:pt x="191" y="54"/>
                </a:lnTo>
                <a:lnTo>
                  <a:pt x="196" y="39"/>
                </a:lnTo>
                <a:lnTo>
                  <a:pt x="196" y="39"/>
                </a:lnTo>
                <a:lnTo>
                  <a:pt x="196" y="37"/>
                </a:lnTo>
                <a:lnTo>
                  <a:pt x="196" y="35"/>
                </a:lnTo>
                <a:lnTo>
                  <a:pt x="193" y="31"/>
                </a:lnTo>
                <a:lnTo>
                  <a:pt x="189" y="28"/>
                </a:lnTo>
                <a:lnTo>
                  <a:pt x="184" y="23"/>
                </a:lnTo>
                <a:lnTo>
                  <a:pt x="184" y="23"/>
                </a:lnTo>
                <a:lnTo>
                  <a:pt x="182" y="19"/>
                </a:lnTo>
                <a:lnTo>
                  <a:pt x="178" y="18"/>
                </a:lnTo>
                <a:lnTo>
                  <a:pt x="173" y="17"/>
                </a:lnTo>
                <a:lnTo>
                  <a:pt x="170" y="16"/>
                </a:lnTo>
                <a:lnTo>
                  <a:pt x="170" y="16"/>
                </a:lnTo>
                <a:lnTo>
                  <a:pt x="166" y="13"/>
                </a:lnTo>
                <a:lnTo>
                  <a:pt x="164" y="10"/>
                </a:lnTo>
                <a:lnTo>
                  <a:pt x="161" y="7"/>
                </a:lnTo>
                <a:lnTo>
                  <a:pt x="158" y="4"/>
                </a:lnTo>
                <a:lnTo>
                  <a:pt x="158" y="4"/>
                </a:lnTo>
                <a:lnTo>
                  <a:pt x="155" y="2"/>
                </a:lnTo>
                <a:lnTo>
                  <a:pt x="150" y="2"/>
                </a:lnTo>
                <a:lnTo>
                  <a:pt x="139" y="0"/>
                </a:lnTo>
                <a:lnTo>
                  <a:pt x="129" y="0"/>
                </a:lnTo>
                <a:lnTo>
                  <a:pt x="123" y="0"/>
                </a:lnTo>
                <a:lnTo>
                  <a:pt x="123" y="0"/>
                </a:lnTo>
                <a:lnTo>
                  <a:pt x="117" y="8"/>
                </a:lnTo>
                <a:lnTo>
                  <a:pt x="112" y="16"/>
                </a:lnTo>
                <a:lnTo>
                  <a:pt x="112" y="16"/>
                </a:lnTo>
                <a:lnTo>
                  <a:pt x="106" y="16"/>
                </a:lnTo>
                <a:lnTo>
                  <a:pt x="95" y="18"/>
                </a:lnTo>
                <a:lnTo>
                  <a:pt x="89" y="21"/>
                </a:lnTo>
                <a:lnTo>
                  <a:pt x="83" y="23"/>
                </a:lnTo>
                <a:lnTo>
                  <a:pt x="79" y="27"/>
                </a:lnTo>
                <a:lnTo>
                  <a:pt x="78" y="29"/>
                </a:lnTo>
                <a:lnTo>
                  <a:pt x="77" y="31"/>
                </a:lnTo>
                <a:lnTo>
                  <a:pt x="77" y="31"/>
                </a:lnTo>
                <a:lnTo>
                  <a:pt x="77" y="63"/>
                </a:lnTo>
                <a:lnTo>
                  <a:pt x="77" y="84"/>
                </a:lnTo>
                <a:lnTo>
                  <a:pt x="77" y="84"/>
                </a:lnTo>
                <a:lnTo>
                  <a:pt x="74" y="86"/>
                </a:lnTo>
                <a:lnTo>
                  <a:pt x="72" y="88"/>
                </a:lnTo>
                <a:lnTo>
                  <a:pt x="70" y="92"/>
                </a:lnTo>
                <a:lnTo>
                  <a:pt x="70" y="92"/>
                </a:lnTo>
                <a:lnTo>
                  <a:pt x="68" y="99"/>
                </a:lnTo>
                <a:lnTo>
                  <a:pt x="70" y="107"/>
                </a:lnTo>
                <a:lnTo>
                  <a:pt x="72" y="115"/>
                </a:lnTo>
                <a:lnTo>
                  <a:pt x="74" y="117"/>
                </a:lnTo>
                <a:lnTo>
                  <a:pt x="77" y="118"/>
                </a:lnTo>
                <a:lnTo>
                  <a:pt x="77" y="118"/>
                </a:lnTo>
                <a:lnTo>
                  <a:pt x="79" y="119"/>
                </a:lnTo>
                <a:lnTo>
                  <a:pt x="80" y="121"/>
                </a:lnTo>
                <a:lnTo>
                  <a:pt x="80" y="124"/>
                </a:lnTo>
                <a:lnTo>
                  <a:pt x="79" y="128"/>
                </a:lnTo>
                <a:lnTo>
                  <a:pt x="77" y="130"/>
                </a:lnTo>
                <a:lnTo>
                  <a:pt x="77" y="130"/>
                </a:lnTo>
                <a:lnTo>
                  <a:pt x="66" y="136"/>
                </a:lnTo>
                <a:lnTo>
                  <a:pt x="54" y="145"/>
                </a:lnTo>
                <a:lnTo>
                  <a:pt x="54" y="145"/>
                </a:lnTo>
                <a:lnTo>
                  <a:pt x="35" y="157"/>
                </a:lnTo>
                <a:lnTo>
                  <a:pt x="21" y="165"/>
                </a:lnTo>
                <a:lnTo>
                  <a:pt x="15" y="170"/>
                </a:lnTo>
                <a:lnTo>
                  <a:pt x="12" y="175"/>
                </a:lnTo>
                <a:lnTo>
                  <a:pt x="12" y="175"/>
                </a:lnTo>
                <a:lnTo>
                  <a:pt x="8" y="183"/>
                </a:lnTo>
                <a:lnTo>
                  <a:pt x="6" y="194"/>
                </a:lnTo>
                <a:lnTo>
                  <a:pt x="2" y="222"/>
                </a:lnTo>
                <a:lnTo>
                  <a:pt x="0" y="249"/>
                </a:lnTo>
                <a:lnTo>
                  <a:pt x="0" y="263"/>
                </a:lnTo>
                <a:lnTo>
                  <a:pt x="0" y="263"/>
                </a:lnTo>
                <a:lnTo>
                  <a:pt x="4" y="270"/>
                </a:lnTo>
                <a:lnTo>
                  <a:pt x="12" y="282"/>
                </a:lnTo>
                <a:lnTo>
                  <a:pt x="27" y="305"/>
                </a:lnTo>
                <a:lnTo>
                  <a:pt x="27" y="305"/>
                </a:lnTo>
                <a:lnTo>
                  <a:pt x="29" y="308"/>
                </a:lnTo>
                <a:lnTo>
                  <a:pt x="29" y="311"/>
                </a:lnTo>
                <a:lnTo>
                  <a:pt x="29" y="321"/>
                </a:lnTo>
                <a:lnTo>
                  <a:pt x="27" y="334"/>
                </a:lnTo>
                <a:lnTo>
                  <a:pt x="25" y="347"/>
                </a:lnTo>
                <a:lnTo>
                  <a:pt x="20" y="379"/>
                </a:lnTo>
                <a:lnTo>
                  <a:pt x="15" y="408"/>
                </a:lnTo>
                <a:lnTo>
                  <a:pt x="15" y="408"/>
                </a:lnTo>
                <a:lnTo>
                  <a:pt x="13" y="429"/>
                </a:lnTo>
                <a:lnTo>
                  <a:pt x="10" y="444"/>
                </a:lnTo>
                <a:lnTo>
                  <a:pt x="8" y="454"/>
                </a:lnTo>
                <a:lnTo>
                  <a:pt x="19" y="454"/>
                </a:lnTo>
                <a:lnTo>
                  <a:pt x="19" y="454"/>
                </a:lnTo>
                <a:lnTo>
                  <a:pt x="21" y="495"/>
                </a:lnTo>
                <a:lnTo>
                  <a:pt x="22" y="522"/>
                </a:lnTo>
                <a:lnTo>
                  <a:pt x="22" y="537"/>
                </a:lnTo>
                <a:lnTo>
                  <a:pt x="22" y="537"/>
                </a:lnTo>
                <a:lnTo>
                  <a:pt x="26" y="561"/>
                </a:lnTo>
                <a:lnTo>
                  <a:pt x="33" y="613"/>
                </a:lnTo>
                <a:lnTo>
                  <a:pt x="42" y="668"/>
                </a:lnTo>
                <a:lnTo>
                  <a:pt x="47" y="701"/>
                </a:lnTo>
                <a:lnTo>
                  <a:pt x="47" y="701"/>
                </a:lnTo>
                <a:lnTo>
                  <a:pt x="49" y="723"/>
                </a:lnTo>
                <a:lnTo>
                  <a:pt x="54" y="754"/>
                </a:lnTo>
                <a:lnTo>
                  <a:pt x="60" y="785"/>
                </a:lnTo>
                <a:lnTo>
                  <a:pt x="66" y="807"/>
                </a:lnTo>
                <a:lnTo>
                  <a:pt x="66" y="807"/>
                </a:lnTo>
                <a:lnTo>
                  <a:pt x="71" y="823"/>
                </a:lnTo>
                <a:lnTo>
                  <a:pt x="76" y="837"/>
                </a:lnTo>
                <a:lnTo>
                  <a:pt x="79" y="848"/>
                </a:lnTo>
                <a:lnTo>
                  <a:pt x="80" y="853"/>
                </a:lnTo>
                <a:lnTo>
                  <a:pt x="80" y="853"/>
                </a:lnTo>
                <a:lnTo>
                  <a:pt x="78" y="866"/>
                </a:lnTo>
                <a:lnTo>
                  <a:pt x="73" y="884"/>
                </a:lnTo>
                <a:lnTo>
                  <a:pt x="73" y="884"/>
                </a:lnTo>
                <a:lnTo>
                  <a:pt x="72" y="889"/>
                </a:lnTo>
                <a:lnTo>
                  <a:pt x="71" y="894"/>
                </a:lnTo>
                <a:lnTo>
                  <a:pt x="72" y="895"/>
                </a:lnTo>
                <a:lnTo>
                  <a:pt x="73" y="895"/>
                </a:lnTo>
                <a:lnTo>
                  <a:pt x="73" y="895"/>
                </a:lnTo>
                <a:lnTo>
                  <a:pt x="84" y="895"/>
                </a:lnTo>
                <a:lnTo>
                  <a:pt x="107" y="896"/>
                </a:lnTo>
                <a:lnTo>
                  <a:pt x="129" y="896"/>
                </a:lnTo>
                <a:lnTo>
                  <a:pt x="136" y="896"/>
                </a:lnTo>
                <a:lnTo>
                  <a:pt x="138" y="895"/>
                </a:lnTo>
                <a:lnTo>
                  <a:pt x="138" y="895"/>
                </a:lnTo>
                <a:lnTo>
                  <a:pt x="132" y="873"/>
                </a:lnTo>
                <a:lnTo>
                  <a:pt x="127" y="853"/>
                </a:lnTo>
                <a:lnTo>
                  <a:pt x="127" y="853"/>
                </a:lnTo>
                <a:lnTo>
                  <a:pt x="129" y="826"/>
                </a:lnTo>
                <a:lnTo>
                  <a:pt x="131" y="803"/>
                </a:lnTo>
                <a:lnTo>
                  <a:pt x="132" y="793"/>
                </a:lnTo>
                <a:lnTo>
                  <a:pt x="135" y="784"/>
                </a:lnTo>
                <a:lnTo>
                  <a:pt x="135" y="784"/>
                </a:lnTo>
                <a:lnTo>
                  <a:pt x="137" y="778"/>
                </a:lnTo>
                <a:lnTo>
                  <a:pt x="137" y="773"/>
                </a:lnTo>
                <a:lnTo>
                  <a:pt x="137" y="767"/>
                </a:lnTo>
                <a:lnTo>
                  <a:pt x="136" y="762"/>
                </a:lnTo>
                <a:lnTo>
                  <a:pt x="133" y="753"/>
                </a:lnTo>
                <a:lnTo>
                  <a:pt x="131" y="739"/>
                </a:lnTo>
                <a:lnTo>
                  <a:pt x="131" y="739"/>
                </a:lnTo>
                <a:lnTo>
                  <a:pt x="130" y="723"/>
                </a:lnTo>
                <a:lnTo>
                  <a:pt x="130" y="704"/>
                </a:lnTo>
                <a:lnTo>
                  <a:pt x="131" y="671"/>
                </a:lnTo>
                <a:lnTo>
                  <a:pt x="131" y="671"/>
                </a:lnTo>
                <a:lnTo>
                  <a:pt x="132" y="653"/>
                </a:lnTo>
                <a:lnTo>
                  <a:pt x="136" y="631"/>
                </a:lnTo>
                <a:lnTo>
                  <a:pt x="139" y="612"/>
                </a:lnTo>
                <a:lnTo>
                  <a:pt x="142" y="602"/>
                </a:lnTo>
                <a:lnTo>
                  <a:pt x="142" y="602"/>
                </a:lnTo>
                <a:lnTo>
                  <a:pt x="143" y="602"/>
                </a:lnTo>
                <a:lnTo>
                  <a:pt x="144" y="603"/>
                </a:lnTo>
                <a:lnTo>
                  <a:pt x="147" y="608"/>
                </a:lnTo>
                <a:lnTo>
                  <a:pt x="154" y="627"/>
                </a:lnTo>
                <a:lnTo>
                  <a:pt x="166" y="662"/>
                </a:lnTo>
                <a:lnTo>
                  <a:pt x="166" y="662"/>
                </a:lnTo>
                <a:lnTo>
                  <a:pt x="179" y="714"/>
                </a:lnTo>
                <a:lnTo>
                  <a:pt x="188" y="744"/>
                </a:lnTo>
                <a:lnTo>
                  <a:pt x="190" y="754"/>
                </a:lnTo>
                <a:lnTo>
                  <a:pt x="193" y="758"/>
                </a:lnTo>
                <a:lnTo>
                  <a:pt x="193" y="758"/>
                </a:lnTo>
                <a:lnTo>
                  <a:pt x="194" y="760"/>
                </a:lnTo>
                <a:lnTo>
                  <a:pt x="196" y="766"/>
                </a:lnTo>
                <a:lnTo>
                  <a:pt x="203" y="787"/>
                </a:lnTo>
                <a:lnTo>
                  <a:pt x="215" y="823"/>
                </a:lnTo>
                <a:lnTo>
                  <a:pt x="215" y="823"/>
                </a:lnTo>
                <a:lnTo>
                  <a:pt x="223" y="841"/>
                </a:lnTo>
                <a:lnTo>
                  <a:pt x="226" y="849"/>
                </a:lnTo>
                <a:lnTo>
                  <a:pt x="228" y="856"/>
                </a:lnTo>
                <a:lnTo>
                  <a:pt x="228" y="856"/>
                </a:lnTo>
                <a:lnTo>
                  <a:pt x="228" y="863"/>
                </a:lnTo>
                <a:lnTo>
                  <a:pt x="229" y="867"/>
                </a:lnTo>
                <a:lnTo>
                  <a:pt x="231" y="872"/>
                </a:lnTo>
                <a:lnTo>
                  <a:pt x="231" y="872"/>
                </a:lnTo>
                <a:lnTo>
                  <a:pt x="229" y="876"/>
                </a:lnTo>
                <a:lnTo>
                  <a:pt x="228" y="879"/>
                </a:lnTo>
                <a:lnTo>
                  <a:pt x="228" y="884"/>
                </a:lnTo>
                <a:lnTo>
                  <a:pt x="228" y="884"/>
                </a:lnTo>
                <a:lnTo>
                  <a:pt x="226" y="894"/>
                </a:lnTo>
                <a:lnTo>
                  <a:pt x="228" y="902"/>
                </a:lnTo>
                <a:lnTo>
                  <a:pt x="228" y="902"/>
                </a:lnTo>
                <a:lnTo>
                  <a:pt x="231" y="904"/>
                </a:lnTo>
                <a:lnTo>
                  <a:pt x="242" y="905"/>
                </a:lnTo>
                <a:lnTo>
                  <a:pt x="277" y="906"/>
                </a:lnTo>
                <a:lnTo>
                  <a:pt x="316" y="907"/>
                </a:lnTo>
                <a:lnTo>
                  <a:pt x="342" y="906"/>
                </a:lnTo>
                <a:lnTo>
                  <a:pt x="342" y="906"/>
                </a:lnTo>
                <a:lnTo>
                  <a:pt x="354" y="905"/>
                </a:lnTo>
                <a:lnTo>
                  <a:pt x="360" y="904"/>
                </a:lnTo>
                <a:lnTo>
                  <a:pt x="364" y="902"/>
                </a:lnTo>
                <a:lnTo>
                  <a:pt x="365" y="899"/>
                </a:lnTo>
                <a:lnTo>
                  <a:pt x="365" y="899"/>
                </a:lnTo>
                <a:lnTo>
                  <a:pt x="366" y="896"/>
                </a:lnTo>
                <a:lnTo>
                  <a:pt x="365" y="894"/>
                </a:lnTo>
                <a:lnTo>
                  <a:pt x="354" y="888"/>
                </a:lnTo>
                <a:lnTo>
                  <a:pt x="354" y="888"/>
                </a:lnTo>
                <a:lnTo>
                  <a:pt x="293" y="853"/>
                </a:lnTo>
                <a:lnTo>
                  <a:pt x="293" y="853"/>
                </a:lnTo>
                <a:lnTo>
                  <a:pt x="284" y="846"/>
                </a:lnTo>
                <a:lnTo>
                  <a:pt x="277" y="837"/>
                </a:lnTo>
                <a:lnTo>
                  <a:pt x="270" y="826"/>
                </a:lnTo>
                <a:lnTo>
                  <a:pt x="270" y="826"/>
                </a:lnTo>
                <a:lnTo>
                  <a:pt x="265" y="818"/>
                </a:lnTo>
                <a:lnTo>
                  <a:pt x="260" y="807"/>
                </a:lnTo>
                <a:lnTo>
                  <a:pt x="249" y="777"/>
                </a:lnTo>
                <a:lnTo>
                  <a:pt x="240" y="744"/>
                </a:lnTo>
                <a:lnTo>
                  <a:pt x="236" y="731"/>
                </a:lnTo>
                <a:lnTo>
                  <a:pt x="235" y="720"/>
                </a:lnTo>
                <a:lnTo>
                  <a:pt x="235" y="720"/>
                </a:lnTo>
                <a:lnTo>
                  <a:pt x="231" y="700"/>
                </a:lnTo>
                <a:lnTo>
                  <a:pt x="225" y="678"/>
                </a:lnTo>
                <a:lnTo>
                  <a:pt x="219" y="660"/>
                </a:lnTo>
                <a:lnTo>
                  <a:pt x="215" y="648"/>
                </a:lnTo>
                <a:lnTo>
                  <a:pt x="215" y="648"/>
                </a:lnTo>
                <a:lnTo>
                  <a:pt x="214" y="618"/>
                </a:lnTo>
                <a:lnTo>
                  <a:pt x="213" y="562"/>
                </a:lnTo>
                <a:lnTo>
                  <a:pt x="212" y="484"/>
                </a:lnTo>
                <a:lnTo>
                  <a:pt x="212" y="484"/>
                </a:lnTo>
                <a:lnTo>
                  <a:pt x="214" y="492"/>
                </a:lnTo>
                <a:lnTo>
                  <a:pt x="217" y="497"/>
                </a:lnTo>
                <a:lnTo>
                  <a:pt x="218" y="498"/>
                </a:lnTo>
                <a:lnTo>
                  <a:pt x="219" y="499"/>
                </a:lnTo>
                <a:lnTo>
                  <a:pt x="219" y="499"/>
                </a:lnTo>
                <a:lnTo>
                  <a:pt x="221" y="496"/>
                </a:lnTo>
                <a:lnTo>
                  <a:pt x="224" y="491"/>
                </a:lnTo>
                <a:lnTo>
                  <a:pt x="228" y="484"/>
                </a:lnTo>
                <a:lnTo>
                  <a:pt x="235" y="499"/>
                </a:lnTo>
                <a:lnTo>
                  <a:pt x="235" y="499"/>
                </a:lnTo>
                <a:lnTo>
                  <a:pt x="235" y="507"/>
                </a:lnTo>
                <a:lnTo>
                  <a:pt x="236" y="511"/>
                </a:lnTo>
                <a:lnTo>
                  <a:pt x="237" y="514"/>
                </a:lnTo>
                <a:lnTo>
                  <a:pt x="238" y="514"/>
                </a:lnTo>
                <a:lnTo>
                  <a:pt x="238" y="514"/>
                </a:lnTo>
                <a:lnTo>
                  <a:pt x="240" y="514"/>
                </a:lnTo>
                <a:lnTo>
                  <a:pt x="241" y="514"/>
                </a:lnTo>
                <a:lnTo>
                  <a:pt x="243" y="510"/>
                </a:lnTo>
                <a:lnTo>
                  <a:pt x="246" y="505"/>
                </a:lnTo>
                <a:lnTo>
                  <a:pt x="246" y="499"/>
                </a:lnTo>
                <a:lnTo>
                  <a:pt x="246" y="499"/>
                </a:lnTo>
                <a:lnTo>
                  <a:pt x="247" y="490"/>
                </a:lnTo>
                <a:lnTo>
                  <a:pt x="246" y="487"/>
                </a:lnTo>
                <a:lnTo>
                  <a:pt x="231" y="464"/>
                </a:lnTo>
                <a:lnTo>
                  <a:pt x="231" y="457"/>
                </a:lnTo>
                <a:lnTo>
                  <a:pt x="219" y="427"/>
                </a:lnTo>
                <a:lnTo>
                  <a:pt x="219" y="427"/>
                </a:lnTo>
                <a:lnTo>
                  <a:pt x="213" y="392"/>
                </a:lnTo>
                <a:lnTo>
                  <a:pt x="209" y="367"/>
                </a:lnTo>
                <a:lnTo>
                  <a:pt x="208" y="351"/>
                </a:lnTo>
                <a:lnTo>
                  <a:pt x="208" y="351"/>
                </a:lnTo>
                <a:lnTo>
                  <a:pt x="205" y="320"/>
                </a:lnTo>
                <a:lnTo>
                  <a:pt x="203" y="303"/>
                </a:lnTo>
                <a:lnTo>
                  <a:pt x="203" y="293"/>
                </a:lnTo>
                <a:lnTo>
                  <a:pt x="203" y="293"/>
                </a:lnTo>
                <a:lnTo>
                  <a:pt x="205" y="290"/>
                </a:lnTo>
                <a:lnTo>
                  <a:pt x="203" y="280"/>
                </a:lnTo>
                <a:lnTo>
                  <a:pt x="201" y="253"/>
                </a:lnTo>
                <a:lnTo>
                  <a:pt x="196" y="203"/>
                </a:lnTo>
                <a:lnTo>
                  <a:pt x="196" y="203"/>
                </a:lnTo>
                <a:lnTo>
                  <a:pt x="195" y="191"/>
                </a:lnTo>
                <a:lnTo>
                  <a:pt x="193" y="182"/>
                </a:lnTo>
                <a:lnTo>
                  <a:pt x="190" y="179"/>
                </a:lnTo>
                <a:lnTo>
                  <a:pt x="189" y="175"/>
                </a:lnTo>
                <a:lnTo>
                  <a:pt x="180" y="164"/>
                </a:lnTo>
                <a:lnTo>
                  <a:pt x="196" y="157"/>
                </a:lnTo>
                <a:lnTo>
                  <a:pt x="196" y="157"/>
                </a:lnTo>
                <a:lnTo>
                  <a:pt x="199" y="154"/>
                </a:lnTo>
                <a:lnTo>
                  <a:pt x="201" y="150"/>
                </a:lnTo>
                <a:lnTo>
                  <a:pt x="203" y="141"/>
                </a:lnTo>
                <a:lnTo>
                  <a:pt x="203" y="141"/>
                </a:lnTo>
                <a:lnTo>
                  <a:pt x="205" y="129"/>
                </a:lnTo>
                <a:lnTo>
                  <a:pt x="203" y="118"/>
                </a:lnTo>
                <a:lnTo>
                  <a:pt x="228" y="118"/>
                </a:lnTo>
                <a:lnTo>
                  <a:pt x="228" y="95"/>
                </a:lnTo>
                <a:lnTo>
                  <a:pt x="228" y="84"/>
                </a:lnTo>
                <a:lnTo>
                  <a:pt x="177" y="84"/>
                </a:lnTo>
                <a:close/>
                <a:moveTo>
                  <a:pt x="189" y="125"/>
                </a:moveTo>
                <a:lnTo>
                  <a:pt x="189" y="125"/>
                </a:lnTo>
                <a:lnTo>
                  <a:pt x="180" y="138"/>
                </a:lnTo>
                <a:lnTo>
                  <a:pt x="180" y="138"/>
                </a:lnTo>
                <a:lnTo>
                  <a:pt x="179" y="136"/>
                </a:lnTo>
                <a:lnTo>
                  <a:pt x="177" y="138"/>
                </a:lnTo>
                <a:lnTo>
                  <a:pt x="173" y="138"/>
                </a:lnTo>
                <a:lnTo>
                  <a:pt x="184" y="122"/>
                </a:lnTo>
                <a:lnTo>
                  <a:pt x="193" y="118"/>
                </a:lnTo>
                <a:lnTo>
                  <a:pt x="189" y="1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pptx582_撮影する人のシルエット</dc:title>
  <dc:subject>pptx582_撮影する人のシルエット</dc:subject>
  <dc:creator>http://www.digipot.net</dc:creator>
  <cp:lastModifiedBy/>
  <cp:revision>1</cp:revision>
  <dcterms:created xsi:type="dcterms:W3CDTF">2014-01-30T05:12:09Z</dcterms:created>
  <dcterms:modified xsi:type="dcterms:W3CDTF">2017-06-18T05:40:55Z</dcterms:modified>
  <cp:category/>
  <cp:version>1</cp:version>
</cp:coreProperties>
</file>