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00BEB358-80D2-4819-B638-E84C89FDB2A1}"/>
              </a:ext>
            </a:extLst>
          </p:cNvPr>
          <p:cNvSpPr>
            <a:spLocks/>
          </p:cNvSpPr>
          <p:nvPr/>
        </p:nvSpPr>
        <p:spPr bwMode="auto">
          <a:xfrm>
            <a:off x="938044" y="728700"/>
            <a:ext cx="610549" cy="1715254"/>
          </a:xfrm>
          <a:custGeom>
            <a:avLst/>
            <a:gdLst>
              <a:gd name="T0" fmla="*/ 245 w 598"/>
              <a:gd name="T1" fmla="*/ 175 h 1680"/>
              <a:gd name="T2" fmla="*/ 250 w 598"/>
              <a:gd name="T3" fmla="*/ 195 h 1680"/>
              <a:gd name="T4" fmla="*/ 262 w 598"/>
              <a:gd name="T5" fmla="*/ 238 h 1680"/>
              <a:gd name="T6" fmla="*/ 271 w 598"/>
              <a:gd name="T7" fmla="*/ 254 h 1680"/>
              <a:gd name="T8" fmla="*/ 293 w 598"/>
              <a:gd name="T9" fmla="*/ 275 h 1680"/>
              <a:gd name="T10" fmla="*/ 246 w 598"/>
              <a:gd name="T11" fmla="*/ 289 h 1680"/>
              <a:gd name="T12" fmla="*/ 165 w 598"/>
              <a:gd name="T13" fmla="*/ 385 h 1680"/>
              <a:gd name="T14" fmla="*/ 137 w 598"/>
              <a:gd name="T15" fmla="*/ 434 h 1680"/>
              <a:gd name="T16" fmla="*/ 103 w 598"/>
              <a:gd name="T17" fmla="*/ 476 h 1680"/>
              <a:gd name="T18" fmla="*/ 61 w 598"/>
              <a:gd name="T19" fmla="*/ 547 h 1680"/>
              <a:gd name="T20" fmla="*/ 43 w 598"/>
              <a:gd name="T21" fmla="*/ 596 h 1680"/>
              <a:gd name="T22" fmla="*/ 2 w 598"/>
              <a:gd name="T23" fmla="*/ 820 h 1680"/>
              <a:gd name="T24" fmla="*/ 2 w 598"/>
              <a:gd name="T25" fmla="*/ 882 h 1680"/>
              <a:gd name="T26" fmla="*/ 37 w 598"/>
              <a:gd name="T27" fmla="*/ 916 h 1680"/>
              <a:gd name="T28" fmla="*/ 93 w 598"/>
              <a:gd name="T29" fmla="*/ 926 h 1680"/>
              <a:gd name="T30" fmla="*/ 128 w 598"/>
              <a:gd name="T31" fmla="*/ 915 h 1680"/>
              <a:gd name="T32" fmla="*/ 151 w 598"/>
              <a:gd name="T33" fmla="*/ 926 h 1680"/>
              <a:gd name="T34" fmla="*/ 147 w 598"/>
              <a:gd name="T35" fmla="*/ 1005 h 1680"/>
              <a:gd name="T36" fmla="*/ 169 w 598"/>
              <a:gd name="T37" fmla="*/ 1282 h 1680"/>
              <a:gd name="T38" fmla="*/ 175 w 598"/>
              <a:gd name="T39" fmla="*/ 1561 h 1680"/>
              <a:gd name="T40" fmla="*/ 207 w 598"/>
              <a:gd name="T41" fmla="*/ 1579 h 1680"/>
              <a:gd name="T42" fmla="*/ 204 w 598"/>
              <a:gd name="T43" fmla="*/ 1605 h 1680"/>
              <a:gd name="T44" fmla="*/ 168 w 598"/>
              <a:gd name="T45" fmla="*/ 1618 h 1680"/>
              <a:gd name="T46" fmla="*/ 154 w 598"/>
              <a:gd name="T47" fmla="*/ 1643 h 1680"/>
              <a:gd name="T48" fmla="*/ 168 w 598"/>
              <a:gd name="T49" fmla="*/ 1670 h 1680"/>
              <a:gd name="T50" fmla="*/ 265 w 598"/>
              <a:gd name="T51" fmla="*/ 1671 h 1680"/>
              <a:gd name="T52" fmla="*/ 345 w 598"/>
              <a:gd name="T53" fmla="*/ 1680 h 1680"/>
              <a:gd name="T54" fmla="*/ 353 w 598"/>
              <a:gd name="T55" fmla="*/ 1659 h 1680"/>
              <a:gd name="T56" fmla="*/ 468 w 598"/>
              <a:gd name="T57" fmla="*/ 1661 h 1680"/>
              <a:gd name="T58" fmla="*/ 479 w 598"/>
              <a:gd name="T59" fmla="*/ 1637 h 1680"/>
              <a:gd name="T60" fmla="*/ 472 w 598"/>
              <a:gd name="T61" fmla="*/ 1598 h 1680"/>
              <a:gd name="T62" fmla="*/ 490 w 598"/>
              <a:gd name="T63" fmla="*/ 1576 h 1680"/>
              <a:gd name="T64" fmla="*/ 501 w 598"/>
              <a:gd name="T65" fmla="*/ 1321 h 1680"/>
              <a:gd name="T66" fmla="*/ 472 w 598"/>
              <a:gd name="T67" fmla="*/ 1035 h 1680"/>
              <a:gd name="T68" fmla="*/ 468 w 598"/>
              <a:gd name="T69" fmla="*/ 924 h 1680"/>
              <a:gd name="T70" fmla="*/ 501 w 598"/>
              <a:gd name="T71" fmla="*/ 938 h 1680"/>
              <a:gd name="T72" fmla="*/ 548 w 598"/>
              <a:gd name="T73" fmla="*/ 882 h 1680"/>
              <a:gd name="T74" fmla="*/ 582 w 598"/>
              <a:gd name="T75" fmla="*/ 840 h 1680"/>
              <a:gd name="T76" fmla="*/ 582 w 598"/>
              <a:gd name="T77" fmla="*/ 787 h 1680"/>
              <a:gd name="T78" fmla="*/ 590 w 598"/>
              <a:gd name="T79" fmla="*/ 776 h 1680"/>
              <a:gd name="T80" fmla="*/ 561 w 598"/>
              <a:gd name="T81" fmla="*/ 725 h 1680"/>
              <a:gd name="T82" fmla="*/ 571 w 598"/>
              <a:gd name="T83" fmla="*/ 592 h 1680"/>
              <a:gd name="T84" fmla="*/ 563 w 598"/>
              <a:gd name="T85" fmla="*/ 556 h 1680"/>
              <a:gd name="T86" fmla="*/ 542 w 598"/>
              <a:gd name="T87" fmla="*/ 403 h 1680"/>
              <a:gd name="T88" fmla="*/ 490 w 598"/>
              <a:gd name="T89" fmla="*/ 304 h 1680"/>
              <a:gd name="T90" fmla="*/ 500 w 598"/>
              <a:gd name="T91" fmla="*/ 252 h 1680"/>
              <a:gd name="T92" fmla="*/ 446 w 598"/>
              <a:gd name="T93" fmla="*/ 231 h 1680"/>
              <a:gd name="T94" fmla="*/ 479 w 598"/>
              <a:gd name="T95" fmla="*/ 185 h 1680"/>
              <a:gd name="T96" fmla="*/ 490 w 598"/>
              <a:gd name="T97" fmla="*/ 127 h 1680"/>
              <a:gd name="T98" fmla="*/ 495 w 598"/>
              <a:gd name="T99" fmla="*/ 102 h 1680"/>
              <a:gd name="T100" fmla="*/ 484 w 598"/>
              <a:gd name="T101" fmla="*/ 46 h 1680"/>
              <a:gd name="T102" fmla="*/ 443 w 598"/>
              <a:gd name="T103" fmla="*/ 34 h 1680"/>
              <a:gd name="T104" fmla="*/ 386 w 598"/>
              <a:gd name="T105" fmla="*/ 2 h 1680"/>
              <a:gd name="T106" fmla="*/ 339 w 598"/>
              <a:gd name="T107" fmla="*/ 6 h 1680"/>
              <a:gd name="T108" fmla="*/ 261 w 598"/>
              <a:gd name="T109" fmla="*/ 41 h 1680"/>
              <a:gd name="T110" fmla="*/ 257 w 598"/>
              <a:gd name="T111" fmla="*/ 8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98" h="1680">
                <a:moveTo>
                  <a:pt x="261" y="99"/>
                </a:moveTo>
                <a:lnTo>
                  <a:pt x="261" y="99"/>
                </a:lnTo>
                <a:lnTo>
                  <a:pt x="254" y="156"/>
                </a:lnTo>
                <a:lnTo>
                  <a:pt x="254" y="156"/>
                </a:lnTo>
                <a:lnTo>
                  <a:pt x="253" y="161"/>
                </a:lnTo>
                <a:lnTo>
                  <a:pt x="251" y="165"/>
                </a:lnTo>
                <a:lnTo>
                  <a:pt x="245" y="175"/>
                </a:lnTo>
                <a:lnTo>
                  <a:pt x="241" y="184"/>
                </a:lnTo>
                <a:lnTo>
                  <a:pt x="240" y="188"/>
                </a:lnTo>
                <a:lnTo>
                  <a:pt x="240" y="189"/>
                </a:lnTo>
                <a:lnTo>
                  <a:pt x="240" y="189"/>
                </a:lnTo>
                <a:lnTo>
                  <a:pt x="244" y="192"/>
                </a:lnTo>
                <a:lnTo>
                  <a:pt x="250" y="195"/>
                </a:lnTo>
                <a:lnTo>
                  <a:pt x="250" y="195"/>
                </a:lnTo>
                <a:lnTo>
                  <a:pt x="252" y="197"/>
                </a:lnTo>
                <a:lnTo>
                  <a:pt x="253" y="200"/>
                </a:lnTo>
                <a:lnTo>
                  <a:pt x="255" y="207"/>
                </a:lnTo>
                <a:lnTo>
                  <a:pt x="257" y="224"/>
                </a:lnTo>
                <a:lnTo>
                  <a:pt x="257" y="224"/>
                </a:lnTo>
                <a:lnTo>
                  <a:pt x="259" y="232"/>
                </a:lnTo>
                <a:lnTo>
                  <a:pt x="262" y="238"/>
                </a:lnTo>
                <a:lnTo>
                  <a:pt x="264" y="241"/>
                </a:lnTo>
                <a:lnTo>
                  <a:pt x="264" y="242"/>
                </a:lnTo>
                <a:lnTo>
                  <a:pt x="264" y="242"/>
                </a:lnTo>
                <a:lnTo>
                  <a:pt x="264" y="242"/>
                </a:lnTo>
                <a:lnTo>
                  <a:pt x="264" y="245"/>
                </a:lnTo>
                <a:lnTo>
                  <a:pt x="266" y="249"/>
                </a:lnTo>
                <a:lnTo>
                  <a:pt x="271" y="254"/>
                </a:lnTo>
                <a:lnTo>
                  <a:pt x="274" y="255"/>
                </a:lnTo>
                <a:lnTo>
                  <a:pt x="279" y="257"/>
                </a:lnTo>
                <a:lnTo>
                  <a:pt x="279" y="257"/>
                </a:lnTo>
                <a:lnTo>
                  <a:pt x="290" y="260"/>
                </a:lnTo>
                <a:lnTo>
                  <a:pt x="293" y="260"/>
                </a:lnTo>
                <a:lnTo>
                  <a:pt x="293" y="275"/>
                </a:lnTo>
                <a:lnTo>
                  <a:pt x="293" y="275"/>
                </a:lnTo>
                <a:lnTo>
                  <a:pt x="290" y="275"/>
                </a:lnTo>
                <a:lnTo>
                  <a:pt x="280" y="276"/>
                </a:lnTo>
                <a:lnTo>
                  <a:pt x="273" y="278"/>
                </a:lnTo>
                <a:lnTo>
                  <a:pt x="265" y="280"/>
                </a:lnTo>
                <a:lnTo>
                  <a:pt x="256" y="284"/>
                </a:lnTo>
                <a:lnTo>
                  <a:pt x="246" y="289"/>
                </a:lnTo>
                <a:lnTo>
                  <a:pt x="246" y="289"/>
                </a:lnTo>
                <a:lnTo>
                  <a:pt x="235" y="297"/>
                </a:lnTo>
                <a:lnTo>
                  <a:pt x="223" y="309"/>
                </a:lnTo>
                <a:lnTo>
                  <a:pt x="209" y="325"/>
                </a:lnTo>
                <a:lnTo>
                  <a:pt x="195" y="342"/>
                </a:lnTo>
                <a:lnTo>
                  <a:pt x="183" y="359"/>
                </a:lnTo>
                <a:lnTo>
                  <a:pt x="171" y="373"/>
                </a:lnTo>
                <a:lnTo>
                  <a:pt x="165" y="385"/>
                </a:lnTo>
                <a:lnTo>
                  <a:pt x="160" y="393"/>
                </a:lnTo>
                <a:lnTo>
                  <a:pt x="160" y="393"/>
                </a:lnTo>
                <a:lnTo>
                  <a:pt x="159" y="399"/>
                </a:lnTo>
                <a:lnTo>
                  <a:pt x="156" y="405"/>
                </a:lnTo>
                <a:lnTo>
                  <a:pt x="148" y="420"/>
                </a:lnTo>
                <a:lnTo>
                  <a:pt x="140" y="431"/>
                </a:lnTo>
                <a:lnTo>
                  <a:pt x="137" y="434"/>
                </a:lnTo>
                <a:lnTo>
                  <a:pt x="136" y="436"/>
                </a:lnTo>
                <a:lnTo>
                  <a:pt x="136" y="436"/>
                </a:lnTo>
                <a:lnTo>
                  <a:pt x="135" y="437"/>
                </a:lnTo>
                <a:lnTo>
                  <a:pt x="132" y="439"/>
                </a:lnTo>
                <a:lnTo>
                  <a:pt x="128" y="445"/>
                </a:lnTo>
                <a:lnTo>
                  <a:pt x="121" y="453"/>
                </a:lnTo>
                <a:lnTo>
                  <a:pt x="103" y="476"/>
                </a:lnTo>
                <a:lnTo>
                  <a:pt x="103" y="476"/>
                </a:lnTo>
                <a:lnTo>
                  <a:pt x="68" y="526"/>
                </a:lnTo>
                <a:lnTo>
                  <a:pt x="68" y="526"/>
                </a:lnTo>
                <a:lnTo>
                  <a:pt x="63" y="534"/>
                </a:lnTo>
                <a:lnTo>
                  <a:pt x="61" y="541"/>
                </a:lnTo>
                <a:lnTo>
                  <a:pt x="61" y="547"/>
                </a:lnTo>
                <a:lnTo>
                  <a:pt x="61" y="547"/>
                </a:lnTo>
                <a:lnTo>
                  <a:pt x="59" y="558"/>
                </a:lnTo>
                <a:lnTo>
                  <a:pt x="58" y="567"/>
                </a:lnTo>
                <a:lnTo>
                  <a:pt x="58" y="572"/>
                </a:lnTo>
                <a:lnTo>
                  <a:pt x="58" y="572"/>
                </a:lnTo>
                <a:lnTo>
                  <a:pt x="56" y="575"/>
                </a:lnTo>
                <a:lnTo>
                  <a:pt x="53" y="581"/>
                </a:lnTo>
                <a:lnTo>
                  <a:pt x="43" y="596"/>
                </a:lnTo>
                <a:lnTo>
                  <a:pt x="29" y="619"/>
                </a:lnTo>
                <a:lnTo>
                  <a:pt x="29" y="619"/>
                </a:lnTo>
                <a:lnTo>
                  <a:pt x="22" y="658"/>
                </a:lnTo>
                <a:lnTo>
                  <a:pt x="22" y="658"/>
                </a:lnTo>
                <a:lnTo>
                  <a:pt x="14" y="705"/>
                </a:lnTo>
                <a:lnTo>
                  <a:pt x="7" y="765"/>
                </a:lnTo>
                <a:lnTo>
                  <a:pt x="2" y="820"/>
                </a:lnTo>
                <a:lnTo>
                  <a:pt x="0" y="839"/>
                </a:lnTo>
                <a:lnTo>
                  <a:pt x="0" y="849"/>
                </a:lnTo>
                <a:lnTo>
                  <a:pt x="0" y="849"/>
                </a:lnTo>
                <a:lnTo>
                  <a:pt x="0" y="859"/>
                </a:lnTo>
                <a:lnTo>
                  <a:pt x="0" y="870"/>
                </a:lnTo>
                <a:lnTo>
                  <a:pt x="1" y="877"/>
                </a:lnTo>
                <a:lnTo>
                  <a:pt x="2" y="882"/>
                </a:lnTo>
                <a:lnTo>
                  <a:pt x="5" y="887"/>
                </a:lnTo>
                <a:lnTo>
                  <a:pt x="11" y="891"/>
                </a:lnTo>
                <a:lnTo>
                  <a:pt x="11" y="891"/>
                </a:lnTo>
                <a:lnTo>
                  <a:pt x="16" y="896"/>
                </a:lnTo>
                <a:lnTo>
                  <a:pt x="22" y="900"/>
                </a:lnTo>
                <a:lnTo>
                  <a:pt x="30" y="909"/>
                </a:lnTo>
                <a:lnTo>
                  <a:pt x="37" y="916"/>
                </a:lnTo>
                <a:lnTo>
                  <a:pt x="42" y="918"/>
                </a:lnTo>
                <a:lnTo>
                  <a:pt x="46" y="920"/>
                </a:lnTo>
                <a:lnTo>
                  <a:pt x="46" y="920"/>
                </a:lnTo>
                <a:lnTo>
                  <a:pt x="71" y="925"/>
                </a:lnTo>
                <a:lnTo>
                  <a:pt x="89" y="927"/>
                </a:lnTo>
                <a:lnTo>
                  <a:pt x="89" y="927"/>
                </a:lnTo>
                <a:lnTo>
                  <a:pt x="93" y="926"/>
                </a:lnTo>
                <a:lnTo>
                  <a:pt x="99" y="921"/>
                </a:lnTo>
                <a:lnTo>
                  <a:pt x="113" y="909"/>
                </a:lnTo>
                <a:lnTo>
                  <a:pt x="132" y="891"/>
                </a:lnTo>
                <a:lnTo>
                  <a:pt x="132" y="891"/>
                </a:lnTo>
                <a:lnTo>
                  <a:pt x="131" y="897"/>
                </a:lnTo>
                <a:lnTo>
                  <a:pt x="129" y="909"/>
                </a:lnTo>
                <a:lnTo>
                  <a:pt x="128" y="915"/>
                </a:lnTo>
                <a:lnTo>
                  <a:pt x="129" y="921"/>
                </a:lnTo>
                <a:lnTo>
                  <a:pt x="131" y="925"/>
                </a:lnTo>
                <a:lnTo>
                  <a:pt x="134" y="927"/>
                </a:lnTo>
                <a:lnTo>
                  <a:pt x="136" y="927"/>
                </a:lnTo>
                <a:lnTo>
                  <a:pt x="136" y="927"/>
                </a:lnTo>
                <a:lnTo>
                  <a:pt x="145" y="927"/>
                </a:lnTo>
                <a:lnTo>
                  <a:pt x="151" y="926"/>
                </a:lnTo>
                <a:lnTo>
                  <a:pt x="156" y="925"/>
                </a:lnTo>
                <a:lnTo>
                  <a:pt x="157" y="924"/>
                </a:lnTo>
                <a:lnTo>
                  <a:pt x="157" y="924"/>
                </a:lnTo>
                <a:lnTo>
                  <a:pt x="155" y="939"/>
                </a:lnTo>
                <a:lnTo>
                  <a:pt x="151" y="956"/>
                </a:lnTo>
                <a:lnTo>
                  <a:pt x="149" y="978"/>
                </a:lnTo>
                <a:lnTo>
                  <a:pt x="147" y="1005"/>
                </a:lnTo>
                <a:lnTo>
                  <a:pt x="146" y="1035"/>
                </a:lnTo>
                <a:lnTo>
                  <a:pt x="147" y="1067"/>
                </a:lnTo>
                <a:lnTo>
                  <a:pt x="150" y="1099"/>
                </a:lnTo>
                <a:lnTo>
                  <a:pt x="150" y="1099"/>
                </a:lnTo>
                <a:lnTo>
                  <a:pt x="158" y="1163"/>
                </a:lnTo>
                <a:lnTo>
                  <a:pt x="165" y="1223"/>
                </a:lnTo>
                <a:lnTo>
                  <a:pt x="169" y="1282"/>
                </a:lnTo>
                <a:lnTo>
                  <a:pt x="170" y="1312"/>
                </a:lnTo>
                <a:lnTo>
                  <a:pt x="171" y="1344"/>
                </a:lnTo>
                <a:lnTo>
                  <a:pt x="171" y="1344"/>
                </a:lnTo>
                <a:lnTo>
                  <a:pt x="173" y="1483"/>
                </a:lnTo>
                <a:lnTo>
                  <a:pt x="174" y="1539"/>
                </a:lnTo>
                <a:lnTo>
                  <a:pt x="174" y="1556"/>
                </a:lnTo>
                <a:lnTo>
                  <a:pt x="175" y="1561"/>
                </a:lnTo>
                <a:lnTo>
                  <a:pt x="175" y="1561"/>
                </a:lnTo>
                <a:lnTo>
                  <a:pt x="189" y="1573"/>
                </a:lnTo>
                <a:lnTo>
                  <a:pt x="198" y="1578"/>
                </a:lnTo>
                <a:lnTo>
                  <a:pt x="202" y="1579"/>
                </a:lnTo>
                <a:lnTo>
                  <a:pt x="204" y="1579"/>
                </a:lnTo>
                <a:lnTo>
                  <a:pt x="204" y="1579"/>
                </a:lnTo>
                <a:lnTo>
                  <a:pt x="207" y="1579"/>
                </a:lnTo>
                <a:lnTo>
                  <a:pt x="215" y="1580"/>
                </a:lnTo>
                <a:lnTo>
                  <a:pt x="238" y="1583"/>
                </a:lnTo>
                <a:lnTo>
                  <a:pt x="272" y="1587"/>
                </a:lnTo>
                <a:lnTo>
                  <a:pt x="222" y="1602"/>
                </a:lnTo>
                <a:lnTo>
                  <a:pt x="222" y="1602"/>
                </a:lnTo>
                <a:lnTo>
                  <a:pt x="218" y="1602"/>
                </a:lnTo>
                <a:lnTo>
                  <a:pt x="204" y="1605"/>
                </a:lnTo>
                <a:lnTo>
                  <a:pt x="204" y="1605"/>
                </a:lnTo>
                <a:lnTo>
                  <a:pt x="195" y="1606"/>
                </a:lnTo>
                <a:lnTo>
                  <a:pt x="189" y="1606"/>
                </a:lnTo>
                <a:lnTo>
                  <a:pt x="185" y="1607"/>
                </a:lnTo>
                <a:lnTo>
                  <a:pt x="178" y="1612"/>
                </a:lnTo>
                <a:lnTo>
                  <a:pt x="178" y="1612"/>
                </a:lnTo>
                <a:lnTo>
                  <a:pt x="168" y="1618"/>
                </a:lnTo>
                <a:lnTo>
                  <a:pt x="158" y="1625"/>
                </a:lnTo>
                <a:lnTo>
                  <a:pt x="154" y="1628"/>
                </a:lnTo>
                <a:lnTo>
                  <a:pt x="150" y="1632"/>
                </a:lnTo>
                <a:lnTo>
                  <a:pt x="149" y="1634"/>
                </a:lnTo>
                <a:lnTo>
                  <a:pt x="150" y="1637"/>
                </a:lnTo>
                <a:lnTo>
                  <a:pt x="150" y="1637"/>
                </a:lnTo>
                <a:lnTo>
                  <a:pt x="154" y="1643"/>
                </a:lnTo>
                <a:lnTo>
                  <a:pt x="156" y="1648"/>
                </a:lnTo>
                <a:lnTo>
                  <a:pt x="157" y="1655"/>
                </a:lnTo>
                <a:lnTo>
                  <a:pt x="157" y="1655"/>
                </a:lnTo>
                <a:lnTo>
                  <a:pt x="160" y="1662"/>
                </a:lnTo>
                <a:lnTo>
                  <a:pt x="164" y="1667"/>
                </a:lnTo>
                <a:lnTo>
                  <a:pt x="166" y="1669"/>
                </a:lnTo>
                <a:lnTo>
                  <a:pt x="168" y="1670"/>
                </a:lnTo>
                <a:lnTo>
                  <a:pt x="168" y="1670"/>
                </a:lnTo>
                <a:lnTo>
                  <a:pt x="203" y="1667"/>
                </a:lnTo>
                <a:lnTo>
                  <a:pt x="243" y="1666"/>
                </a:lnTo>
                <a:lnTo>
                  <a:pt x="243" y="1666"/>
                </a:lnTo>
                <a:lnTo>
                  <a:pt x="247" y="1666"/>
                </a:lnTo>
                <a:lnTo>
                  <a:pt x="253" y="1667"/>
                </a:lnTo>
                <a:lnTo>
                  <a:pt x="265" y="1671"/>
                </a:lnTo>
                <a:lnTo>
                  <a:pt x="280" y="1675"/>
                </a:lnTo>
                <a:lnTo>
                  <a:pt x="288" y="1676"/>
                </a:lnTo>
                <a:lnTo>
                  <a:pt x="297" y="1676"/>
                </a:lnTo>
                <a:lnTo>
                  <a:pt x="297" y="1676"/>
                </a:lnTo>
                <a:lnTo>
                  <a:pt x="314" y="1678"/>
                </a:lnTo>
                <a:lnTo>
                  <a:pt x="332" y="1680"/>
                </a:lnTo>
                <a:lnTo>
                  <a:pt x="345" y="1680"/>
                </a:lnTo>
                <a:lnTo>
                  <a:pt x="349" y="1679"/>
                </a:lnTo>
                <a:lnTo>
                  <a:pt x="350" y="1678"/>
                </a:lnTo>
                <a:lnTo>
                  <a:pt x="350" y="1676"/>
                </a:lnTo>
                <a:lnTo>
                  <a:pt x="350" y="1676"/>
                </a:lnTo>
                <a:lnTo>
                  <a:pt x="352" y="1665"/>
                </a:lnTo>
                <a:lnTo>
                  <a:pt x="353" y="1659"/>
                </a:lnTo>
                <a:lnTo>
                  <a:pt x="353" y="1659"/>
                </a:lnTo>
                <a:lnTo>
                  <a:pt x="378" y="1662"/>
                </a:lnTo>
                <a:lnTo>
                  <a:pt x="418" y="1666"/>
                </a:lnTo>
                <a:lnTo>
                  <a:pt x="418" y="1666"/>
                </a:lnTo>
                <a:lnTo>
                  <a:pt x="426" y="1666"/>
                </a:lnTo>
                <a:lnTo>
                  <a:pt x="435" y="1665"/>
                </a:lnTo>
                <a:lnTo>
                  <a:pt x="454" y="1663"/>
                </a:lnTo>
                <a:lnTo>
                  <a:pt x="468" y="1661"/>
                </a:lnTo>
                <a:lnTo>
                  <a:pt x="475" y="1659"/>
                </a:lnTo>
                <a:lnTo>
                  <a:pt x="475" y="1659"/>
                </a:lnTo>
                <a:lnTo>
                  <a:pt x="477" y="1655"/>
                </a:lnTo>
                <a:lnTo>
                  <a:pt x="479" y="1650"/>
                </a:lnTo>
                <a:lnTo>
                  <a:pt x="480" y="1643"/>
                </a:lnTo>
                <a:lnTo>
                  <a:pt x="479" y="1637"/>
                </a:lnTo>
                <a:lnTo>
                  <a:pt x="479" y="1637"/>
                </a:lnTo>
                <a:lnTo>
                  <a:pt x="476" y="1633"/>
                </a:lnTo>
                <a:lnTo>
                  <a:pt x="473" y="1629"/>
                </a:lnTo>
                <a:lnTo>
                  <a:pt x="468" y="1626"/>
                </a:lnTo>
                <a:lnTo>
                  <a:pt x="468" y="1626"/>
                </a:lnTo>
                <a:lnTo>
                  <a:pt x="471" y="1615"/>
                </a:lnTo>
                <a:lnTo>
                  <a:pt x="472" y="1606"/>
                </a:lnTo>
                <a:lnTo>
                  <a:pt x="472" y="1598"/>
                </a:lnTo>
                <a:lnTo>
                  <a:pt x="472" y="1598"/>
                </a:lnTo>
                <a:lnTo>
                  <a:pt x="468" y="1576"/>
                </a:lnTo>
                <a:lnTo>
                  <a:pt x="468" y="1576"/>
                </a:lnTo>
                <a:lnTo>
                  <a:pt x="480" y="1577"/>
                </a:lnTo>
                <a:lnTo>
                  <a:pt x="487" y="1577"/>
                </a:lnTo>
                <a:lnTo>
                  <a:pt x="490" y="1576"/>
                </a:lnTo>
                <a:lnTo>
                  <a:pt x="490" y="1576"/>
                </a:lnTo>
                <a:lnTo>
                  <a:pt x="490" y="1568"/>
                </a:lnTo>
                <a:lnTo>
                  <a:pt x="491" y="1546"/>
                </a:lnTo>
                <a:lnTo>
                  <a:pt x="495" y="1475"/>
                </a:lnTo>
                <a:lnTo>
                  <a:pt x="500" y="1392"/>
                </a:lnTo>
                <a:lnTo>
                  <a:pt x="501" y="1353"/>
                </a:lnTo>
                <a:lnTo>
                  <a:pt x="501" y="1321"/>
                </a:lnTo>
                <a:lnTo>
                  <a:pt x="501" y="1321"/>
                </a:lnTo>
                <a:lnTo>
                  <a:pt x="498" y="1292"/>
                </a:lnTo>
                <a:lnTo>
                  <a:pt x="494" y="1258"/>
                </a:lnTo>
                <a:lnTo>
                  <a:pt x="484" y="1179"/>
                </a:lnTo>
                <a:lnTo>
                  <a:pt x="479" y="1139"/>
                </a:lnTo>
                <a:lnTo>
                  <a:pt x="474" y="1100"/>
                </a:lnTo>
                <a:lnTo>
                  <a:pt x="472" y="1065"/>
                </a:lnTo>
                <a:lnTo>
                  <a:pt x="472" y="1035"/>
                </a:lnTo>
                <a:lnTo>
                  <a:pt x="472" y="1035"/>
                </a:lnTo>
                <a:lnTo>
                  <a:pt x="472" y="1010"/>
                </a:lnTo>
                <a:lnTo>
                  <a:pt x="472" y="987"/>
                </a:lnTo>
                <a:lnTo>
                  <a:pt x="471" y="952"/>
                </a:lnTo>
                <a:lnTo>
                  <a:pt x="470" y="930"/>
                </a:lnTo>
                <a:lnTo>
                  <a:pt x="468" y="924"/>
                </a:lnTo>
                <a:lnTo>
                  <a:pt x="468" y="924"/>
                </a:lnTo>
                <a:lnTo>
                  <a:pt x="472" y="929"/>
                </a:lnTo>
                <a:lnTo>
                  <a:pt x="476" y="935"/>
                </a:lnTo>
                <a:lnTo>
                  <a:pt x="483" y="939"/>
                </a:lnTo>
                <a:lnTo>
                  <a:pt x="486" y="940"/>
                </a:lnTo>
                <a:lnTo>
                  <a:pt x="491" y="940"/>
                </a:lnTo>
                <a:lnTo>
                  <a:pt x="496" y="940"/>
                </a:lnTo>
                <a:lnTo>
                  <a:pt x="501" y="938"/>
                </a:lnTo>
                <a:lnTo>
                  <a:pt x="506" y="935"/>
                </a:lnTo>
                <a:lnTo>
                  <a:pt x="512" y="929"/>
                </a:lnTo>
                <a:lnTo>
                  <a:pt x="519" y="923"/>
                </a:lnTo>
                <a:lnTo>
                  <a:pt x="525" y="912"/>
                </a:lnTo>
                <a:lnTo>
                  <a:pt x="525" y="912"/>
                </a:lnTo>
                <a:lnTo>
                  <a:pt x="538" y="895"/>
                </a:lnTo>
                <a:lnTo>
                  <a:pt x="548" y="882"/>
                </a:lnTo>
                <a:lnTo>
                  <a:pt x="556" y="874"/>
                </a:lnTo>
                <a:lnTo>
                  <a:pt x="562" y="868"/>
                </a:lnTo>
                <a:lnTo>
                  <a:pt x="571" y="860"/>
                </a:lnTo>
                <a:lnTo>
                  <a:pt x="575" y="856"/>
                </a:lnTo>
                <a:lnTo>
                  <a:pt x="579" y="849"/>
                </a:lnTo>
                <a:lnTo>
                  <a:pt x="579" y="849"/>
                </a:lnTo>
                <a:lnTo>
                  <a:pt x="582" y="840"/>
                </a:lnTo>
                <a:lnTo>
                  <a:pt x="585" y="830"/>
                </a:lnTo>
                <a:lnTo>
                  <a:pt x="586" y="820"/>
                </a:lnTo>
                <a:lnTo>
                  <a:pt x="586" y="811"/>
                </a:lnTo>
                <a:lnTo>
                  <a:pt x="585" y="795"/>
                </a:lnTo>
                <a:lnTo>
                  <a:pt x="583" y="790"/>
                </a:lnTo>
                <a:lnTo>
                  <a:pt x="582" y="787"/>
                </a:lnTo>
                <a:lnTo>
                  <a:pt x="582" y="787"/>
                </a:lnTo>
                <a:lnTo>
                  <a:pt x="586" y="790"/>
                </a:lnTo>
                <a:lnTo>
                  <a:pt x="594" y="796"/>
                </a:lnTo>
                <a:lnTo>
                  <a:pt x="597" y="796"/>
                </a:lnTo>
                <a:lnTo>
                  <a:pt x="598" y="796"/>
                </a:lnTo>
                <a:lnTo>
                  <a:pt x="598" y="794"/>
                </a:lnTo>
                <a:lnTo>
                  <a:pt x="596" y="789"/>
                </a:lnTo>
                <a:lnTo>
                  <a:pt x="590" y="776"/>
                </a:lnTo>
                <a:lnTo>
                  <a:pt x="590" y="776"/>
                </a:lnTo>
                <a:lnTo>
                  <a:pt x="577" y="756"/>
                </a:lnTo>
                <a:lnTo>
                  <a:pt x="571" y="747"/>
                </a:lnTo>
                <a:lnTo>
                  <a:pt x="569" y="743"/>
                </a:lnTo>
                <a:lnTo>
                  <a:pt x="565" y="734"/>
                </a:lnTo>
                <a:lnTo>
                  <a:pt x="565" y="734"/>
                </a:lnTo>
                <a:lnTo>
                  <a:pt x="561" y="725"/>
                </a:lnTo>
                <a:lnTo>
                  <a:pt x="559" y="711"/>
                </a:lnTo>
                <a:lnTo>
                  <a:pt x="552" y="679"/>
                </a:lnTo>
                <a:lnTo>
                  <a:pt x="547" y="637"/>
                </a:lnTo>
                <a:lnTo>
                  <a:pt x="547" y="637"/>
                </a:lnTo>
                <a:lnTo>
                  <a:pt x="551" y="630"/>
                </a:lnTo>
                <a:lnTo>
                  <a:pt x="561" y="612"/>
                </a:lnTo>
                <a:lnTo>
                  <a:pt x="571" y="592"/>
                </a:lnTo>
                <a:lnTo>
                  <a:pt x="575" y="583"/>
                </a:lnTo>
                <a:lnTo>
                  <a:pt x="576" y="576"/>
                </a:lnTo>
                <a:lnTo>
                  <a:pt x="576" y="576"/>
                </a:lnTo>
                <a:lnTo>
                  <a:pt x="575" y="571"/>
                </a:lnTo>
                <a:lnTo>
                  <a:pt x="571" y="565"/>
                </a:lnTo>
                <a:lnTo>
                  <a:pt x="568" y="561"/>
                </a:lnTo>
                <a:lnTo>
                  <a:pt x="563" y="556"/>
                </a:lnTo>
                <a:lnTo>
                  <a:pt x="554" y="551"/>
                </a:lnTo>
                <a:lnTo>
                  <a:pt x="550" y="547"/>
                </a:lnTo>
                <a:lnTo>
                  <a:pt x="550" y="547"/>
                </a:lnTo>
                <a:lnTo>
                  <a:pt x="548" y="493"/>
                </a:lnTo>
                <a:lnTo>
                  <a:pt x="543" y="411"/>
                </a:lnTo>
                <a:lnTo>
                  <a:pt x="543" y="411"/>
                </a:lnTo>
                <a:lnTo>
                  <a:pt x="542" y="403"/>
                </a:lnTo>
                <a:lnTo>
                  <a:pt x="540" y="395"/>
                </a:lnTo>
                <a:lnTo>
                  <a:pt x="533" y="379"/>
                </a:lnTo>
                <a:lnTo>
                  <a:pt x="525" y="361"/>
                </a:lnTo>
                <a:lnTo>
                  <a:pt x="515" y="343"/>
                </a:lnTo>
                <a:lnTo>
                  <a:pt x="498" y="316"/>
                </a:lnTo>
                <a:lnTo>
                  <a:pt x="490" y="304"/>
                </a:lnTo>
                <a:lnTo>
                  <a:pt x="490" y="304"/>
                </a:lnTo>
                <a:lnTo>
                  <a:pt x="498" y="281"/>
                </a:lnTo>
                <a:lnTo>
                  <a:pt x="503" y="267"/>
                </a:lnTo>
                <a:lnTo>
                  <a:pt x="504" y="260"/>
                </a:lnTo>
                <a:lnTo>
                  <a:pt x="504" y="257"/>
                </a:lnTo>
                <a:lnTo>
                  <a:pt x="504" y="257"/>
                </a:lnTo>
                <a:lnTo>
                  <a:pt x="502" y="255"/>
                </a:lnTo>
                <a:lnTo>
                  <a:pt x="500" y="252"/>
                </a:lnTo>
                <a:lnTo>
                  <a:pt x="494" y="250"/>
                </a:lnTo>
                <a:lnTo>
                  <a:pt x="487" y="248"/>
                </a:lnTo>
                <a:lnTo>
                  <a:pt x="483" y="246"/>
                </a:lnTo>
                <a:lnTo>
                  <a:pt x="483" y="246"/>
                </a:lnTo>
                <a:lnTo>
                  <a:pt x="475" y="242"/>
                </a:lnTo>
                <a:lnTo>
                  <a:pt x="464" y="238"/>
                </a:lnTo>
                <a:lnTo>
                  <a:pt x="446" y="231"/>
                </a:lnTo>
                <a:lnTo>
                  <a:pt x="446" y="231"/>
                </a:lnTo>
                <a:lnTo>
                  <a:pt x="446" y="230"/>
                </a:lnTo>
                <a:lnTo>
                  <a:pt x="448" y="227"/>
                </a:lnTo>
                <a:lnTo>
                  <a:pt x="456" y="217"/>
                </a:lnTo>
                <a:lnTo>
                  <a:pt x="468" y="202"/>
                </a:lnTo>
                <a:lnTo>
                  <a:pt x="474" y="194"/>
                </a:lnTo>
                <a:lnTo>
                  <a:pt x="479" y="185"/>
                </a:lnTo>
                <a:lnTo>
                  <a:pt x="479" y="185"/>
                </a:lnTo>
                <a:lnTo>
                  <a:pt x="483" y="176"/>
                </a:lnTo>
                <a:lnTo>
                  <a:pt x="486" y="166"/>
                </a:lnTo>
                <a:lnTo>
                  <a:pt x="487" y="159"/>
                </a:lnTo>
                <a:lnTo>
                  <a:pt x="489" y="150"/>
                </a:lnTo>
                <a:lnTo>
                  <a:pt x="490" y="136"/>
                </a:lnTo>
                <a:lnTo>
                  <a:pt x="490" y="127"/>
                </a:lnTo>
                <a:lnTo>
                  <a:pt x="490" y="127"/>
                </a:lnTo>
                <a:lnTo>
                  <a:pt x="490" y="125"/>
                </a:lnTo>
                <a:lnTo>
                  <a:pt x="491" y="123"/>
                </a:lnTo>
                <a:lnTo>
                  <a:pt x="494" y="118"/>
                </a:lnTo>
                <a:lnTo>
                  <a:pt x="495" y="114"/>
                </a:lnTo>
                <a:lnTo>
                  <a:pt x="495" y="109"/>
                </a:lnTo>
                <a:lnTo>
                  <a:pt x="495" y="102"/>
                </a:lnTo>
                <a:lnTo>
                  <a:pt x="493" y="92"/>
                </a:lnTo>
                <a:lnTo>
                  <a:pt x="493" y="92"/>
                </a:lnTo>
                <a:lnTo>
                  <a:pt x="491" y="82"/>
                </a:lnTo>
                <a:lnTo>
                  <a:pt x="490" y="71"/>
                </a:lnTo>
                <a:lnTo>
                  <a:pt x="487" y="57"/>
                </a:lnTo>
                <a:lnTo>
                  <a:pt x="486" y="50"/>
                </a:lnTo>
                <a:lnTo>
                  <a:pt x="484" y="46"/>
                </a:lnTo>
                <a:lnTo>
                  <a:pt x="481" y="41"/>
                </a:lnTo>
                <a:lnTo>
                  <a:pt x="475" y="38"/>
                </a:lnTo>
                <a:lnTo>
                  <a:pt x="475" y="38"/>
                </a:lnTo>
                <a:lnTo>
                  <a:pt x="468" y="36"/>
                </a:lnTo>
                <a:lnTo>
                  <a:pt x="463" y="35"/>
                </a:lnTo>
                <a:lnTo>
                  <a:pt x="451" y="34"/>
                </a:lnTo>
                <a:lnTo>
                  <a:pt x="443" y="34"/>
                </a:lnTo>
                <a:lnTo>
                  <a:pt x="439" y="35"/>
                </a:lnTo>
                <a:lnTo>
                  <a:pt x="439" y="35"/>
                </a:lnTo>
                <a:lnTo>
                  <a:pt x="419" y="21"/>
                </a:lnTo>
                <a:lnTo>
                  <a:pt x="401" y="10"/>
                </a:lnTo>
                <a:lnTo>
                  <a:pt x="394" y="6"/>
                </a:lnTo>
                <a:lnTo>
                  <a:pt x="386" y="2"/>
                </a:lnTo>
                <a:lnTo>
                  <a:pt x="386" y="2"/>
                </a:lnTo>
                <a:lnTo>
                  <a:pt x="379" y="0"/>
                </a:lnTo>
                <a:lnTo>
                  <a:pt x="372" y="0"/>
                </a:lnTo>
                <a:lnTo>
                  <a:pt x="365" y="0"/>
                </a:lnTo>
                <a:lnTo>
                  <a:pt x="358" y="1"/>
                </a:lnTo>
                <a:lnTo>
                  <a:pt x="347" y="4"/>
                </a:lnTo>
                <a:lnTo>
                  <a:pt x="339" y="6"/>
                </a:lnTo>
                <a:lnTo>
                  <a:pt x="339" y="6"/>
                </a:lnTo>
                <a:lnTo>
                  <a:pt x="326" y="10"/>
                </a:lnTo>
                <a:lnTo>
                  <a:pt x="301" y="19"/>
                </a:lnTo>
                <a:lnTo>
                  <a:pt x="288" y="25"/>
                </a:lnTo>
                <a:lnTo>
                  <a:pt x="275" y="31"/>
                </a:lnTo>
                <a:lnTo>
                  <a:pt x="266" y="37"/>
                </a:lnTo>
                <a:lnTo>
                  <a:pt x="263" y="39"/>
                </a:lnTo>
                <a:lnTo>
                  <a:pt x="261" y="41"/>
                </a:lnTo>
                <a:lnTo>
                  <a:pt x="261" y="41"/>
                </a:lnTo>
                <a:lnTo>
                  <a:pt x="256" y="50"/>
                </a:lnTo>
                <a:lnTo>
                  <a:pt x="254" y="57"/>
                </a:lnTo>
                <a:lnTo>
                  <a:pt x="253" y="61"/>
                </a:lnTo>
                <a:lnTo>
                  <a:pt x="254" y="67"/>
                </a:lnTo>
                <a:lnTo>
                  <a:pt x="254" y="67"/>
                </a:lnTo>
                <a:lnTo>
                  <a:pt x="257" y="85"/>
                </a:lnTo>
                <a:lnTo>
                  <a:pt x="261" y="99"/>
                </a:lnTo>
                <a:lnTo>
                  <a:pt x="261" y="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4C2F74EB-F271-4FCF-8CFB-F7B5A9CF13AB}"/>
              </a:ext>
            </a:extLst>
          </p:cNvPr>
          <p:cNvSpPr>
            <a:spLocks/>
          </p:cNvSpPr>
          <p:nvPr/>
        </p:nvSpPr>
        <p:spPr bwMode="auto">
          <a:xfrm>
            <a:off x="4673767" y="2663915"/>
            <a:ext cx="684279" cy="1690402"/>
          </a:xfrm>
          <a:custGeom>
            <a:avLst/>
            <a:gdLst>
              <a:gd name="T0" fmla="*/ 646 w 1416"/>
              <a:gd name="T1" fmla="*/ 0 h 3498"/>
              <a:gd name="T2" fmla="*/ 492 w 1416"/>
              <a:gd name="T3" fmla="*/ 130 h 3498"/>
              <a:gd name="T4" fmla="*/ 458 w 1416"/>
              <a:gd name="T5" fmla="*/ 370 h 3498"/>
              <a:gd name="T6" fmla="*/ 500 w 1416"/>
              <a:gd name="T7" fmla="*/ 522 h 3498"/>
              <a:gd name="T8" fmla="*/ 548 w 1416"/>
              <a:gd name="T9" fmla="*/ 532 h 3498"/>
              <a:gd name="T10" fmla="*/ 544 w 1416"/>
              <a:gd name="T11" fmla="*/ 584 h 3498"/>
              <a:gd name="T12" fmla="*/ 490 w 1416"/>
              <a:gd name="T13" fmla="*/ 632 h 3498"/>
              <a:gd name="T14" fmla="*/ 334 w 1416"/>
              <a:gd name="T15" fmla="*/ 722 h 3498"/>
              <a:gd name="T16" fmla="*/ 216 w 1416"/>
              <a:gd name="T17" fmla="*/ 1045 h 3498"/>
              <a:gd name="T18" fmla="*/ 126 w 1416"/>
              <a:gd name="T19" fmla="*/ 1355 h 3498"/>
              <a:gd name="T20" fmla="*/ 28 w 1416"/>
              <a:gd name="T21" fmla="*/ 1623 h 3498"/>
              <a:gd name="T22" fmla="*/ 8 w 1416"/>
              <a:gd name="T23" fmla="*/ 1659 h 3498"/>
              <a:gd name="T24" fmla="*/ 134 w 1416"/>
              <a:gd name="T25" fmla="*/ 1735 h 3498"/>
              <a:gd name="T26" fmla="*/ 252 w 1416"/>
              <a:gd name="T27" fmla="*/ 1735 h 3498"/>
              <a:gd name="T28" fmla="*/ 248 w 1416"/>
              <a:gd name="T29" fmla="*/ 1907 h 3498"/>
              <a:gd name="T30" fmla="*/ 282 w 1416"/>
              <a:gd name="T31" fmla="*/ 2053 h 3498"/>
              <a:gd name="T32" fmla="*/ 356 w 1416"/>
              <a:gd name="T33" fmla="*/ 2095 h 3498"/>
              <a:gd name="T34" fmla="*/ 312 w 1416"/>
              <a:gd name="T35" fmla="*/ 1975 h 3498"/>
              <a:gd name="T36" fmla="*/ 332 w 1416"/>
              <a:gd name="T37" fmla="*/ 1955 h 3498"/>
              <a:gd name="T38" fmla="*/ 346 w 1416"/>
              <a:gd name="T39" fmla="*/ 2021 h 3498"/>
              <a:gd name="T40" fmla="*/ 368 w 1416"/>
              <a:gd name="T41" fmla="*/ 2105 h 3498"/>
              <a:gd name="T42" fmla="*/ 396 w 1416"/>
              <a:gd name="T43" fmla="*/ 2109 h 3498"/>
              <a:gd name="T44" fmla="*/ 438 w 1416"/>
              <a:gd name="T45" fmla="*/ 2085 h 3498"/>
              <a:gd name="T46" fmla="*/ 470 w 1416"/>
              <a:gd name="T47" fmla="*/ 2922 h 3498"/>
              <a:gd name="T48" fmla="*/ 454 w 1416"/>
              <a:gd name="T49" fmla="*/ 3134 h 3498"/>
              <a:gd name="T50" fmla="*/ 426 w 1416"/>
              <a:gd name="T51" fmla="*/ 3230 h 3498"/>
              <a:gd name="T52" fmla="*/ 622 w 1416"/>
              <a:gd name="T53" fmla="*/ 3326 h 3498"/>
              <a:gd name="T54" fmla="*/ 592 w 1416"/>
              <a:gd name="T55" fmla="*/ 3406 h 3498"/>
              <a:gd name="T56" fmla="*/ 614 w 1416"/>
              <a:gd name="T57" fmla="*/ 3468 h 3498"/>
              <a:gd name="T58" fmla="*/ 736 w 1416"/>
              <a:gd name="T59" fmla="*/ 3484 h 3498"/>
              <a:gd name="T60" fmla="*/ 760 w 1416"/>
              <a:gd name="T61" fmla="*/ 3454 h 3498"/>
              <a:gd name="T62" fmla="*/ 790 w 1416"/>
              <a:gd name="T63" fmla="*/ 3390 h 3498"/>
              <a:gd name="T64" fmla="*/ 856 w 1416"/>
              <a:gd name="T65" fmla="*/ 3410 h 3498"/>
              <a:gd name="T66" fmla="*/ 878 w 1416"/>
              <a:gd name="T67" fmla="*/ 3488 h 3498"/>
              <a:gd name="T68" fmla="*/ 1026 w 1416"/>
              <a:gd name="T69" fmla="*/ 3460 h 3498"/>
              <a:gd name="T70" fmla="*/ 1068 w 1416"/>
              <a:gd name="T71" fmla="*/ 3394 h 3498"/>
              <a:gd name="T72" fmla="*/ 1134 w 1416"/>
              <a:gd name="T73" fmla="*/ 3342 h 3498"/>
              <a:gd name="T74" fmla="*/ 1114 w 1416"/>
              <a:gd name="T75" fmla="*/ 2141 h 3498"/>
              <a:gd name="T76" fmla="*/ 1178 w 1416"/>
              <a:gd name="T77" fmla="*/ 1993 h 3498"/>
              <a:gd name="T78" fmla="*/ 1240 w 1416"/>
              <a:gd name="T79" fmla="*/ 1939 h 3498"/>
              <a:gd name="T80" fmla="*/ 1272 w 1416"/>
              <a:gd name="T81" fmla="*/ 1847 h 3498"/>
              <a:gd name="T82" fmla="*/ 1254 w 1416"/>
              <a:gd name="T83" fmla="*/ 1649 h 3498"/>
              <a:gd name="T84" fmla="*/ 1282 w 1416"/>
              <a:gd name="T85" fmla="*/ 1619 h 3498"/>
              <a:gd name="T86" fmla="*/ 1354 w 1416"/>
              <a:gd name="T87" fmla="*/ 1667 h 3498"/>
              <a:gd name="T88" fmla="*/ 1416 w 1416"/>
              <a:gd name="T89" fmla="*/ 1649 h 3498"/>
              <a:gd name="T90" fmla="*/ 1382 w 1416"/>
              <a:gd name="T91" fmla="*/ 1521 h 3498"/>
              <a:gd name="T92" fmla="*/ 1286 w 1416"/>
              <a:gd name="T93" fmla="*/ 1137 h 3498"/>
              <a:gd name="T94" fmla="*/ 1158 w 1416"/>
              <a:gd name="T95" fmla="*/ 864 h 3498"/>
              <a:gd name="T96" fmla="*/ 1070 w 1416"/>
              <a:gd name="T97" fmla="*/ 662 h 3498"/>
              <a:gd name="T98" fmla="*/ 928 w 1416"/>
              <a:gd name="T99" fmla="*/ 614 h 3498"/>
              <a:gd name="T100" fmla="*/ 790 w 1416"/>
              <a:gd name="T101" fmla="*/ 520 h 3498"/>
              <a:gd name="T102" fmla="*/ 834 w 1416"/>
              <a:gd name="T103" fmla="*/ 514 h 3498"/>
              <a:gd name="T104" fmla="*/ 856 w 1416"/>
              <a:gd name="T105" fmla="*/ 500 h 3498"/>
              <a:gd name="T106" fmla="*/ 888 w 1416"/>
              <a:gd name="T107" fmla="*/ 398 h 3498"/>
              <a:gd name="T108" fmla="*/ 860 w 1416"/>
              <a:gd name="T109" fmla="*/ 148 h 3498"/>
              <a:gd name="T110" fmla="*/ 756 w 1416"/>
              <a:gd name="T111" fmla="*/ 12 h 3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16" h="3498">
                <a:moveTo>
                  <a:pt x="692" y="14"/>
                </a:moveTo>
                <a:lnTo>
                  <a:pt x="692" y="14"/>
                </a:lnTo>
                <a:lnTo>
                  <a:pt x="692" y="12"/>
                </a:lnTo>
                <a:lnTo>
                  <a:pt x="688" y="6"/>
                </a:lnTo>
                <a:lnTo>
                  <a:pt x="682" y="4"/>
                </a:lnTo>
                <a:lnTo>
                  <a:pt x="674" y="2"/>
                </a:lnTo>
                <a:lnTo>
                  <a:pt x="662" y="0"/>
                </a:lnTo>
                <a:lnTo>
                  <a:pt x="646" y="0"/>
                </a:lnTo>
                <a:lnTo>
                  <a:pt x="646" y="0"/>
                </a:lnTo>
                <a:lnTo>
                  <a:pt x="638" y="0"/>
                </a:lnTo>
                <a:lnTo>
                  <a:pt x="628" y="4"/>
                </a:lnTo>
                <a:lnTo>
                  <a:pt x="606" y="12"/>
                </a:lnTo>
                <a:lnTo>
                  <a:pt x="586" y="26"/>
                </a:lnTo>
                <a:lnTo>
                  <a:pt x="564" y="44"/>
                </a:lnTo>
                <a:lnTo>
                  <a:pt x="542" y="64"/>
                </a:lnTo>
                <a:lnTo>
                  <a:pt x="524" y="84"/>
                </a:lnTo>
                <a:lnTo>
                  <a:pt x="506" y="108"/>
                </a:lnTo>
                <a:lnTo>
                  <a:pt x="492" y="130"/>
                </a:lnTo>
                <a:lnTo>
                  <a:pt x="492" y="130"/>
                </a:lnTo>
                <a:lnTo>
                  <a:pt x="482" y="154"/>
                </a:lnTo>
                <a:lnTo>
                  <a:pt x="472" y="184"/>
                </a:lnTo>
                <a:lnTo>
                  <a:pt x="466" y="218"/>
                </a:lnTo>
                <a:lnTo>
                  <a:pt x="460" y="252"/>
                </a:lnTo>
                <a:lnTo>
                  <a:pt x="458" y="286"/>
                </a:lnTo>
                <a:lnTo>
                  <a:pt x="456" y="318"/>
                </a:lnTo>
                <a:lnTo>
                  <a:pt x="456" y="346"/>
                </a:lnTo>
                <a:lnTo>
                  <a:pt x="458" y="370"/>
                </a:lnTo>
                <a:lnTo>
                  <a:pt x="458" y="370"/>
                </a:lnTo>
                <a:lnTo>
                  <a:pt x="466" y="412"/>
                </a:lnTo>
                <a:lnTo>
                  <a:pt x="476" y="454"/>
                </a:lnTo>
                <a:lnTo>
                  <a:pt x="486" y="488"/>
                </a:lnTo>
                <a:lnTo>
                  <a:pt x="490" y="510"/>
                </a:lnTo>
                <a:lnTo>
                  <a:pt x="490" y="510"/>
                </a:lnTo>
                <a:lnTo>
                  <a:pt x="492" y="514"/>
                </a:lnTo>
                <a:lnTo>
                  <a:pt x="494" y="518"/>
                </a:lnTo>
                <a:lnTo>
                  <a:pt x="500" y="522"/>
                </a:lnTo>
                <a:lnTo>
                  <a:pt x="506" y="524"/>
                </a:lnTo>
                <a:lnTo>
                  <a:pt x="508" y="524"/>
                </a:lnTo>
                <a:lnTo>
                  <a:pt x="530" y="532"/>
                </a:lnTo>
                <a:lnTo>
                  <a:pt x="530" y="532"/>
                </a:lnTo>
                <a:lnTo>
                  <a:pt x="534" y="532"/>
                </a:lnTo>
                <a:lnTo>
                  <a:pt x="544" y="534"/>
                </a:lnTo>
                <a:lnTo>
                  <a:pt x="544" y="534"/>
                </a:lnTo>
                <a:lnTo>
                  <a:pt x="548" y="532"/>
                </a:lnTo>
                <a:lnTo>
                  <a:pt x="548" y="532"/>
                </a:lnTo>
                <a:lnTo>
                  <a:pt x="550" y="532"/>
                </a:lnTo>
                <a:lnTo>
                  <a:pt x="554" y="534"/>
                </a:lnTo>
                <a:lnTo>
                  <a:pt x="554" y="534"/>
                </a:lnTo>
                <a:lnTo>
                  <a:pt x="570" y="542"/>
                </a:lnTo>
                <a:lnTo>
                  <a:pt x="580" y="548"/>
                </a:lnTo>
                <a:lnTo>
                  <a:pt x="588" y="564"/>
                </a:lnTo>
                <a:lnTo>
                  <a:pt x="566" y="576"/>
                </a:lnTo>
                <a:lnTo>
                  <a:pt x="556" y="572"/>
                </a:lnTo>
                <a:lnTo>
                  <a:pt x="544" y="584"/>
                </a:lnTo>
                <a:lnTo>
                  <a:pt x="544" y="584"/>
                </a:lnTo>
                <a:lnTo>
                  <a:pt x="544" y="584"/>
                </a:lnTo>
                <a:lnTo>
                  <a:pt x="538" y="584"/>
                </a:lnTo>
                <a:lnTo>
                  <a:pt x="538" y="584"/>
                </a:lnTo>
                <a:lnTo>
                  <a:pt x="528" y="590"/>
                </a:lnTo>
                <a:lnTo>
                  <a:pt x="514" y="604"/>
                </a:lnTo>
                <a:lnTo>
                  <a:pt x="500" y="620"/>
                </a:lnTo>
                <a:lnTo>
                  <a:pt x="490" y="632"/>
                </a:lnTo>
                <a:lnTo>
                  <a:pt x="490" y="632"/>
                </a:lnTo>
                <a:lnTo>
                  <a:pt x="482" y="648"/>
                </a:lnTo>
                <a:lnTo>
                  <a:pt x="480" y="654"/>
                </a:lnTo>
                <a:lnTo>
                  <a:pt x="476" y="658"/>
                </a:lnTo>
                <a:lnTo>
                  <a:pt x="476" y="658"/>
                </a:lnTo>
                <a:lnTo>
                  <a:pt x="452" y="668"/>
                </a:lnTo>
                <a:lnTo>
                  <a:pt x="406" y="686"/>
                </a:lnTo>
                <a:lnTo>
                  <a:pt x="360" y="706"/>
                </a:lnTo>
                <a:lnTo>
                  <a:pt x="342" y="716"/>
                </a:lnTo>
                <a:lnTo>
                  <a:pt x="334" y="722"/>
                </a:lnTo>
                <a:lnTo>
                  <a:pt x="334" y="722"/>
                </a:lnTo>
                <a:lnTo>
                  <a:pt x="326" y="736"/>
                </a:lnTo>
                <a:lnTo>
                  <a:pt x="314" y="766"/>
                </a:lnTo>
                <a:lnTo>
                  <a:pt x="282" y="848"/>
                </a:lnTo>
                <a:lnTo>
                  <a:pt x="226" y="997"/>
                </a:lnTo>
                <a:lnTo>
                  <a:pt x="226" y="997"/>
                </a:lnTo>
                <a:lnTo>
                  <a:pt x="222" y="1011"/>
                </a:lnTo>
                <a:lnTo>
                  <a:pt x="218" y="1023"/>
                </a:lnTo>
                <a:lnTo>
                  <a:pt x="216" y="1045"/>
                </a:lnTo>
                <a:lnTo>
                  <a:pt x="212" y="1059"/>
                </a:lnTo>
                <a:lnTo>
                  <a:pt x="208" y="1077"/>
                </a:lnTo>
                <a:lnTo>
                  <a:pt x="200" y="1103"/>
                </a:lnTo>
                <a:lnTo>
                  <a:pt x="188" y="1135"/>
                </a:lnTo>
                <a:lnTo>
                  <a:pt x="188" y="1135"/>
                </a:lnTo>
                <a:lnTo>
                  <a:pt x="176" y="1173"/>
                </a:lnTo>
                <a:lnTo>
                  <a:pt x="164" y="1213"/>
                </a:lnTo>
                <a:lnTo>
                  <a:pt x="144" y="1289"/>
                </a:lnTo>
                <a:lnTo>
                  <a:pt x="126" y="1355"/>
                </a:lnTo>
                <a:lnTo>
                  <a:pt x="116" y="1381"/>
                </a:lnTo>
                <a:lnTo>
                  <a:pt x="106" y="1399"/>
                </a:lnTo>
                <a:lnTo>
                  <a:pt x="106" y="1399"/>
                </a:lnTo>
                <a:lnTo>
                  <a:pt x="96" y="1419"/>
                </a:lnTo>
                <a:lnTo>
                  <a:pt x="84" y="1449"/>
                </a:lnTo>
                <a:lnTo>
                  <a:pt x="62" y="1521"/>
                </a:lnTo>
                <a:lnTo>
                  <a:pt x="42" y="1587"/>
                </a:lnTo>
                <a:lnTo>
                  <a:pt x="34" y="1611"/>
                </a:lnTo>
                <a:lnTo>
                  <a:pt x="28" y="1623"/>
                </a:lnTo>
                <a:lnTo>
                  <a:pt x="28" y="1623"/>
                </a:lnTo>
                <a:lnTo>
                  <a:pt x="16" y="1631"/>
                </a:lnTo>
                <a:lnTo>
                  <a:pt x="6" y="1639"/>
                </a:lnTo>
                <a:lnTo>
                  <a:pt x="2" y="1643"/>
                </a:lnTo>
                <a:lnTo>
                  <a:pt x="0" y="1645"/>
                </a:lnTo>
                <a:lnTo>
                  <a:pt x="0" y="1649"/>
                </a:lnTo>
                <a:lnTo>
                  <a:pt x="4" y="1653"/>
                </a:lnTo>
                <a:lnTo>
                  <a:pt x="4" y="1653"/>
                </a:lnTo>
                <a:lnTo>
                  <a:pt x="8" y="1659"/>
                </a:lnTo>
                <a:lnTo>
                  <a:pt x="12" y="1665"/>
                </a:lnTo>
                <a:lnTo>
                  <a:pt x="20" y="1671"/>
                </a:lnTo>
                <a:lnTo>
                  <a:pt x="42" y="1685"/>
                </a:lnTo>
                <a:lnTo>
                  <a:pt x="42" y="1685"/>
                </a:lnTo>
                <a:lnTo>
                  <a:pt x="68" y="1701"/>
                </a:lnTo>
                <a:lnTo>
                  <a:pt x="90" y="1717"/>
                </a:lnTo>
                <a:lnTo>
                  <a:pt x="112" y="1729"/>
                </a:lnTo>
                <a:lnTo>
                  <a:pt x="122" y="1733"/>
                </a:lnTo>
                <a:lnTo>
                  <a:pt x="134" y="1735"/>
                </a:lnTo>
                <a:lnTo>
                  <a:pt x="134" y="1735"/>
                </a:lnTo>
                <a:lnTo>
                  <a:pt x="152" y="1737"/>
                </a:lnTo>
                <a:lnTo>
                  <a:pt x="164" y="1741"/>
                </a:lnTo>
                <a:lnTo>
                  <a:pt x="178" y="1745"/>
                </a:lnTo>
                <a:lnTo>
                  <a:pt x="194" y="1745"/>
                </a:lnTo>
                <a:lnTo>
                  <a:pt x="194" y="1745"/>
                </a:lnTo>
                <a:lnTo>
                  <a:pt x="216" y="1743"/>
                </a:lnTo>
                <a:lnTo>
                  <a:pt x="234" y="1739"/>
                </a:lnTo>
                <a:lnTo>
                  <a:pt x="252" y="1735"/>
                </a:lnTo>
                <a:lnTo>
                  <a:pt x="252" y="1735"/>
                </a:lnTo>
                <a:lnTo>
                  <a:pt x="258" y="1775"/>
                </a:lnTo>
                <a:lnTo>
                  <a:pt x="260" y="1807"/>
                </a:lnTo>
                <a:lnTo>
                  <a:pt x="260" y="1821"/>
                </a:lnTo>
                <a:lnTo>
                  <a:pt x="260" y="1831"/>
                </a:lnTo>
                <a:lnTo>
                  <a:pt x="260" y="1831"/>
                </a:lnTo>
                <a:lnTo>
                  <a:pt x="254" y="1851"/>
                </a:lnTo>
                <a:lnTo>
                  <a:pt x="250" y="1881"/>
                </a:lnTo>
                <a:lnTo>
                  <a:pt x="248" y="1907"/>
                </a:lnTo>
                <a:lnTo>
                  <a:pt x="248" y="1925"/>
                </a:lnTo>
                <a:lnTo>
                  <a:pt x="248" y="1925"/>
                </a:lnTo>
                <a:lnTo>
                  <a:pt x="252" y="1983"/>
                </a:lnTo>
                <a:lnTo>
                  <a:pt x="256" y="2017"/>
                </a:lnTo>
                <a:lnTo>
                  <a:pt x="260" y="2035"/>
                </a:lnTo>
                <a:lnTo>
                  <a:pt x="260" y="2035"/>
                </a:lnTo>
                <a:lnTo>
                  <a:pt x="264" y="2041"/>
                </a:lnTo>
                <a:lnTo>
                  <a:pt x="272" y="2047"/>
                </a:lnTo>
                <a:lnTo>
                  <a:pt x="282" y="2053"/>
                </a:lnTo>
                <a:lnTo>
                  <a:pt x="282" y="2053"/>
                </a:lnTo>
                <a:lnTo>
                  <a:pt x="292" y="2061"/>
                </a:lnTo>
                <a:lnTo>
                  <a:pt x="314" y="2079"/>
                </a:lnTo>
                <a:lnTo>
                  <a:pt x="328" y="2087"/>
                </a:lnTo>
                <a:lnTo>
                  <a:pt x="340" y="2093"/>
                </a:lnTo>
                <a:lnTo>
                  <a:pt x="350" y="2097"/>
                </a:lnTo>
                <a:lnTo>
                  <a:pt x="352" y="2097"/>
                </a:lnTo>
                <a:lnTo>
                  <a:pt x="356" y="2095"/>
                </a:lnTo>
                <a:lnTo>
                  <a:pt x="356" y="2095"/>
                </a:lnTo>
                <a:lnTo>
                  <a:pt x="358" y="2093"/>
                </a:lnTo>
                <a:lnTo>
                  <a:pt x="358" y="2091"/>
                </a:lnTo>
                <a:lnTo>
                  <a:pt x="354" y="2081"/>
                </a:lnTo>
                <a:lnTo>
                  <a:pt x="348" y="2071"/>
                </a:lnTo>
                <a:lnTo>
                  <a:pt x="340" y="2059"/>
                </a:lnTo>
                <a:lnTo>
                  <a:pt x="322" y="2039"/>
                </a:lnTo>
                <a:lnTo>
                  <a:pt x="316" y="2031"/>
                </a:lnTo>
                <a:lnTo>
                  <a:pt x="312" y="1975"/>
                </a:lnTo>
                <a:lnTo>
                  <a:pt x="312" y="1975"/>
                </a:lnTo>
                <a:lnTo>
                  <a:pt x="314" y="1947"/>
                </a:lnTo>
                <a:lnTo>
                  <a:pt x="318" y="1929"/>
                </a:lnTo>
                <a:lnTo>
                  <a:pt x="320" y="1925"/>
                </a:lnTo>
                <a:lnTo>
                  <a:pt x="322" y="1923"/>
                </a:lnTo>
                <a:lnTo>
                  <a:pt x="324" y="1923"/>
                </a:lnTo>
                <a:lnTo>
                  <a:pt x="324" y="1923"/>
                </a:lnTo>
                <a:lnTo>
                  <a:pt x="326" y="1927"/>
                </a:lnTo>
                <a:lnTo>
                  <a:pt x="328" y="1935"/>
                </a:lnTo>
                <a:lnTo>
                  <a:pt x="332" y="1955"/>
                </a:lnTo>
                <a:lnTo>
                  <a:pt x="334" y="1977"/>
                </a:lnTo>
                <a:lnTo>
                  <a:pt x="336" y="1991"/>
                </a:lnTo>
                <a:lnTo>
                  <a:pt x="336" y="1991"/>
                </a:lnTo>
                <a:lnTo>
                  <a:pt x="336" y="2011"/>
                </a:lnTo>
                <a:lnTo>
                  <a:pt x="338" y="2019"/>
                </a:lnTo>
                <a:lnTo>
                  <a:pt x="340" y="2021"/>
                </a:lnTo>
                <a:lnTo>
                  <a:pt x="342" y="2023"/>
                </a:lnTo>
                <a:lnTo>
                  <a:pt x="342" y="2023"/>
                </a:lnTo>
                <a:lnTo>
                  <a:pt x="346" y="2021"/>
                </a:lnTo>
                <a:lnTo>
                  <a:pt x="350" y="2019"/>
                </a:lnTo>
                <a:lnTo>
                  <a:pt x="360" y="2009"/>
                </a:lnTo>
                <a:lnTo>
                  <a:pt x="368" y="1993"/>
                </a:lnTo>
                <a:lnTo>
                  <a:pt x="368" y="1993"/>
                </a:lnTo>
                <a:lnTo>
                  <a:pt x="366" y="2017"/>
                </a:lnTo>
                <a:lnTo>
                  <a:pt x="366" y="2039"/>
                </a:lnTo>
                <a:lnTo>
                  <a:pt x="366" y="2059"/>
                </a:lnTo>
                <a:lnTo>
                  <a:pt x="366" y="2059"/>
                </a:lnTo>
                <a:lnTo>
                  <a:pt x="368" y="2105"/>
                </a:lnTo>
                <a:lnTo>
                  <a:pt x="370" y="2117"/>
                </a:lnTo>
                <a:lnTo>
                  <a:pt x="372" y="2125"/>
                </a:lnTo>
                <a:lnTo>
                  <a:pt x="374" y="2129"/>
                </a:lnTo>
                <a:lnTo>
                  <a:pt x="376" y="2129"/>
                </a:lnTo>
                <a:lnTo>
                  <a:pt x="378" y="2129"/>
                </a:lnTo>
                <a:lnTo>
                  <a:pt x="378" y="2129"/>
                </a:lnTo>
                <a:lnTo>
                  <a:pt x="386" y="2123"/>
                </a:lnTo>
                <a:lnTo>
                  <a:pt x="390" y="2117"/>
                </a:lnTo>
                <a:lnTo>
                  <a:pt x="396" y="2109"/>
                </a:lnTo>
                <a:lnTo>
                  <a:pt x="404" y="2103"/>
                </a:lnTo>
                <a:lnTo>
                  <a:pt x="404" y="2103"/>
                </a:lnTo>
                <a:lnTo>
                  <a:pt x="412" y="2097"/>
                </a:lnTo>
                <a:lnTo>
                  <a:pt x="420" y="2097"/>
                </a:lnTo>
                <a:lnTo>
                  <a:pt x="426" y="2095"/>
                </a:lnTo>
                <a:lnTo>
                  <a:pt x="432" y="2093"/>
                </a:lnTo>
                <a:lnTo>
                  <a:pt x="432" y="2093"/>
                </a:lnTo>
                <a:lnTo>
                  <a:pt x="434" y="2089"/>
                </a:lnTo>
                <a:lnTo>
                  <a:pt x="438" y="2085"/>
                </a:lnTo>
                <a:lnTo>
                  <a:pt x="442" y="2073"/>
                </a:lnTo>
                <a:lnTo>
                  <a:pt x="446" y="2057"/>
                </a:lnTo>
                <a:lnTo>
                  <a:pt x="446" y="2057"/>
                </a:lnTo>
                <a:lnTo>
                  <a:pt x="464" y="2203"/>
                </a:lnTo>
                <a:lnTo>
                  <a:pt x="464" y="2203"/>
                </a:lnTo>
                <a:lnTo>
                  <a:pt x="464" y="2541"/>
                </a:lnTo>
                <a:lnTo>
                  <a:pt x="464" y="2786"/>
                </a:lnTo>
                <a:lnTo>
                  <a:pt x="466" y="2874"/>
                </a:lnTo>
                <a:lnTo>
                  <a:pt x="470" y="2922"/>
                </a:lnTo>
                <a:lnTo>
                  <a:pt x="470" y="2922"/>
                </a:lnTo>
                <a:lnTo>
                  <a:pt x="472" y="2948"/>
                </a:lnTo>
                <a:lnTo>
                  <a:pt x="472" y="2976"/>
                </a:lnTo>
                <a:lnTo>
                  <a:pt x="470" y="3038"/>
                </a:lnTo>
                <a:lnTo>
                  <a:pt x="468" y="3068"/>
                </a:lnTo>
                <a:lnTo>
                  <a:pt x="464" y="3094"/>
                </a:lnTo>
                <a:lnTo>
                  <a:pt x="460" y="3118"/>
                </a:lnTo>
                <a:lnTo>
                  <a:pt x="454" y="3134"/>
                </a:lnTo>
                <a:lnTo>
                  <a:pt x="454" y="3134"/>
                </a:lnTo>
                <a:lnTo>
                  <a:pt x="448" y="3146"/>
                </a:lnTo>
                <a:lnTo>
                  <a:pt x="440" y="3158"/>
                </a:lnTo>
                <a:lnTo>
                  <a:pt x="424" y="3182"/>
                </a:lnTo>
                <a:lnTo>
                  <a:pt x="418" y="3194"/>
                </a:lnTo>
                <a:lnTo>
                  <a:pt x="416" y="3206"/>
                </a:lnTo>
                <a:lnTo>
                  <a:pt x="416" y="3212"/>
                </a:lnTo>
                <a:lnTo>
                  <a:pt x="418" y="3218"/>
                </a:lnTo>
                <a:lnTo>
                  <a:pt x="422" y="3224"/>
                </a:lnTo>
                <a:lnTo>
                  <a:pt x="426" y="3230"/>
                </a:lnTo>
                <a:lnTo>
                  <a:pt x="426" y="3230"/>
                </a:lnTo>
                <a:lnTo>
                  <a:pt x="434" y="3238"/>
                </a:lnTo>
                <a:lnTo>
                  <a:pt x="444" y="3244"/>
                </a:lnTo>
                <a:lnTo>
                  <a:pt x="470" y="3260"/>
                </a:lnTo>
                <a:lnTo>
                  <a:pt x="502" y="3276"/>
                </a:lnTo>
                <a:lnTo>
                  <a:pt x="536" y="3292"/>
                </a:lnTo>
                <a:lnTo>
                  <a:pt x="596" y="3316"/>
                </a:lnTo>
                <a:lnTo>
                  <a:pt x="622" y="3326"/>
                </a:lnTo>
                <a:lnTo>
                  <a:pt x="622" y="3326"/>
                </a:lnTo>
                <a:lnTo>
                  <a:pt x="602" y="3350"/>
                </a:lnTo>
                <a:lnTo>
                  <a:pt x="588" y="3366"/>
                </a:lnTo>
                <a:lnTo>
                  <a:pt x="584" y="3374"/>
                </a:lnTo>
                <a:lnTo>
                  <a:pt x="582" y="3378"/>
                </a:lnTo>
                <a:lnTo>
                  <a:pt x="582" y="3378"/>
                </a:lnTo>
                <a:lnTo>
                  <a:pt x="584" y="3386"/>
                </a:lnTo>
                <a:lnTo>
                  <a:pt x="588" y="3394"/>
                </a:lnTo>
                <a:lnTo>
                  <a:pt x="592" y="3406"/>
                </a:lnTo>
                <a:lnTo>
                  <a:pt x="592" y="3406"/>
                </a:lnTo>
                <a:lnTo>
                  <a:pt x="594" y="3426"/>
                </a:lnTo>
                <a:lnTo>
                  <a:pt x="596" y="3440"/>
                </a:lnTo>
                <a:lnTo>
                  <a:pt x="598" y="3450"/>
                </a:lnTo>
                <a:lnTo>
                  <a:pt x="598" y="3450"/>
                </a:lnTo>
                <a:lnTo>
                  <a:pt x="600" y="3456"/>
                </a:lnTo>
                <a:lnTo>
                  <a:pt x="602" y="3460"/>
                </a:lnTo>
                <a:lnTo>
                  <a:pt x="604" y="3464"/>
                </a:lnTo>
                <a:lnTo>
                  <a:pt x="604" y="3464"/>
                </a:lnTo>
                <a:lnTo>
                  <a:pt x="614" y="3468"/>
                </a:lnTo>
                <a:lnTo>
                  <a:pt x="628" y="3478"/>
                </a:lnTo>
                <a:lnTo>
                  <a:pt x="638" y="3482"/>
                </a:lnTo>
                <a:lnTo>
                  <a:pt x="650" y="3486"/>
                </a:lnTo>
                <a:lnTo>
                  <a:pt x="664" y="3488"/>
                </a:lnTo>
                <a:lnTo>
                  <a:pt x="678" y="3488"/>
                </a:lnTo>
                <a:lnTo>
                  <a:pt x="678" y="3488"/>
                </a:lnTo>
                <a:lnTo>
                  <a:pt x="704" y="3488"/>
                </a:lnTo>
                <a:lnTo>
                  <a:pt x="724" y="3486"/>
                </a:lnTo>
                <a:lnTo>
                  <a:pt x="736" y="3484"/>
                </a:lnTo>
                <a:lnTo>
                  <a:pt x="746" y="3480"/>
                </a:lnTo>
                <a:lnTo>
                  <a:pt x="746" y="3480"/>
                </a:lnTo>
                <a:lnTo>
                  <a:pt x="750" y="3476"/>
                </a:lnTo>
                <a:lnTo>
                  <a:pt x="752" y="3472"/>
                </a:lnTo>
                <a:lnTo>
                  <a:pt x="756" y="3462"/>
                </a:lnTo>
                <a:lnTo>
                  <a:pt x="758" y="3452"/>
                </a:lnTo>
                <a:lnTo>
                  <a:pt x="758" y="3452"/>
                </a:lnTo>
                <a:lnTo>
                  <a:pt x="758" y="3452"/>
                </a:lnTo>
                <a:lnTo>
                  <a:pt x="760" y="3454"/>
                </a:lnTo>
                <a:lnTo>
                  <a:pt x="762" y="3452"/>
                </a:lnTo>
                <a:lnTo>
                  <a:pt x="768" y="3446"/>
                </a:lnTo>
                <a:lnTo>
                  <a:pt x="768" y="3446"/>
                </a:lnTo>
                <a:lnTo>
                  <a:pt x="776" y="3434"/>
                </a:lnTo>
                <a:lnTo>
                  <a:pt x="782" y="3418"/>
                </a:lnTo>
                <a:lnTo>
                  <a:pt x="786" y="3404"/>
                </a:lnTo>
                <a:lnTo>
                  <a:pt x="788" y="3398"/>
                </a:lnTo>
                <a:lnTo>
                  <a:pt x="788" y="3398"/>
                </a:lnTo>
                <a:lnTo>
                  <a:pt x="790" y="3390"/>
                </a:lnTo>
                <a:lnTo>
                  <a:pt x="794" y="3378"/>
                </a:lnTo>
                <a:lnTo>
                  <a:pt x="802" y="3362"/>
                </a:lnTo>
                <a:lnTo>
                  <a:pt x="802" y="3362"/>
                </a:lnTo>
                <a:lnTo>
                  <a:pt x="822" y="3366"/>
                </a:lnTo>
                <a:lnTo>
                  <a:pt x="822" y="3366"/>
                </a:lnTo>
                <a:lnTo>
                  <a:pt x="856" y="3370"/>
                </a:lnTo>
                <a:lnTo>
                  <a:pt x="856" y="3370"/>
                </a:lnTo>
                <a:lnTo>
                  <a:pt x="856" y="3390"/>
                </a:lnTo>
                <a:lnTo>
                  <a:pt x="856" y="3410"/>
                </a:lnTo>
                <a:lnTo>
                  <a:pt x="860" y="3434"/>
                </a:lnTo>
                <a:lnTo>
                  <a:pt x="860" y="3434"/>
                </a:lnTo>
                <a:lnTo>
                  <a:pt x="868" y="3458"/>
                </a:lnTo>
                <a:lnTo>
                  <a:pt x="868" y="3456"/>
                </a:lnTo>
                <a:lnTo>
                  <a:pt x="868" y="3456"/>
                </a:lnTo>
                <a:lnTo>
                  <a:pt x="870" y="3468"/>
                </a:lnTo>
                <a:lnTo>
                  <a:pt x="874" y="3486"/>
                </a:lnTo>
                <a:lnTo>
                  <a:pt x="874" y="3486"/>
                </a:lnTo>
                <a:lnTo>
                  <a:pt x="878" y="3488"/>
                </a:lnTo>
                <a:lnTo>
                  <a:pt x="890" y="3492"/>
                </a:lnTo>
                <a:lnTo>
                  <a:pt x="908" y="3496"/>
                </a:lnTo>
                <a:lnTo>
                  <a:pt x="940" y="3498"/>
                </a:lnTo>
                <a:lnTo>
                  <a:pt x="940" y="3498"/>
                </a:lnTo>
                <a:lnTo>
                  <a:pt x="958" y="3496"/>
                </a:lnTo>
                <a:lnTo>
                  <a:pt x="974" y="3492"/>
                </a:lnTo>
                <a:lnTo>
                  <a:pt x="990" y="3486"/>
                </a:lnTo>
                <a:lnTo>
                  <a:pt x="1004" y="3478"/>
                </a:lnTo>
                <a:lnTo>
                  <a:pt x="1026" y="3460"/>
                </a:lnTo>
                <a:lnTo>
                  <a:pt x="1040" y="3450"/>
                </a:lnTo>
                <a:lnTo>
                  <a:pt x="1040" y="3450"/>
                </a:lnTo>
                <a:lnTo>
                  <a:pt x="1050" y="3440"/>
                </a:lnTo>
                <a:lnTo>
                  <a:pt x="1060" y="3426"/>
                </a:lnTo>
                <a:lnTo>
                  <a:pt x="1066" y="3414"/>
                </a:lnTo>
                <a:lnTo>
                  <a:pt x="1068" y="3408"/>
                </a:lnTo>
                <a:lnTo>
                  <a:pt x="1068" y="3404"/>
                </a:lnTo>
                <a:lnTo>
                  <a:pt x="1068" y="3404"/>
                </a:lnTo>
                <a:lnTo>
                  <a:pt x="1068" y="3394"/>
                </a:lnTo>
                <a:lnTo>
                  <a:pt x="1068" y="3384"/>
                </a:lnTo>
                <a:lnTo>
                  <a:pt x="1070" y="3372"/>
                </a:lnTo>
                <a:lnTo>
                  <a:pt x="1068" y="3358"/>
                </a:lnTo>
                <a:lnTo>
                  <a:pt x="1068" y="3358"/>
                </a:lnTo>
                <a:lnTo>
                  <a:pt x="1100" y="3352"/>
                </a:lnTo>
                <a:lnTo>
                  <a:pt x="1122" y="3346"/>
                </a:lnTo>
                <a:lnTo>
                  <a:pt x="1130" y="3344"/>
                </a:lnTo>
                <a:lnTo>
                  <a:pt x="1134" y="3342"/>
                </a:lnTo>
                <a:lnTo>
                  <a:pt x="1134" y="3342"/>
                </a:lnTo>
                <a:lnTo>
                  <a:pt x="1134" y="3280"/>
                </a:lnTo>
                <a:lnTo>
                  <a:pt x="1132" y="3144"/>
                </a:lnTo>
                <a:lnTo>
                  <a:pt x="1128" y="2870"/>
                </a:lnTo>
                <a:lnTo>
                  <a:pt x="1128" y="2870"/>
                </a:lnTo>
                <a:lnTo>
                  <a:pt x="1118" y="2475"/>
                </a:lnTo>
                <a:lnTo>
                  <a:pt x="1114" y="2251"/>
                </a:lnTo>
                <a:lnTo>
                  <a:pt x="1112" y="2175"/>
                </a:lnTo>
                <a:lnTo>
                  <a:pt x="1114" y="2141"/>
                </a:lnTo>
                <a:lnTo>
                  <a:pt x="1114" y="2141"/>
                </a:lnTo>
                <a:lnTo>
                  <a:pt x="1120" y="2093"/>
                </a:lnTo>
                <a:lnTo>
                  <a:pt x="1122" y="2067"/>
                </a:lnTo>
                <a:lnTo>
                  <a:pt x="1122" y="2067"/>
                </a:lnTo>
                <a:lnTo>
                  <a:pt x="1136" y="2057"/>
                </a:lnTo>
                <a:lnTo>
                  <a:pt x="1148" y="2047"/>
                </a:lnTo>
                <a:lnTo>
                  <a:pt x="1158" y="2033"/>
                </a:lnTo>
                <a:lnTo>
                  <a:pt x="1158" y="2033"/>
                </a:lnTo>
                <a:lnTo>
                  <a:pt x="1172" y="2007"/>
                </a:lnTo>
                <a:lnTo>
                  <a:pt x="1178" y="1993"/>
                </a:lnTo>
                <a:lnTo>
                  <a:pt x="1178" y="1993"/>
                </a:lnTo>
                <a:lnTo>
                  <a:pt x="1200" y="1977"/>
                </a:lnTo>
                <a:lnTo>
                  <a:pt x="1214" y="1965"/>
                </a:lnTo>
                <a:lnTo>
                  <a:pt x="1222" y="1957"/>
                </a:lnTo>
                <a:lnTo>
                  <a:pt x="1222" y="1957"/>
                </a:lnTo>
                <a:lnTo>
                  <a:pt x="1226" y="1953"/>
                </a:lnTo>
                <a:lnTo>
                  <a:pt x="1228" y="1951"/>
                </a:lnTo>
                <a:lnTo>
                  <a:pt x="1228" y="1951"/>
                </a:lnTo>
                <a:lnTo>
                  <a:pt x="1240" y="1939"/>
                </a:lnTo>
                <a:lnTo>
                  <a:pt x="1250" y="1929"/>
                </a:lnTo>
                <a:lnTo>
                  <a:pt x="1258" y="1917"/>
                </a:lnTo>
                <a:lnTo>
                  <a:pt x="1258" y="1917"/>
                </a:lnTo>
                <a:lnTo>
                  <a:pt x="1264" y="1907"/>
                </a:lnTo>
                <a:lnTo>
                  <a:pt x="1266" y="1899"/>
                </a:lnTo>
                <a:lnTo>
                  <a:pt x="1270" y="1885"/>
                </a:lnTo>
                <a:lnTo>
                  <a:pt x="1272" y="1863"/>
                </a:lnTo>
                <a:lnTo>
                  <a:pt x="1272" y="1863"/>
                </a:lnTo>
                <a:lnTo>
                  <a:pt x="1272" y="1847"/>
                </a:lnTo>
                <a:lnTo>
                  <a:pt x="1270" y="1831"/>
                </a:lnTo>
                <a:lnTo>
                  <a:pt x="1266" y="1799"/>
                </a:lnTo>
                <a:lnTo>
                  <a:pt x="1258" y="1765"/>
                </a:lnTo>
                <a:lnTo>
                  <a:pt x="1244" y="1685"/>
                </a:lnTo>
                <a:lnTo>
                  <a:pt x="1244" y="1685"/>
                </a:lnTo>
                <a:lnTo>
                  <a:pt x="1250" y="1669"/>
                </a:lnTo>
                <a:lnTo>
                  <a:pt x="1254" y="1657"/>
                </a:lnTo>
                <a:lnTo>
                  <a:pt x="1254" y="1649"/>
                </a:lnTo>
                <a:lnTo>
                  <a:pt x="1254" y="1649"/>
                </a:lnTo>
                <a:lnTo>
                  <a:pt x="1254" y="1631"/>
                </a:lnTo>
                <a:lnTo>
                  <a:pt x="1256" y="1623"/>
                </a:lnTo>
                <a:lnTo>
                  <a:pt x="1258" y="1619"/>
                </a:lnTo>
                <a:lnTo>
                  <a:pt x="1262" y="1617"/>
                </a:lnTo>
                <a:lnTo>
                  <a:pt x="1262" y="1617"/>
                </a:lnTo>
                <a:lnTo>
                  <a:pt x="1270" y="1615"/>
                </a:lnTo>
                <a:lnTo>
                  <a:pt x="1274" y="1615"/>
                </a:lnTo>
                <a:lnTo>
                  <a:pt x="1278" y="1617"/>
                </a:lnTo>
                <a:lnTo>
                  <a:pt x="1282" y="1619"/>
                </a:lnTo>
                <a:lnTo>
                  <a:pt x="1282" y="1619"/>
                </a:lnTo>
                <a:lnTo>
                  <a:pt x="1290" y="1629"/>
                </a:lnTo>
                <a:lnTo>
                  <a:pt x="1304" y="1643"/>
                </a:lnTo>
                <a:lnTo>
                  <a:pt x="1312" y="1651"/>
                </a:lnTo>
                <a:lnTo>
                  <a:pt x="1320" y="1657"/>
                </a:lnTo>
                <a:lnTo>
                  <a:pt x="1328" y="1661"/>
                </a:lnTo>
                <a:lnTo>
                  <a:pt x="1338" y="1663"/>
                </a:lnTo>
                <a:lnTo>
                  <a:pt x="1338" y="1663"/>
                </a:lnTo>
                <a:lnTo>
                  <a:pt x="1354" y="1667"/>
                </a:lnTo>
                <a:lnTo>
                  <a:pt x="1364" y="1669"/>
                </a:lnTo>
                <a:lnTo>
                  <a:pt x="1372" y="1671"/>
                </a:lnTo>
                <a:lnTo>
                  <a:pt x="1378" y="1669"/>
                </a:lnTo>
                <a:lnTo>
                  <a:pt x="1384" y="1667"/>
                </a:lnTo>
                <a:lnTo>
                  <a:pt x="1384" y="1667"/>
                </a:lnTo>
                <a:lnTo>
                  <a:pt x="1398" y="1661"/>
                </a:lnTo>
                <a:lnTo>
                  <a:pt x="1410" y="1657"/>
                </a:lnTo>
                <a:lnTo>
                  <a:pt x="1414" y="1653"/>
                </a:lnTo>
                <a:lnTo>
                  <a:pt x="1416" y="1649"/>
                </a:lnTo>
                <a:lnTo>
                  <a:pt x="1416" y="1639"/>
                </a:lnTo>
                <a:lnTo>
                  <a:pt x="1414" y="1627"/>
                </a:lnTo>
                <a:lnTo>
                  <a:pt x="1414" y="1627"/>
                </a:lnTo>
                <a:lnTo>
                  <a:pt x="1412" y="1603"/>
                </a:lnTo>
                <a:lnTo>
                  <a:pt x="1408" y="1583"/>
                </a:lnTo>
                <a:lnTo>
                  <a:pt x="1402" y="1565"/>
                </a:lnTo>
                <a:lnTo>
                  <a:pt x="1392" y="1543"/>
                </a:lnTo>
                <a:lnTo>
                  <a:pt x="1392" y="1543"/>
                </a:lnTo>
                <a:lnTo>
                  <a:pt x="1382" y="1521"/>
                </a:lnTo>
                <a:lnTo>
                  <a:pt x="1370" y="1487"/>
                </a:lnTo>
                <a:lnTo>
                  <a:pt x="1340" y="1393"/>
                </a:lnTo>
                <a:lnTo>
                  <a:pt x="1326" y="1339"/>
                </a:lnTo>
                <a:lnTo>
                  <a:pt x="1312" y="1289"/>
                </a:lnTo>
                <a:lnTo>
                  <a:pt x="1302" y="1241"/>
                </a:lnTo>
                <a:lnTo>
                  <a:pt x="1296" y="1203"/>
                </a:lnTo>
                <a:lnTo>
                  <a:pt x="1296" y="1203"/>
                </a:lnTo>
                <a:lnTo>
                  <a:pt x="1292" y="1171"/>
                </a:lnTo>
                <a:lnTo>
                  <a:pt x="1286" y="1137"/>
                </a:lnTo>
                <a:lnTo>
                  <a:pt x="1280" y="1105"/>
                </a:lnTo>
                <a:lnTo>
                  <a:pt x="1270" y="1073"/>
                </a:lnTo>
                <a:lnTo>
                  <a:pt x="1260" y="1043"/>
                </a:lnTo>
                <a:lnTo>
                  <a:pt x="1248" y="1015"/>
                </a:lnTo>
                <a:lnTo>
                  <a:pt x="1234" y="991"/>
                </a:lnTo>
                <a:lnTo>
                  <a:pt x="1222" y="969"/>
                </a:lnTo>
                <a:lnTo>
                  <a:pt x="1222" y="969"/>
                </a:lnTo>
                <a:lnTo>
                  <a:pt x="1192" y="921"/>
                </a:lnTo>
                <a:lnTo>
                  <a:pt x="1158" y="864"/>
                </a:lnTo>
                <a:lnTo>
                  <a:pt x="1130" y="812"/>
                </a:lnTo>
                <a:lnTo>
                  <a:pt x="1110" y="774"/>
                </a:lnTo>
                <a:lnTo>
                  <a:pt x="1110" y="774"/>
                </a:lnTo>
                <a:lnTo>
                  <a:pt x="1104" y="758"/>
                </a:lnTo>
                <a:lnTo>
                  <a:pt x="1100" y="742"/>
                </a:lnTo>
                <a:lnTo>
                  <a:pt x="1090" y="706"/>
                </a:lnTo>
                <a:lnTo>
                  <a:pt x="1084" y="690"/>
                </a:lnTo>
                <a:lnTo>
                  <a:pt x="1078" y="676"/>
                </a:lnTo>
                <a:lnTo>
                  <a:pt x="1070" y="662"/>
                </a:lnTo>
                <a:lnTo>
                  <a:pt x="1062" y="652"/>
                </a:lnTo>
                <a:lnTo>
                  <a:pt x="1062" y="652"/>
                </a:lnTo>
                <a:lnTo>
                  <a:pt x="1050" y="646"/>
                </a:lnTo>
                <a:lnTo>
                  <a:pt x="1038" y="640"/>
                </a:lnTo>
                <a:lnTo>
                  <a:pt x="1012" y="632"/>
                </a:lnTo>
                <a:lnTo>
                  <a:pt x="974" y="624"/>
                </a:lnTo>
                <a:lnTo>
                  <a:pt x="974" y="624"/>
                </a:lnTo>
                <a:lnTo>
                  <a:pt x="946" y="618"/>
                </a:lnTo>
                <a:lnTo>
                  <a:pt x="928" y="614"/>
                </a:lnTo>
                <a:lnTo>
                  <a:pt x="844" y="564"/>
                </a:lnTo>
                <a:lnTo>
                  <a:pt x="806" y="544"/>
                </a:lnTo>
                <a:lnTo>
                  <a:pt x="798" y="548"/>
                </a:lnTo>
                <a:lnTo>
                  <a:pt x="784" y="546"/>
                </a:lnTo>
                <a:lnTo>
                  <a:pt x="776" y="548"/>
                </a:lnTo>
                <a:lnTo>
                  <a:pt x="778" y="524"/>
                </a:lnTo>
                <a:lnTo>
                  <a:pt x="790" y="520"/>
                </a:lnTo>
                <a:lnTo>
                  <a:pt x="790" y="520"/>
                </a:lnTo>
                <a:lnTo>
                  <a:pt x="790" y="520"/>
                </a:lnTo>
                <a:lnTo>
                  <a:pt x="802" y="524"/>
                </a:lnTo>
                <a:lnTo>
                  <a:pt x="802" y="524"/>
                </a:lnTo>
                <a:lnTo>
                  <a:pt x="808" y="524"/>
                </a:lnTo>
                <a:lnTo>
                  <a:pt x="814" y="522"/>
                </a:lnTo>
                <a:lnTo>
                  <a:pt x="822" y="518"/>
                </a:lnTo>
                <a:lnTo>
                  <a:pt x="828" y="514"/>
                </a:lnTo>
                <a:lnTo>
                  <a:pt x="830" y="514"/>
                </a:lnTo>
                <a:lnTo>
                  <a:pt x="830" y="514"/>
                </a:lnTo>
                <a:lnTo>
                  <a:pt x="834" y="514"/>
                </a:lnTo>
                <a:lnTo>
                  <a:pt x="838" y="510"/>
                </a:lnTo>
                <a:lnTo>
                  <a:pt x="844" y="504"/>
                </a:lnTo>
                <a:lnTo>
                  <a:pt x="844" y="504"/>
                </a:lnTo>
                <a:lnTo>
                  <a:pt x="846" y="500"/>
                </a:lnTo>
                <a:lnTo>
                  <a:pt x="850" y="498"/>
                </a:lnTo>
                <a:lnTo>
                  <a:pt x="852" y="498"/>
                </a:lnTo>
                <a:lnTo>
                  <a:pt x="854" y="498"/>
                </a:lnTo>
                <a:lnTo>
                  <a:pt x="854" y="498"/>
                </a:lnTo>
                <a:lnTo>
                  <a:pt x="856" y="500"/>
                </a:lnTo>
                <a:lnTo>
                  <a:pt x="858" y="500"/>
                </a:lnTo>
                <a:lnTo>
                  <a:pt x="864" y="496"/>
                </a:lnTo>
                <a:lnTo>
                  <a:pt x="868" y="490"/>
                </a:lnTo>
                <a:lnTo>
                  <a:pt x="870" y="484"/>
                </a:lnTo>
                <a:lnTo>
                  <a:pt x="870" y="484"/>
                </a:lnTo>
                <a:lnTo>
                  <a:pt x="872" y="462"/>
                </a:lnTo>
                <a:lnTo>
                  <a:pt x="882" y="420"/>
                </a:lnTo>
                <a:lnTo>
                  <a:pt x="882" y="420"/>
                </a:lnTo>
                <a:lnTo>
                  <a:pt x="888" y="398"/>
                </a:lnTo>
                <a:lnTo>
                  <a:pt x="894" y="376"/>
                </a:lnTo>
                <a:lnTo>
                  <a:pt x="896" y="346"/>
                </a:lnTo>
                <a:lnTo>
                  <a:pt x="896" y="302"/>
                </a:lnTo>
                <a:lnTo>
                  <a:pt x="896" y="302"/>
                </a:lnTo>
                <a:lnTo>
                  <a:pt x="892" y="274"/>
                </a:lnTo>
                <a:lnTo>
                  <a:pt x="888" y="244"/>
                </a:lnTo>
                <a:lnTo>
                  <a:pt x="880" y="212"/>
                </a:lnTo>
                <a:lnTo>
                  <a:pt x="870" y="178"/>
                </a:lnTo>
                <a:lnTo>
                  <a:pt x="860" y="148"/>
                </a:lnTo>
                <a:lnTo>
                  <a:pt x="848" y="120"/>
                </a:lnTo>
                <a:lnTo>
                  <a:pt x="838" y="96"/>
                </a:lnTo>
                <a:lnTo>
                  <a:pt x="828" y="76"/>
                </a:lnTo>
                <a:lnTo>
                  <a:pt x="828" y="76"/>
                </a:lnTo>
                <a:lnTo>
                  <a:pt x="818" y="64"/>
                </a:lnTo>
                <a:lnTo>
                  <a:pt x="810" y="52"/>
                </a:lnTo>
                <a:lnTo>
                  <a:pt x="790" y="34"/>
                </a:lnTo>
                <a:lnTo>
                  <a:pt x="770" y="20"/>
                </a:lnTo>
                <a:lnTo>
                  <a:pt x="756" y="12"/>
                </a:lnTo>
                <a:lnTo>
                  <a:pt x="756" y="12"/>
                </a:lnTo>
                <a:lnTo>
                  <a:pt x="744" y="6"/>
                </a:lnTo>
                <a:lnTo>
                  <a:pt x="732" y="4"/>
                </a:lnTo>
                <a:lnTo>
                  <a:pt x="722" y="4"/>
                </a:lnTo>
                <a:lnTo>
                  <a:pt x="712" y="6"/>
                </a:lnTo>
                <a:lnTo>
                  <a:pt x="698" y="10"/>
                </a:lnTo>
                <a:lnTo>
                  <a:pt x="692" y="14"/>
                </a:lnTo>
                <a:lnTo>
                  <a:pt x="692" y="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4E2ED023-0DBF-4904-B801-FF48F31CE832}"/>
              </a:ext>
            </a:extLst>
          </p:cNvPr>
          <p:cNvSpPr>
            <a:spLocks/>
          </p:cNvSpPr>
          <p:nvPr/>
        </p:nvSpPr>
        <p:spPr bwMode="auto">
          <a:xfrm>
            <a:off x="2803690" y="2672750"/>
            <a:ext cx="591496" cy="1694267"/>
          </a:xfrm>
          <a:custGeom>
            <a:avLst/>
            <a:gdLst>
              <a:gd name="T0" fmla="*/ 594 w 1224"/>
              <a:gd name="T1" fmla="*/ 0 h 3506"/>
              <a:gd name="T2" fmla="*/ 460 w 1224"/>
              <a:gd name="T3" fmla="*/ 86 h 3506"/>
              <a:gd name="T4" fmla="*/ 394 w 1224"/>
              <a:gd name="T5" fmla="*/ 270 h 3506"/>
              <a:gd name="T6" fmla="*/ 414 w 1224"/>
              <a:gd name="T7" fmla="*/ 464 h 3506"/>
              <a:gd name="T8" fmla="*/ 440 w 1224"/>
              <a:gd name="T9" fmla="*/ 502 h 3506"/>
              <a:gd name="T10" fmla="*/ 456 w 1224"/>
              <a:gd name="T11" fmla="*/ 514 h 3506"/>
              <a:gd name="T12" fmla="*/ 474 w 1224"/>
              <a:gd name="T13" fmla="*/ 536 h 3506"/>
              <a:gd name="T14" fmla="*/ 492 w 1224"/>
              <a:gd name="T15" fmla="*/ 554 h 3506"/>
              <a:gd name="T16" fmla="*/ 472 w 1224"/>
              <a:gd name="T17" fmla="*/ 582 h 3506"/>
              <a:gd name="T18" fmla="*/ 416 w 1224"/>
              <a:gd name="T19" fmla="*/ 638 h 3506"/>
              <a:gd name="T20" fmla="*/ 398 w 1224"/>
              <a:gd name="T21" fmla="*/ 660 h 3506"/>
              <a:gd name="T22" fmla="*/ 246 w 1224"/>
              <a:gd name="T23" fmla="*/ 724 h 3506"/>
              <a:gd name="T24" fmla="*/ 198 w 1224"/>
              <a:gd name="T25" fmla="*/ 800 h 3506"/>
              <a:gd name="T26" fmla="*/ 170 w 1224"/>
              <a:gd name="T27" fmla="*/ 881 h 3506"/>
              <a:gd name="T28" fmla="*/ 94 w 1224"/>
              <a:gd name="T29" fmla="*/ 1121 h 3506"/>
              <a:gd name="T30" fmla="*/ 16 w 1224"/>
              <a:gd name="T31" fmla="*/ 1549 h 3506"/>
              <a:gd name="T32" fmla="*/ 2 w 1224"/>
              <a:gd name="T33" fmla="*/ 1661 h 3506"/>
              <a:gd name="T34" fmla="*/ 82 w 1224"/>
              <a:gd name="T35" fmla="*/ 1715 h 3506"/>
              <a:gd name="T36" fmla="*/ 208 w 1224"/>
              <a:gd name="T37" fmla="*/ 1757 h 3506"/>
              <a:gd name="T38" fmla="*/ 186 w 1224"/>
              <a:gd name="T39" fmla="*/ 1821 h 3506"/>
              <a:gd name="T40" fmla="*/ 282 w 1224"/>
              <a:gd name="T41" fmla="*/ 1997 h 3506"/>
              <a:gd name="T42" fmla="*/ 332 w 1224"/>
              <a:gd name="T43" fmla="*/ 2199 h 3506"/>
              <a:gd name="T44" fmla="*/ 316 w 1224"/>
              <a:gd name="T45" fmla="*/ 2804 h 3506"/>
              <a:gd name="T46" fmla="*/ 258 w 1224"/>
              <a:gd name="T47" fmla="*/ 3228 h 3506"/>
              <a:gd name="T48" fmla="*/ 452 w 1224"/>
              <a:gd name="T49" fmla="*/ 3340 h 3506"/>
              <a:gd name="T50" fmla="*/ 440 w 1224"/>
              <a:gd name="T51" fmla="*/ 3426 h 3506"/>
              <a:gd name="T52" fmla="*/ 490 w 1224"/>
              <a:gd name="T53" fmla="*/ 3490 h 3506"/>
              <a:gd name="T54" fmla="*/ 602 w 1224"/>
              <a:gd name="T55" fmla="*/ 3478 h 3506"/>
              <a:gd name="T56" fmla="*/ 646 w 1224"/>
              <a:gd name="T57" fmla="*/ 3386 h 3506"/>
              <a:gd name="T58" fmla="*/ 686 w 1224"/>
              <a:gd name="T59" fmla="*/ 3462 h 3506"/>
              <a:gd name="T60" fmla="*/ 740 w 1224"/>
              <a:gd name="T61" fmla="*/ 3504 h 3506"/>
              <a:gd name="T62" fmla="*/ 842 w 1224"/>
              <a:gd name="T63" fmla="*/ 3482 h 3506"/>
              <a:gd name="T64" fmla="*/ 890 w 1224"/>
              <a:gd name="T65" fmla="*/ 3406 h 3506"/>
              <a:gd name="T66" fmla="*/ 932 w 1224"/>
              <a:gd name="T67" fmla="*/ 3360 h 3506"/>
              <a:gd name="T68" fmla="*/ 970 w 1224"/>
              <a:gd name="T69" fmla="*/ 2978 h 3506"/>
              <a:gd name="T70" fmla="*/ 966 w 1224"/>
              <a:gd name="T71" fmla="*/ 2688 h 3506"/>
              <a:gd name="T72" fmla="*/ 992 w 1224"/>
              <a:gd name="T73" fmla="*/ 2105 h 3506"/>
              <a:gd name="T74" fmla="*/ 1080 w 1224"/>
              <a:gd name="T75" fmla="*/ 1913 h 3506"/>
              <a:gd name="T76" fmla="*/ 1092 w 1224"/>
              <a:gd name="T77" fmla="*/ 1771 h 3506"/>
              <a:gd name="T78" fmla="*/ 1098 w 1224"/>
              <a:gd name="T79" fmla="*/ 1663 h 3506"/>
              <a:gd name="T80" fmla="*/ 1192 w 1224"/>
              <a:gd name="T81" fmla="*/ 1717 h 3506"/>
              <a:gd name="T82" fmla="*/ 1224 w 1224"/>
              <a:gd name="T83" fmla="*/ 1691 h 3506"/>
              <a:gd name="T84" fmla="*/ 1196 w 1224"/>
              <a:gd name="T85" fmla="*/ 1573 h 3506"/>
              <a:gd name="T86" fmla="*/ 1106 w 1224"/>
              <a:gd name="T87" fmla="*/ 1001 h 3506"/>
              <a:gd name="T88" fmla="*/ 1040 w 1224"/>
              <a:gd name="T89" fmla="*/ 858 h 3506"/>
              <a:gd name="T90" fmla="*/ 996 w 1224"/>
              <a:gd name="T91" fmla="*/ 704 h 3506"/>
              <a:gd name="T92" fmla="*/ 900 w 1224"/>
              <a:gd name="T93" fmla="*/ 638 h 3506"/>
              <a:gd name="T94" fmla="*/ 724 w 1224"/>
              <a:gd name="T95" fmla="*/ 564 h 3506"/>
              <a:gd name="T96" fmla="*/ 726 w 1224"/>
              <a:gd name="T97" fmla="*/ 522 h 3506"/>
              <a:gd name="T98" fmla="*/ 734 w 1224"/>
              <a:gd name="T99" fmla="*/ 536 h 3506"/>
              <a:gd name="T100" fmla="*/ 758 w 1224"/>
              <a:gd name="T101" fmla="*/ 540 h 3506"/>
              <a:gd name="T102" fmla="*/ 772 w 1224"/>
              <a:gd name="T103" fmla="*/ 510 h 3506"/>
              <a:gd name="T104" fmla="*/ 784 w 1224"/>
              <a:gd name="T105" fmla="*/ 498 h 3506"/>
              <a:gd name="T106" fmla="*/ 798 w 1224"/>
              <a:gd name="T107" fmla="*/ 500 h 3506"/>
              <a:gd name="T108" fmla="*/ 834 w 1224"/>
              <a:gd name="T109" fmla="*/ 366 h 3506"/>
              <a:gd name="T110" fmla="*/ 790 w 1224"/>
              <a:gd name="T111" fmla="*/ 102 h 3506"/>
              <a:gd name="T112" fmla="*/ 690 w 1224"/>
              <a:gd name="T113" fmla="*/ 16 h 3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24" h="3506">
                <a:moveTo>
                  <a:pt x="648" y="10"/>
                </a:moveTo>
                <a:lnTo>
                  <a:pt x="648" y="10"/>
                </a:lnTo>
                <a:lnTo>
                  <a:pt x="648" y="8"/>
                </a:lnTo>
                <a:lnTo>
                  <a:pt x="642" y="4"/>
                </a:lnTo>
                <a:lnTo>
                  <a:pt x="634" y="2"/>
                </a:lnTo>
                <a:lnTo>
                  <a:pt x="624" y="0"/>
                </a:lnTo>
                <a:lnTo>
                  <a:pt x="612" y="0"/>
                </a:lnTo>
                <a:lnTo>
                  <a:pt x="594" y="0"/>
                </a:lnTo>
                <a:lnTo>
                  <a:pt x="594" y="0"/>
                </a:lnTo>
                <a:lnTo>
                  <a:pt x="572" y="4"/>
                </a:lnTo>
                <a:lnTo>
                  <a:pt x="548" y="12"/>
                </a:lnTo>
                <a:lnTo>
                  <a:pt x="524" y="26"/>
                </a:lnTo>
                <a:lnTo>
                  <a:pt x="498" y="46"/>
                </a:lnTo>
                <a:lnTo>
                  <a:pt x="486" y="58"/>
                </a:lnTo>
                <a:lnTo>
                  <a:pt x="472" y="70"/>
                </a:lnTo>
                <a:lnTo>
                  <a:pt x="460" y="86"/>
                </a:lnTo>
                <a:lnTo>
                  <a:pt x="450" y="102"/>
                </a:lnTo>
                <a:lnTo>
                  <a:pt x="438" y="120"/>
                </a:lnTo>
                <a:lnTo>
                  <a:pt x="430" y="138"/>
                </a:lnTo>
                <a:lnTo>
                  <a:pt x="420" y="160"/>
                </a:lnTo>
                <a:lnTo>
                  <a:pt x="412" y="182"/>
                </a:lnTo>
                <a:lnTo>
                  <a:pt x="412" y="182"/>
                </a:lnTo>
                <a:lnTo>
                  <a:pt x="402" y="226"/>
                </a:lnTo>
                <a:lnTo>
                  <a:pt x="394" y="270"/>
                </a:lnTo>
                <a:lnTo>
                  <a:pt x="392" y="310"/>
                </a:lnTo>
                <a:lnTo>
                  <a:pt x="392" y="344"/>
                </a:lnTo>
                <a:lnTo>
                  <a:pt x="394" y="376"/>
                </a:lnTo>
                <a:lnTo>
                  <a:pt x="398" y="402"/>
                </a:lnTo>
                <a:lnTo>
                  <a:pt x="402" y="424"/>
                </a:lnTo>
                <a:lnTo>
                  <a:pt x="406" y="438"/>
                </a:lnTo>
                <a:lnTo>
                  <a:pt x="406" y="438"/>
                </a:lnTo>
                <a:lnTo>
                  <a:pt x="414" y="464"/>
                </a:lnTo>
                <a:lnTo>
                  <a:pt x="420" y="488"/>
                </a:lnTo>
                <a:lnTo>
                  <a:pt x="422" y="510"/>
                </a:lnTo>
                <a:lnTo>
                  <a:pt x="420" y="524"/>
                </a:lnTo>
                <a:lnTo>
                  <a:pt x="420" y="524"/>
                </a:lnTo>
                <a:lnTo>
                  <a:pt x="420" y="526"/>
                </a:lnTo>
                <a:lnTo>
                  <a:pt x="422" y="526"/>
                </a:lnTo>
                <a:lnTo>
                  <a:pt x="430" y="518"/>
                </a:lnTo>
                <a:lnTo>
                  <a:pt x="440" y="502"/>
                </a:lnTo>
                <a:lnTo>
                  <a:pt x="440" y="502"/>
                </a:lnTo>
                <a:lnTo>
                  <a:pt x="442" y="512"/>
                </a:lnTo>
                <a:lnTo>
                  <a:pt x="444" y="520"/>
                </a:lnTo>
                <a:lnTo>
                  <a:pt x="446" y="522"/>
                </a:lnTo>
                <a:lnTo>
                  <a:pt x="448" y="522"/>
                </a:lnTo>
                <a:lnTo>
                  <a:pt x="448" y="522"/>
                </a:lnTo>
                <a:lnTo>
                  <a:pt x="452" y="520"/>
                </a:lnTo>
                <a:lnTo>
                  <a:pt x="456" y="514"/>
                </a:lnTo>
                <a:lnTo>
                  <a:pt x="460" y="508"/>
                </a:lnTo>
                <a:lnTo>
                  <a:pt x="460" y="508"/>
                </a:lnTo>
                <a:lnTo>
                  <a:pt x="462" y="528"/>
                </a:lnTo>
                <a:lnTo>
                  <a:pt x="466" y="542"/>
                </a:lnTo>
                <a:lnTo>
                  <a:pt x="466" y="544"/>
                </a:lnTo>
                <a:lnTo>
                  <a:pt x="468" y="544"/>
                </a:lnTo>
                <a:lnTo>
                  <a:pt x="468" y="544"/>
                </a:lnTo>
                <a:lnTo>
                  <a:pt x="474" y="536"/>
                </a:lnTo>
                <a:lnTo>
                  <a:pt x="476" y="526"/>
                </a:lnTo>
                <a:lnTo>
                  <a:pt x="480" y="518"/>
                </a:lnTo>
                <a:lnTo>
                  <a:pt x="482" y="516"/>
                </a:lnTo>
                <a:lnTo>
                  <a:pt x="482" y="516"/>
                </a:lnTo>
                <a:lnTo>
                  <a:pt x="486" y="538"/>
                </a:lnTo>
                <a:lnTo>
                  <a:pt x="488" y="550"/>
                </a:lnTo>
                <a:lnTo>
                  <a:pt x="490" y="554"/>
                </a:lnTo>
                <a:lnTo>
                  <a:pt x="492" y="554"/>
                </a:lnTo>
                <a:lnTo>
                  <a:pt x="492" y="554"/>
                </a:lnTo>
                <a:lnTo>
                  <a:pt x="502" y="546"/>
                </a:lnTo>
                <a:lnTo>
                  <a:pt x="504" y="574"/>
                </a:lnTo>
                <a:lnTo>
                  <a:pt x="490" y="572"/>
                </a:lnTo>
                <a:lnTo>
                  <a:pt x="478" y="586"/>
                </a:lnTo>
                <a:lnTo>
                  <a:pt x="478" y="586"/>
                </a:lnTo>
                <a:lnTo>
                  <a:pt x="476" y="584"/>
                </a:lnTo>
                <a:lnTo>
                  <a:pt x="472" y="582"/>
                </a:lnTo>
                <a:lnTo>
                  <a:pt x="468" y="582"/>
                </a:lnTo>
                <a:lnTo>
                  <a:pt x="468" y="582"/>
                </a:lnTo>
                <a:lnTo>
                  <a:pt x="462" y="590"/>
                </a:lnTo>
                <a:lnTo>
                  <a:pt x="450" y="604"/>
                </a:lnTo>
                <a:lnTo>
                  <a:pt x="430" y="626"/>
                </a:lnTo>
                <a:lnTo>
                  <a:pt x="430" y="626"/>
                </a:lnTo>
                <a:lnTo>
                  <a:pt x="420" y="634"/>
                </a:lnTo>
                <a:lnTo>
                  <a:pt x="416" y="638"/>
                </a:lnTo>
                <a:lnTo>
                  <a:pt x="414" y="642"/>
                </a:lnTo>
                <a:lnTo>
                  <a:pt x="414" y="642"/>
                </a:lnTo>
                <a:lnTo>
                  <a:pt x="416" y="644"/>
                </a:lnTo>
                <a:lnTo>
                  <a:pt x="418" y="646"/>
                </a:lnTo>
                <a:lnTo>
                  <a:pt x="416" y="648"/>
                </a:lnTo>
                <a:lnTo>
                  <a:pt x="410" y="652"/>
                </a:lnTo>
                <a:lnTo>
                  <a:pt x="410" y="652"/>
                </a:lnTo>
                <a:lnTo>
                  <a:pt x="398" y="660"/>
                </a:lnTo>
                <a:lnTo>
                  <a:pt x="382" y="670"/>
                </a:lnTo>
                <a:lnTo>
                  <a:pt x="364" y="680"/>
                </a:lnTo>
                <a:lnTo>
                  <a:pt x="340" y="688"/>
                </a:lnTo>
                <a:lnTo>
                  <a:pt x="340" y="688"/>
                </a:lnTo>
                <a:lnTo>
                  <a:pt x="312" y="696"/>
                </a:lnTo>
                <a:lnTo>
                  <a:pt x="280" y="706"/>
                </a:lnTo>
                <a:lnTo>
                  <a:pt x="254" y="718"/>
                </a:lnTo>
                <a:lnTo>
                  <a:pt x="246" y="724"/>
                </a:lnTo>
                <a:lnTo>
                  <a:pt x="240" y="730"/>
                </a:lnTo>
                <a:lnTo>
                  <a:pt x="240" y="730"/>
                </a:lnTo>
                <a:lnTo>
                  <a:pt x="238" y="736"/>
                </a:lnTo>
                <a:lnTo>
                  <a:pt x="232" y="744"/>
                </a:lnTo>
                <a:lnTo>
                  <a:pt x="216" y="764"/>
                </a:lnTo>
                <a:lnTo>
                  <a:pt x="210" y="774"/>
                </a:lnTo>
                <a:lnTo>
                  <a:pt x="202" y="786"/>
                </a:lnTo>
                <a:lnTo>
                  <a:pt x="198" y="800"/>
                </a:lnTo>
                <a:lnTo>
                  <a:pt x="194" y="812"/>
                </a:lnTo>
                <a:lnTo>
                  <a:pt x="194" y="812"/>
                </a:lnTo>
                <a:lnTo>
                  <a:pt x="192" y="832"/>
                </a:lnTo>
                <a:lnTo>
                  <a:pt x="192" y="844"/>
                </a:lnTo>
                <a:lnTo>
                  <a:pt x="186" y="852"/>
                </a:lnTo>
                <a:lnTo>
                  <a:pt x="178" y="866"/>
                </a:lnTo>
                <a:lnTo>
                  <a:pt x="178" y="866"/>
                </a:lnTo>
                <a:lnTo>
                  <a:pt x="170" y="881"/>
                </a:lnTo>
                <a:lnTo>
                  <a:pt x="160" y="903"/>
                </a:lnTo>
                <a:lnTo>
                  <a:pt x="134" y="961"/>
                </a:lnTo>
                <a:lnTo>
                  <a:pt x="122" y="995"/>
                </a:lnTo>
                <a:lnTo>
                  <a:pt x="112" y="1027"/>
                </a:lnTo>
                <a:lnTo>
                  <a:pt x="104" y="1059"/>
                </a:lnTo>
                <a:lnTo>
                  <a:pt x="100" y="1087"/>
                </a:lnTo>
                <a:lnTo>
                  <a:pt x="100" y="1087"/>
                </a:lnTo>
                <a:lnTo>
                  <a:pt x="94" y="1121"/>
                </a:lnTo>
                <a:lnTo>
                  <a:pt x="86" y="1171"/>
                </a:lnTo>
                <a:lnTo>
                  <a:pt x="62" y="1289"/>
                </a:lnTo>
                <a:lnTo>
                  <a:pt x="38" y="1401"/>
                </a:lnTo>
                <a:lnTo>
                  <a:pt x="30" y="1441"/>
                </a:lnTo>
                <a:lnTo>
                  <a:pt x="28" y="1463"/>
                </a:lnTo>
                <a:lnTo>
                  <a:pt x="28" y="1463"/>
                </a:lnTo>
                <a:lnTo>
                  <a:pt x="24" y="1497"/>
                </a:lnTo>
                <a:lnTo>
                  <a:pt x="16" y="1549"/>
                </a:lnTo>
                <a:lnTo>
                  <a:pt x="8" y="1599"/>
                </a:lnTo>
                <a:lnTo>
                  <a:pt x="4" y="1629"/>
                </a:lnTo>
                <a:lnTo>
                  <a:pt x="4" y="1629"/>
                </a:lnTo>
                <a:lnTo>
                  <a:pt x="4" y="1637"/>
                </a:lnTo>
                <a:lnTo>
                  <a:pt x="2" y="1643"/>
                </a:lnTo>
                <a:lnTo>
                  <a:pt x="0" y="1649"/>
                </a:lnTo>
                <a:lnTo>
                  <a:pt x="0" y="1655"/>
                </a:lnTo>
                <a:lnTo>
                  <a:pt x="2" y="1661"/>
                </a:lnTo>
                <a:lnTo>
                  <a:pt x="8" y="1669"/>
                </a:lnTo>
                <a:lnTo>
                  <a:pt x="18" y="1677"/>
                </a:lnTo>
                <a:lnTo>
                  <a:pt x="32" y="1687"/>
                </a:lnTo>
                <a:lnTo>
                  <a:pt x="32" y="1687"/>
                </a:lnTo>
                <a:lnTo>
                  <a:pt x="58" y="1703"/>
                </a:lnTo>
                <a:lnTo>
                  <a:pt x="70" y="1713"/>
                </a:lnTo>
                <a:lnTo>
                  <a:pt x="74" y="1715"/>
                </a:lnTo>
                <a:lnTo>
                  <a:pt x="82" y="1715"/>
                </a:lnTo>
                <a:lnTo>
                  <a:pt x="108" y="1717"/>
                </a:lnTo>
                <a:lnTo>
                  <a:pt x="108" y="1717"/>
                </a:lnTo>
                <a:lnTo>
                  <a:pt x="148" y="1715"/>
                </a:lnTo>
                <a:lnTo>
                  <a:pt x="180" y="1713"/>
                </a:lnTo>
                <a:lnTo>
                  <a:pt x="214" y="1709"/>
                </a:lnTo>
                <a:lnTo>
                  <a:pt x="214" y="1709"/>
                </a:lnTo>
                <a:lnTo>
                  <a:pt x="210" y="1735"/>
                </a:lnTo>
                <a:lnTo>
                  <a:pt x="208" y="1757"/>
                </a:lnTo>
                <a:lnTo>
                  <a:pt x="206" y="1777"/>
                </a:lnTo>
                <a:lnTo>
                  <a:pt x="206" y="1777"/>
                </a:lnTo>
                <a:lnTo>
                  <a:pt x="204" y="1783"/>
                </a:lnTo>
                <a:lnTo>
                  <a:pt x="202" y="1787"/>
                </a:lnTo>
                <a:lnTo>
                  <a:pt x="192" y="1797"/>
                </a:lnTo>
                <a:lnTo>
                  <a:pt x="188" y="1803"/>
                </a:lnTo>
                <a:lnTo>
                  <a:pt x="186" y="1811"/>
                </a:lnTo>
                <a:lnTo>
                  <a:pt x="186" y="1821"/>
                </a:lnTo>
                <a:lnTo>
                  <a:pt x="188" y="1835"/>
                </a:lnTo>
                <a:lnTo>
                  <a:pt x="188" y="1835"/>
                </a:lnTo>
                <a:lnTo>
                  <a:pt x="202" y="1867"/>
                </a:lnTo>
                <a:lnTo>
                  <a:pt x="218" y="1899"/>
                </a:lnTo>
                <a:lnTo>
                  <a:pt x="218" y="1899"/>
                </a:lnTo>
                <a:lnTo>
                  <a:pt x="240" y="1935"/>
                </a:lnTo>
                <a:lnTo>
                  <a:pt x="268" y="1977"/>
                </a:lnTo>
                <a:lnTo>
                  <a:pt x="282" y="1997"/>
                </a:lnTo>
                <a:lnTo>
                  <a:pt x="294" y="2017"/>
                </a:lnTo>
                <a:lnTo>
                  <a:pt x="302" y="2037"/>
                </a:lnTo>
                <a:lnTo>
                  <a:pt x="304" y="2053"/>
                </a:lnTo>
                <a:lnTo>
                  <a:pt x="304" y="2053"/>
                </a:lnTo>
                <a:lnTo>
                  <a:pt x="310" y="2087"/>
                </a:lnTo>
                <a:lnTo>
                  <a:pt x="318" y="2129"/>
                </a:lnTo>
                <a:lnTo>
                  <a:pt x="326" y="2169"/>
                </a:lnTo>
                <a:lnTo>
                  <a:pt x="332" y="2199"/>
                </a:lnTo>
                <a:lnTo>
                  <a:pt x="332" y="2199"/>
                </a:lnTo>
                <a:lnTo>
                  <a:pt x="334" y="2225"/>
                </a:lnTo>
                <a:lnTo>
                  <a:pt x="334" y="2277"/>
                </a:lnTo>
                <a:lnTo>
                  <a:pt x="334" y="2423"/>
                </a:lnTo>
                <a:lnTo>
                  <a:pt x="330" y="2581"/>
                </a:lnTo>
                <a:lnTo>
                  <a:pt x="326" y="2690"/>
                </a:lnTo>
                <a:lnTo>
                  <a:pt x="326" y="2690"/>
                </a:lnTo>
                <a:lnTo>
                  <a:pt x="316" y="2804"/>
                </a:lnTo>
                <a:lnTo>
                  <a:pt x="296" y="2972"/>
                </a:lnTo>
                <a:lnTo>
                  <a:pt x="266" y="3206"/>
                </a:lnTo>
                <a:lnTo>
                  <a:pt x="266" y="3206"/>
                </a:lnTo>
                <a:lnTo>
                  <a:pt x="264" y="3214"/>
                </a:lnTo>
                <a:lnTo>
                  <a:pt x="260" y="3220"/>
                </a:lnTo>
                <a:lnTo>
                  <a:pt x="256" y="3224"/>
                </a:lnTo>
                <a:lnTo>
                  <a:pt x="256" y="3226"/>
                </a:lnTo>
                <a:lnTo>
                  <a:pt x="258" y="3228"/>
                </a:lnTo>
                <a:lnTo>
                  <a:pt x="276" y="3236"/>
                </a:lnTo>
                <a:lnTo>
                  <a:pt x="276" y="3236"/>
                </a:lnTo>
                <a:lnTo>
                  <a:pt x="422" y="3300"/>
                </a:lnTo>
                <a:lnTo>
                  <a:pt x="422" y="3300"/>
                </a:lnTo>
                <a:lnTo>
                  <a:pt x="456" y="3318"/>
                </a:lnTo>
                <a:lnTo>
                  <a:pt x="462" y="3324"/>
                </a:lnTo>
                <a:lnTo>
                  <a:pt x="462" y="3324"/>
                </a:lnTo>
                <a:lnTo>
                  <a:pt x="452" y="3340"/>
                </a:lnTo>
                <a:lnTo>
                  <a:pt x="444" y="3354"/>
                </a:lnTo>
                <a:lnTo>
                  <a:pt x="436" y="3368"/>
                </a:lnTo>
                <a:lnTo>
                  <a:pt x="436" y="3368"/>
                </a:lnTo>
                <a:lnTo>
                  <a:pt x="434" y="3378"/>
                </a:lnTo>
                <a:lnTo>
                  <a:pt x="436" y="3388"/>
                </a:lnTo>
                <a:lnTo>
                  <a:pt x="438" y="3398"/>
                </a:lnTo>
                <a:lnTo>
                  <a:pt x="438" y="3398"/>
                </a:lnTo>
                <a:lnTo>
                  <a:pt x="440" y="3426"/>
                </a:lnTo>
                <a:lnTo>
                  <a:pt x="442" y="3444"/>
                </a:lnTo>
                <a:lnTo>
                  <a:pt x="446" y="3454"/>
                </a:lnTo>
                <a:lnTo>
                  <a:pt x="446" y="3454"/>
                </a:lnTo>
                <a:lnTo>
                  <a:pt x="452" y="3464"/>
                </a:lnTo>
                <a:lnTo>
                  <a:pt x="458" y="3470"/>
                </a:lnTo>
                <a:lnTo>
                  <a:pt x="466" y="3478"/>
                </a:lnTo>
                <a:lnTo>
                  <a:pt x="476" y="3484"/>
                </a:lnTo>
                <a:lnTo>
                  <a:pt x="490" y="3490"/>
                </a:lnTo>
                <a:lnTo>
                  <a:pt x="506" y="3496"/>
                </a:lnTo>
                <a:lnTo>
                  <a:pt x="526" y="3496"/>
                </a:lnTo>
                <a:lnTo>
                  <a:pt x="526" y="3496"/>
                </a:lnTo>
                <a:lnTo>
                  <a:pt x="546" y="3496"/>
                </a:lnTo>
                <a:lnTo>
                  <a:pt x="564" y="3492"/>
                </a:lnTo>
                <a:lnTo>
                  <a:pt x="580" y="3488"/>
                </a:lnTo>
                <a:lnTo>
                  <a:pt x="592" y="3484"/>
                </a:lnTo>
                <a:lnTo>
                  <a:pt x="602" y="3478"/>
                </a:lnTo>
                <a:lnTo>
                  <a:pt x="610" y="3472"/>
                </a:lnTo>
                <a:lnTo>
                  <a:pt x="614" y="3466"/>
                </a:lnTo>
                <a:lnTo>
                  <a:pt x="616" y="3462"/>
                </a:lnTo>
                <a:lnTo>
                  <a:pt x="616" y="3462"/>
                </a:lnTo>
                <a:lnTo>
                  <a:pt x="628" y="3430"/>
                </a:lnTo>
                <a:lnTo>
                  <a:pt x="638" y="3406"/>
                </a:lnTo>
                <a:lnTo>
                  <a:pt x="638" y="3406"/>
                </a:lnTo>
                <a:lnTo>
                  <a:pt x="646" y="3386"/>
                </a:lnTo>
                <a:lnTo>
                  <a:pt x="646" y="3386"/>
                </a:lnTo>
                <a:lnTo>
                  <a:pt x="658" y="3364"/>
                </a:lnTo>
                <a:lnTo>
                  <a:pt x="658" y="3364"/>
                </a:lnTo>
                <a:lnTo>
                  <a:pt x="678" y="3366"/>
                </a:lnTo>
                <a:lnTo>
                  <a:pt x="678" y="3366"/>
                </a:lnTo>
                <a:lnTo>
                  <a:pt x="682" y="3446"/>
                </a:lnTo>
                <a:lnTo>
                  <a:pt x="682" y="3446"/>
                </a:lnTo>
                <a:lnTo>
                  <a:pt x="686" y="3462"/>
                </a:lnTo>
                <a:lnTo>
                  <a:pt x="690" y="3474"/>
                </a:lnTo>
                <a:lnTo>
                  <a:pt x="694" y="3478"/>
                </a:lnTo>
                <a:lnTo>
                  <a:pt x="698" y="3484"/>
                </a:lnTo>
                <a:lnTo>
                  <a:pt x="698" y="3484"/>
                </a:lnTo>
                <a:lnTo>
                  <a:pt x="708" y="3492"/>
                </a:lnTo>
                <a:lnTo>
                  <a:pt x="720" y="3498"/>
                </a:lnTo>
                <a:lnTo>
                  <a:pt x="730" y="3502"/>
                </a:lnTo>
                <a:lnTo>
                  <a:pt x="740" y="3504"/>
                </a:lnTo>
                <a:lnTo>
                  <a:pt x="754" y="3506"/>
                </a:lnTo>
                <a:lnTo>
                  <a:pt x="772" y="3506"/>
                </a:lnTo>
                <a:lnTo>
                  <a:pt x="772" y="3506"/>
                </a:lnTo>
                <a:lnTo>
                  <a:pt x="790" y="3504"/>
                </a:lnTo>
                <a:lnTo>
                  <a:pt x="806" y="3502"/>
                </a:lnTo>
                <a:lnTo>
                  <a:pt x="820" y="3496"/>
                </a:lnTo>
                <a:lnTo>
                  <a:pt x="832" y="3490"/>
                </a:lnTo>
                <a:lnTo>
                  <a:pt x="842" y="3482"/>
                </a:lnTo>
                <a:lnTo>
                  <a:pt x="850" y="3476"/>
                </a:lnTo>
                <a:lnTo>
                  <a:pt x="862" y="3458"/>
                </a:lnTo>
                <a:lnTo>
                  <a:pt x="862" y="3458"/>
                </a:lnTo>
                <a:lnTo>
                  <a:pt x="880" y="3434"/>
                </a:lnTo>
                <a:lnTo>
                  <a:pt x="886" y="3426"/>
                </a:lnTo>
                <a:lnTo>
                  <a:pt x="888" y="3418"/>
                </a:lnTo>
                <a:lnTo>
                  <a:pt x="888" y="3418"/>
                </a:lnTo>
                <a:lnTo>
                  <a:pt x="890" y="3406"/>
                </a:lnTo>
                <a:lnTo>
                  <a:pt x="892" y="3398"/>
                </a:lnTo>
                <a:lnTo>
                  <a:pt x="892" y="3398"/>
                </a:lnTo>
                <a:lnTo>
                  <a:pt x="894" y="3368"/>
                </a:lnTo>
                <a:lnTo>
                  <a:pt x="894" y="3368"/>
                </a:lnTo>
                <a:lnTo>
                  <a:pt x="910" y="3364"/>
                </a:lnTo>
                <a:lnTo>
                  <a:pt x="924" y="3362"/>
                </a:lnTo>
                <a:lnTo>
                  <a:pt x="932" y="3360"/>
                </a:lnTo>
                <a:lnTo>
                  <a:pt x="932" y="3360"/>
                </a:lnTo>
                <a:lnTo>
                  <a:pt x="938" y="3356"/>
                </a:lnTo>
                <a:lnTo>
                  <a:pt x="948" y="3354"/>
                </a:lnTo>
                <a:lnTo>
                  <a:pt x="958" y="3352"/>
                </a:lnTo>
                <a:lnTo>
                  <a:pt x="958" y="3352"/>
                </a:lnTo>
                <a:lnTo>
                  <a:pt x="966" y="3174"/>
                </a:lnTo>
                <a:lnTo>
                  <a:pt x="970" y="3046"/>
                </a:lnTo>
                <a:lnTo>
                  <a:pt x="972" y="3000"/>
                </a:lnTo>
                <a:lnTo>
                  <a:pt x="970" y="2978"/>
                </a:lnTo>
                <a:lnTo>
                  <a:pt x="970" y="2978"/>
                </a:lnTo>
                <a:lnTo>
                  <a:pt x="968" y="2960"/>
                </a:lnTo>
                <a:lnTo>
                  <a:pt x="966" y="2928"/>
                </a:lnTo>
                <a:lnTo>
                  <a:pt x="964" y="2844"/>
                </a:lnTo>
                <a:lnTo>
                  <a:pt x="962" y="2752"/>
                </a:lnTo>
                <a:lnTo>
                  <a:pt x="964" y="2714"/>
                </a:lnTo>
                <a:lnTo>
                  <a:pt x="966" y="2688"/>
                </a:lnTo>
                <a:lnTo>
                  <a:pt x="966" y="2688"/>
                </a:lnTo>
                <a:lnTo>
                  <a:pt x="970" y="2652"/>
                </a:lnTo>
                <a:lnTo>
                  <a:pt x="974" y="2591"/>
                </a:lnTo>
                <a:lnTo>
                  <a:pt x="980" y="2427"/>
                </a:lnTo>
                <a:lnTo>
                  <a:pt x="986" y="2263"/>
                </a:lnTo>
                <a:lnTo>
                  <a:pt x="990" y="2169"/>
                </a:lnTo>
                <a:lnTo>
                  <a:pt x="990" y="2169"/>
                </a:lnTo>
                <a:lnTo>
                  <a:pt x="992" y="2133"/>
                </a:lnTo>
                <a:lnTo>
                  <a:pt x="992" y="2105"/>
                </a:lnTo>
                <a:lnTo>
                  <a:pt x="990" y="2085"/>
                </a:lnTo>
                <a:lnTo>
                  <a:pt x="988" y="2079"/>
                </a:lnTo>
                <a:lnTo>
                  <a:pt x="988" y="2079"/>
                </a:lnTo>
                <a:lnTo>
                  <a:pt x="998" y="2061"/>
                </a:lnTo>
                <a:lnTo>
                  <a:pt x="1024" y="2019"/>
                </a:lnTo>
                <a:lnTo>
                  <a:pt x="1056" y="1967"/>
                </a:lnTo>
                <a:lnTo>
                  <a:pt x="1068" y="1939"/>
                </a:lnTo>
                <a:lnTo>
                  <a:pt x="1080" y="1913"/>
                </a:lnTo>
                <a:lnTo>
                  <a:pt x="1080" y="1913"/>
                </a:lnTo>
                <a:lnTo>
                  <a:pt x="1092" y="1871"/>
                </a:lnTo>
                <a:lnTo>
                  <a:pt x="1098" y="1839"/>
                </a:lnTo>
                <a:lnTo>
                  <a:pt x="1100" y="1813"/>
                </a:lnTo>
                <a:lnTo>
                  <a:pt x="1098" y="1795"/>
                </a:lnTo>
                <a:lnTo>
                  <a:pt x="1098" y="1795"/>
                </a:lnTo>
                <a:lnTo>
                  <a:pt x="1096" y="1781"/>
                </a:lnTo>
                <a:lnTo>
                  <a:pt x="1092" y="1771"/>
                </a:lnTo>
                <a:lnTo>
                  <a:pt x="1090" y="1759"/>
                </a:lnTo>
                <a:lnTo>
                  <a:pt x="1090" y="1745"/>
                </a:lnTo>
                <a:lnTo>
                  <a:pt x="1090" y="1745"/>
                </a:lnTo>
                <a:lnTo>
                  <a:pt x="1090" y="1719"/>
                </a:lnTo>
                <a:lnTo>
                  <a:pt x="1094" y="1693"/>
                </a:lnTo>
                <a:lnTo>
                  <a:pt x="1098" y="1661"/>
                </a:lnTo>
                <a:lnTo>
                  <a:pt x="1098" y="1661"/>
                </a:lnTo>
                <a:lnTo>
                  <a:pt x="1098" y="1663"/>
                </a:lnTo>
                <a:lnTo>
                  <a:pt x="1106" y="1673"/>
                </a:lnTo>
                <a:lnTo>
                  <a:pt x="1112" y="1679"/>
                </a:lnTo>
                <a:lnTo>
                  <a:pt x="1124" y="1685"/>
                </a:lnTo>
                <a:lnTo>
                  <a:pt x="1138" y="1693"/>
                </a:lnTo>
                <a:lnTo>
                  <a:pt x="1158" y="1701"/>
                </a:lnTo>
                <a:lnTo>
                  <a:pt x="1158" y="1701"/>
                </a:lnTo>
                <a:lnTo>
                  <a:pt x="1176" y="1709"/>
                </a:lnTo>
                <a:lnTo>
                  <a:pt x="1192" y="1717"/>
                </a:lnTo>
                <a:lnTo>
                  <a:pt x="1204" y="1723"/>
                </a:lnTo>
                <a:lnTo>
                  <a:pt x="1214" y="1727"/>
                </a:lnTo>
                <a:lnTo>
                  <a:pt x="1216" y="1727"/>
                </a:lnTo>
                <a:lnTo>
                  <a:pt x="1220" y="1727"/>
                </a:lnTo>
                <a:lnTo>
                  <a:pt x="1222" y="1725"/>
                </a:lnTo>
                <a:lnTo>
                  <a:pt x="1222" y="1721"/>
                </a:lnTo>
                <a:lnTo>
                  <a:pt x="1224" y="1709"/>
                </a:lnTo>
                <a:lnTo>
                  <a:pt x="1224" y="1691"/>
                </a:lnTo>
                <a:lnTo>
                  <a:pt x="1224" y="1691"/>
                </a:lnTo>
                <a:lnTo>
                  <a:pt x="1222" y="1667"/>
                </a:lnTo>
                <a:lnTo>
                  <a:pt x="1218" y="1647"/>
                </a:lnTo>
                <a:lnTo>
                  <a:pt x="1214" y="1629"/>
                </a:lnTo>
                <a:lnTo>
                  <a:pt x="1210" y="1613"/>
                </a:lnTo>
                <a:lnTo>
                  <a:pt x="1202" y="1589"/>
                </a:lnTo>
                <a:lnTo>
                  <a:pt x="1196" y="1573"/>
                </a:lnTo>
                <a:lnTo>
                  <a:pt x="1196" y="1573"/>
                </a:lnTo>
                <a:lnTo>
                  <a:pt x="1188" y="1529"/>
                </a:lnTo>
                <a:lnTo>
                  <a:pt x="1174" y="1441"/>
                </a:lnTo>
                <a:lnTo>
                  <a:pt x="1146" y="1275"/>
                </a:lnTo>
                <a:lnTo>
                  <a:pt x="1146" y="1275"/>
                </a:lnTo>
                <a:lnTo>
                  <a:pt x="1136" y="1205"/>
                </a:lnTo>
                <a:lnTo>
                  <a:pt x="1124" y="1113"/>
                </a:lnTo>
                <a:lnTo>
                  <a:pt x="1110" y="1029"/>
                </a:lnTo>
                <a:lnTo>
                  <a:pt x="1106" y="1001"/>
                </a:lnTo>
                <a:lnTo>
                  <a:pt x="1100" y="985"/>
                </a:lnTo>
                <a:lnTo>
                  <a:pt x="1100" y="985"/>
                </a:lnTo>
                <a:lnTo>
                  <a:pt x="1092" y="965"/>
                </a:lnTo>
                <a:lnTo>
                  <a:pt x="1078" y="941"/>
                </a:lnTo>
                <a:lnTo>
                  <a:pt x="1064" y="915"/>
                </a:lnTo>
                <a:lnTo>
                  <a:pt x="1052" y="887"/>
                </a:lnTo>
                <a:lnTo>
                  <a:pt x="1052" y="887"/>
                </a:lnTo>
                <a:lnTo>
                  <a:pt x="1040" y="858"/>
                </a:lnTo>
                <a:lnTo>
                  <a:pt x="1026" y="828"/>
                </a:lnTo>
                <a:lnTo>
                  <a:pt x="1012" y="794"/>
                </a:lnTo>
                <a:lnTo>
                  <a:pt x="1002" y="762"/>
                </a:lnTo>
                <a:lnTo>
                  <a:pt x="1002" y="762"/>
                </a:lnTo>
                <a:lnTo>
                  <a:pt x="998" y="746"/>
                </a:lnTo>
                <a:lnTo>
                  <a:pt x="998" y="734"/>
                </a:lnTo>
                <a:lnTo>
                  <a:pt x="998" y="712"/>
                </a:lnTo>
                <a:lnTo>
                  <a:pt x="996" y="704"/>
                </a:lnTo>
                <a:lnTo>
                  <a:pt x="992" y="694"/>
                </a:lnTo>
                <a:lnTo>
                  <a:pt x="986" y="686"/>
                </a:lnTo>
                <a:lnTo>
                  <a:pt x="974" y="676"/>
                </a:lnTo>
                <a:lnTo>
                  <a:pt x="974" y="676"/>
                </a:lnTo>
                <a:lnTo>
                  <a:pt x="948" y="658"/>
                </a:lnTo>
                <a:lnTo>
                  <a:pt x="930" y="646"/>
                </a:lnTo>
                <a:lnTo>
                  <a:pt x="914" y="640"/>
                </a:lnTo>
                <a:lnTo>
                  <a:pt x="900" y="638"/>
                </a:lnTo>
                <a:lnTo>
                  <a:pt x="900" y="638"/>
                </a:lnTo>
                <a:lnTo>
                  <a:pt x="868" y="640"/>
                </a:lnTo>
                <a:lnTo>
                  <a:pt x="854" y="640"/>
                </a:lnTo>
                <a:lnTo>
                  <a:pt x="826" y="624"/>
                </a:lnTo>
                <a:lnTo>
                  <a:pt x="802" y="614"/>
                </a:lnTo>
                <a:lnTo>
                  <a:pt x="768" y="586"/>
                </a:lnTo>
                <a:lnTo>
                  <a:pt x="728" y="558"/>
                </a:lnTo>
                <a:lnTo>
                  <a:pt x="724" y="564"/>
                </a:lnTo>
                <a:lnTo>
                  <a:pt x="716" y="560"/>
                </a:lnTo>
                <a:lnTo>
                  <a:pt x="710" y="562"/>
                </a:lnTo>
                <a:lnTo>
                  <a:pt x="710" y="562"/>
                </a:lnTo>
                <a:lnTo>
                  <a:pt x="712" y="542"/>
                </a:lnTo>
                <a:lnTo>
                  <a:pt x="712" y="542"/>
                </a:lnTo>
                <a:lnTo>
                  <a:pt x="714" y="536"/>
                </a:lnTo>
                <a:lnTo>
                  <a:pt x="720" y="528"/>
                </a:lnTo>
                <a:lnTo>
                  <a:pt x="726" y="522"/>
                </a:lnTo>
                <a:lnTo>
                  <a:pt x="726" y="522"/>
                </a:lnTo>
                <a:lnTo>
                  <a:pt x="724" y="536"/>
                </a:lnTo>
                <a:lnTo>
                  <a:pt x="724" y="542"/>
                </a:lnTo>
                <a:lnTo>
                  <a:pt x="726" y="544"/>
                </a:lnTo>
                <a:lnTo>
                  <a:pt x="728" y="544"/>
                </a:lnTo>
                <a:lnTo>
                  <a:pt x="728" y="544"/>
                </a:lnTo>
                <a:lnTo>
                  <a:pt x="732" y="540"/>
                </a:lnTo>
                <a:lnTo>
                  <a:pt x="734" y="536"/>
                </a:lnTo>
                <a:lnTo>
                  <a:pt x="736" y="534"/>
                </a:lnTo>
                <a:lnTo>
                  <a:pt x="740" y="538"/>
                </a:lnTo>
                <a:lnTo>
                  <a:pt x="740" y="538"/>
                </a:lnTo>
                <a:lnTo>
                  <a:pt x="746" y="544"/>
                </a:lnTo>
                <a:lnTo>
                  <a:pt x="748" y="546"/>
                </a:lnTo>
                <a:lnTo>
                  <a:pt x="752" y="546"/>
                </a:lnTo>
                <a:lnTo>
                  <a:pt x="756" y="544"/>
                </a:lnTo>
                <a:lnTo>
                  <a:pt x="758" y="540"/>
                </a:lnTo>
                <a:lnTo>
                  <a:pt x="760" y="532"/>
                </a:lnTo>
                <a:lnTo>
                  <a:pt x="762" y="522"/>
                </a:lnTo>
                <a:lnTo>
                  <a:pt x="762" y="522"/>
                </a:lnTo>
                <a:lnTo>
                  <a:pt x="764" y="504"/>
                </a:lnTo>
                <a:lnTo>
                  <a:pt x="764" y="502"/>
                </a:lnTo>
                <a:lnTo>
                  <a:pt x="766" y="500"/>
                </a:lnTo>
                <a:lnTo>
                  <a:pt x="770" y="504"/>
                </a:lnTo>
                <a:lnTo>
                  <a:pt x="772" y="510"/>
                </a:lnTo>
                <a:lnTo>
                  <a:pt x="772" y="510"/>
                </a:lnTo>
                <a:lnTo>
                  <a:pt x="772" y="512"/>
                </a:lnTo>
                <a:lnTo>
                  <a:pt x="774" y="510"/>
                </a:lnTo>
                <a:lnTo>
                  <a:pt x="778" y="506"/>
                </a:lnTo>
                <a:lnTo>
                  <a:pt x="780" y="500"/>
                </a:lnTo>
                <a:lnTo>
                  <a:pt x="784" y="498"/>
                </a:lnTo>
                <a:lnTo>
                  <a:pt x="784" y="498"/>
                </a:lnTo>
                <a:lnTo>
                  <a:pt x="784" y="498"/>
                </a:lnTo>
                <a:lnTo>
                  <a:pt x="784" y="498"/>
                </a:lnTo>
                <a:lnTo>
                  <a:pt x="788" y="508"/>
                </a:lnTo>
                <a:lnTo>
                  <a:pt x="788" y="508"/>
                </a:lnTo>
                <a:lnTo>
                  <a:pt x="790" y="516"/>
                </a:lnTo>
                <a:lnTo>
                  <a:pt x="794" y="520"/>
                </a:lnTo>
                <a:lnTo>
                  <a:pt x="796" y="520"/>
                </a:lnTo>
                <a:lnTo>
                  <a:pt x="796" y="516"/>
                </a:lnTo>
                <a:lnTo>
                  <a:pt x="798" y="500"/>
                </a:lnTo>
                <a:lnTo>
                  <a:pt x="798" y="500"/>
                </a:lnTo>
                <a:lnTo>
                  <a:pt x="800" y="488"/>
                </a:lnTo>
                <a:lnTo>
                  <a:pt x="802" y="476"/>
                </a:lnTo>
                <a:lnTo>
                  <a:pt x="810" y="450"/>
                </a:lnTo>
                <a:lnTo>
                  <a:pt x="826" y="412"/>
                </a:lnTo>
                <a:lnTo>
                  <a:pt x="826" y="412"/>
                </a:lnTo>
                <a:lnTo>
                  <a:pt x="830" y="396"/>
                </a:lnTo>
                <a:lnTo>
                  <a:pt x="834" y="366"/>
                </a:lnTo>
                <a:lnTo>
                  <a:pt x="834" y="326"/>
                </a:lnTo>
                <a:lnTo>
                  <a:pt x="830" y="272"/>
                </a:lnTo>
                <a:lnTo>
                  <a:pt x="830" y="272"/>
                </a:lnTo>
                <a:lnTo>
                  <a:pt x="820" y="210"/>
                </a:lnTo>
                <a:lnTo>
                  <a:pt x="814" y="180"/>
                </a:lnTo>
                <a:lnTo>
                  <a:pt x="808" y="152"/>
                </a:lnTo>
                <a:lnTo>
                  <a:pt x="800" y="126"/>
                </a:lnTo>
                <a:lnTo>
                  <a:pt x="790" y="102"/>
                </a:lnTo>
                <a:lnTo>
                  <a:pt x="778" y="82"/>
                </a:lnTo>
                <a:lnTo>
                  <a:pt x="766" y="64"/>
                </a:lnTo>
                <a:lnTo>
                  <a:pt x="766" y="64"/>
                </a:lnTo>
                <a:lnTo>
                  <a:pt x="742" y="40"/>
                </a:lnTo>
                <a:lnTo>
                  <a:pt x="724" y="26"/>
                </a:lnTo>
                <a:lnTo>
                  <a:pt x="714" y="22"/>
                </a:lnTo>
                <a:lnTo>
                  <a:pt x="706" y="18"/>
                </a:lnTo>
                <a:lnTo>
                  <a:pt x="690" y="16"/>
                </a:lnTo>
                <a:lnTo>
                  <a:pt x="690" y="16"/>
                </a:lnTo>
                <a:lnTo>
                  <a:pt x="674" y="18"/>
                </a:lnTo>
                <a:lnTo>
                  <a:pt x="664" y="20"/>
                </a:lnTo>
                <a:lnTo>
                  <a:pt x="656" y="22"/>
                </a:lnTo>
                <a:lnTo>
                  <a:pt x="656" y="22"/>
                </a:lnTo>
                <a:lnTo>
                  <a:pt x="648" y="10"/>
                </a:lnTo>
                <a:lnTo>
                  <a:pt x="648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D25E852D-73FD-4323-A649-AE94D4ACCE17}"/>
              </a:ext>
            </a:extLst>
          </p:cNvPr>
          <p:cNvSpPr>
            <a:spLocks/>
          </p:cNvSpPr>
          <p:nvPr/>
        </p:nvSpPr>
        <p:spPr bwMode="auto">
          <a:xfrm>
            <a:off x="6537063" y="2682456"/>
            <a:ext cx="409795" cy="1694269"/>
          </a:xfrm>
          <a:custGeom>
            <a:avLst/>
            <a:gdLst>
              <a:gd name="T0" fmla="*/ 300 w 848"/>
              <a:gd name="T1" fmla="*/ 12 h 3506"/>
              <a:gd name="T2" fmla="*/ 216 w 848"/>
              <a:gd name="T3" fmla="*/ 70 h 3506"/>
              <a:gd name="T4" fmla="*/ 156 w 848"/>
              <a:gd name="T5" fmla="*/ 208 h 3506"/>
              <a:gd name="T6" fmla="*/ 188 w 848"/>
              <a:gd name="T7" fmla="*/ 408 h 3506"/>
              <a:gd name="T8" fmla="*/ 208 w 848"/>
              <a:gd name="T9" fmla="*/ 522 h 3506"/>
              <a:gd name="T10" fmla="*/ 124 w 848"/>
              <a:gd name="T11" fmla="*/ 586 h 3506"/>
              <a:gd name="T12" fmla="*/ 120 w 848"/>
              <a:gd name="T13" fmla="*/ 654 h 3506"/>
              <a:gd name="T14" fmla="*/ 174 w 848"/>
              <a:gd name="T15" fmla="*/ 720 h 3506"/>
              <a:gd name="T16" fmla="*/ 154 w 848"/>
              <a:gd name="T17" fmla="*/ 860 h 3506"/>
              <a:gd name="T18" fmla="*/ 24 w 848"/>
              <a:gd name="T19" fmla="*/ 1053 h 3506"/>
              <a:gd name="T20" fmla="*/ 6 w 848"/>
              <a:gd name="T21" fmla="*/ 1119 h 3506"/>
              <a:gd name="T22" fmla="*/ 64 w 848"/>
              <a:gd name="T23" fmla="*/ 1301 h 3506"/>
              <a:gd name="T24" fmla="*/ 186 w 848"/>
              <a:gd name="T25" fmla="*/ 1493 h 3506"/>
              <a:gd name="T26" fmla="*/ 208 w 848"/>
              <a:gd name="T27" fmla="*/ 1525 h 3506"/>
              <a:gd name="T28" fmla="*/ 228 w 848"/>
              <a:gd name="T29" fmla="*/ 1625 h 3506"/>
              <a:gd name="T30" fmla="*/ 268 w 848"/>
              <a:gd name="T31" fmla="*/ 1891 h 3506"/>
              <a:gd name="T32" fmla="*/ 330 w 848"/>
              <a:gd name="T33" fmla="*/ 2107 h 3506"/>
              <a:gd name="T34" fmla="*/ 316 w 848"/>
              <a:gd name="T35" fmla="*/ 2427 h 3506"/>
              <a:gd name="T36" fmla="*/ 308 w 848"/>
              <a:gd name="T37" fmla="*/ 2732 h 3506"/>
              <a:gd name="T38" fmla="*/ 334 w 848"/>
              <a:gd name="T39" fmla="*/ 3366 h 3506"/>
              <a:gd name="T40" fmla="*/ 356 w 848"/>
              <a:gd name="T41" fmla="*/ 3402 h 3506"/>
              <a:gd name="T42" fmla="*/ 386 w 848"/>
              <a:gd name="T43" fmla="*/ 3456 h 3506"/>
              <a:gd name="T44" fmla="*/ 682 w 848"/>
              <a:gd name="T45" fmla="*/ 3504 h 3506"/>
              <a:gd name="T46" fmla="*/ 806 w 848"/>
              <a:gd name="T47" fmla="*/ 3468 h 3506"/>
              <a:gd name="T48" fmla="*/ 820 w 848"/>
              <a:gd name="T49" fmla="*/ 3442 h 3506"/>
              <a:gd name="T50" fmla="*/ 838 w 848"/>
              <a:gd name="T51" fmla="*/ 3422 h 3506"/>
              <a:gd name="T52" fmla="*/ 842 w 848"/>
              <a:gd name="T53" fmla="*/ 3382 h 3506"/>
              <a:gd name="T54" fmla="*/ 832 w 848"/>
              <a:gd name="T55" fmla="*/ 3352 h 3506"/>
              <a:gd name="T56" fmla="*/ 844 w 848"/>
              <a:gd name="T57" fmla="*/ 3326 h 3506"/>
              <a:gd name="T58" fmla="*/ 842 w 848"/>
              <a:gd name="T59" fmla="*/ 3294 h 3506"/>
              <a:gd name="T60" fmla="*/ 834 w 848"/>
              <a:gd name="T61" fmla="*/ 3118 h 3506"/>
              <a:gd name="T62" fmla="*/ 802 w 848"/>
              <a:gd name="T63" fmla="*/ 2477 h 3506"/>
              <a:gd name="T64" fmla="*/ 766 w 848"/>
              <a:gd name="T65" fmla="*/ 2091 h 3506"/>
              <a:gd name="T66" fmla="*/ 814 w 848"/>
              <a:gd name="T67" fmla="*/ 2069 h 3506"/>
              <a:gd name="T68" fmla="*/ 830 w 848"/>
              <a:gd name="T69" fmla="*/ 2029 h 3506"/>
              <a:gd name="T70" fmla="*/ 790 w 848"/>
              <a:gd name="T71" fmla="*/ 1891 h 3506"/>
              <a:gd name="T72" fmla="*/ 818 w 848"/>
              <a:gd name="T73" fmla="*/ 1847 h 3506"/>
              <a:gd name="T74" fmla="*/ 834 w 848"/>
              <a:gd name="T75" fmla="*/ 1817 h 3506"/>
              <a:gd name="T76" fmla="*/ 840 w 848"/>
              <a:gd name="T77" fmla="*/ 1745 h 3506"/>
              <a:gd name="T78" fmla="*/ 830 w 848"/>
              <a:gd name="T79" fmla="*/ 1597 h 3506"/>
              <a:gd name="T80" fmla="*/ 830 w 848"/>
              <a:gd name="T81" fmla="*/ 1545 h 3506"/>
              <a:gd name="T82" fmla="*/ 812 w 848"/>
              <a:gd name="T83" fmla="*/ 1473 h 3506"/>
              <a:gd name="T84" fmla="*/ 776 w 848"/>
              <a:gd name="T85" fmla="*/ 1415 h 3506"/>
              <a:gd name="T86" fmla="*/ 794 w 848"/>
              <a:gd name="T87" fmla="*/ 1261 h 3506"/>
              <a:gd name="T88" fmla="*/ 762 w 848"/>
              <a:gd name="T89" fmla="*/ 1239 h 3506"/>
              <a:gd name="T90" fmla="*/ 748 w 848"/>
              <a:gd name="T91" fmla="*/ 1157 h 3506"/>
              <a:gd name="T92" fmla="*/ 710 w 848"/>
              <a:gd name="T93" fmla="*/ 1095 h 3506"/>
              <a:gd name="T94" fmla="*/ 672 w 848"/>
              <a:gd name="T95" fmla="*/ 997 h 3506"/>
              <a:gd name="T96" fmla="*/ 600 w 848"/>
              <a:gd name="T97" fmla="*/ 790 h 3506"/>
              <a:gd name="T98" fmla="*/ 458 w 848"/>
              <a:gd name="T99" fmla="*/ 608 h 3506"/>
              <a:gd name="T100" fmla="*/ 560 w 848"/>
              <a:gd name="T101" fmla="*/ 518 h 3506"/>
              <a:gd name="T102" fmla="*/ 590 w 848"/>
              <a:gd name="T103" fmla="*/ 434 h 3506"/>
              <a:gd name="T104" fmla="*/ 618 w 848"/>
              <a:gd name="T105" fmla="*/ 378 h 3506"/>
              <a:gd name="T106" fmla="*/ 590 w 848"/>
              <a:gd name="T107" fmla="*/ 284 h 3506"/>
              <a:gd name="T108" fmla="*/ 606 w 848"/>
              <a:gd name="T109" fmla="*/ 264 h 3506"/>
              <a:gd name="T110" fmla="*/ 598 w 848"/>
              <a:gd name="T111" fmla="*/ 114 h 3506"/>
              <a:gd name="T112" fmla="*/ 502 w 848"/>
              <a:gd name="T113" fmla="*/ 22 h 3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8" h="3506">
                <a:moveTo>
                  <a:pt x="440" y="2"/>
                </a:moveTo>
                <a:lnTo>
                  <a:pt x="440" y="2"/>
                </a:lnTo>
                <a:lnTo>
                  <a:pt x="422" y="0"/>
                </a:lnTo>
                <a:lnTo>
                  <a:pt x="384" y="0"/>
                </a:lnTo>
                <a:lnTo>
                  <a:pt x="360" y="0"/>
                </a:lnTo>
                <a:lnTo>
                  <a:pt x="336" y="2"/>
                </a:lnTo>
                <a:lnTo>
                  <a:pt x="316" y="6"/>
                </a:lnTo>
                <a:lnTo>
                  <a:pt x="300" y="12"/>
                </a:lnTo>
                <a:lnTo>
                  <a:pt x="300" y="12"/>
                </a:lnTo>
                <a:lnTo>
                  <a:pt x="268" y="30"/>
                </a:lnTo>
                <a:lnTo>
                  <a:pt x="264" y="34"/>
                </a:lnTo>
                <a:lnTo>
                  <a:pt x="264" y="34"/>
                </a:lnTo>
                <a:lnTo>
                  <a:pt x="254" y="40"/>
                </a:lnTo>
                <a:lnTo>
                  <a:pt x="244" y="46"/>
                </a:lnTo>
                <a:lnTo>
                  <a:pt x="230" y="56"/>
                </a:lnTo>
                <a:lnTo>
                  <a:pt x="216" y="70"/>
                </a:lnTo>
                <a:lnTo>
                  <a:pt x="200" y="88"/>
                </a:lnTo>
                <a:lnTo>
                  <a:pt x="184" y="110"/>
                </a:lnTo>
                <a:lnTo>
                  <a:pt x="170" y="138"/>
                </a:lnTo>
                <a:lnTo>
                  <a:pt x="170" y="138"/>
                </a:lnTo>
                <a:lnTo>
                  <a:pt x="164" y="154"/>
                </a:lnTo>
                <a:lnTo>
                  <a:pt x="160" y="172"/>
                </a:lnTo>
                <a:lnTo>
                  <a:pt x="158" y="190"/>
                </a:lnTo>
                <a:lnTo>
                  <a:pt x="156" y="208"/>
                </a:lnTo>
                <a:lnTo>
                  <a:pt x="154" y="248"/>
                </a:lnTo>
                <a:lnTo>
                  <a:pt x="156" y="286"/>
                </a:lnTo>
                <a:lnTo>
                  <a:pt x="162" y="320"/>
                </a:lnTo>
                <a:lnTo>
                  <a:pt x="168" y="352"/>
                </a:lnTo>
                <a:lnTo>
                  <a:pt x="174" y="374"/>
                </a:lnTo>
                <a:lnTo>
                  <a:pt x="180" y="390"/>
                </a:lnTo>
                <a:lnTo>
                  <a:pt x="180" y="390"/>
                </a:lnTo>
                <a:lnTo>
                  <a:pt x="188" y="408"/>
                </a:lnTo>
                <a:lnTo>
                  <a:pt x="196" y="424"/>
                </a:lnTo>
                <a:lnTo>
                  <a:pt x="202" y="440"/>
                </a:lnTo>
                <a:lnTo>
                  <a:pt x="208" y="464"/>
                </a:lnTo>
                <a:lnTo>
                  <a:pt x="208" y="464"/>
                </a:lnTo>
                <a:lnTo>
                  <a:pt x="210" y="476"/>
                </a:lnTo>
                <a:lnTo>
                  <a:pt x="210" y="488"/>
                </a:lnTo>
                <a:lnTo>
                  <a:pt x="210" y="510"/>
                </a:lnTo>
                <a:lnTo>
                  <a:pt x="208" y="522"/>
                </a:lnTo>
                <a:lnTo>
                  <a:pt x="208" y="528"/>
                </a:lnTo>
                <a:lnTo>
                  <a:pt x="208" y="528"/>
                </a:lnTo>
                <a:lnTo>
                  <a:pt x="182" y="540"/>
                </a:lnTo>
                <a:lnTo>
                  <a:pt x="160" y="552"/>
                </a:lnTo>
                <a:lnTo>
                  <a:pt x="148" y="560"/>
                </a:lnTo>
                <a:lnTo>
                  <a:pt x="140" y="568"/>
                </a:lnTo>
                <a:lnTo>
                  <a:pt x="140" y="568"/>
                </a:lnTo>
                <a:lnTo>
                  <a:pt x="124" y="586"/>
                </a:lnTo>
                <a:lnTo>
                  <a:pt x="112" y="606"/>
                </a:lnTo>
                <a:lnTo>
                  <a:pt x="108" y="616"/>
                </a:lnTo>
                <a:lnTo>
                  <a:pt x="104" y="624"/>
                </a:lnTo>
                <a:lnTo>
                  <a:pt x="106" y="632"/>
                </a:lnTo>
                <a:lnTo>
                  <a:pt x="108" y="640"/>
                </a:lnTo>
                <a:lnTo>
                  <a:pt x="108" y="640"/>
                </a:lnTo>
                <a:lnTo>
                  <a:pt x="114" y="648"/>
                </a:lnTo>
                <a:lnTo>
                  <a:pt x="120" y="654"/>
                </a:lnTo>
                <a:lnTo>
                  <a:pt x="138" y="668"/>
                </a:lnTo>
                <a:lnTo>
                  <a:pt x="166" y="684"/>
                </a:lnTo>
                <a:lnTo>
                  <a:pt x="166" y="684"/>
                </a:lnTo>
                <a:lnTo>
                  <a:pt x="172" y="690"/>
                </a:lnTo>
                <a:lnTo>
                  <a:pt x="176" y="698"/>
                </a:lnTo>
                <a:lnTo>
                  <a:pt x="180" y="706"/>
                </a:lnTo>
                <a:lnTo>
                  <a:pt x="180" y="706"/>
                </a:lnTo>
                <a:lnTo>
                  <a:pt x="174" y="720"/>
                </a:lnTo>
                <a:lnTo>
                  <a:pt x="158" y="752"/>
                </a:lnTo>
                <a:lnTo>
                  <a:pt x="152" y="770"/>
                </a:lnTo>
                <a:lnTo>
                  <a:pt x="146" y="790"/>
                </a:lnTo>
                <a:lnTo>
                  <a:pt x="144" y="806"/>
                </a:lnTo>
                <a:lnTo>
                  <a:pt x="144" y="814"/>
                </a:lnTo>
                <a:lnTo>
                  <a:pt x="146" y="822"/>
                </a:lnTo>
                <a:lnTo>
                  <a:pt x="146" y="822"/>
                </a:lnTo>
                <a:lnTo>
                  <a:pt x="154" y="860"/>
                </a:lnTo>
                <a:lnTo>
                  <a:pt x="164" y="915"/>
                </a:lnTo>
                <a:lnTo>
                  <a:pt x="174" y="983"/>
                </a:lnTo>
                <a:lnTo>
                  <a:pt x="174" y="983"/>
                </a:lnTo>
                <a:lnTo>
                  <a:pt x="150" y="991"/>
                </a:lnTo>
                <a:lnTo>
                  <a:pt x="98" y="1013"/>
                </a:lnTo>
                <a:lnTo>
                  <a:pt x="70" y="1027"/>
                </a:lnTo>
                <a:lnTo>
                  <a:pt x="44" y="1039"/>
                </a:lnTo>
                <a:lnTo>
                  <a:pt x="24" y="1053"/>
                </a:lnTo>
                <a:lnTo>
                  <a:pt x="16" y="1057"/>
                </a:lnTo>
                <a:lnTo>
                  <a:pt x="12" y="1063"/>
                </a:lnTo>
                <a:lnTo>
                  <a:pt x="12" y="1063"/>
                </a:lnTo>
                <a:lnTo>
                  <a:pt x="4" y="1079"/>
                </a:lnTo>
                <a:lnTo>
                  <a:pt x="0" y="1087"/>
                </a:lnTo>
                <a:lnTo>
                  <a:pt x="0" y="1095"/>
                </a:lnTo>
                <a:lnTo>
                  <a:pt x="2" y="1105"/>
                </a:lnTo>
                <a:lnTo>
                  <a:pt x="6" y="1119"/>
                </a:lnTo>
                <a:lnTo>
                  <a:pt x="22" y="1155"/>
                </a:lnTo>
                <a:lnTo>
                  <a:pt x="22" y="1155"/>
                </a:lnTo>
                <a:lnTo>
                  <a:pt x="30" y="1179"/>
                </a:lnTo>
                <a:lnTo>
                  <a:pt x="36" y="1199"/>
                </a:lnTo>
                <a:lnTo>
                  <a:pt x="42" y="1237"/>
                </a:lnTo>
                <a:lnTo>
                  <a:pt x="46" y="1257"/>
                </a:lnTo>
                <a:lnTo>
                  <a:pt x="54" y="1277"/>
                </a:lnTo>
                <a:lnTo>
                  <a:pt x="64" y="1301"/>
                </a:lnTo>
                <a:lnTo>
                  <a:pt x="82" y="1329"/>
                </a:lnTo>
                <a:lnTo>
                  <a:pt x="82" y="1329"/>
                </a:lnTo>
                <a:lnTo>
                  <a:pt x="156" y="1433"/>
                </a:lnTo>
                <a:lnTo>
                  <a:pt x="180" y="1467"/>
                </a:lnTo>
                <a:lnTo>
                  <a:pt x="186" y="1479"/>
                </a:lnTo>
                <a:lnTo>
                  <a:pt x="188" y="1485"/>
                </a:lnTo>
                <a:lnTo>
                  <a:pt x="188" y="1485"/>
                </a:lnTo>
                <a:lnTo>
                  <a:pt x="186" y="1493"/>
                </a:lnTo>
                <a:lnTo>
                  <a:pt x="184" y="1499"/>
                </a:lnTo>
                <a:lnTo>
                  <a:pt x="184" y="1501"/>
                </a:lnTo>
                <a:lnTo>
                  <a:pt x="186" y="1503"/>
                </a:lnTo>
                <a:lnTo>
                  <a:pt x="194" y="1509"/>
                </a:lnTo>
                <a:lnTo>
                  <a:pt x="194" y="1509"/>
                </a:lnTo>
                <a:lnTo>
                  <a:pt x="200" y="1513"/>
                </a:lnTo>
                <a:lnTo>
                  <a:pt x="204" y="1517"/>
                </a:lnTo>
                <a:lnTo>
                  <a:pt x="208" y="1525"/>
                </a:lnTo>
                <a:lnTo>
                  <a:pt x="210" y="1533"/>
                </a:lnTo>
                <a:lnTo>
                  <a:pt x="212" y="1537"/>
                </a:lnTo>
                <a:lnTo>
                  <a:pt x="214" y="1539"/>
                </a:lnTo>
                <a:lnTo>
                  <a:pt x="214" y="1539"/>
                </a:lnTo>
                <a:lnTo>
                  <a:pt x="226" y="1549"/>
                </a:lnTo>
                <a:lnTo>
                  <a:pt x="230" y="1555"/>
                </a:lnTo>
                <a:lnTo>
                  <a:pt x="230" y="1555"/>
                </a:lnTo>
                <a:lnTo>
                  <a:pt x="228" y="1625"/>
                </a:lnTo>
                <a:lnTo>
                  <a:pt x="228" y="1679"/>
                </a:lnTo>
                <a:lnTo>
                  <a:pt x="228" y="1709"/>
                </a:lnTo>
                <a:lnTo>
                  <a:pt x="228" y="1709"/>
                </a:lnTo>
                <a:lnTo>
                  <a:pt x="232" y="1741"/>
                </a:lnTo>
                <a:lnTo>
                  <a:pt x="242" y="1797"/>
                </a:lnTo>
                <a:lnTo>
                  <a:pt x="250" y="1829"/>
                </a:lnTo>
                <a:lnTo>
                  <a:pt x="258" y="1861"/>
                </a:lnTo>
                <a:lnTo>
                  <a:pt x="268" y="1891"/>
                </a:lnTo>
                <a:lnTo>
                  <a:pt x="278" y="1915"/>
                </a:lnTo>
                <a:lnTo>
                  <a:pt x="278" y="1915"/>
                </a:lnTo>
                <a:lnTo>
                  <a:pt x="290" y="1939"/>
                </a:lnTo>
                <a:lnTo>
                  <a:pt x="300" y="1969"/>
                </a:lnTo>
                <a:lnTo>
                  <a:pt x="310" y="1999"/>
                </a:lnTo>
                <a:lnTo>
                  <a:pt x="318" y="2031"/>
                </a:lnTo>
                <a:lnTo>
                  <a:pt x="328" y="2087"/>
                </a:lnTo>
                <a:lnTo>
                  <a:pt x="330" y="2107"/>
                </a:lnTo>
                <a:lnTo>
                  <a:pt x="330" y="2119"/>
                </a:lnTo>
                <a:lnTo>
                  <a:pt x="330" y="2119"/>
                </a:lnTo>
                <a:lnTo>
                  <a:pt x="326" y="2161"/>
                </a:lnTo>
                <a:lnTo>
                  <a:pt x="320" y="2235"/>
                </a:lnTo>
                <a:lnTo>
                  <a:pt x="314" y="2317"/>
                </a:lnTo>
                <a:lnTo>
                  <a:pt x="312" y="2381"/>
                </a:lnTo>
                <a:lnTo>
                  <a:pt x="312" y="2381"/>
                </a:lnTo>
                <a:lnTo>
                  <a:pt x="316" y="2427"/>
                </a:lnTo>
                <a:lnTo>
                  <a:pt x="320" y="2473"/>
                </a:lnTo>
                <a:lnTo>
                  <a:pt x="324" y="2517"/>
                </a:lnTo>
                <a:lnTo>
                  <a:pt x="328" y="2553"/>
                </a:lnTo>
                <a:lnTo>
                  <a:pt x="328" y="2553"/>
                </a:lnTo>
                <a:lnTo>
                  <a:pt x="326" y="2573"/>
                </a:lnTo>
                <a:lnTo>
                  <a:pt x="324" y="2605"/>
                </a:lnTo>
                <a:lnTo>
                  <a:pt x="314" y="2686"/>
                </a:lnTo>
                <a:lnTo>
                  <a:pt x="308" y="2732"/>
                </a:lnTo>
                <a:lnTo>
                  <a:pt x="304" y="2778"/>
                </a:lnTo>
                <a:lnTo>
                  <a:pt x="302" y="2822"/>
                </a:lnTo>
                <a:lnTo>
                  <a:pt x="302" y="2860"/>
                </a:lnTo>
                <a:lnTo>
                  <a:pt x="302" y="2860"/>
                </a:lnTo>
                <a:lnTo>
                  <a:pt x="320" y="3146"/>
                </a:lnTo>
                <a:lnTo>
                  <a:pt x="328" y="3298"/>
                </a:lnTo>
                <a:lnTo>
                  <a:pt x="334" y="3366"/>
                </a:lnTo>
                <a:lnTo>
                  <a:pt x="334" y="3366"/>
                </a:lnTo>
                <a:lnTo>
                  <a:pt x="340" y="3378"/>
                </a:lnTo>
                <a:lnTo>
                  <a:pt x="342" y="3384"/>
                </a:lnTo>
                <a:lnTo>
                  <a:pt x="348" y="3388"/>
                </a:lnTo>
                <a:lnTo>
                  <a:pt x="348" y="3388"/>
                </a:lnTo>
                <a:lnTo>
                  <a:pt x="352" y="3390"/>
                </a:lnTo>
                <a:lnTo>
                  <a:pt x="352" y="3392"/>
                </a:lnTo>
                <a:lnTo>
                  <a:pt x="352" y="3396"/>
                </a:lnTo>
                <a:lnTo>
                  <a:pt x="356" y="3402"/>
                </a:lnTo>
                <a:lnTo>
                  <a:pt x="356" y="3402"/>
                </a:lnTo>
                <a:lnTo>
                  <a:pt x="362" y="3412"/>
                </a:lnTo>
                <a:lnTo>
                  <a:pt x="366" y="3428"/>
                </a:lnTo>
                <a:lnTo>
                  <a:pt x="370" y="3442"/>
                </a:lnTo>
                <a:lnTo>
                  <a:pt x="372" y="3448"/>
                </a:lnTo>
                <a:lnTo>
                  <a:pt x="376" y="3452"/>
                </a:lnTo>
                <a:lnTo>
                  <a:pt x="376" y="3452"/>
                </a:lnTo>
                <a:lnTo>
                  <a:pt x="386" y="3456"/>
                </a:lnTo>
                <a:lnTo>
                  <a:pt x="410" y="3464"/>
                </a:lnTo>
                <a:lnTo>
                  <a:pt x="484" y="3482"/>
                </a:lnTo>
                <a:lnTo>
                  <a:pt x="528" y="3492"/>
                </a:lnTo>
                <a:lnTo>
                  <a:pt x="572" y="3500"/>
                </a:lnTo>
                <a:lnTo>
                  <a:pt x="614" y="3504"/>
                </a:lnTo>
                <a:lnTo>
                  <a:pt x="652" y="3506"/>
                </a:lnTo>
                <a:lnTo>
                  <a:pt x="652" y="3506"/>
                </a:lnTo>
                <a:lnTo>
                  <a:pt x="682" y="3504"/>
                </a:lnTo>
                <a:lnTo>
                  <a:pt x="710" y="3500"/>
                </a:lnTo>
                <a:lnTo>
                  <a:pt x="736" y="3496"/>
                </a:lnTo>
                <a:lnTo>
                  <a:pt x="756" y="3492"/>
                </a:lnTo>
                <a:lnTo>
                  <a:pt x="788" y="3482"/>
                </a:lnTo>
                <a:lnTo>
                  <a:pt x="798" y="3478"/>
                </a:lnTo>
                <a:lnTo>
                  <a:pt x="802" y="3474"/>
                </a:lnTo>
                <a:lnTo>
                  <a:pt x="802" y="3474"/>
                </a:lnTo>
                <a:lnTo>
                  <a:pt x="806" y="3468"/>
                </a:lnTo>
                <a:lnTo>
                  <a:pt x="806" y="3460"/>
                </a:lnTo>
                <a:lnTo>
                  <a:pt x="808" y="3454"/>
                </a:lnTo>
                <a:lnTo>
                  <a:pt x="808" y="3450"/>
                </a:lnTo>
                <a:lnTo>
                  <a:pt x="810" y="3450"/>
                </a:lnTo>
                <a:lnTo>
                  <a:pt x="810" y="3450"/>
                </a:lnTo>
                <a:lnTo>
                  <a:pt x="816" y="3448"/>
                </a:lnTo>
                <a:lnTo>
                  <a:pt x="818" y="3446"/>
                </a:lnTo>
                <a:lnTo>
                  <a:pt x="820" y="3442"/>
                </a:lnTo>
                <a:lnTo>
                  <a:pt x="820" y="3436"/>
                </a:lnTo>
                <a:lnTo>
                  <a:pt x="820" y="3436"/>
                </a:lnTo>
                <a:lnTo>
                  <a:pt x="822" y="3434"/>
                </a:lnTo>
                <a:lnTo>
                  <a:pt x="824" y="3430"/>
                </a:lnTo>
                <a:lnTo>
                  <a:pt x="828" y="3428"/>
                </a:lnTo>
                <a:lnTo>
                  <a:pt x="834" y="3424"/>
                </a:lnTo>
                <a:lnTo>
                  <a:pt x="838" y="3422"/>
                </a:lnTo>
                <a:lnTo>
                  <a:pt x="838" y="3422"/>
                </a:lnTo>
                <a:lnTo>
                  <a:pt x="838" y="3422"/>
                </a:lnTo>
                <a:lnTo>
                  <a:pt x="838" y="3422"/>
                </a:lnTo>
                <a:lnTo>
                  <a:pt x="838" y="3422"/>
                </a:lnTo>
                <a:lnTo>
                  <a:pt x="840" y="3414"/>
                </a:lnTo>
                <a:lnTo>
                  <a:pt x="840" y="3414"/>
                </a:lnTo>
                <a:lnTo>
                  <a:pt x="844" y="3394"/>
                </a:lnTo>
                <a:lnTo>
                  <a:pt x="842" y="3386"/>
                </a:lnTo>
                <a:lnTo>
                  <a:pt x="842" y="3382"/>
                </a:lnTo>
                <a:lnTo>
                  <a:pt x="838" y="3380"/>
                </a:lnTo>
                <a:lnTo>
                  <a:pt x="838" y="3380"/>
                </a:lnTo>
                <a:lnTo>
                  <a:pt x="832" y="3374"/>
                </a:lnTo>
                <a:lnTo>
                  <a:pt x="826" y="3370"/>
                </a:lnTo>
                <a:lnTo>
                  <a:pt x="820" y="3362"/>
                </a:lnTo>
                <a:lnTo>
                  <a:pt x="820" y="3362"/>
                </a:lnTo>
                <a:lnTo>
                  <a:pt x="828" y="3358"/>
                </a:lnTo>
                <a:lnTo>
                  <a:pt x="832" y="3352"/>
                </a:lnTo>
                <a:lnTo>
                  <a:pt x="836" y="3348"/>
                </a:lnTo>
                <a:lnTo>
                  <a:pt x="836" y="3348"/>
                </a:lnTo>
                <a:lnTo>
                  <a:pt x="838" y="3336"/>
                </a:lnTo>
                <a:lnTo>
                  <a:pt x="840" y="3330"/>
                </a:lnTo>
                <a:lnTo>
                  <a:pt x="842" y="3328"/>
                </a:lnTo>
                <a:lnTo>
                  <a:pt x="842" y="3328"/>
                </a:lnTo>
                <a:lnTo>
                  <a:pt x="844" y="3328"/>
                </a:lnTo>
                <a:lnTo>
                  <a:pt x="844" y="3326"/>
                </a:lnTo>
                <a:lnTo>
                  <a:pt x="848" y="3318"/>
                </a:lnTo>
                <a:lnTo>
                  <a:pt x="848" y="3318"/>
                </a:lnTo>
                <a:lnTo>
                  <a:pt x="848" y="3310"/>
                </a:lnTo>
                <a:lnTo>
                  <a:pt x="844" y="3302"/>
                </a:lnTo>
                <a:lnTo>
                  <a:pt x="842" y="3294"/>
                </a:lnTo>
                <a:lnTo>
                  <a:pt x="842" y="3294"/>
                </a:lnTo>
                <a:lnTo>
                  <a:pt x="842" y="3294"/>
                </a:lnTo>
                <a:lnTo>
                  <a:pt x="842" y="3294"/>
                </a:lnTo>
                <a:lnTo>
                  <a:pt x="844" y="3292"/>
                </a:lnTo>
                <a:lnTo>
                  <a:pt x="846" y="3282"/>
                </a:lnTo>
                <a:lnTo>
                  <a:pt x="846" y="3282"/>
                </a:lnTo>
                <a:lnTo>
                  <a:pt x="848" y="3266"/>
                </a:lnTo>
                <a:lnTo>
                  <a:pt x="846" y="3248"/>
                </a:lnTo>
                <a:lnTo>
                  <a:pt x="842" y="3226"/>
                </a:lnTo>
                <a:lnTo>
                  <a:pt x="842" y="3226"/>
                </a:lnTo>
                <a:lnTo>
                  <a:pt x="834" y="3118"/>
                </a:lnTo>
                <a:lnTo>
                  <a:pt x="828" y="3030"/>
                </a:lnTo>
                <a:lnTo>
                  <a:pt x="828" y="2960"/>
                </a:lnTo>
                <a:lnTo>
                  <a:pt x="828" y="2960"/>
                </a:lnTo>
                <a:lnTo>
                  <a:pt x="826" y="2862"/>
                </a:lnTo>
                <a:lnTo>
                  <a:pt x="820" y="2712"/>
                </a:lnTo>
                <a:lnTo>
                  <a:pt x="810" y="2565"/>
                </a:lnTo>
                <a:lnTo>
                  <a:pt x="806" y="2509"/>
                </a:lnTo>
                <a:lnTo>
                  <a:pt x="802" y="2477"/>
                </a:lnTo>
                <a:lnTo>
                  <a:pt x="802" y="2477"/>
                </a:lnTo>
                <a:lnTo>
                  <a:pt x="798" y="2449"/>
                </a:lnTo>
                <a:lnTo>
                  <a:pt x="794" y="2405"/>
                </a:lnTo>
                <a:lnTo>
                  <a:pt x="786" y="2293"/>
                </a:lnTo>
                <a:lnTo>
                  <a:pt x="776" y="2181"/>
                </a:lnTo>
                <a:lnTo>
                  <a:pt x="768" y="2109"/>
                </a:lnTo>
                <a:lnTo>
                  <a:pt x="768" y="2109"/>
                </a:lnTo>
                <a:lnTo>
                  <a:pt x="766" y="2091"/>
                </a:lnTo>
                <a:lnTo>
                  <a:pt x="768" y="2077"/>
                </a:lnTo>
                <a:lnTo>
                  <a:pt x="770" y="2067"/>
                </a:lnTo>
                <a:lnTo>
                  <a:pt x="776" y="2061"/>
                </a:lnTo>
                <a:lnTo>
                  <a:pt x="782" y="2057"/>
                </a:lnTo>
                <a:lnTo>
                  <a:pt x="792" y="2059"/>
                </a:lnTo>
                <a:lnTo>
                  <a:pt x="802" y="2061"/>
                </a:lnTo>
                <a:lnTo>
                  <a:pt x="814" y="2069"/>
                </a:lnTo>
                <a:lnTo>
                  <a:pt x="814" y="2069"/>
                </a:lnTo>
                <a:lnTo>
                  <a:pt x="824" y="2073"/>
                </a:lnTo>
                <a:lnTo>
                  <a:pt x="828" y="2075"/>
                </a:lnTo>
                <a:lnTo>
                  <a:pt x="832" y="2073"/>
                </a:lnTo>
                <a:lnTo>
                  <a:pt x="836" y="2069"/>
                </a:lnTo>
                <a:lnTo>
                  <a:pt x="836" y="2061"/>
                </a:lnTo>
                <a:lnTo>
                  <a:pt x="836" y="2051"/>
                </a:lnTo>
                <a:lnTo>
                  <a:pt x="834" y="2039"/>
                </a:lnTo>
                <a:lnTo>
                  <a:pt x="830" y="2029"/>
                </a:lnTo>
                <a:lnTo>
                  <a:pt x="826" y="2019"/>
                </a:lnTo>
                <a:lnTo>
                  <a:pt x="826" y="2019"/>
                </a:lnTo>
                <a:lnTo>
                  <a:pt x="812" y="1993"/>
                </a:lnTo>
                <a:lnTo>
                  <a:pt x="796" y="1955"/>
                </a:lnTo>
                <a:lnTo>
                  <a:pt x="776" y="1907"/>
                </a:lnTo>
                <a:lnTo>
                  <a:pt x="776" y="1907"/>
                </a:lnTo>
                <a:lnTo>
                  <a:pt x="782" y="1899"/>
                </a:lnTo>
                <a:lnTo>
                  <a:pt x="790" y="1891"/>
                </a:lnTo>
                <a:lnTo>
                  <a:pt x="790" y="1891"/>
                </a:lnTo>
                <a:lnTo>
                  <a:pt x="796" y="1891"/>
                </a:lnTo>
                <a:lnTo>
                  <a:pt x="802" y="1889"/>
                </a:lnTo>
                <a:lnTo>
                  <a:pt x="808" y="1883"/>
                </a:lnTo>
                <a:lnTo>
                  <a:pt x="808" y="1883"/>
                </a:lnTo>
                <a:lnTo>
                  <a:pt x="814" y="1873"/>
                </a:lnTo>
                <a:lnTo>
                  <a:pt x="816" y="1861"/>
                </a:lnTo>
                <a:lnTo>
                  <a:pt x="818" y="1847"/>
                </a:lnTo>
                <a:lnTo>
                  <a:pt x="818" y="1847"/>
                </a:lnTo>
                <a:lnTo>
                  <a:pt x="820" y="1847"/>
                </a:lnTo>
                <a:lnTo>
                  <a:pt x="824" y="1847"/>
                </a:lnTo>
                <a:lnTo>
                  <a:pt x="830" y="1843"/>
                </a:lnTo>
                <a:lnTo>
                  <a:pt x="832" y="1839"/>
                </a:lnTo>
                <a:lnTo>
                  <a:pt x="834" y="1833"/>
                </a:lnTo>
                <a:lnTo>
                  <a:pt x="834" y="1833"/>
                </a:lnTo>
                <a:lnTo>
                  <a:pt x="834" y="1817"/>
                </a:lnTo>
                <a:lnTo>
                  <a:pt x="834" y="1801"/>
                </a:lnTo>
                <a:lnTo>
                  <a:pt x="832" y="1783"/>
                </a:lnTo>
                <a:lnTo>
                  <a:pt x="832" y="1783"/>
                </a:lnTo>
                <a:lnTo>
                  <a:pt x="834" y="1779"/>
                </a:lnTo>
                <a:lnTo>
                  <a:pt x="838" y="1763"/>
                </a:lnTo>
                <a:lnTo>
                  <a:pt x="838" y="1763"/>
                </a:lnTo>
                <a:lnTo>
                  <a:pt x="840" y="1753"/>
                </a:lnTo>
                <a:lnTo>
                  <a:pt x="840" y="1745"/>
                </a:lnTo>
                <a:lnTo>
                  <a:pt x="840" y="1733"/>
                </a:lnTo>
                <a:lnTo>
                  <a:pt x="842" y="1721"/>
                </a:lnTo>
                <a:lnTo>
                  <a:pt x="842" y="1721"/>
                </a:lnTo>
                <a:lnTo>
                  <a:pt x="844" y="1709"/>
                </a:lnTo>
                <a:lnTo>
                  <a:pt x="844" y="1693"/>
                </a:lnTo>
                <a:lnTo>
                  <a:pt x="840" y="1653"/>
                </a:lnTo>
                <a:lnTo>
                  <a:pt x="832" y="1613"/>
                </a:lnTo>
                <a:lnTo>
                  <a:pt x="830" y="1597"/>
                </a:lnTo>
                <a:lnTo>
                  <a:pt x="826" y="1587"/>
                </a:lnTo>
                <a:lnTo>
                  <a:pt x="826" y="1587"/>
                </a:lnTo>
                <a:lnTo>
                  <a:pt x="820" y="1573"/>
                </a:lnTo>
                <a:lnTo>
                  <a:pt x="816" y="1559"/>
                </a:lnTo>
                <a:lnTo>
                  <a:pt x="810" y="1543"/>
                </a:lnTo>
                <a:lnTo>
                  <a:pt x="810" y="1543"/>
                </a:lnTo>
                <a:lnTo>
                  <a:pt x="818" y="1543"/>
                </a:lnTo>
                <a:lnTo>
                  <a:pt x="830" y="1545"/>
                </a:lnTo>
                <a:lnTo>
                  <a:pt x="838" y="1543"/>
                </a:lnTo>
                <a:lnTo>
                  <a:pt x="842" y="1539"/>
                </a:lnTo>
                <a:lnTo>
                  <a:pt x="846" y="1533"/>
                </a:lnTo>
                <a:lnTo>
                  <a:pt x="844" y="1525"/>
                </a:lnTo>
                <a:lnTo>
                  <a:pt x="844" y="1525"/>
                </a:lnTo>
                <a:lnTo>
                  <a:pt x="838" y="1513"/>
                </a:lnTo>
                <a:lnTo>
                  <a:pt x="832" y="1501"/>
                </a:lnTo>
                <a:lnTo>
                  <a:pt x="812" y="1473"/>
                </a:lnTo>
                <a:lnTo>
                  <a:pt x="794" y="1449"/>
                </a:lnTo>
                <a:lnTo>
                  <a:pt x="788" y="1441"/>
                </a:lnTo>
                <a:lnTo>
                  <a:pt x="784" y="1433"/>
                </a:lnTo>
                <a:lnTo>
                  <a:pt x="784" y="1433"/>
                </a:lnTo>
                <a:lnTo>
                  <a:pt x="780" y="1425"/>
                </a:lnTo>
                <a:lnTo>
                  <a:pt x="778" y="1423"/>
                </a:lnTo>
                <a:lnTo>
                  <a:pt x="776" y="1421"/>
                </a:lnTo>
                <a:lnTo>
                  <a:pt x="776" y="1415"/>
                </a:lnTo>
                <a:lnTo>
                  <a:pt x="776" y="1415"/>
                </a:lnTo>
                <a:lnTo>
                  <a:pt x="774" y="1317"/>
                </a:lnTo>
                <a:lnTo>
                  <a:pt x="774" y="1295"/>
                </a:lnTo>
                <a:lnTo>
                  <a:pt x="774" y="1295"/>
                </a:lnTo>
                <a:lnTo>
                  <a:pt x="784" y="1285"/>
                </a:lnTo>
                <a:lnTo>
                  <a:pt x="790" y="1275"/>
                </a:lnTo>
                <a:lnTo>
                  <a:pt x="792" y="1269"/>
                </a:lnTo>
                <a:lnTo>
                  <a:pt x="794" y="1261"/>
                </a:lnTo>
                <a:lnTo>
                  <a:pt x="794" y="1261"/>
                </a:lnTo>
                <a:lnTo>
                  <a:pt x="794" y="1255"/>
                </a:lnTo>
                <a:lnTo>
                  <a:pt x="790" y="1249"/>
                </a:lnTo>
                <a:lnTo>
                  <a:pt x="786" y="1245"/>
                </a:lnTo>
                <a:lnTo>
                  <a:pt x="780" y="1243"/>
                </a:lnTo>
                <a:lnTo>
                  <a:pt x="768" y="1239"/>
                </a:lnTo>
                <a:lnTo>
                  <a:pt x="762" y="1239"/>
                </a:lnTo>
                <a:lnTo>
                  <a:pt x="762" y="1239"/>
                </a:lnTo>
                <a:lnTo>
                  <a:pt x="760" y="1239"/>
                </a:lnTo>
                <a:lnTo>
                  <a:pt x="758" y="1235"/>
                </a:lnTo>
                <a:lnTo>
                  <a:pt x="754" y="1227"/>
                </a:lnTo>
                <a:lnTo>
                  <a:pt x="750" y="1211"/>
                </a:lnTo>
                <a:lnTo>
                  <a:pt x="750" y="1211"/>
                </a:lnTo>
                <a:lnTo>
                  <a:pt x="748" y="1199"/>
                </a:lnTo>
                <a:lnTo>
                  <a:pt x="748" y="1185"/>
                </a:lnTo>
                <a:lnTo>
                  <a:pt x="748" y="1157"/>
                </a:lnTo>
                <a:lnTo>
                  <a:pt x="748" y="1131"/>
                </a:lnTo>
                <a:lnTo>
                  <a:pt x="746" y="1121"/>
                </a:lnTo>
                <a:lnTo>
                  <a:pt x="742" y="1113"/>
                </a:lnTo>
                <a:lnTo>
                  <a:pt x="742" y="1113"/>
                </a:lnTo>
                <a:lnTo>
                  <a:pt x="738" y="1109"/>
                </a:lnTo>
                <a:lnTo>
                  <a:pt x="732" y="1103"/>
                </a:lnTo>
                <a:lnTo>
                  <a:pt x="722" y="1097"/>
                </a:lnTo>
                <a:lnTo>
                  <a:pt x="710" y="1095"/>
                </a:lnTo>
                <a:lnTo>
                  <a:pt x="710" y="1095"/>
                </a:lnTo>
                <a:lnTo>
                  <a:pt x="710" y="1091"/>
                </a:lnTo>
                <a:lnTo>
                  <a:pt x="710" y="1079"/>
                </a:lnTo>
                <a:lnTo>
                  <a:pt x="704" y="1061"/>
                </a:lnTo>
                <a:lnTo>
                  <a:pt x="698" y="1047"/>
                </a:lnTo>
                <a:lnTo>
                  <a:pt x="690" y="1033"/>
                </a:lnTo>
                <a:lnTo>
                  <a:pt x="690" y="1033"/>
                </a:lnTo>
                <a:lnTo>
                  <a:pt x="672" y="997"/>
                </a:lnTo>
                <a:lnTo>
                  <a:pt x="656" y="959"/>
                </a:lnTo>
                <a:lnTo>
                  <a:pt x="640" y="915"/>
                </a:lnTo>
                <a:lnTo>
                  <a:pt x="640" y="915"/>
                </a:lnTo>
                <a:lnTo>
                  <a:pt x="638" y="897"/>
                </a:lnTo>
                <a:lnTo>
                  <a:pt x="630" y="860"/>
                </a:lnTo>
                <a:lnTo>
                  <a:pt x="622" y="838"/>
                </a:lnTo>
                <a:lnTo>
                  <a:pt x="614" y="814"/>
                </a:lnTo>
                <a:lnTo>
                  <a:pt x="600" y="790"/>
                </a:lnTo>
                <a:lnTo>
                  <a:pt x="586" y="766"/>
                </a:lnTo>
                <a:lnTo>
                  <a:pt x="586" y="766"/>
                </a:lnTo>
                <a:lnTo>
                  <a:pt x="554" y="722"/>
                </a:lnTo>
                <a:lnTo>
                  <a:pt x="526" y="686"/>
                </a:lnTo>
                <a:lnTo>
                  <a:pt x="496" y="650"/>
                </a:lnTo>
                <a:lnTo>
                  <a:pt x="496" y="650"/>
                </a:lnTo>
                <a:lnTo>
                  <a:pt x="476" y="628"/>
                </a:lnTo>
                <a:lnTo>
                  <a:pt x="458" y="608"/>
                </a:lnTo>
                <a:lnTo>
                  <a:pt x="476" y="564"/>
                </a:lnTo>
                <a:lnTo>
                  <a:pt x="476" y="564"/>
                </a:lnTo>
                <a:lnTo>
                  <a:pt x="490" y="560"/>
                </a:lnTo>
                <a:lnTo>
                  <a:pt x="524" y="544"/>
                </a:lnTo>
                <a:lnTo>
                  <a:pt x="524" y="544"/>
                </a:lnTo>
                <a:lnTo>
                  <a:pt x="542" y="536"/>
                </a:lnTo>
                <a:lnTo>
                  <a:pt x="552" y="526"/>
                </a:lnTo>
                <a:lnTo>
                  <a:pt x="560" y="518"/>
                </a:lnTo>
                <a:lnTo>
                  <a:pt x="566" y="508"/>
                </a:lnTo>
                <a:lnTo>
                  <a:pt x="582" y="474"/>
                </a:lnTo>
                <a:lnTo>
                  <a:pt x="582" y="474"/>
                </a:lnTo>
                <a:lnTo>
                  <a:pt x="584" y="464"/>
                </a:lnTo>
                <a:lnTo>
                  <a:pt x="586" y="454"/>
                </a:lnTo>
                <a:lnTo>
                  <a:pt x="584" y="440"/>
                </a:lnTo>
                <a:lnTo>
                  <a:pt x="584" y="440"/>
                </a:lnTo>
                <a:lnTo>
                  <a:pt x="590" y="434"/>
                </a:lnTo>
                <a:lnTo>
                  <a:pt x="594" y="428"/>
                </a:lnTo>
                <a:lnTo>
                  <a:pt x="596" y="422"/>
                </a:lnTo>
                <a:lnTo>
                  <a:pt x="596" y="422"/>
                </a:lnTo>
                <a:lnTo>
                  <a:pt x="596" y="390"/>
                </a:lnTo>
                <a:lnTo>
                  <a:pt x="596" y="390"/>
                </a:lnTo>
                <a:lnTo>
                  <a:pt x="600" y="388"/>
                </a:lnTo>
                <a:lnTo>
                  <a:pt x="608" y="386"/>
                </a:lnTo>
                <a:lnTo>
                  <a:pt x="618" y="378"/>
                </a:lnTo>
                <a:lnTo>
                  <a:pt x="622" y="374"/>
                </a:lnTo>
                <a:lnTo>
                  <a:pt x="622" y="370"/>
                </a:lnTo>
                <a:lnTo>
                  <a:pt x="622" y="370"/>
                </a:lnTo>
                <a:lnTo>
                  <a:pt x="622" y="362"/>
                </a:lnTo>
                <a:lnTo>
                  <a:pt x="618" y="352"/>
                </a:lnTo>
                <a:lnTo>
                  <a:pt x="608" y="328"/>
                </a:lnTo>
                <a:lnTo>
                  <a:pt x="596" y="304"/>
                </a:lnTo>
                <a:lnTo>
                  <a:pt x="590" y="284"/>
                </a:lnTo>
                <a:lnTo>
                  <a:pt x="590" y="284"/>
                </a:lnTo>
                <a:lnTo>
                  <a:pt x="588" y="272"/>
                </a:lnTo>
                <a:lnTo>
                  <a:pt x="588" y="264"/>
                </a:lnTo>
                <a:lnTo>
                  <a:pt x="590" y="258"/>
                </a:lnTo>
                <a:lnTo>
                  <a:pt x="604" y="262"/>
                </a:lnTo>
                <a:lnTo>
                  <a:pt x="604" y="262"/>
                </a:lnTo>
                <a:lnTo>
                  <a:pt x="604" y="262"/>
                </a:lnTo>
                <a:lnTo>
                  <a:pt x="606" y="264"/>
                </a:lnTo>
                <a:lnTo>
                  <a:pt x="608" y="260"/>
                </a:lnTo>
                <a:lnTo>
                  <a:pt x="608" y="244"/>
                </a:lnTo>
                <a:lnTo>
                  <a:pt x="608" y="244"/>
                </a:lnTo>
                <a:lnTo>
                  <a:pt x="610" y="192"/>
                </a:lnTo>
                <a:lnTo>
                  <a:pt x="610" y="154"/>
                </a:lnTo>
                <a:lnTo>
                  <a:pt x="610" y="154"/>
                </a:lnTo>
                <a:lnTo>
                  <a:pt x="608" y="142"/>
                </a:lnTo>
                <a:lnTo>
                  <a:pt x="598" y="114"/>
                </a:lnTo>
                <a:lnTo>
                  <a:pt x="590" y="98"/>
                </a:lnTo>
                <a:lnTo>
                  <a:pt x="580" y="82"/>
                </a:lnTo>
                <a:lnTo>
                  <a:pt x="570" y="68"/>
                </a:lnTo>
                <a:lnTo>
                  <a:pt x="556" y="54"/>
                </a:lnTo>
                <a:lnTo>
                  <a:pt x="556" y="54"/>
                </a:lnTo>
                <a:lnTo>
                  <a:pt x="540" y="42"/>
                </a:lnTo>
                <a:lnTo>
                  <a:pt x="520" y="32"/>
                </a:lnTo>
                <a:lnTo>
                  <a:pt x="502" y="22"/>
                </a:lnTo>
                <a:lnTo>
                  <a:pt x="482" y="16"/>
                </a:lnTo>
                <a:lnTo>
                  <a:pt x="452" y="6"/>
                </a:lnTo>
                <a:lnTo>
                  <a:pt x="440" y="2"/>
                </a:lnTo>
                <a:lnTo>
                  <a:pt x="440" y="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B41D22E7-2750-4B98-A9DE-B55D2EF14B72}"/>
              </a:ext>
            </a:extLst>
          </p:cNvPr>
          <p:cNvSpPr>
            <a:spLocks/>
          </p:cNvSpPr>
          <p:nvPr/>
        </p:nvSpPr>
        <p:spPr bwMode="auto">
          <a:xfrm>
            <a:off x="986786" y="2672750"/>
            <a:ext cx="545104" cy="1694268"/>
          </a:xfrm>
          <a:custGeom>
            <a:avLst/>
            <a:gdLst>
              <a:gd name="T0" fmla="*/ 342 w 1128"/>
              <a:gd name="T1" fmla="*/ 10 h 3506"/>
              <a:gd name="T2" fmla="*/ 260 w 1128"/>
              <a:gd name="T3" fmla="*/ 116 h 3506"/>
              <a:gd name="T4" fmla="*/ 228 w 1128"/>
              <a:gd name="T5" fmla="*/ 322 h 3506"/>
              <a:gd name="T6" fmla="*/ 258 w 1128"/>
              <a:gd name="T7" fmla="*/ 482 h 3506"/>
              <a:gd name="T8" fmla="*/ 262 w 1128"/>
              <a:gd name="T9" fmla="*/ 554 h 3506"/>
              <a:gd name="T10" fmla="*/ 282 w 1128"/>
              <a:gd name="T11" fmla="*/ 552 h 3506"/>
              <a:gd name="T12" fmla="*/ 248 w 1128"/>
              <a:gd name="T13" fmla="*/ 600 h 3506"/>
              <a:gd name="T14" fmla="*/ 164 w 1128"/>
              <a:gd name="T15" fmla="*/ 672 h 3506"/>
              <a:gd name="T16" fmla="*/ 70 w 1128"/>
              <a:gd name="T17" fmla="*/ 788 h 3506"/>
              <a:gd name="T18" fmla="*/ 42 w 1128"/>
              <a:gd name="T19" fmla="*/ 969 h 3506"/>
              <a:gd name="T20" fmla="*/ 28 w 1128"/>
              <a:gd name="T21" fmla="*/ 1127 h 3506"/>
              <a:gd name="T22" fmla="*/ 20 w 1128"/>
              <a:gd name="T23" fmla="*/ 1513 h 3506"/>
              <a:gd name="T24" fmla="*/ 0 w 1128"/>
              <a:gd name="T25" fmla="*/ 1611 h 3506"/>
              <a:gd name="T26" fmla="*/ 50 w 1128"/>
              <a:gd name="T27" fmla="*/ 1831 h 3506"/>
              <a:gd name="T28" fmla="*/ 150 w 1128"/>
              <a:gd name="T29" fmla="*/ 1915 h 3506"/>
              <a:gd name="T30" fmla="*/ 190 w 1128"/>
              <a:gd name="T31" fmla="*/ 2225 h 3506"/>
              <a:gd name="T32" fmla="*/ 212 w 1128"/>
              <a:gd name="T33" fmla="*/ 2511 h 3506"/>
              <a:gd name="T34" fmla="*/ 274 w 1128"/>
              <a:gd name="T35" fmla="*/ 3082 h 3506"/>
              <a:gd name="T36" fmla="*/ 336 w 1128"/>
              <a:gd name="T37" fmla="*/ 3444 h 3506"/>
              <a:gd name="T38" fmla="*/ 352 w 1128"/>
              <a:gd name="T39" fmla="*/ 3484 h 3506"/>
              <a:gd name="T40" fmla="*/ 428 w 1128"/>
              <a:gd name="T41" fmla="*/ 3502 h 3506"/>
              <a:gd name="T42" fmla="*/ 494 w 1128"/>
              <a:gd name="T43" fmla="*/ 3504 h 3506"/>
              <a:gd name="T44" fmla="*/ 604 w 1128"/>
              <a:gd name="T45" fmla="*/ 3484 h 3506"/>
              <a:gd name="T46" fmla="*/ 756 w 1128"/>
              <a:gd name="T47" fmla="*/ 3386 h 3506"/>
              <a:gd name="T48" fmla="*/ 782 w 1128"/>
              <a:gd name="T49" fmla="*/ 3342 h 3506"/>
              <a:gd name="T50" fmla="*/ 776 w 1128"/>
              <a:gd name="T51" fmla="*/ 3300 h 3506"/>
              <a:gd name="T52" fmla="*/ 744 w 1128"/>
              <a:gd name="T53" fmla="*/ 3264 h 3506"/>
              <a:gd name="T54" fmla="*/ 766 w 1128"/>
              <a:gd name="T55" fmla="*/ 3166 h 3506"/>
              <a:gd name="T56" fmla="*/ 970 w 1128"/>
              <a:gd name="T57" fmla="*/ 3170 h 3506"/>
              <a:gd name="T58" fmla="*/ 948 w 1128"/>
              <a:gd name="T59" fmla="*/ 3028 h 3506"/>
              <a:gd name="T60" fmla="*/ 908 w 1128"/>
              <a:gd name="T61" fmla="*/ 2818 h 3506"/>
              <a:gd name="T62" fmla="*/ 882 w 1128"/>
              <a:gd name="T63" fmla="*/ 2447 h 3506"/>
              <a:gd name="T64" fmla="*/ 860 w 1128"/>
              <a:gd name="T65" fmla="*/ 2133 h 3506"/>
              <a:gd name="T66" fmla="*/ 882 w 1128"/>
              <a:gd name="T67" fmla="*/ 2083 h 3506"/>
              <a:gd name="T68" fmla="*/ 944 w 1128"/>
              <a:gd name="T69" fmla="*/ 1889 h 3506"/>
              <a:gd name="T70" fmla="*/ 970 w 1128"/>
              <a:gd name="T71" fmla="*/ 1819 h 3506"/>
              <a:gd name="T72" fmla="*/ 930 w 1128"/>
              <a:gd name="T73" fmla="*/ 1745 h 3506"/>
              <a:gd name="T74" fmla="*/ 958 w 1128"/>
              <a:gd name="T75" fmla="*/ 1711 h 3506"/>
              <a:gd name="T76" fmla="*/ 1058 w 1128"/>
              <a:gd name="T77" fmla="*/ 1711 h 3506"/>
              <a:gd name="T78" fmla="*/ 1126 w 1128"/>
              <a:gd name="T79" fmla="*/ 1653 h 3506"/>
              <a:gd name="T80" fmla="*/ 1092 w 1128"/>
              <a:gd name="T81" fmla="*/ 1481 h 3506"/>
              <a:gd name="T82" fmla="*/ 970 w 1128"/>
              <a:gd name="T83" fmla="*/ 953 h 3506"/>
              <a:gd name="T84" fmla="*/ 870 w 1128"/>
              <a:gd name="T85" fmla="*/ 780 h 3506"/>
              <a:gd name="T86" fmla="*/ 790 w 1128"/>
              <a:gd name="T87" fmla="*/ 686 h 3506"/>
              <a:gd name="T88" fmla="*/ 660 w 1128"/>
              <a:gd name="T89" fmla="*/ 642 h 3506"/>
              <a:gd name="T90" fmla="*/ 612 w 1128"/>
              <a:gd name="T91" fmla="*/ 596 h 3506"/>
              <a:gd name="T92" fmla="*/ 566 w 1128"/>
              <a:gd name="T93" fmla="*/ 544 h 3506"/>
              <a:gd name="T94" fmla="*/ 580 w 1128"/>
              <a:gd name="T95" fmla="*/ 532 h 3506"/>
              <a:gd name="T96" fmla="*/ 596 w 1128"/>
              <a:gd name="T97" fmla="*/ 524 h 3506"/>
              <a:gd name="T98" fmla="*/ 604 w 1128"/>
              <a:gd name="T99" fmla="*/ 538 h 3506"/>
              <a:gd name="T100" fmla="*/ 618 w 1128"/>
              <a:gd name="T101" fmla="*/ 530 h 3506"/>
              <a:gd name="T102" fmla="*/ 624 w 1128"/>
              <a:gd name="T103" fmla="*/ 512 h 3506"/>
              <a:gd name="T104" fmla="*/ 646 w 1128"/>
              <a:gd name="T105" fmla="*/ 490 h 3506"/>
              <a:gd name="T106" fmla="*/ 668 w 1128"/>
              <a:gd name="T107" fmla="*/ 418 h 3506"/>
              <a:gd name="T108" fmla="*/ 664 w 1128"/>
              <a:gd name="T109" fmla="*/ 210 h 3506"/>
              <a:gd name="T110" fmla="*/ 578 w 1128"/>
              <a:gd name="T111" fmla="*/ 44 h 3506"/>
              <a:gd name="T112" fmla="*/ 492 w 1128"/>
              <a:gd name="T113" fmla="*/ 0 h 3506"/>
              <a:gd name="T114" fmla="*/ 408 w 1128"/>
              <a:gd name="T115" fmla="*/ 20 h 3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8" h="3506">
                <a:moveTo>
                  <a:pt x="408" y="20"/>
                </a:moveTo>
                <a:lnTo>
                  <a:pt x="408" y="20"/>
                </a:lnTo>
                <a:lnTo>
                  <a:pt x="400" y="16"/>
                </a:lnTo>
                <a:lnTo>
                  <a:pt x="380" y="12"/>
                </a:lnTo>
                <a:lnTo>
                  <a:pt x="368" y="10"/>
                </a:lnTo>
                <a:lnTo>
                  <a:pt x="354" y="8"/>
                </a:lnTo>
                <a:lnTo>
                  <a:pt x="342" y="10"/>
                </a:lnTo>
                <a:lnTo>
                  <a:pt x="328" y="16"/>
                </a:lnTo>
                <a:lnTo>
                  <a:pt x="328" y="16"/>
                </a:lnTo>
                <a:lnTo>
                  <a:pt x="316" y="26"/>
                </a:lnTo>
                <a:lnTo>
                  <a:pt x="302" y="42"/>
                </a:lnTo>
                <a:lnTo>
                  <a:pt x="288" y="62"/>
                </a:lnTo>
                <a:lnTo>
                  <a:pt x="274" y="88"/>
                </a:lnTo>
                <a:lnTo>
                  <a:pt x="260" y="116"/>
                </a:lnTo>
                <a:lnTo>
                  <a:pt x="250" y="144"/>
                </a:lnTo>
                <a:lnTo>
                  <a:pt x="244" y="172"/>
                </a:lnTo>
                <a:lnTo>
                  <a:pt x="242" y="198"/>
                </a:lnTo>
                <a:lnTo>
                  <a:pt x="242" y="198"/>
                </a:lnTo>
                <a:lnTo>
                  <a:pt x="238" y="244"/>
                </a:lnTo>
                <a:lnTo>
                  <a:pt x="234" y="286"/>
                </a:lnTo>
                <a:lnTo>
                  <a:pt x="228" y="322"/>
                </a:lnTo>
                <a:lnTo>
                  <a:pt x="226" y="352"/>
                </a:lnTo>
                <a:lnTo>
                  <a:pt x="226" y="352"/>
                </a:lnTo>
                <a:lnTo>
                  <a:pt x="228" y="366"/>
                </a:lnTo>
                <a:lnTo>
                  <a:pt x="230" y="382"/>
                </a:lnTo>
                <a:lnTo>
                  <a:pt x="238" y="412"/>
                </a:lnTo>
                <a:lnTo>
                  <a:pt x="248" y="446"/>
                </a:lnTo>
                <a:lnTo>
                  <a:pt x="258" y="482"/>
                </a:lnTo>
                <a:lnTo>
                  <a:pt x="258" y="482"/>
                </a:lnTo>
                <a:lnTo>
                  <a:pt x="260" y="498"/>
                </a:lnTo>
                <a:lnTo>
                  <a:pt x="260" y="514"/>
                </a:lnTo>
                <a:lnTo>
                  <a:pt x="260" y="540"/>
                </a:lnTo>
                <a:lnTo>
                  <a:pt x="258" y="554"/>
                </a:lnTo>
                <a:lnTo>
                  <a:pt x="260" y="556"/>
                </a:lnTo>
                <a:lnTo>
                  <a:pt x="262" y="554"/>
                </a:lnTo>
                <a:lnTo>
                  <a:pt x="262" y="554"/>
                </a:lnTo>
                <a:lnTo>
                  <a:pt x="270" y="546"/>
                </a:lnTo>
                <a:lnTo>
                  <a:pt x="276" y="538"/>
                </a:lnTo>
                <a:lnTo>
                  <a:pt x="282" y="528"/>
                </a:lnTo>
                <a:lnTo>
                  <a:pt x="282" y="528"/>
                </a:lnTo>
                <a:lnTo>
                  <a:pt x="282" y="552"/>
                </a:lnTo>
                <a:lnTo>
                  <a:pt x="282" y="552"/>
                </a:lnTo>
                <a:lnTo>
                  <a:pt x="280" y="554"/>
                </a:lnTo>
                <a:lnTo>
                  <a:pt x="276" y="558"/>
                </a:lnTo>
                <a:lnTo>
                  <a:pt x="268" y="566"/>
                </a:lnTo>
                <a:lnTo>
                  <a:pt x="262" y="578"/>
                </a:lnTo>
                <a:lnTo>
                  <a:pt x="262" y="578"/>
                </a:lnTo>
                <a:lnTo>
                  <a:pt x="256" y="588"/>
                </a:lnTo>
                <a:lnTo>
                  <a:pt x="248" y="600"/>
                </a:lnTo>
                <a:lnTo>
                  <a:pt x="238" y="612"/>
                </a:lnTo>
                <a:lnTo>
                  <a:pt x="226" y="626"/>
                </a:lnTo>
                <a:lnTo>
                  <a:pt x="212" y="640"/>
                </a:lnTo>
                <a:lnTo>
                  <a:pt x="196" y="652"/>
                </a:lnTo>
                <a:lnTo>
                  <a:pt x="180" y="662"/>
                </a:lnTo>
                <a:lnTo>
                  <a:pt x="164" y="672"/>
                </a:lnTo>
                <a:lnTo>
                  <a:pt x="164" y="672"/>
                </a:lnTo>
                <a:lnTo>
                  <a:pt x="136" y="686"/>
                </a:lnTo>
                <a:lnTo>
                  <a:pt x="116" y="700"/>
                </a:lnTo>
                <a:lnTo>
                  <a:pt x="102" y="714"/>
                </a:lnTo>
                <a:lnTo>
                  <a:pt x="94" y="726"/>
                </a:lnTo>
                <a:lnTo>
                  <a:pt x="94" y="726"/>
                </a:lnTo>
                <a:lnTo>
                  <a:pt x="84" y="748"/>
                </a:lnTo>
                <a:lnTo>
                  <a:pt x="70" y="788"/>
                </a:lnTo>
                <a:lnTo>
                  <a:pt x="64" y="814"/>
                </a:lnTo>
                <a:lnTo>
                  <a:pt x="58" y="842"/>
                </a:lnTo>
                <a:lnTo>
                  <a:pt x="52" y="874"/>
                </a:lnTo>
                <a:lnTo>
                  <a:pt x="50" y="909"/>
                </a:lnTo>
                <a:lnTo>
                  <a:pt x="50" y="909"/>
                </a:lnTo>
                <a:lnTo>
                  <a:pt x="46" y="941"/>
                </a:lnTo>
                <a:lnTo>
                  <a:pt x="42" y="969"/>
                </a:lnTo>
                <a:lnTo>
                  <a:pt x="32" y="1013"/>
                </a:lnTo>
                <a:lnTo>
                  <a:pt x="26" y="1047"/>
                </a:lnTo>
                <a:lnTo>
                  <a:pt x="26" y="1061"/>
                </a:lnTo>
                <a:lnTo>
                  <a:pt x="26" y="1073"/>
                </a:lnTo>
                <a:lnTo>
                  <a:pt x="26" y="1073"/>
                </a:lnTo>
                <a:lnTo>
                  <a:pt x="28" y="1093"/>
                </a:lnTo>
                <a:lnTo>
                  <a:pt x="28" y="1127"/>
                </a:lnTo>
                <a:lnTo>
                  <a:pt x="24" y="1217"/>
                </a:lnTo>
                <a:lnTo>
                  <a:pt x="20" y="1315"/>
                </a:lnTo>
                <a:lnTo>
                  <a:pt x="20" y="1361"/>
                </a:lnTo>
                <a:lnTo>
                  <a:pt x="20" y="1397"/>
                </a:lnTo>
                <a:lnTo>
                  <a:pt x="20" y="1397"/>
                </a:lnTo>
                <a:lnTo>
                  <a:pt x="22" y="1459"/>
                </a:lnTo>
                <a:lnTo>
                  <a:pt x="20" y="1513"/>
                </a:lnTo>
                <a:lnTo>
                  <a:pt x="16" y="1555"/>
                </a:lnTo>
                <a:lnTo>
                  <a:pt x="10" y="1583"/>
                </a:lnTo>
                <a:lnTo>
                  <a:pt x="10" y="1583"/>
                </a:lnTo>
                <a:lnTo>
                  <a:pt x="6" y="1595"/>
                </a:lnTo>
                <a:lnTo>
                  <a:pt x="0" y="1603"/>
                </a:lnTo>
                <a:lnTo>
                  <a:pt x="0" y="1607"/>
                </a:lnTo>
                <a:lnTo>
                  <a:pt x="0" y="1611"/>
                </a:lnTo>
                <a:lnTo>
                  <a:pt x="8" y="1623"/>
                </a:lnTo>
                <a:lnTo>
                  <a:pt x="8" y="1623"/>
                </a:lnTo>
                <a:lnTo>
                  <a:pt x="54" y="1681"/>
                </a:lnTo>
                <a:lnTo>
                  <a:pt x="54" y="1681"/>
                </a:lnTo>
                <a:lnTo>
                  <a:pt x="50" y="1755"/>
                </a:lnTo>
                <a:lnTo>
                  <a:pt x="50" y="1811"/>
                </a:lnTo>
                <a:lnTo>
                  <a:pt x="50" y="1831"/>
                </a:lnTo>
                <a:lnTo>
                  <a:pt x="54" y="1843"/>
                </a:lnTo>
                <a:lnTo>
                  <a:pt x="54" y="1843"/>
                </a:lnTo>
                <a:lnTo>
                  <a:pt x="60" y="1851"/>
                </a:lnTo>
                <a:lnTo>
                  <a:pt x="72" y="1861"/>
                </a:lnTo>
                <a:lnTo>
                  <a:pt x="104" y="1885"/>
                </a:lnTo>
                <a:lnTo>
                  <a:pt x="150" y="1915"/>
                </a:lnTo>
                <a:lnTo>
                  <a:pt x="150" y="1915"/>
                </a:lnTo>
                <a:lnTo>
                  <a:pt x="152" y="1985"/>
                </a:lnTo>
                <a:lnTo>
                  <a:pt x="158" y="2053"/>
                </a:lnTo>
                <a:lnTo>
                  <a:pt x="166" y="2125"/>
                </a:lnTo>
                <a:lnTo>
                  <a:pt x="166" y="2125"/>
                </a:lnTo>
                <a:lnTo>
                  <a:pt x="172" y="2157"/>
                </a:lnTo>
                <a:lnTo>
                  <a:pt x="178" y="2183"/>
                </a:lnTo>
                <a:lnTo>
                  <a:pt x="190" y="2225"/>
                </a:lnTo>
                <a:lnTo>
                  <a:pt x="200" y="2259"/>
                </a:lnTo>
                <a:lnTo>
                  <a:pt x="204" y="2275"/>
                </a:lnTo>
                <a:lnTo>
                  <a:pt x="206" y="2295"/>
                </a:lnTo>
                <a:lnTo>
                  <a:pt x="206" y="2295"/>
                </a:lnTo>
                <a:lnTo>
                  <a:pt x="208" y="2325"/>
                </a:lnTo>
                <a:lnTo>
                  <a:pt x="210" y="2375"/>
                </a:lnTo>
                <a:lnTo>
                  <a:pt x="212" y="2511"/>
                </a:lnTo>
                <a:lnTo>
                  <a:pt x="214" y="2585"/>
                </a:lnTo>
                <a:lnTo>
                  <a:pt x="218" y="2662"/>
                </a:lnTo>
                <a:lnTo>
                  <a:pt x="224" y="2730"/>
                </a:lnTo>
                <a:lnTo>
                  <a:pt x="230" y="2788"/>
                </a:lnTo>
                <a:lnTo>
                  <a:pt x="230" y="2788"/>
                </a:lnTo>
                <a:lnTo>
                  <a:pt x="250" y="2920"/>
                </a:lnTo>
                <a:lnTo>
                  <a:pt x="274" y="3082"/>
                </a:lnTo>
                <a:lnTo>
                  <a:pt x="306" y="3322"/>
                </a:lnTo>
                <a:lnTo>
                  <a:pt x="306" y="3322"/>
                </a:lnTo>
                <a:lnTo>
                  <a:pt x="308" y="3346"/>
                </a:lnTo>
                <a:lnTo>
                  <a:pt x="314" y="3368"/>
                </a:lnTo>
                <a:lnTo>
                  <a:pt x="324" y="3408"/>
                </a:lnTo>
                <a:lnTo>
                  <a:pt x="334" y="3434"/>
                </a:lnTo>
                <a:lnTo>
                  <a:pt x="336" y="3444"/>
                </a:lnTo>
                <a:lnTo>
                  <a:pt x="336" y="3444"/>
                </a:lnTo>
                <a:lnTo>
                  <a:pt x="336" y="3448"/>
                </a:lnTo>
                <a:lnTo>
                  <a:pt x="338" y="3460"/>
                </a:lnTo>
                <a:lnTo>
                  <a:pt x="338" y="3466"/>
                </a:lnTo>
                <a:lnTo>
                  <a:pt x="342" y="3472"/>
                </a:lnTo>
                <a:lnTo>
                  <a:pt x="346" y="3478"/>
                </a:lnTo>
                <a:lnTo>
                  <a:pt x="352" y="3484"/>
                </a:lnTo>
                <a:lnTo>
                  <a:pt x="352" y="3484"/>
                </a:lnTo>
                <a:lnTo>
                  <a:pt x="372" y="3492"/>
                </a:lnTo>
                <a:lnTo>
                  <a:pt x="394" y="3500"/>
                </a:lnTo>
                <a:lnTo>
                  <a:pt x="416" y="3504"/>
                </a:lnTo>
                <a:lnTo>
                  <a:pt x="422" y="3504"/>
                </a:lnTo>
                <a:lnTo>
                  <a:pt x="428" y="3502"/>
                </a:lnTo>
                <a:lnTo>
                  <a:pt x="428" y="3502"/>
                </a:lnTo>
                <a:lnTo>
                  <a:pt x="440" y="3492"/>
                </a:lnTo>
                <a:lnTo>
                  <a:pt x="446" y="3486"/>
                </a:lnTo>
                <a:lnTo>
                  <a:pt x="446" y="3486"/>
                </a:lnTo>
                <a:lnTo>
                  <a:pt x="454" y="3490"/>
                </a:lnTo>
                <a:lnTo>
                  <a:pt x="474" y="3500"/>
                </a:lnTo>
                <a:lnTo>
                  <a:pt x="474" y="3500"/>
                </a:lnTo>
                <a:lnTo>
                  <a:pt x="494" y="3504"/>
                </a:lnTo>
                <a:lnTo>
                  <a:pt x="524" y="3506"/>
                </a:lnTo>
                <a:lnTo>
                  <a:pt x="554" y="3504"/>
                </a:lnTo>
                <a:lnTo>
                  <a:pt x="568" y="3502"/>
                </a:lnTo>
                <a:lnTo>
                  <a:pt x="580" y="3498"/>
                </a:lnTo>
                <a:lnTo>
                  <a:pt x="580" y="3498"/>
                </a:lnTo>
                <a:lnTo>
                  <a:pt x="590" y="3492"/>
                </a:lnTo>
                <a:lnTo>
                  <a:pt x="604" y="3484"/>
                </a:lnTo>
                <a:lnTo>
                  <a:pt x="634" y="3462"/>
                </a:lnTo>
                <a:lnTo>
                  <a:pt x="668" y="3438"/>
                </a:lnTo>
                <a:lnTo>
                  <a:pt x="684" y="3428"/>
                </a:lnTo>
                <a:lnTo>
                  <a:pt x="700" y="3420"/>
                </a:lnTo>
                <a:lnTo>
                  <a:pt x="700" y="3420"/>
                </a:lnTo>
                <a:lnTo>
                  <a:pt x="730" y="3404"/>
                </a:lnTo>
                <a:lnTo>
                  <a:pt x="756" y="3386"/>
                </a:lnTo>
                <a:lnTo>
                  <a:pt x="766" y="3378"/>
                </a:lnTo>
                <a:lnTo>
                  <a:pt x="774" y="3370"/>
                </a:lnTo>
                <a:lnTo>
                  <a:pt x="778" y="3362"/>
                </a:lnTo>
                <a:lnTo>
                  <a:pt x="782" y="3354"/>
                </a:lnTo>
                <a:lnTo>
                  <a:pt x="782" y="3354"/>
                </a:lnTo>
                <a:lnTo>
                  <a:pt x="782" y="3348"/>
                </a:lnTo>
                <a:lnTo>
                  <a:pt x="782" y="3342"/>
                </a:lnTo>
                <a:lnTo>
                  <a:pt x="778" y="3330"/>
                </a:lnTo>
                <a:lnTo>
                  <a:pt x="772" y="3320"/>
                </a:lnTo>
                <a:lnTo>
                  <a:pt x="770" y="3314"/>
                </a:lnTo>
                <a:lnTo>
                  <a:pt x="770" y="3314"/>
                </a:lnTo>
                <a:lnTo>
                  <a:pt x="772" y="3310"/>
                </a:lnTo>
                <a:lnTo>
                  <a:pt x="774" y="3304"/>
                </a:lnTo>
                <a:lnTo>
                  <a:pt x="776" y="3300"/>
                </a:lnTo>
                <a:lnTo>
                  <a:pt x="774" y="3296"/>
                </a:lnTo>
                <a:lnTo>
                  <a:pt x="774" y="3292"/>
                </a:lnTo>
                <a:lnTo>
                  <a:pt x="770" y="3286"/>
                </a:lnTo>
                <a:lnTo>
                  <a:pt x="770" y="3286"/>
                </a:lnTo>
                <a:lnTo>
                  <a:pt x="760" y="3276"/>
                </a:lnTo>
                <a:lnTo>
                  <a:pt x="752" y="3270"/>
                </a:lnTo>
                <a:lnTo>
                  <a:pt x="744" y="3264"/>
                </a:lnTo>
                <a:lnTo>
                  <a:pt x="744" y="3264"/>
                </a:lnTo>
                <a:lnTo>
                  <a:pt x="754" y="3232"/>
                </a:lnTo>
                <a:lnTo>
                  <a:pt x="760" y="3208"/>
                </a:lnTo>
                <a:lnTo>
                  <a:pt x="764" y="3194"/>
                </a:lnTo>
                <a:lnTo>
                  <a:pt x="764" y="3194"/>
                </a:lnTo>
                <a:lnTo>
                  <a:pt x="764" y="3176"/>
                </a:lnTo>
                <a:lnTo>
                  <a:pt x="766" y="3166"/>
                </a:lnTo>
                <a:lnTo>
                  <a:pt x="766" y="3166"/>
                </a:lnTo>
                <a:lnTo>
                  <a:pt x="798" y="3170"/>
                </a:lnTo>
                <a:lnTo>
                  <a:pt x="870" y="3174"/>
                </a:lnTo>
                <a:lnTo>
                  <a:pt x="908" y="3174"/>
                </a:lnTo>
                <a:lnTo>
                  <a:pt x="944" y="3174"/>
                </a:lnTo>
                <a:lnTo>
                  <a:pt x="958" y="3172"/>
                </a:lnTo>
                <a:lnTo>
                  <a:pt x="970" y="3170"/>
                </a:lnTo>
                <a:lnTo>
                  <a:pt x="978" y="3166"/>
                </a:lnTo>
                <a:lnTo>
                  <a:pt x="982" y="3162"/>
                </a:lnTo>
                <a:lnTo>
                  <a:pt x="982" y="3162"/>
                </a:lnTo>
                <a:lnTo>
                  <a:pt x="984" y="3154"/>
                </a:lnTo>
                <a:lnTo>
                  <a:pt x="982" y="3144"/>
                </a:lnTo>
                <a:lnTo>
                  <a:pt x="976" y="3114"/>
                </a:lnTo>
                <a:lnTo>
                  <a:pt x="948" y="3028"/>
                </a:lnTo>
                <a:lnTo>
                  <a:pt x="932" y="2980"/>
                </a:lnTo>
                <a:lnTo>
                  <a:pt x="918" y="2934"/>
                </a:lnTo>
                <a:lnTo>
                  <a:pt x="910" y="2890"/>
                </a:lnTo>
                <a:lnTo>
                  <a:pt x="908" y="2872"/>
                </a:lnTo>
                <a:lnTo>
                  <a:pt x="908" y="2856"/>
                </a:lnTo>
                <a:lnTo>
                  <a:pt x="908" y="2856"/>
                </a:lnTo>
                <a:lnTo>
                  <a:pt x="908" y="2818"/>
                </a:lnTo>
                <a:lnTo>
                  <a:pt x="906" y="2770"/>
                </a:lnTo>
                <a:lnTo>
                  <a:pt x="894" y="2658"/>
                </a:lnTo>
                <a:lnTo>
                  <a:pt x="882" y="2549"/>
                </a:lnTo>
                <a:lnTo>
                  <a:pt x="880" y="2507"/>
                </a:lnTo>
                <a:lnTo>
                  <a:pt x="880" y="2479"/>
                </a:lnTo>
                <a:lnTo>
                  <a:pt x="880" y="2479"/>
                </a:lnTo>
                <a:lnTo>
                  <a:pt x="882" y="2447"/>
                </a:lnTo>
                <a:lnTo>
                  <a:pt x="880" y="2401"/>
                </a:lnTo>
                <a:lnTo>
                  <a:pt x="870" y="2283"/>
                </a:lnTo>
                <a:lnTo>
                  <a:pt x="858" y="2175"/>
                </a:lnTo>
                <a:lnTo>
                  <a:pt x="854" y="2127"/>
                </a:lnTo>
                <a:lnTo>
                  <a:pt x="854" y="2127"/>
                </a:lnTo>
                <a:lnTo>
                  <a:pt x="856" y="2129"/>
                </a:lnTo>
                <a:lnTo>
                  <a:pt x="860" y="2133"/>
                </a:lnTo>
                <a:lnTo>
                  <a:pt x="864" y="2133"/>
                </a:lnTo>
                <a:lnTo>
                  <a:pt x="868" y="2131"/>
                </a:lnTo>
                <a:lnTo>
                  <a:pt x="872" y="2127"/>
                </a:lnTo>
                <a:lnTo>
                  <a:pt x="876" y="2117"/>
                </a:lnTo>
                <a:lnTo>
                  <a:pt x="876" y="2117"/>
                </a:lnTo>
                <a:lnTo>
                  <a:pt x="880" y="2103"/>
                </a:lnTo>
                <a:lnTo>
                  <a:pt x="882" y="2083"/>
                </a:lnTo>
                <a:lnTo>
                  <a:pt x="882" y="2033"/>
                </a:lnTo>
                <a:lnTo>
                  <a:pt x="882" y="1989"/>
                </a:lnTo>
                <a:lnTo>
                  <a:pt x="880" y="1971"/>
                </a:lnTo>
                <a:lnTo>
                  <a:pt x="880" y="1971"/>
                </a:lnTo>
                <a:lnTo>
                  <a:pt x="894" y="1953"/>
                </a:lnTo>
                <a:lnTo>
                  <a:pt x="928" y="1913"/>
                </a:lnTo>
                <a:lnTo>
                  <a:pt x="944" y="1889"/>
                </a:lnTo>
                <a:lnTo>
                  <a:pt x="960" y="1867"/>
                </a:lnTo>
                <a:lnTo>
                  <a:pt x="970" y="1849"/>
                </a:lnTo>
                <a:lnTo>
                  <a:pt x="972" y="1843"/>
                </a:lnTo>
                <a:lnTo>
                  <a:pt x="974" y="1837"/>
                </a:lnTo>
                <a:lnTo>
                  <a:pt x="974" y="1837"/>
                </a:lnTo>
                <a:lnTo>
                  <a:pt x="972" y="1827"/>
                </a:lnTo>
                <a:lnTo>
                  <a:pt x="970" y="1819"/>
                </a:lnTo>
                <a:lnTo>
                  <a:pt x="960" y="1799"/>
                </a:lnTo>
                <a:lnTo>
                  <a:pt x="948" y="1781"/>
                </a:lnTo>
                <a:lnTo>
                  <a:pt x="940" y="1763"/>
                </a:lnTo>
                <a:lnTo>
                  <a:pt x="940" y="1763"/>
                </a:lnTo>
                <a:lnTo>
                  <a:pt x="934" y="1753"/>
                </a:lnTo>
                <a:lnTo>
                  <a:pt x="930" y="1749"/>
                </a:lnTo>
                <a:lnTo>
                  <a:pt x="930" y="1745"/>
                </a:lnTo>
                <a:lnTo>
                  <a:pt x="932" y="1735"/>
                </a:lnTo>
                <a:lnTo>
                  <a:pt x="932" y="1735"/>
                </a:lnTo>
                <a:lnTo>
                  <a:pt x="938" y="1723"/>
                </a:lnTo>
                <a:lnTo>
                  <a:pt x="946" y="1715"/>
                </a:lnTo>
                <a:lnTo>
                  <a:pt x="954" y="1707"/>
                </a:lnTo>
                <a:lnTo>
                  <a:pt x="954" y="1707"/>
                </a:lnTo>
                <a:lnTo>
                  <a:pt x="958" y="1711"/>
                </a:lnTo>
                <a:lnTo>
                  <a:pt x="972" y="1715"/>
                </a:lnTo>
                <a:lnTo>
                  <a:pt x="984" y="1717"/>
                </a:lnTo>
                <a:lnTo>
                  <a:pt x="998" y="1717"/>
                </a:lnTo>
                <a:lnTo>
                  <a:pt x="1016" y="1717"/>
                </a:lnTo>
                <a:lnTo>
                  <a:pt x="1038" y="1715"/>
                </a:lnTo>
                <a:lnTo>
                  <a:pt x="1038" y="1715"/>
                </a:lnTo>
                <a:lnTo>
                  <a:pt x="1058" y="1711"/>
                </a:lnTo>
                <a:lnTo>
                  <a:pt x="1076" y="1705"/>
                </a:lnTo>
                <a:lnTo>
                  <a:pt x="1090" y="1701"/>
                </a:lnTo>
                <a:lnTo>
                  <a:pt x="1102" y="1693"/>
                </a:lnTo>
                <a:lnTo>
                  <a:pt x="1110" y="1687"/>
                </a:lnTo>
                <a:lnTo>
                  <a:pt x="1118" y="1677"/>
                </a:lnTo>
                <a:lnTo>
                  <a:pt x="1122" y="1667"/>
                </a:lnTo>
                <a:lnTo>
                  <a:pt x="1126" y="1653"/>
                </a:lnTo>
                <a:lnTo>
                  <a:pt x="1126" y="1653"/>
                </a:lnTo>
                <a:lnTo>
                  <a:pt x="1128" y="1645"/>
                </a:lnTo>
                <a:lnTo>
                  <a:pt x="1128" y="1635"/>
                </a:lnTo>
                <a:lnTo>
                  <a:pt x="1126" y="1613"/>
                </a:lnTo>
                <a:lnTo>
                  <a:pt x="1120" y="1583"/>
                </a:lnTo>
                <a:lnTo>
                  <a:pt x="1112" y="1551"/>
                </a:lnTo>
                <a:lnTo>
                  <a:pt x="1092" y="1481"/>
                </a:lnTo>
                <a:lnTo>
                  <a:pt x="1074" y="1405"/>
                </a:lnTo>
                <a:lnTo>
                  <a:pt x="1074" y="1405"/>
                </a:lnTo>
                <a:lnTo>
                  <a:pt x="1022" y="1175"/>
                </a:lnTo>
                <a:lnTo>
                  <a:pt x="996" y="1053"/>
                </a:lnTo>
                <a:lnTo>
                  <a:pt x="978" y="975"/>
                </a:lnTo>
                <a:lnTo>
                  <a:pt x="978" y="975"/>
                </a:lnTo>
                <a:lnTo>
                  <a:pt x="970" y="953"/>
                </a:lnTo>
                <a:lnTo>
                  <a:pt x="960" y="931"/>
                </a:lnTo>
                <a:lnTo>
                  <a:pt x="950" y="909"/>
                </a:lnTo>
                <a:lnTo>
                  <a:pt x="936" y="889"/>
                </a:lnTo>
                <a:lnTo>
                  <a:pt x="910" y="848"/>
                </a:lnTo>
                <a:lnTo>
                  <a:pt x="888" y="812"/>
                </a:lnTo>
                <a:lnTo>
                  <a:pt x="888" y="812"/>
                </a:lnTo>
                <a:lnTo>
                  <a:pt x="870" y="780"/>
                </a:lnTo>
                <a:lnTo>
                  <a:pt x="852" y="746"/>
                </a:lnTo>
                <a:lnTo>
                  <a:pt x="844" y="730"/>
                </a:lnTo>
                <a:lnTo>
                  <a:pt x="834" y="716"/>
                </a:lnTo>
                <a:lnTo>
                  <a:pt x="824" y="706"/>
                </a:lnTo>
                <a:lnTo>
                  <a:pt x="814" y="698"/>
                </a:lnTo>
                <a:lnTo>
                  <a:pt x="814" y="698"/>
                </a:lnTo>
                <a:lnTo>
                  <a:pt x="790" y="686"/>
                </a:lnTo>
                <a:lnTo>
                  <a:pt x="764" y="676"/>
                </a:lnTo>
                <a:lnTo>
                  <a:pt x="704" y="660"/>
                </a:lnTo>
                <a:lnTo>
                  <a:pt x="704" y="660"/>
                </a:lnTo>
                <a:lnTo>
                  <a:pt x="680" y="652"/>
                </a:lnTo>
                <a:lnTo>
                  <a:pt x="668" y="648"/>
                </a:lnTo>
                <a:lnTo>
                  <a:pt x="662" y="644"/>
                </a:lnTo>
                <a:lnTo>
                  <a:pt x="660" y="642"/>
                </a:lnTo>
                <a:lnTo>
                  <a:pt x="660" y="642"/>
                </a:lnTo>
                <a:lnTo>
                  <a:pt x="650" y="634"/>
                </a:lnTo>
                <a:lnTo>
                  <a:pt x="640" y="628"/>
                </a:lnTo>
                <a:lnTo>
                  <a:pt x="634" y="620"/>
                </a:lnTo>
                <a:lnTo>
                  <a:pt x="634" y="620"/>
                </a:lnTo>
                <a:lnTo>
                  <a:pt x="626" y="608"/>
                </a:lnTo>
                <a:lnTo>
                  <a:pt x="612" y="596"/>
                </a:lnTo>
                <a:lnTo>
                  <a:pt x="594" y="578"/>
                </a:lnTo>
                <a:lnTo>
                  <a:pt x="594" y="578"/>
                </a:lnTo>
                <a:lnTo>
                  <a:pt x="580" y="570"/>
                </a:lnTo>
                <a:lnTo>
                  <a:pt x="572" y="562"/>
                </a:lnTo>
                <a:lnTo>
                  <a:pt x="568" y="556"/>
                </a:lnTo>
                <a:lnTo>
                  <a:pt x="568" y="556"/>
                </a:lnTo>
                <a:lnTo>
                  <a:pt x="566" y="544"/>
                </a:lnTo>
                <a:lnTo>
                  <a:pt x="564" y="538"/>
                </a:lnTo>
                <a:lnTo>
                  <a:pt x="564" y="538"/>
                </a:lnTo>
                <a:lnTo>
                  <a:pt x="572" y="532"/>
                </a:lnTo>
                <a:lnTo>
                  <a:pt x="576" y="530"/>
                </a:lnTo>
                <a:lnTo>
                  <a:pt x="578" y="530"/>
                </a:lnTo>
                <a:lnTo>
                  <a:pt x="580" y="532"/>
                </a:lnTo>
                <a:lnTo>
                  <a:pt x="580" y="532"/>
                </a:lnTo>
                <a:lnTo>
                  <a:pt x="584" y="550"/>
                </a:lnTo>
                <a:lnTo>
                  <a:pt x="588" y="558"/>
                </a:lnTo>
                <a:lnTo>
                  <a:pt x="590" y="560"/>
                </a:lnTo>
                <a:lnTo>
                  <a:pt x="590" y="558"/>
                </a:lnTo>
                <a:lnTo>
                  <a:pt x="590" y="558"/>
                </a:lnTo>
                <a:lnTo>
                  <a:pt x="594" y="534"/>
                </a:lnTo>
                <a:lnTo>
                  <a:pt x="596" y="524"/>
                </a:lnTo>
                <a:lnTo>
                  <a:pt x="598" y="522"/>
                </a:lnTo>
                <a:lnTo>
                  <a:pt x="600" y="524"/>
                </a:lnTo>
                <a:lnTo>
                  <a:pt x="600" y="524"/>
                </a:lnTo>
                <a:lnTo>
                  <a:pt x="602" y="534"/>
                </a:lnTo>
                <a:lnTo>
                  <a:pt x="604" y="542"/>
                </a:lnTo>
                <a:lnTo>
                  <a:pt x="604" y="546"/>
                </a:lnTo>
                <a:lnTo>
                  <a:pt x="604" y="538"/>
                </a:lnTo>
                <a:lnTo>
                  <a:pt x="604" y="538"/>
                </a:lnTo>
                <a:lnTo>
                  <a:pt x="606" y="508"/>
                </a:lnTo>
                <a:lnTo>
                  <a:pt x="608" y="494"/>
                </a:lnTo>
                <a:lnTo>
                  <a:pt x="608" y="494"/>
                </a:lnTo>
                <a:lnTo>
                  <a:pt x="612" y="516"/>
                </a:lnTo>
                <a:lnTo>
                  <a:pt x="616" y="526"/>
                </a:lnTo>
                <a:lnTo>
                  <a:pt x="618" y="530"/>
                </a:lnTo>
                <a:lnTo>
                  <a:pt x="618" y="530"/>
                </a:lnTo>
                <a:lnTo>
                  <a:pt x="618" y="522"/>
                </a:lnTo>
                <a:lnTo>
                  <a:pt x="616" y="508"/>
                </a:lnTo>
                <a:lnTo>
                  <a:pt x="616" y="502"/>
                </a:lnTo>
                <a:lnTo>
                  <a:pt x="616" y="500"/>
                </a:lnTo>
                <a:lnTo>
                  <a:pt x="618" y="504"/>
                </a:lnTo>
                <a:lnTo>
                  <a:pt x="624" y="512"/>
                </a:lnTo>
                <a:lnTo>
                  <a:pt x="624" y="512"/>
                </a:lnTo>
                <a:lnTo>
                  <a:pt x="638" y="548"/>
                </a:lnTo>
                <a:lnTo>
                  <a:pt x="642" y="554"/>
                </a:lnTo>
                <a:lnTo>
                  <a:pt x="642" y="554"/>
                </a:lnTo>
                <a:lnTo>
                  <a:pt x="644" y="550"/>
                </a:lnTo>
                <a:lnTo>
                  <a:pt x="644" y="550"/>
                </a:lnTo>
                <a:lnTo>
                  <a:pt x="646" y="490"/>
                </a:lnTo>
                <a:lnTo>
                  <a:pt x="646" y="490"/>
                </a:lnTo>
                <a:lnTo>
                  <a:pt x="646" y="482"/>
                </a:lnTo>
                <a:lnTo>
                  <a:pt x="650" y="474"/>
                </a:lnTo>
                <a:lnTo>
                  <a:pt x="660" y="454"/>
                </a:lnTo>
                <a:lnTo>
                  <a:pt x="660" y="454"/>
                </a:lnTo>
                <a:lnTo>
                  <a:pt x="664" y="440"/>
                </a:lnTo>
                <a:lnTo>
                  <a:pt x="668" y="418"/>
                </a:lnTo>
                <a:lnTo>
                  <a:pt x="672" y="386"/>
                </a:lnTo>
                <a:lnTo>
                  <a:pt x="674" y="352"/>
                </a:lnTo>
                <a:lnTo>
                  <a:pt x="676" y="312"/>
                </a:lnTo>
                <a:lnTo>
                  <a:pt x="674" y="276"/>
                </a:lnTo>
                <a:lnTo>
                  <a:pt x="670" y="240"/>
                </a:lnTo>
                <a:lnTo>
                  <a:pt x="668" y="224"/>
                </a:lnTo>
                <a:lnTo>
                  <a:pt x="664" y="210"/>
                </a:lnTo>
                <a:lnTo>
                  <a:pt x="664" y="210"/>
                </a:lnTo>
                <a:lnTo>
                  <a:pt x="652" y="182"/>
                </a:lnTo>
                <a:lnTo>
                  <a:pt x="640" y="150"/>
                </a:lnTo>
                <a:lnTo>
                  <a:pt x="626" y="118"/>
                </a:lnTo>
                <a:lnTo>
                  <a:pt x="608" y="86"/>
                </a:lnTo>
                <a:lnTo>
                  <a:pt x="588" y="58"/>
                </a:lnTo>
                <a:lnTo>
                  <a:pt x="578" y="44"/>
                </a:lnTo>
                <a:lnTo>
                  <a:pt x="566" y="34"/>
                </a:lnTo>
                <a:lnTo>
                  <a:pt x="556" y="24"/>
                </a:lnTo>
                <a:lnTo>
                  <a:pt x="542" y="16"/>
                </a:lnTo>
                <a:lnTo>
                  <a:pt x="530" y="8"/>
                </a:lnTo>
                <a:lnTo>
                  <a:pt x="516" y="4"/>
                </a:lnTo>
                <a:lnTo>
                  <a:pt x="516" y="4"/>
                </a:lnTo>
                <a:lnTo>
                  <a:pt x="492" y="0"/>
                </a:lnTo>
                <a:lnTo>
                  <a:pt x="470" y="0"/>
                </a:lnTo>
                <a:lnTo>
                  <a:pt x="450" y="2"/>
                </a:lnTo>
                <a:lnTo>
                  <a:pt x="434" y="6"/>
                </a:lnTo>
                <a:lnTo>
                  <a:pt x="424" y="10"/>
                </a:lnTo>
                <a:lnTo>
                  <a:pt x="414" y="14"/>
                </a:lnTo>
                <a:lnTo>
                  <a:pt x="408" y="20"/>
                </a:lnTo>
                <a:lnTo>
                  <a:pt x="408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9D710249-1376-4A32-8CC9-DF2C33C804F1}"/>
              </a:ext>
            </a:extLst>
          </p:cNvPr>
          <p:cNvSpPr>
            <a:spLocks/>
          </p:cNvSpPr>
          <p:nvPr/>
        </p:nvSpPr>
        <p:spPr bwMode="auto">
          <a:xfrm>
            <a:off x="2795970" y="728700"/>
            <a:ext cx="653671" cy="1808539"/>
          </a:xfrm>
          <a:custGeom>
            <a:avLst/>
            <a:gdLst>
              <a:gd name="T0" fmla="*/ 139 w 433"/>
              <a:gd name="T1" fmla="*/ 51 h 1198"/>
              <a:gd name="T2" fmla="*/ 131 w 433"/>
              <a:gd name="T3" fmla="*/ 64 h 1198"/>
              <a:gd name="T4" fmla="*/ 129 w 433"/>
              <a:gd name="T5" fmla="*/ 77 h 1198"/>
              <a:gd name="T6" fmla="*/ 131 w 433"/>
              <a:gd name="T7" fmla="*/ 101 h 1198"/>
              <a:gd name="T8" fmla="*/ 139 w 433"/>
              <a:gd name="T9" fmla="*/ 109 h 1198"/>
              <a:gd name="T10" fmla="*/ 171 w 433"/>
              <a:gd name="T11" fmla="*/ 114 h 1198"/>
              <a:gd name="T12" fmla="*/ 187 w 433"/>
              <a:gd name="T13" fmla="*/ 138 h 1198"/>
              <a:gd name="T14" fmla="*/ 188 w 433"/>
              <a:gd name="T15" fmla="*/ 159 h 1198"/>
              <a:gd name="T16" fmla="*/ 122 w 433"/>
              <a:gd name="T17" fmla="*/ 180 h 1198"/>
              <a:gd name="T18" fmla="*/ 54 w 433"/>
              <a:gd name="T19" fmla="*/ 295 h 1198"/>
              <a:gd name="T20" fmla="*/ 22 w 433"/>
              <a:gd name="T21" fmla="*/ 365 h 1198"/>
              <a:gd name="T22" fmla="*/ 38 w 433"/>
              <a:gd name="T23" fmla="*/ 439 h 1198"/>
              <a:gd name="T24" fmla="*/ 26 w 433"/>
              <a:gd name="T25" fmla="*/ 470 h 1198"/>
              <a:gd name="T26" fmla="*/ 4 w 433"/>
              <a:gd name="T27" fmla="*/ 505 h 1198"/>
              <a:gd name="T28" fmla="*/ 18 w 433"/>
              <a:gd name="T29" fmla="*/ 532 h 1198"/>
              <a:gd name="T30" fmla="*/ 19 w 433"/>
              <a:gd name="T31" fmla="*/ 622 h 1198"/>
              <a:gd name="T32" fmla="*/ 46 w 433"/>
              <a:gd name="T33" fmla="*/ 618 h 1198"/>
              <a:gd name="T34" fmla="*/ 110 w 433"/>
              <a:gd name="T35" fmla="*/ 539 h 1198"/>
              <a:gd name="T36" fmla="*/ 122 w 433"/>
              <a:gd name="T37" fmla="*/ 678 h 1198"/>
              <a:gd name="T38" fmla="*/ 143 w 433"/>
              <a:gd name="T39" fmla="*/ 962 h 1198"/>
              <a:gd name="T40" fmla="*/ 125 w 433"/>
              <a:gd name="T41" fmla="*/ 1016 h 1198"/>
              <a:gd name="T42" fmla="*/ 163 w 433"/>
              <a:gd name="T43" fmla="*/ 1024 h 1198"/>
              <a:gd name="T44" fmla="*/ 179 w 433"/>
              <a:gd name="T45" fmla="*/ 1085 h 1198"/>
              <a:gd name="T46" fmla="*/ 189 w 433"/>
              <a:gd name="T47" fmla="*/ 1106 h 1198"/>
              <a:gd name="T48" fmla="*/ 184 w 433"/>
              <a:gd name="T49" fmla="*/ 1157 h 1198"/>
              <a:gd name="T50" fmla="*/ 212 w 433"/>
              <a:gd name="T51" fmla="*/ 1195 h 1198"/>
              <a:gd name="T52" fmla="*/ 260 w 433"/>
              <a:gd name="T53" fmla="*/ 1183 h 1198"/>
              <a:gd name="T54" fmla="*/ 258 w 433"/>
              <a:gd name="T55" fmla="*/ 1140 h 1198"/>
              <a:gd name="T56" fmla="*/ 271 w 433"/>
              <a:gd name="T57" fmla="*/ 1125 h 1198"/>
              <a:gd name="T58" fmla="*/ 258 w 433"/>
              <a:gd name="T59" fmla="*/ 1089 h 1198"/>
              <a:gd name="T60" fmla="*/ 258 w 433"/>
              <a:gd name="T61" fmla="*/ 1035 h 1198"/>
              <a:gd name="T62" fmla="*/ 260 w 433"/>
              <a:gd name="T63" fmla="*/ 996 h 1198"/>
              <a:gd name="T64" fmla="*/ 280 w 433"/>
              <a:gd name="T65" fmla="*/ 932 h 1198"/>
              <a:gd name="T66" fmla="*/ 318 w 433"/>
              <a:gd name="T67" fmla="*/ 720 h 1198"/>
              <a:gd name="T68" fmla="*/ 344 w 433"/>
              <a:gd name="T69" fmla="*/ 611 h 1198"/>
              <a:gd name="T70" fmla="*/ 356 w 433"/>
              <a:gd name="T71" fmla="*/ 499 h 1198"/>
              <a:gd name="T72" fmla="*/ 380 w 433"/>
              <a:gd name="T73" fmla="*/ 520 h 1198"/>
              <a:gd name="T74" fmla="*/ 364 w 433"/>
              <a:gd name="T75" fmla="*/ 595 h 1198"/>
              <a:gd name="T76" fmla="*/ 385 w 433"/>
              <a:gd name="T77" fmla="*/ 623 h 1198"/>
              <a:gd name="T78" fmla="*/ 430 w 433"/>
              <a:gd name="T79" fmla="*/ 614 h 1198"/>
              <a:gd name="T80" fmla="*/ 426 w 433"/>
              <a:gd name="T81" fmla="*/ 561 h 1198"/>
              <a:gd name="T82" fmla="*/ 402 w 433"/>
              <a:gd name="T83" fmla="*/ 520 h 1198"/>
              <a:gd name="T84" fmla="*/ 412 w 433"/>
              <a:gd name="T85" fmla="*/ 499 h 1198"/>
              <a:gd name="T86" fmla="*/ 419 w 433"/>
              <a:gd name="T87" fmla="*/ 486 h 1198"/>
              <a:gd name="T88" fmla="*/ 426 w 433"/>
              <a:gd name="T89" fmla="*/ 459 h 1198"/>
              <a:gd name="T90" fmla="*/ 431 w 433"/>
              <a:gd name="T91" fmla="*/ 395 h 1198"/>
              <a:gd name="T92" fmla="*/ 429 w 433"/>
              <a:gd name="T93" fmla="*/ 343 h 1198"/>
              <a:gd name="T94" fmla="*/ 388 w 433"/>
              <a:gd name="T95" fmla="*/ 285 h 1198"/>
              <a:gd name="T96" fmla="*/ 359 w 433"/>
              <a:gd name="T97" fmla="*/ 217 h 1198"/>
              <a:gd name="T98" fmla="*/ 305 w 433"/>
              <a:gd name="T99" fmla="*/ 186 h 1198"/>
              <a:gd name="T100" fmla="*/ 283 w 433"/>
              <a:gd name="T101" fmla="*/ 168 h 1198"/>
              <a:gd name="T102" fmla="*/ 285 w 433"/>
              <a:gd name="T103" fmla="*/ 127 h 1198"/>
              <a:gd name="T104" fmla="*/ 296 w 433"/>
              <a:gd name="T105" fmla="*/ 78 h 1198"/>
              <a:gd name="T106" fmla="*/ 280 w 433"/>
              <a:gd name="T107" fmla="*/ 32 h 1198"/>
              <a:gd name="T108" fmla="*/ 241 w 433"/>
              <a:gd name="T109" fmla="*/ 1 h 1198"/>
              <a:gd name="T110" fmla="*/ 194 w 433"/>
              <a:gd name="T111" fmla="*/ 9 h 1198"/>
              <a:gd name="T112" fmla="*/ 167 w 433"/>
              <a:gd name="T113" fmla="*/ 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3" h="1198">
                <a:moveTo>
                  <a:pt x="167" y="55"/>
                </a:moveTo>
                <a:lnTo>
                  <a:pt x="167" y="55"/>
                </a:lnTo>
                <a:lnTo>
                  <a:pt x="160" y="53"/>
                </a:lnTo>
                <a:lnTo>
                  <a:pt x="152" y="51"/>
                </a:lnTo>
                <a:lnTo>
                  <a:pt x="152" y="51"/>
                </a:lnTo>
                <a:lnTo>
                  <a:pt x="143" y="51"/>
                </a:lnTo>
                <a:lnTo>
                  <a:pt x="139" y="51"/>
                </a:lnTo>
                <a:lnTo>
                  <a:pt x="138" y="51"/>
                </a:lnTo>
                <a:lnTo>
                  <a:pt x="138" y="52"/>
                </a:lnTo>
                <a:lnTo>
                  <a:pt x="138" y="52"/>
                </a:lnTo>
                <a:lnTo>
                  <a:pt x="139" y="53"/>
                </a:lnTo>
                <a:lnTo>
                  <a:pt x="135" y="57"/>
                </a:lnTo>
                <a:lnTo>
                  <a:pt x="135" y="57"/>
                </a:lnTo>
                <a:lnTo>
                  <a:pt x="131" y="64"/>
                </a:lnTo>
                <a:lnTo>
                  <a:pt x="129" y="67"/>
                </a:lnTo>
                <a:lnTo>
                  <a:pt x="129" y="67"/>
                </a:lnTo>
                <a:lnTo>
                  <a:pt x="130" y="72"/>
                </a:lnTo>
                <a:lnTo>
                  <a:pt x="131" y="74"/>
                </a:lnTo>
                <a:lnTo>
                  <a:pt x="130" y="77"/>
                </a:lnTo>
                <a:lnTo>
                  <a:pt x="130" y="77"/>
                </a:lnTo>
                <a:lnTo>
                  <a:pt x="129" y="77"/>
                </a:lnTo>
                <a:lnTo>
                  <a:pt x="129" y="78"/>
                </a:lnTo>
                <a:lnTo>
                  <a:pt x="127" y="81"/>
                </a:lnTo>
                <a:lnTo>
                  <a:pt x="127" y="81"/>
                </a:lnTo>
                <a:lnTo>
                  <a:pt x="127" y="84"/>
                </a:lnTo>
                <a:lnTo>
                  <a:pt x="129" y="88"/>
                </a:lnTo>
                <a:lnTo>
                  <a:pt x="131" y="92"/>
                </a:lnTo>
                <a:lnTo>
                  <a:pt x="131" y="101"/>
                </a:lnTo>
                <a:lnTo>
                  <a:pt x="131" y="101"/>
                </a:lnTo>
                <a:lnTo>
                  <a:pt x="133" y="102"/>
                </a:lnTo>
                <a:lnTo>
                  <a:pt x="135" y="103"/>
                </a:lnTo>
                <a:lnTo>
                  <a:pt x="138" y="106"/>
                </a:lnTo>
                <a:lnTo>
                  <a:pt x="139" y="107"/>
                </a:lnTo>
                <a:lnTo>
                  <a:pt x="139" y="107"/>
                </a:lnTo>
                <a:lnTo>
                  <a:pt x="139" y="109"/>
                </a:lnTo>
                <a:lnTo>
                  <a:pt x="142" y="110"/>
                </a:lnTo>
                <a:lnTo>
                  <a:pt x="144" y="111"/>
                </a:lnTo>
                <a:lnTo>
                  <a:pt x="144" y="111"/>
                </a:lnTo>
                <a:lnTo>
                  <a:pt x="150" y="115"/>
                </a:lnTo>
                <a:lnTo>
                  <a:pt x="154" y="118"/>
                </a:lnTo>
                <a:lnTo>
                  <a:pt x="162" y="118"/>
                </a:lnTo>
                <a:lnTo>
                  <a:pt x="171" y="114"/>
                </a:lnTo>
                <a:lnTo>
                  <a:pt x="171" y="114"/>
                </a:lnTo>
                <a:lnTo>
                  <a:pt x="173" y="123"/>
                </a:lnTo>
                <a:lnTo>
                  <a:pt x="173" y="123"/>
                </a:lnTo>
                <a:lnTo>
                  <a:pt x="176" y="128"/>
                </a:lnTo>
                <a:lnTo>
                  <a:pt x="177" y="131"/>
                </a:lnTo>
                <a:lnTo>
                  <a:pt x="168" y="136"/>
                </a:lnTo>
                <a:lnTo>
                  <a:pt x="187" y="138"/>
                </a:lnTo>
                <a:lnTo>
                  <a:pt x="194" y="139"/>
                </a:lnTo>
                <a:lnTo>
                  <a:pt x="197" y="145"/>
                </a:lnTo>
                <a:lnTo>
                  <a:pt x="197" y="145"/>
                </a:lnTo>
                <a:lnTo>
                  <a:pt x="194" y="151"/>
                </a:lnTo>
                <a:lnTo>
                  <a:pt x="192" y="155"/>
                </a:lnTo>
                <a:lnTo>
                  <a:pt x="188" y="159"/>
                </a:lnTo>
                <a:lnTo>
                  <a:pt x="188" y="159"/>
                </a:lnTo>
                <a:lnTo>
                  <a:pt x="180" y="163"/>
                </a:lnTo>
                <a:lnTo>
                  <a:pt x="167" y="167"/>
                </a:lnTo>
                <a:lnTo>
                  <a:pt x="146" y="173"/>
                </a:lnTo>
                <a:lnTo>
                  <a:pt x="146" y="173"/>
                </a:lnTo>
                <a:lnTo>
                  <a:pt x="135" y="177"/>
                </a:lnTo>
                <a:lnTo>
                  <a:pt x="122" y="180"/>
                </a:lnTo>
                <a:lnTo>
                  <a:pt x="122" y="180"/>
                </a:lnTo>
                <a:lnTo>
                  <a:pt x="110" y="182"/>
                </a:lnTo>
                <a:lnTo>
                  <a:pt x="106" y="185"/>
                </a:lnTo>
                <a:lnTo>
                  <a:pt x="104" y="189"/>
                </a:lnTo>
                <a:lnTo>
                  <a:pt x="104" y="189"/>
                </a:lnTo>
                <a:lnTo>
                  <a:pt x="94" y="210"/>
                </a:lnTo>
                <a:lnTo>
                  <a:pt x="75" y="251"/>
                </a:lnTo>
                <a:lnTo>
                  <a:pt x="54" y="295"/>
                </a:lnTo>
                <a:lnTo>
                  <a:pt x="41" y="326"/>
                </a:lnTo>
                <a:lnTo>
                  <a:pt x="41" y="326"/>
                </a:lnTo>
                <a:lnTo>
                  <a:pt x="37" y="334"/>
                </a:lnTo>
                <a:lnTo>
                  <a:pt x="33" y="341"/>
                </a:lnTo>
                <a:lnTo>
                  <a:pt x="26" y="353"/>
                </a:lnTo>
                <a:lnTo>
                  <a:pt x="23" y="359"/>
                </a:lnTo>
                <a:lnTo>
                  <a:pt x="22" y="365"/>
                </a:lnTo>
                <a:lnTo>
                  <a:pt x="22" y="373"/>
                </a:lnTo>
                <a:lnTo>
                  <a:pt x="22" y="382"/>
                </a:lnTo>
                <a:lnTo>
                  <a:pt x="22" y="382"/>
                </a:lnTo>
                <a:lnTo>
                  <a:pt x="25" y="394"/>
                </a:lnTo>
                <a:lnTo>
                  <a:pt x="27" y="406"/>
                </a:lnTo>
                <a:lnTo>
                  <a:pt x="35" y="428"/>
                </a:lnTo>
                <a:lnTo>
                  <a:pt x="38" y="439"/>
                </a:lnTo>
                <a:lnTo>
                  <a:pt x="39" y="448"/>
                </a:lnTo>
                <a:lnTo>
                  <a:pt x="39" y="456"/>
                </a:lnTo>
                <a:lnTo>
                  <a:pt x="39" y="459"/>
                </a:lnTo>
                <a:lnTo>
                  <a:pt x="38" y="461"/>
                </a:lnTo>
                <a:lnTo>
                  <a:pt x="38" y="461"/>
                </a:lnTo>
                <a:lnTo>
                  <a:pt x="33" y="465"/>
                </a:lnTo>
                <a:lnTo>
                  <a:pt x="26" y="470"/>
                </a:lnTo>
                <a:lnTo>
                  <a:pt x="10" y="482"/>
                </a:lnTo>
                <a:lnTo>
                  <a:pt x="5" y="487"/>
                </a:lnTo>
                <a:lnTo>
                  <a:pt x="1" y="494"/>
                </a:lnTo>
                <a:lnTo>
                  <a:pt x="0" y="497"/>
                </a:lnTo>
                <a:lnTo>
                  <a:pt x="0" y="499"/>
                </a:lnTo>
                <a:lnTo>
                  <a:pt x="1" y="502"/>
                </a:lnTo>
                <a:lnTo>
                  <a:pt x="4" y="505"/>
                </a:lnTo>
                <a:lnTo>
                  <a:pt x="4" y="505"/>
                </a:lnTo>
                <a:lnTo>
                  <a:pt x="19" y="516"/>
                </a:lnTo>
                <a:lnTo>
                  <a:pt x="22" y="518"/>
                </a:lnTo>
                <a:lnTo>
                  <a:pt x="22" y="520"/>
                </a:lnTo>
                <a:lnTo>
                  <a:pt x="22" y="520"/>
                </a:lnTo>
                <a:lnTo>
                  <a:pt x="21" y="524"/>
                </a:lnTo>
                <a:lnTo>
                  <a:pt x="18" y="532"/>
                </a:lnTo>
                <a:lnTo>
                  <a:pt x="16" y="544"/>
                </a:lnTo>
                <a:lnTo>
                  <a:pt x="13" y="560"/>
                </a:lnTo>
                <a:lnTo>
                  <a:pt x="13" y="560"/>
                </a:lnTo>
                <a:lnTo>
                  <a:pt x="12" y="570"/>
                </a:lnTo>
                <a:lnTo>
                  <a:pt x="13" y="582"/>
                </a:lnTo>
                <a:lnTo>
                  <a:pt x="17" y="610"/>
                </a:lnTo>
                <a:lnTo>
                  <a:pt x="19" y="622"/>
                </a:lnTo>
                <a:lnTo>
                  <a:pt x="22" y="631"/>
                </a:lnTo>
                <a:lnTo>
                  <a:pt x="26" y="637"/>
                </a:lnTo>
                <a:lnTo>
                  <a:pt x="27" y="639"/>
                </a:lnTo>
                <a:lnTo>
                  <a:pt x="30" y="637"/>
                </a:lnTo>
                <a:lnTo>
                  <a:pt x="30" y="637"/>
                </a:lnTo>
                <a:lnTo>
                  <a:pt x="37" y="631"/>
                </a:lnTo>
                <a:lnTo>
                  <a:pt x="46" y="618"/>
                </a:lnTo>
                <a:lnTo>
                  <a:pt x="72" y="578"/>
                </a:lnTo>
                <a:lnTo>
                  <a:pt x="97" y="541"/>
                </a:lnTo>
                <a:lnTo>
                  <a:pt x="106" y="530"/>
                </a:lnTo>
                <a:lnTo>
                  <a:pt x="109" y="526"/>
                </a:lnTo>
                <a:lnTo>
                  <a:pt x="109" y="526"/>
                </a:lnTo>
                <a:lnTo>
                  <a:pt x="110" y="531"/>
                </a:lnTo>
                <a:lnTo>
                  <a:pt x="110" y="539"/>
                </a:lnTo>
                <a:lnTo>
                  <a:pt x="110" y="547"/>
                </a:lnTo>
                <a:lnTo>
                  <a:pt x="112" y="552"/>
                </a:lnTo>
                <a:lnTo>
                  <a:pt x="112" y="552"/>
                </a:lnTo>
                <a:lnTo>
                  <a:pt x="114" y="556"/>
                </a:lnTo>
                <a:lnTo>
                  <a:pt x="117" y="556"/>
                </a:lnTo>
                <a:lnTo>
                  <a:pt x="117" y="556"/>
                </a:lnTo>
                <a:lnTo>
                  <a:pt x="122" y="678"/>
                </a:lnTo>
                <a:lnTo>
                  <a:pt x="127" y="769"/>
                </a:lnTo>
                <a:lnTo>
                  <a:pt x="130" y="804"/>
                </a:lnTo>
                <a:lnTo>
                  <a:pt x="133" y="827"/>
                </a:lnTo>
                <a:lnTo>
                  <a:pt x="133" y="827"/>
                </a:lnTo>
                <a:lnTo>
                  <a:pt x="137" y="864"/>
                </a:lnTo>
                <a:lnTo>
                  <a:pt x="141" y="908"/>
                </a:lnTo>
                <a:lnTo>
                  <a:pt x="143" y="962"/>
                </a:lnTo>
                <a:lnTo>
                  <a:pt x="143" y="962"/>
                </a:lnTo>
                <a:lnTo>
                  <a:pt x="134" y="979"/>
                </a:lnTo>
                <a:lnTo>
                  <a:pt x="126" y="994"/>
                </a:lnTo>
                <a:lnTo>
                  <a:pt x="122" y="1006"/>
                </a:lnTo>
                <a:lnTo>
                  <a:pt x="122" y="1006"/>
                </a:lnTo>
                <a:lnTo>
                  <a:pt x="122" y="1010"/>
                </a:lnTo>
                <a:lnTo>
                  <a:pt x="125" y="1016"/>
                </a:lnTo>
                <a:lnTo>
                  <a:pt x="127" y="1021"/>
                </a:lnTo>
                <a:lnTo>
                  <a:pt x="131" y="1027"/>
                </a:lnTo>
                <a:lnTo>
                  <a:pt x="141" y="1035"/>
                </a:lnTo>
                <a:lnTo>
                  <a:pt x="143" y="1037"/>
                </a:lnTo>
                <a:lnTo>
                  <a:pt x="146" y="1023"/>
                </a:lnTo>
                <a:lnTo>
                  <a:pt x="163" y="1024"/>
                </a:lnTo>
                <a:lnTo>
                  <a:pt x="163" y="1024"/>
                </a:lnTo>
                <a:lnTo>
                  <a:pt x="163" y="1031"/>
                </a:lnTo>
                <a:lnTo>
                  <a:pt x="164" y="1045"/>
                </a:lnTo>
                <a:lnTo>
                  <a:pt x="166" y="1054"/>
                </a:lnTo>
                <a:lnTo>
                  <a:pt x="169" y="1064"/>
                </a:lnTo>
                <a:lnTo>
                  <a:pt x="173" y="1074"/>
                </a:lnTo>
                <a:lnTo>
                  <a:pt x="179" y="1085"/>
                </a:lnTo>
                <a:lnTo>
                  <a:pt x="179" y="1085"/>
                </a:lnTo>
                <a:lnTo>
                  <a:pt x="185" y="1092"/>
                </a:lnTo>
                <a:lnTo>
                  <a:pt x="188" y="1096"/>
                </a:lnTo>
                <a:lnTo>
                  <a:pt x="191" y="1096"/>
                </a:lnTo>
                <a:lnTo>
                  <a:pt x="191" y="1096"/>
                </a:lnTo>
                <a:lnTo>
                  <a:pt x="191" y="1096"/>
                </a:lnTo>
                <a:lnTo>
                  <a:pt x="191" y="1098"/>
                </a:lnTo>
                <a:lnTo>
                  <a:pt x="189" y="1106"/>
                </a:lnTo>
                <a:lnTo>
                  <a:pt x="189" y="1106"/>
                </a:lnTo>
                <a:lnTo>
                  <a:pt x="188" y="1120"/>
                </a:lnTo>
                <a:lnTo>
                  <a:pt x="185" y="1133"/>
                </a:lnTo>
                <a:lnTo>
                  <a:pt x="184" y="1146"/>
                </a:lnTo>
                <a:lnTo>
                  <a:pt x="183" y="1152"/>
                </a:lnTo>
                <a:lnTo>
                  <a:pt x="184" y="1157"/>
                </a:lnTo>
                <a:lnTo>
                  <a:pt x="184" y="1157"/>
                </a:lnTo>
                <a:lnTo>
                  <a:pt x="187" y="1166"/>
                </a:lnTo>
                <a:lnTo>
                  <a:pt x="189" y="1174"/>
                </a:lnTo>
                <a:lnTo>
                  <a:pt x="193" y="1183"/>
                </a:lnTo>
                <a:lnTo>
                  <a:pt x="193" y="1183"/>
                </a:lnTo>
                <a:lnTo>
                  <a:pt x="196" y="1186"/>
                </a:lnTo>
                <a:lnTo>
                  <a:pt x="205" y="1192"/>
                </a:lnTo>
                <a:lnTo>
                  <a:pt x="212" y="1195"/>
                </a:lnTo>
                <a:lnTo>
                  <a:pt x="219" y="1198"/>
                </a:lnTo>
                <a:lnTo>
                  <a:pt x="229" y="1198"/>
                </a:lnTo>
                <a:lnTo>
                  <a:pt x="239" y="1196"/>
                </a:lnTo>
                <a:lnTo>
                  <a:pt x="239" y="1196"/>
                </a:lnTo>
                <a:lnTo>
                  <a:pt x="250" y="1194"/>
                </a:lnTo>
                <a:lnTo>
                  <a:pt x="256" y="1188"/>
                </a:lnTo>
                <a:lnTo>
                  <a:pt x="260" y="1183"/>
                </a:lnTo>
                <a:lnTo>
                  <a:pt x="263" y="1177"/>
                </a:lnTo>
                <a:lnTo>
                  <a:pt x="264" y="1170"/>
                </a:lnTo>
                <a:lnTo>
                  <a:pt x="264" y="1164"/>
                </a:lnTo>
                <a:lnTo>
                  <a:pt x="263" y="1153"/>
                </a:lnTo>
                <a:lnTo>
                  <a:pt x="263" y="1153"/>
                </a:lnTo>
                <a:lnTo>
                  <a:pt x="262" y="1146"/>
                </a:lnTo>
                <a:lnTo>
                  <a:pt x="258" y="1140"/>
                </a:lnTo>
                <a:lnTo>
                  <a:pt x="252" y="1135"/>
                </a:lnTo>
                <a:lnTo>
                  <a:pt x="252" y="1135"/>
                </a:lnTo>
                <a:lnTo>
                  <a:pt x="256" y="1135"/>
                </a:lnTo>
                <a:lnTo>
                  <a:pt x="263" y="1132"/>
                </a:lnTo>
                <a:lnTo>
                  <a:pt x="266" y="1131"/>
                </a:lnTo>
                <a:lnTo>
                  <a:pt x="269" y="1128"/>
                </a:lnTo>
                <a:lnTo>
                  <a:pt x="271" y="1125"/>
                </a:lnTo>
                <a:lnTo>
                  <a:pt x="271" y="1121"/>
                </a:lnTo>
                <a:lnTo>
                  <a:pt x="271" y="1121"/>
                </a:lnTo>
                <a:lnTo>
                  <a:pt x="268" y="1112"/>
                </a:lnTo>
                <a:lnTo>
                  <a:pt x="266" y="1103"/>
                </a:lnTo>
                <a:lnTo>
                  <a:pt x="259" y="1092"/>
                </a:lnTo>
                <a:lnTo>
                  <a:pt x="259" y="1092"/>
                </a:lnTo>
                <a:lnTo>
                  <a:pt x="258" y="1089"/>
                </a:lnTo>
                <a:lnTo>
                  <a:pt x="258" y="1081"/>
                </a:lnTo>
                <a:lnTo>
                  <a:pt x="255" y="1069"/>
                </a:lnTo>
                <a:lnTo>
                  <a:pt x="255" y="1069"/>
                </a:lnTo>
                <a:lnTo>
                  <a:pt x="255" y="1064"/>
                </a:lnTo>
                <a:lnTo>
                  <a:pt x="254" y="1054"/>
                </a:lnTo>
                <a:lnTo>
                  <a:pt x="255" y="1044"/>
                </a:lnTo>
                <a:lnTo>
                  <a:pt x="258" y="1035"/>
                </a:lnTo>
                <a:lnTo>
                  <a:pt x="258" y="1035"/>
                </a:lnTo>
                <a:lnTo>
                  <a:pt x="264" y="1021"/>
                </a:lnTo>
                <a:lnTo>
                  <a:pt x="266" y="1014"/>
                </a:lnTo>
                <a:lnTo>
                  <a:pt x="266" y="1014"/>
                </a:lnTo>
                <a:lnTo>
                  <a:pt x="266" y="1010"/>
                </a:lnTo>
                <a:lnTo>
                  <a:pt x="262" y="1004"/>
                </a:lnTo>
                <a:lnTo>
                  <a:pt x="260" y="996"/>
                </a:lnTo>
                <a:lnTo>
                  <a:pt x="259" y="994"/>
                </a:lnTo>
                <a:lnTo>
                  <a:pt x="260" y="990"/>
                </a:lnTo>
                <a:lnTo>
                  <a:pt x="260" y="990"/>
                </a:lnTo>
                <a:lnTo>
                  <a:pt x="268" y="966"/>
                </a:lnTo>
                <a:lnTo>
                  <a:pt x="275" y="949"/>
                </a:lnTo>
                <a:lnTo>
                  <a:pt x="280" y="932"/>
                </a:lnTo>
                <a:lnTo>
                  <a:pt x="280" y="932"/>
                </a:lnTo>
                <a:lnTo>
                  <a:pt x="302" y="861"/>
                </a:lnTo>
                <a:lnTo>
                  <a:pt x="314" y="819"/>
                </a:lnTo>
                <a:lnTo>
                  <a:pt x="319" y="798"/>
                </a:lnTo>
                <a:lnTo>
                  <a:pt x="319" y="798"/>
                </a:lnTo>
                <a:lnTo>
                  <a:pt x="318" y="743"/>
                </a:lnTo>
                <a:lnTo>
                  <a:pt x="318" y="743"/>
                </a:lnTo>
                <a:lnTo>
                  <a:pt x="318" y="720"/>
                </a:lnTo>
                <a:lnTo>
                  <a:pt x="318" y="720"/>
                </a:lnTo>
                <a:lnTo>
                  <a:pt x="330" y="697"/>
                </a:lnTo>
                <a:lnTo>
                  <a:pt x="338" y="678"/>
                </a:lnTo>
                <a:lnTo>
                  <a:pt x="341" y="670"/>
                </a:lnTo>
                <a:lnTo>
                  <a:pt x="342" y="665"/>
                </a:lnTo>
                <a:lnTo>
                  <a:pt x="342" y="665"/>
                </a:lnTo>
                <a:lnTo>
                  <a:pt x="344" y="611"/>
                </a:lnTo>
                <a:lnTo>
                  <a:pt x="348" y="558"/>
                </a:lnTo>
                <a:lnTo>
                  <a:pt x="348" y="558"/>
                </a:lnTo>
                <a:lnTo>
                  <a:pt x="348" y="548"/>
                </a:lnTo>
                <a:lnTo>
                  <a:pt x="347" y="531"/>
                </a:lnTo>
                <a:lnTo>
                  <a:pt x="346" y="509"/>
                </a:lnTo>
                <a:lnTo>
                  <a:pt x="356" y="499"/>
                </a:lnTo>
                <a:lnTo>
                  <a:pt x="356" y="499"/>
                </a:lnTo>
                <a:lnTo>
                  <a:pt x="359" y="505"/>
                </a:lnTo>
                <a:lnTo>
                  <a:pt x="362" y="510"/>
                </a:lnTo>
                <a:lnTo>
                  <a:pt x="365" y="514"/>
                </a:lnTo>
                <a:lnTo>
                  <a:pt x="365" y="514"/>
                </a:lnTo>
                <a:lnTo>
                  <a:pt x="369" y="516"/>
                </a:lnTo>
                <a:lnTo>
                  <a:pt x="375" y="519"/>
                </a:lnTo>
                <a:lnTo>
                  <a:pt x="380" y="520"/>
                </a:lnTo>
                <a:lnTo>
                  <a:pt x="381" y="541"/>
                </a:lnTo>
                <a:lnTo>
                  <a:pt x="383" y="558"/>
                </a:lnTo>
                <a:lnTo>
                  <a:pt x="383" y="558"/>
                </a:lnTo>
                <a:lnTo>
                  <a:pt x="379" y="564"/>
                </a:lnTo>
                <a:lnTo>
                  <a:pt x="372" y="574"/>
                </a:lnTo>
                <a:lnTo>
                  <a:pt x="365" y="589"/>
                </a:lnTo>
                <a:lnTo>
                  <a:pt x="364" y="595"/>
                </a:lnTo>
                <a:lnTo>
                  <a:pt x="364" y="601"/>
                </a:lnTo>
                <a:lnTo>
                  <a:pt x="364" y="601"/>
                </a:lnTo>
                <a:lnTo>
                  <a:pt x="367" y="610"/>
                </a:lnTo>
                <a:lnTo>
                  <a:pt x="371" y="615"/>
                </a:lnTo>
                <a:lnTo>
                  <a:pt x="376" y="620"/>
                </a:lnTo>
                <a:lnTo>
                  <a:pt x="385" y="623"/>
                </a:lnTo>
                <a:lnTo>
                  <a:pt x="385" y="623"/>
                </a:lnTo>
                <a:lnTo>
                  <a:pt x="396" y="624"/>
                </a:lnTo>
                <a:lnTo>
                  <a:pt x="409" y="624"/>
                </a:lnTo>
                <a:lnTo>
                  <a:pt x="421" y="622"/>
                </a:lnTo>
                <a:lnTo>
                  <a:pt x="425" y="620"/>
                </a:lnTo>
                <a:lnTo>
                  <a:pt x="427" y="618"/>
                </a:lnTo>
                <a:lnTo>
                  <a:pt x="427" y="618"/>
                </a:lnTo>
                <a:lnTo>
                  <a:pt x="430" y="614"/>
                </a:lnTo>
                <a:lnTo>
                  <a:pt x="431" y="608"/>
                </a:lnTo>
                <a:lnTo>
                  <a:pt x="433" y="594"/>
                </a:lnTo>
                <a:lnTo>
                  <a:pt x="433" y="577"/>
                </a:lnTo>
                <a:lnTo>
                  <a:pt x="431" y="570"/>
                </a:lnTo>
                <a:lnTo>
                  <a:pt x="429" y="565"/>
                </a:lnTo>
                <a:lnTo>
                  <a:pt x="429" y="565"/>
                </a:lnTo>
                <a:lnTo>
                  <a:pt x="426" y="561"/>
                </a:lnTo>
                <a:lnTo>
                  <a:pt x="422" y="557"/>
                </a:lnTo>
                <a:lnTo>
                  <a:pt x="413" y="553"/>
                </a:lnTo>
                <a:lnTo>
                  <a:pt x="405" y="551"/>
                </a:lnTo>
                <a:lnTo>
                  <a:pt x="401" y="549"/>
                </a:lnTo>
                <a:lnTo>
                  <a:pt x="400" y="526"/>
                </a:lnTo>
                <a:lnTo>
                  <a:pt x="400" y="526"/>
                </a:lnTo>
                <a:lnTo>
                  <a:pt x="402" y="520"/>
                </a:lnTo>
                <a:lnTo>
                  <a:pt x="409" y="512"/>
                </a:lnTo>
                <a:lnTo>
                  <a:pt x="409" y="512"/>
                </a:lnTo>
                <a:lnTo>
                  <a:pt x="410" y="510"/>
                </a:lnTo>
                <a:lnTo>
                  <a:pt x="412" y="506"/>
                </a:lnTo>
                <a:lnTo>
                  <a:pt x="413" y="501"/>
                </a:lnTo>
                <a:lnTo>
                  <a:pt x="413" y="501"/>
                </a:lnTo>
                <a:lnTo>
                  <a:pt x="412" y="499"/>
                </a:lnTo>
                <a:lnTo>
                  <a:pt x="409" y="497"/>
                </a:lnTo>
                <a:lnTo>
                  <a:pt x="409" y="495"/>
                </a:lnTo>
                <a:lnTo>
                  <a:pt x="409" y="493"/>
                </a:lnTo>
                <a:lnTo>
                  <a:pt x="412" y="490"/>
                </a:lnTo>
                <a:lnTo>
                  <a:pt x="414" y="489"/>
                </a:lnTo>
                <a:lnTo>
                  <a:pt x="414" y="489"/>
                </a:lnTo>
                <a:lnTo>
                  <a:pt x="419" y="486"/>
                </a:lnTo>
                <a:lnTo>
                  <a:pt x="423" y="485"/>
                </a:lnTo>
                <a:lnTo>
                  <a:pt x="425" y="482"/>
                </a:lnTo>
                <a:lnTo>
                  <a:pt x="425" y="476"/>
                </a:lnTo>
                <a:lnTo>
                  <a:pt x="425" y="476"/>
                </a:lnTo>
                <a:lnTo>
                  <a:pt x="425" y="465"/>
                </a:lnTo>
                <a:lnTo>
                  <a:pt x="425" y="462"/>
                </a:lnTo>
                <a:lnTo>
                  <a:pt x="426" y="459"/>
                </a:lnTo>
                <a:lnTo>
                  <a:pt x="426" y="459"/>
                </a:lnTo>
                <a:lnTo>
                  <a:pt x="429" y="452"/>
                </a:lnTo>
                <a:lnTo>
                  <a:pt x="431" y="440"/>
                </a:lnTo>
                <a:lnTo>
                  <a:pt x="433" y="427"/>
                </a:lnTo>
                <a:lnTo>
                  <a:pt x="433" y="410"/>
                </a:lnTo>
                <a:lnTo>
                  <a:pt x="433" y="410"/>
                </a:lnTo>
                <a:lnTo>
                  <a:pt x="431" y="395"/>
                </a:lnTo>
                <a:lnTo>
                  <a:pt x="430" y="385"/>
                </a:lnTo>
                <a:lnTo>
                  <a:pt x="429" y="377"/>
                </a:lnTo>
                <a:lnTo>
                  <a:pt x="427" y="366"/>
                </a:lnTo>
                <a:lnTo>
                  <a:pt x="427" y="366"/>
                </a:lnTo>
                <a:lnTo>
                  <a:pt x="427" y="356"/>
                </a:lnTo>
                <a:lnTo>
                  <a:pt x="429" y="348"/>
                </a:lnTo>
                <a:lnTo>
                  <a:pt x="429" y="343"/>
                </a:lnTo>
                <a:lnTo>
                  <a:pt x="427" y="338"/>
                </a:lnTo>
                <a:lnTo>
                  <a:pt x="427" y="338"/>
                </a:lnTo>
                <a:lnTo>
                  <a:pt x="421" y="330"/>
                </a:lnTo>
                <a:lnTo>
                  <a:pt x="409" y="316"/>
                </a:lnTo>
                <a:lnTo>
                  <a:pt x="396" y="301"/>
                </a:lnTo>
                <a:lnTo>
                  <a:pt x="390" y="293"/>
                </a:lnTo>
                <a:lnTo>
                  <a:pt x="388" y="285"/>
                </a:lnTo>
                <a:lnTo>
                  <a:pt x="388" y="285"/>
                </a:lnTo>
                <a:lnTo>
                  <a:pt x="379" y="257"/>
                </a:lnTo>
                <a:lnTo>
                  <a:pt x="369" y="239"/>
                </a:lnTo>
                <a:lnTo>
                  <a:pt x="369" y="239"/>
                </a:lnTo>
                <a:lnTo>
                  <a:pt x="364" y="224"/>
                </a:lnTo>
                <a:lnTo>
                  <a:pt x="360" y="219"/>
                </a:lnTo>
                <a:lnTo>
                  <a:pt x="359" y="217"/>
                </a:lnTo>
                <a:lnTo>
                  <a:pt x="356" y="215"/>
                </a:lnTo>
                <a:lnTo>
                  <a:pt x="356" y="215"/>
                </a:lnTo>
                <a:lnTo>
                  <a:pt x="327" y="201"/>
                </a:lnTo>
                <a:lnTo>
                  <a:pt x="304" y="189"/>
                </a:lnTo>
                <a:lnTo>
                  <a:pt x="304" y="189"/>
                </a:lnTo>
                <a:lnTo>
                  <a:pt x="305" y="188"/>
                </a:lnTo>
                <a:lnTo>
                  <a:pt x="305" y="186"/>
                </a:lnTo>
                <a:lnTo>
                  <a:pt x="305" y="184"/>
                </a:lnTo>
                <a:lnTo>
                  <a:pt x="301" y="178"/>
                </a:lnTo>
                <a:lnTo>
                  <a:pt x="301" y="178"/>
                </a:lnTo>
                <a:lnTo>
                  <a:pt x="289" y="172"/>
                </a:lnTo>
                <a:lnTo>
                  <a:pt x="285" y="170"/>
                </a:lnTo>
                <a:lnTo>
                  <a:pt x="283" y="168"/>
                </a:lnTo>
                <a:lnTo>
                  <a:pt x="283" y="168"/>
                </a:lnTo>
                <a:lnTo>
                  <a:pt x="280" y="167"/>
                </a:lnTo>
                <a:lnTo>
                  <a:pt x="275" y="163"/>
                </a:lnTo>
                <a:lnTo>
                  <a:pt x="268" y="160"/>
                </a:lnTo>
                <a:lnTo>
                  <a:pt x="268" y="160"/>
                </a:lnTo>
                <a:lnTo>
                  <a:pt x="273" y="151"/>
                </a:lnTo>
                <a:lnTo>
                  <a:pt x="279" y="142"/>
                </a:lnTo>
                <a:lnTo>
                  <a:pt x="285" y="127"/>
                </a:lnTo>
                <a:lnTo>
                  <a:pt x="285" y="127"/>
                </a:lnTo>
                <a:lnTo>
                  <a:pt x="289" y="113"/>
                </a:lnTo>
                <a:lnTo>
                  <a:pt x="291" y="98"/>
                </a:lnTo>
                <a:lnTo>
                  <a:pt x="292" y="84"/>
                </a:lnTo>
                <a:lnTo>
                  <a:pt x="297" y="122"/>
                </a:lnTo>
                <a:lnTo>
                  <a:pt x="297" y="122"/>
                </a:lnTo>
                <a:lnTo>
                  <a:pt x="296" y="78"/>
                </a:lnTo>
                <a:lnTo>
                  <a:pt x="296" y="78"/>
                </a:lnTo>
                <a:lnTo>
                  <a:pt x="296" y="65"/>
                </a:lnTo>
                <a:lnTo>
                  <a:pt x="294" y="56"/>
                </a:lnTo>
                <a:lnTo>
                  <a:pt x="292" y="48"/>
                </a:lnTo>
                <a:lnTo>
                  <a:pt x="292" y="48"/>
                </a:lnTo>
                <a:lnTo>
                  <a:pt x="287" y="39"/>
                </a:lnTo>
                <a:lnTo>
                  <a:pt x="280" y="32"/>
                </a:lnTo>
                <a:lnTo>
                  <a:pt x="273" y="26"/>
                </a:lnTo>
                <a:lnTo>
                  <a:pt x="273" y="26"/>
                </a:lnTo>
                <a:lnTo>
                  <a:pt x="271" y="22"/>
                </a:lnTo>
                <a:lnTo>
                  <a:pt x="266" y="17"/>
                </a:lnTo>
                <a:lnTo>
                  <a:pt x="255" y="9"/>
                </a:lnTo>
                <a:lnTo>
                  <a:pt x="248" y="5"/>
                </a:lnTo>
                <a:lnTo>
                  <a:pt x="241" y="1"/>
                </a:lnTo>
                <a:lnTo>
                  <a:pt x="241" y="1"/>
                </a:lnTo>
                <a:lnTo>
                  <a:pt x="231" y="0"/>
                </a:lnTo>
                <a:lnTo>
                  <a:pt x="223" y="0"/>
                </a:lnTo>
                <a:lnTo>
                  <a:pt x="216" y="1"/>
                </a:lnTo>
                <a:lnTo>
                  <a:pt x="208" y="2"/>
                </a:lnTo>
                <a:lnTo>
                  <a:pt x="201" y="5"/>
                </a:lnTo>
                <a:lnTo>
                  <a:pt x="194" y="9"/>
                </a:lnTo>
                <a:lnTo>
                  <a:pt x="188" y="13"/>
                </a:lnTo>
                <a:lnTo>
                  <a:pt x="184" y="18"/>
                </a:lnTo>
                <a:lnTo>
                  <a:pt x="184" y="18"/>
                </a:lnTo>
                <a:lnTo>
                  <a:pt x="180" y="23"/>
                </a:lnTo>
                <a:lnTo>
                  <a:pt x="176" y="28"/>
                </a:lnTo>
                <a:lnTo>
                  <a:pt x="171" y="40"/>
                </a:lnTo>
                <a:lnTo>
                  <a:pt x="167" y="55"/>
                </a:lnTo>
                <a:lnTo>
                  <a:pt x="167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9E2B3741-18AB-4DB5-AB3F-34162A68CE03}"/>
              </a:ext>
            </a:extLst>
          </p:cNvPr>
          <p:cNvSpPr>
            <a:spLocks/>
          </p:cNvSpPr>
          <p:nvPr/>
        </p:nvSpPr>
        <p:spPr bwMode="auto">
          <a:xfrm>
            <a:off x="4618599" y="758474"/>
            <a:ext cx="649436" cy="1778765"/>
          </a:xfrm>
          <a:custGeom>
            <a:avLst/>
            <a:gdLst>
              <a:gd name="T0" fmla="*/ 106 w 452"/>
              <a:gd name="T1" fmla="*/ 50 h 1238"/>
              <a:gd name="T2" fmla="*/ 81 w 452"/>
              <a:gd name="T3" fmla="*/ 85 h 1238"/>
              <a:gd name="T4" fmla="*/ 97 w 452"/>
              <a:gd name="T5" fmla="*/ 115 h 1238"/>
              <a:gd name="T6" fmla="*/ 130 w 452"/>
              <a:gd name="T7" fmla="*/ 171 h 1238"/>
              <a:gd name="T8" fmla="*/ 133 w 452"/>
              <a:gd name="T9" fmla="*/ 157 h 1238"/>
              <a:gd name="T10" fmla="*/ 152 w 452"/>
              <a:gd name="T11" fmla="*/ 136 h 1238"/>
              <a:gd name="T12" fmla="*/ 150 w 452"/>
              <a:gd name="T13" fmla="*/ 173 h 1238"/>
              <a:gd name="T14" fmla="*/ 100 w 452"/>
              <a:gd name="T15" fmla="*/ 190 h 1238"/>
              <a:gd name="T16" fmla="*/ 71 w 452"/>
              <a:gd name="T17" fmla="*/ 208 h 1238"/>
              <a:gd name="T18" fmla="*/ 37 w 452"/>
              <a:gd name="T19" fmla="*/ 335 h 1238"/>
              <a:gd name="T20" fmla="*/ 9 w 452"/>
              <a:gd name="T21" fmla="*/ 404 h 1238"/>
              <a:gd name="T22" fmla="*/ 0 w 452"/>
              <a:gd name="T23" fmla="*/ 496 h 1238"/>
              <a:gd name="T24" fmla="*/ 18 w 452"/>
              <a:gd name="T25" fmla="*/ 538 h 1238"/>
              <a:gd name="T26" fmla="*/ 27 w 452"/>
              <a:gd name="T27" fmla="*/ 536 h 1238"/>
              <a:gd name="T28" fmla="*/ 56 w 452"/>
              <a:gd name="T29" fmla="*/ 611 h 1238"/>
              <a:gd name="T30" fmla="*/ 71 w 452"/>
              <a:gd name="T31" fmla="*/ 619 h 1238"/>
              <a:gd name="T32" fmla="*/ 60 w 452"/>
              <a:gd name="T33" fmla="*/ 599 h 1238"/>
              <a:gd name="T34" fmla="*/ 77 w 452"/>
              <a:gd name="T35" fmla="*/ 600 h 1238"/>
              <a:gd name="T36" fmla="*/ 72 w 452"/>
              <a:gd name="T37" fmla="*/ 575 h 1238"/>
              <a:gd name="T38" fmla="*/ 58 w 452"/>
              <a:gd name="T39" fmla="*/ 541 h 1238"/>
              <a:gd name="T40" fmla="*/ 75 w 452"/>
              <a:gd name="T41" fmla="*/ 549 h 1238"/>
              <a:gd name="T42" fmla="*/ 85 w 452"/>
              <a:gd name="T43" fmla="*/ 544 h 1238"/>
              <a:gd name="T44" fmla="*/ 77 w 452"/>
              <a:gd name="T45" fmla="*/ 513 h 1238"/>
              <a:gd name="T46" fmla="*/ 89 w 452"/>
              <a:gd name="T47" fmla="*/ 491 h 1238"/>
              <a:gd name="T48" fmla="*/ 100 w 452"/>
              <a:gd name="T49" fmla="*/ 552 h 1238"/>
              <a:gd name="T50" fmla="*/ 85 w 452"/>
              <a:gd name="T51" fmla="*/ 617 h 1238"/>
              <a:gd name="T52" fmla="*/ 87 w 452"/>
              <a:gd name="T53" fmla="*/ 800 h 1238"/>
              <a:gd name="T54" fmla="*/ 116 w 452"/>
              <a:gd name="T55" fmla="*/ 993 h 1238"/>
              <a:gd name="T56" fmla="*/ 112 w 452"/>
              <a:gd name="T57" fmla="*/ 1059 h 1238"/>
              <a:gd name="T58" fmla="*/ 129 w 452"/>
              <a:gd name="T59" fmla="*/ 1122 h 1238"/>
              <a:gd name="T60" fmla="*/ 135 w 452"/>
              <a:gd name="T61" fmla="*/ 1183 h 1238"/>
              <a:gd name="T62" fmla="*/ 122 w 452"/>
              <a:gd name="T63" fmla="*/ 1187 h 1238"/>
              <a:gd name="T64" fmla="*/ 117 w 452"/>
              <a:gd name="T65" fmla="*/ 1204 h 1238"/>
              <a:gd name="T66" fmla="*/ 113 w 452"/>
              <a:gd name="T67" fmla="*/ 1232 h 1238"/>
              <a:gd name="T68" fmla="*/ 144 w 452"/>
              <a:gd name="T69" fmla="*/ 1234 h 1238"/>
              <a:gd name="T70" fmla="*/ 183 w 452"/>
              <a:gd name="T71" fmla="*/ 1193 h 1238"/>
              <a:gd name="T72" fmla="*/ 191 w 452"/>
              <a:gd name="T73" fmla="*/ 1139 h 1238"/>
              <a:gd name="T74" fmla="*/ 208 w 452"/>
              <a:gd name="T75" fmla="*/ 1176 h 1238"/>
              <a:gd name="T76" fmla="*/ 233 w 452"/>
              <a:gd name="T77" fmla="*/ 1168 h 1238"/>
              <a:gd name="T78" fmla="*/ 237 w 452"/>
              <a:gd name="T79" fmla="*/ 1196 h 1238"/>
              <a:gd name="T80" fmla="*/ 272 w 452"/>
              <a:gd name="T81" fmla="*/ 1200 h 1238"/>
              <a:gd name="T82" fmla="*/ 277 w 452"/>
              <a:gd name="T83" fmla="*/ 1163 h 1238"/>
              <a:gd name="T84" fmla="*/ 287 w 452"/>
              <a:gd name="T85" fmla="*/ 1086 h 1238"/>
              <a:gd name="T86" fmla="*/ 317 w 452"/>
              <a:gd name="T87" fmla="*/ 966 h 1238"/>
              <a:gd name="T88" fmla="*/ 333 w 452"/>
              <a:gd name="T89" fmla="*/ 896 h 1238"/>
              <a:gd name="T90" fmla="*/ 348 w 452"/>
              <a:gd name="T91" fmla="*/ 784 h 1238"/>
              <a:gd name="T92" fmla="*/ 356 w 452"/>
              <a:gd name="T93" fmla="*/ 719 h 1238"/>
              <a:gd name="T94" fmla="*/ 350 w 452"/>
              <a:gd name="T95" fmla="*/ 552 h 1238"/>
              <a:gd name="T96" fmla="*/ 418 w 452"/>
              <a:gd name="T97" fmla="*/ 482 h 1238"/>
              <a:gd name="T98" fmla="*/ 434 w 452"/>
              <a:gd name="T99" fmla="*/ 427 h 1238"/>
              <a:gd name="T100" fmla="*/ 452 w 452"/>
              <a:gd name="T101" fmla="*/ 390 h 1238"/>
              <a:gd name="T102" fmla="*/ 398 w 452"/>
              <a:gd name="T103" fmla="*/ 313 h 1238"/>
              <a:gd name="T104" fmla="*/ 369 w 452"/>
              <a:gd name="T105" fmla="*/ 257 h 1238"/>
              <a:gd name="T106" fmla="*/ 322 w 452"/>
              <a:gd name="T107" fmla="*/ 223 h 1238"/>
              <a:gd name="T108" fmla="*/ 241 w 452"/>
              <a:gd name="T109" fmla="*/ 171 h 1238"/>
              <a:gd name="T110" fmla="*/ 256 w 452"/>
              <a:gd name="T111" fmla="*/ 125 h 1238"/>
              <a:gd name="T112" fmla="*/ 269 w 452"/>
              <a:gd name="T113" fmla="*/ 106 h 1238"/>
              <a:gd name="T114" fmla="*/ 263 w 452"/>
              <a:gd name="T115" fmla="*/ 91 h 1238"/>
              <a:gd name="T116" fmla="*/ 260 w 452"/>
              <a:gd name="T117" fmla="*/ 50 h 1238"/>
              <a:gd name="T118" fmla="*/ 217 w 452"/>
              <a:gd name="T119" fmla="*/ 4 h 1238"/>
              <a:gd name="T120" fmla="*/ 171 w 452"/>
              <a:gd name="T121" fmla="*/ 2 h 1238"/>
              <a:gd name="T122" fmla="*/ 137 w 452"/>
              <a:gd name="T123" fmla="*/ 25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2" h="1238">
                <a:moveTo>
                  <a:pt x="125" y="49"/>
                </a:moveTo>
                <a:lnTo>
                  <a:pt x="125" y="49"/>
                </a:lnTo>
                <a:lnTo>
                  <a:pt x="121" y="48"/>
                </a:lnTo>
                <a:lnTo>
                  <a:pt x="117" y="48"/>
                </a:lnTo>
                <a:lnTo>
                  <a:pt x="112" y="49"/>
                </a:lnTo>
                <a:lnTo>
                  <a:pt x="106" y="50"/>
                </a:lnTo>
                <a:lnTo>
                  <a:pt x="100" y="54"/>
                </a:lnTo>
                <a:lnTo>
                  <a:pt x="94" y="60"/>
                </a:lnTo>
                <a:lnTo>
                  <a:pt x="88" y="68"/>
                </a:lnTo>
                <a:lnTo>
                  <a:pt x="88" y="68"/>
                </a:lnTo>
                <a:lnTo>
                  <a:pt x="84" y="77"/>
                </a:lnTo>
                <a:lnTo>
                  <a:pt x="81" y="85"/>
                </a:lnTo>
                <a:lnTo>
                  <a:pt x="81" y="91"/>
                </a:lnTo>
                <a:lnTo>
                  <a:pt x="83" y="98"/>
                </a:lnTo>
                <a:lnTo>
                  <a:pt x="84" y="103"/>
                </a:lnTo>
                <a:lnTo>
                  <a:pt x="88" y="108"/>
                </a:lnTo>
                <a:lnTo>
                  <a:pt x="92" y="112"/>
                </a:lnTo>
                <a:lnTo>
                  <a:pt x="97" y="115"/>
                </a:lnTo>
                <a:lnTo>
                  <a:pt x="97" y="115"/>
                </a:lnTo>
                <a:lnTo>
                  <a:pt x="106" y="119"/>
                </a:lnTo>
                <a:lnTo>
                  <a:pt x="113" y="121"/>
                </a:lnTo>
                <a:lnTo>
                  <a:pt x="118" y="123"/>
                </a:lnTo>
                <a:lnTo>
                  <a:pt x="117" y="170"/>
                </a:lnTo>
                <a:lnTo>
                  <a:pt x="130" y="171"/>
                </a:lnTo>
                <a:lnTo>
                  <a:pt x="130" y="171"/>
                </a:lnTo>
                <a:lnTo>
                  <a:pt x="133" y="167"/>
                </a:lnTo>
                <a:lnTo>
                  <a:pt x="134" y="164"/>
                </a:lnTo>
                <a:lnTo>
                  <a:pt x="134" y="162"/>
                </a:lnTo>
                <a:lnTo>
                  <a:pt x="134" y="162"/>
                </a:lnTo>
                <a:lnTo>
                  <a:pt x="133" y="157"/>
                </a:lnTo>
                <a:lnTo>
                  <a:pt x="133" y="148"/>
                </a:lnTo>
                <a:lnTo>
                  <a:pt x="133" y="133"/>
                </a:lnTo>
                <a:lnTo>
                  <a:pt x="148" y="135"/>
                </a:lnTo>
                <a:lnTo>
                  <a:pt x="148" y="135"/>
                </a:lnTo>
                <a:lnTo>
                  <a:pt x="151" y="136"/>
                </a:lnTo>
                <a:lnTo>
                  <a:pt x="152" y="136"/>
                </a:lnTo>
                <a:lnTo>
                  <a:pt x="155" y="141"/>
                </a:lnTo>
                <a:lnTo>
                  <a:pt x="155" y="141"/>
                </a:lnTo>
                <a:lnTo>
                  <a:pt x="162" y="165"/>
                </a:lnTo>
                <a:lnTo>
                  <a:pt x="162" y="165"/>
                </a:lnTo>
                <a:lnTo>
                  <a:pt x="156" y="169"/>
                </a:lnTo>
                <a:lnTo>
                  <a:pt x="150" y="173"/>
                </a:lnTo>
                <a:lnTo>
                  <a:pt x="139" y="178"/>
                </a:lnTo>
                <a:lnTo>
                  <a:pt x="139" y="178"/>
                </a:lnTo>
                <a:lnTo>
                  <a:pt x="127" y="182"/>
                </a:lnTo>
                <a:lnTo>
                  <a:pt x="117" y="185"/>
                </a:lnTo>
                <a:lnTo>
                  <a:pt x="108" y="187"/>
                </a:lnTo>
                <a:lnTo>
                  <a:pt x="100" y="190"/>
                </a:lnTo>
                <a:lnTo>
                  <a:pt x="100" y="190"/>
                </a:lnTo>
                <a:lnTo>
                  <a:pt x="91" y="194"/>
                </a:lnTo>
                <a:lnTo>
                  <a:pt x="85" y="196"/>
                </a:lnTo>
                <a:lnTo>
                  <a:pt x="80" y="199"/>
                </a:lnTo>
                <a:lnTo>
                  <a:pt x="75" y="203"/>
                </a:lnTo>
                <a:lnTo>
                  <a:pt x="71" y="208"/>
                </a:lnTo>
                <a:lnTo>
                  <a:pt x="67" y="216"/>
                </a:lnTo>
                <a:lnTo>
                  <a:pt x="66" y="225"/>
                </a:lnTo>
                <a:lnTo>
                  <a:pt x="66" y="225"/>
                </a:lnTo>
                <a:lnTo>
                  <a:pt x="59" y="254"/>
                </a:lnTo>
                <a:lnTo>
                  <a:pt x="50" y="294"/>
                </a:lnTo>
                <a:lnTo>
                  <a:pt x="37" y="335"/>
                </a:lnTo>
                <a:lnTo>
                  <a:pt x="30" y="352"/>
                </a:lnTo>
                <a:lnTo>
                  <a:pt x="23" y="366"/>
                </a:lnTo>
                <a:lnTo>
                  <a:pt x="23" y="366"/>
                </a:lnTo>
                <a:lnTo>
                  <a:pt x="18" y="377"/>
                </a:lnTo>
                <a:lnTo>
                  <a:pt x="14" y="387"/>
                </a:lnTo>
                <a:lnTo>
                  <a:pt x="9" y="404"/>
                </a:lnTo>
                <a:lnTo>
                  <a:pt x="8" y="419"/>
                </a:lnTo>
                <a:lnTo>
                  <a:pt x="5" y="433"/>
                </a:lnTo>
                <a:lnTo>
                  <a:pt x="5" y="433"/>
                </a:lnTo>
                <a:lnTo>
                  <a:pt x="2" y="453"/>
                </a:lnTo>
                <a:lnTo>
                  <a:pt x="0" y="474"/>
                </a:lnTo>
                <a:lnTo>
                  <a:pt x="0" y="496"/>
                </a:lnTo>
                <a:lnTo>
                  <a:pt x="0" y="504"/>
                </a:lnTo>
                <a:lnTo>
                  <a:pt x="1" y="512"/>
                </a:lnTo>
                <a:lnTo>
                  <a:pt x="1" y="512"/>
                </a:lnTo>
                <a:lnTo>
                  <a:pt x="6" y="523"/>
                </a:lnTo>
                <a:lnTo>
                  <a:pt x="12" y="532"/>
                </a:lnTo>
                <a:lnTo>
                  <a:pt x="18" y="538"/>
                </a:lnTo>
                <a:lnTo>
                  <a:pt x="18" y="538"/>
                </a:lnTo>
                <a:lnTo>
                  <a:pt x="23" y="536"/>
                </a:lnTo>
                <a:lnTo>
                  <a:pt x="26" y="534"/>
                </a:lnTo>
                <a:lnTo>
                  <a:pt x="27" y="534"/>
                </a:lnTo>
                <a:lnTo>
                  <a:pt x="27" y="536"/>
                </a:lnTo>
                <a:lnTo>
                  <a:pt x="27" y="536"/>
                </a:lnTo>
                <a:lnTo>
                  <a:pt x="30" y="546"/>
                </a:lnTo>
                <a:lnTo>
                  <a:pt x="37" y="565"/>
                </a:lnTo>
                <a:lnTo>
                  <a:pt x="44" y="586"/>
                </a:lnTo>
                <a:lnTo>
                  <a:pt x="50" y="602"/>
                </a:lnTo>
                <a:lnTo>
                  <a:pt x="50" y="602"/>
                </a:lnTo>
                <a:lnTo>
                  <a:pt x="56" y="611"/>
                </a:lnTo>
                <a:lnTo>
                  <a:pt x="63" y="619"/>
                </a:lnTo>
                <a:lnTo>
                  <a:pt x="66" y="621"/>
                </a:lnTo>
                <a:lnTo>
                  <a:pt x="68" y="623"/>
                </a:lnTo>
                <a:lnTo>
                  <a:pt x="69" y="621"/>
                </a:lnTo>
                <a:lnTo>
                  <a:pt x="71" y="619"/>
                </a:lnTo>
                <a:lnTo>
                  <a:pt x="71" y="619"/>
                </a:lnTo>
                <a:lnTo>
                  <a:pt x="71" y="615"/>
                </a:lnTo>
                <a:lnTo>
                  <a:pt x="71" y="612"/>
                </a:lnTo>
                <a:lnTo>
                  <a:pt x="67" y="607"/>
                </a:lnTo>
                <a:lnTo>
                  <a:pt x="63" y="603"/>
                </a:lnTo>
                <a:lnTo>
                  <a:pt x="60" y="599"/>
                </a:lnTo>
                <a:lnTo>
                  <a:pt x="60" y="599"/>
                </a:lnTo>
                <a:lnTo>
                  <a:pt x="54" y="583"/>
                </a:lnTo>
                <a:lnTo>
                  <a:pt x="50" y="570"/>
                </a:lnTo>
                <a:lnTo>
                  <a:pt x="50" y="570"/>
                </a:lnTo>
                <a:lnTo>
                  <a:pt x="64" y="587"/>
                </a:lnTo>
                <a:lnTo>
                  <a:pt x="73" y="598"/>
                </a:lnTo>
                <a:lnTo>
                  <a:pt x="77" y="600"/>
                </a:lnTo>
                <a:lnTo>
                  <a:pt x="79" y="602"/>
                </a:lnTo>
                <a:lnTo>
                  <a:pt x="79" y="600"/>
                </a:lnTo>
                <a:lnTo>
                  <a:pt x="79" y="600"/>
                </a:lnTo>
                <a:lnTo>
                  <a:pt x="79" y="598"/>
                </a:lnTo>
                <a:lnTo>
                  <a:pt x="77" y="591"/>
                </a:lnTo>
                <a:lnTo>
                  <a:pt x="72" y="575"/>
                </a:lnTo>
                <a:lnTo>
                  <a:pt x="64" y="555"/>
                </a:lnTo>
                <a:lnTo>
                  <a:pt x="64" y="555"/>
                </a:lnTo>
                <a:lnTo>
                  <a:pt x="62" y="553"/>
                </a:lnTo>
                <a:lnTo>
                  <a:pt x="59" y="546"/>
                </a:lnTo>
                <a:lnTo>
                  <a:pt x="58" y="544"/>
                </a:lnTo>
                <a:lnTo>
                  <a:pt x="58" y="541"/>
                </a:lnTo>
                <a:lnTo>
                  <a:pt x="59" y="540"/>
                </a:lnTo>
                <a:lnTo>
                  <a:pt x="63" y="540"/>
                </a:lnTo>
                <a:lnTo>
                  <a:pt x="63" y="540"/>
                </a:lnTo>
                <a:lnTo>
                  <a:pt x="66" y="540"/>
                </a:lnTo>
                <a:lnTo>
                  <a:pt x="69" y="542"/>
                </a:lnTo>
                <a:lnTo>
                  <a:pt x="75" y="549"/>
                </a:lnTo>
                <a:lnTo>
                  <a:pt x="80" y="554"/>
                </a:lnTo>
                <a:lnTo>
                  <a:pt x="81" y="554"/>
                </a:lnTo>
                <a:lnTo>
                  <a:pt x="83" y="553"/>
                </a:lnTo>
                <a:lnTo>
                  <a:pt x="83" y="553"/>
                </a:lnTo>
                <a:lnTo>
                  <a:pt x="85" y="549"/>
                </a:lnTo>
                <a:lnTo>
                  <a:pt x="85" y="544"/>
                </a:lnTo>
                <a:lnTo>
                  <a:pt x="84" y="536"/>
                </a:lnTo>
                <a:lnTo>
                  <a:pt x="80" y="525"/>
                </a:lnTo>
                <a:lnTo>
                  <a:pt x="80" y="525"/>
                </a:lnTo>
                <a:lnTo>
                  <a:pt x="76" y="516"/>
                </a:lnTo>
                <a:lnTo>
                  <a:pt x="76" y="515"/>
                </a:lnTo>
                <a:lnTo>
                  <a:pt x="77" y="513"/>
                </a:lnTo>
                <a:lnTo>
                  <a:pt x="79" y="512"/>
                </a:lnTo>
                <a:lnTo>
                  <a:pt x="80" y="511"/>
                </a:lnTo>
                <a:lnTo>
                  <a:pt x="81" y="509"/>
                </a:lnTo>
                <a:lnTo>
                  <a:pt x="81" y="509"/>
                </a:lnTo>
                <a:lnTo>
                  <a:pt x="84" y="502"/>
                </a:lnTo>
                <a:lnTo>
                  <a:pt x="89" y="491"/>
                </a:lnTo>
                <a:lnTo>
                  <a:pt x="96" y="475"/>
                </a:lnTo>
                <a:lnTo>
                  <a:pt x="96" y="475"/>
                </a:lnTo>
                <a:lnTo>
                  <a:pt x="98" y="503"/>
                </a:lnTo>
                <a:lnTo>
                  <a:pt x="100" y="528"/>
                </a:lnTo>
                <a:lnTo>
                  <a:pt x="100" y="540"/>
                </a:lnTo>
                <a:lnTo>
                  <a:pt x="100" y="552"/>
                </a:lnTo>
                <a:lnTo>
                  <a:pt x="100" y="552"/>
                </a:lnTo>
                <a:lnTo>
                  <a:pt x="97" y="561"/>
                </a:lnTo>
                <a:lnTo>
                  <a:pt x="96" y="569"/>
                </a:lnTo>
                <a:lnTo>
                  <a:pt x="91" y="586"/>
                </a:lnTo>
                <a:lnTo>
                  <a:pt x="88" y="599"/>
                </a:lnTo>
                <a:lnTo>
                  <a:pt x="85" y="617"/>
                </a:lnTo>
                <a:lnTo>
                  <a:pt x="83" y="642"/>
                </a:lnTo>
                <a:lnTo>
                  <a:pt x="81" y="677"/>
                </a:lnTo>
                <a:lnTo>
                  <a:pt x="81" y="677"/>
                </a:lnTo>
                <a:lnTo>
                  <a:pt x="81" y="717"/>
                </a:lnTo>
                <a:lnTo>
                  <a:pt x="84" y="758"/>
                </a:lnTo>
                <a:lnTo>
                  <a:pt x="87" y="800"/>
                </a:lnTo>
                <a:lnTo>
                  <a:pt x="91" y="840"/>
                </a:lnTo>
                <a:lnTo>
                  <a:pt x="100" y="909"/>
                </a:lnTo>
                <a:lnTo>
                  <a:pt x="108" y="958"/>
                </a:lnTo>
                <a:lnTo>
                  <a:pt x="108" y="958"/>
                </a:lnTo>
                <a:lnTo>
                  <a:pt x="113" y="982"/>
                </a:lnTo>
                <a:lnTo>
                  <a:pt x="116" y="993"/>
                </a:lnTo>
                <a:lnTo>
                  <a:pt x="117" y="999"/>
                </a:lnTo>
                <a:lnTo>
                  <a:pt x="117" y="1005"/>
                </a:lnTo>
                <a:lnTo>
                  <a:pt x="114" y="1025"/>
                </a:lnTo>
                <a:lnTo>
                  <a:pt x="114" y="1025"/>
                </a:lnTo>
                <a:lnTo>
                  <a:pt x="112" y="1046"/>
                </a:lnTo>
                <a:lnTo>
                  <a:pt x="112" y="1059"/>
                </a:lnTo>
                <a:lnTo>
                  <a:pt x="116" y="1086"/>
                </a:lnTo>
                <a:lnTo>
                  <a:pt x="116" y="1086"/>
                </a:lnTo>
                <a:lnTo>
                  <a:pt x="117" y="1095"/>
                </a:lnTo>
                <a:lnTo>
                  <a:pt x="121" y="1105"/>
                </a:lnTo>
                <a:lnTo>
                  <a:pt x="125" y="1114"/>
                </a:lnTo>
                <a:lnTo>
                  <a:pt x="129" y="1122"/>
                </a:lnTo>
                <a:lnTo>
                  <a:pt x="137" y="1134"/>
                </a:lnTo>
                <a:lnTo>
                  <a:pt x="139" y="1138"/>
                </a:lnTo>
                <a:lnTo>
                  <a:pt x="146" y="1142"/>
                </a:lnTo>
                <a:lnTo>
                  <a:pt x="143" y="1171"/>
                </a:lnTo>
                <a:lnTo>
                  <a:pt x="135" y="1183"/>
                </a:lnTo>
                <a:lnTo>
                  <a:pt x="135" y="1183"/>
                </a:lnTo>
                <a:lnTo>
                  <a:pt x="131" y="1182"/>
                </a:lnTo>
                <a:lnTo>
                  <a:pt x="126" y="1182"/>
                </a:lnTo>
                <a:lnTo>
                  <a:pt x="125" y="1183"/>
                </a:lnTo>
                <a:lnTo>
                  <a:pt x="122" y="1186"/>
                </a:lnTo>
                <a:lnTo>
                  <a:pt x="122" y="1186"/>
                </a:lnTo>
                <a:lnTo>
                  <a:pt x="122" y="1187"/>
                </a:lnTo>
                <a:lnTo>
                  <a:pt x="121" y="1189"/>
                </a:lnTo>
                <a:lnTo>
                  <a:pt x="122" y="1193"/>
                </a:lnTo>
                <a:lnTo>
                  <a:pt x="125" y="1197"/>
                </a:lnTo>
                <a:lnTo>
                  <a:pt x="125" y="1197"/>
                </a:lnTo>
                <a:lnTo>
                  <a:pt x="122" y="1200"/>
                </a:lnTo>
                <a:lnTo>
                  <a:pt x="117" y="1204"/>
                </a:lnTo>
                <a:lnTo>
                  <a:pt x="113" y="1208"/>
                </a:lnTo>
                <a:lnTo>
                  <a:pt x="112" y="1212"/>
                </a:lnTo>
                <a:lnTo>
                  <a:pt x="110" y="1217"/>
                </a:lnTo>
                <a:lnTo>
                  <a:pt x="110" y="1222"/>
                </a:lnTo>
                <a:lnTo>
                  <a:pt x="110" y="1222"/>
                </a:lnTo>
                <a:lnTo>
                  <a:pt x="113" y="1232"/>
                </a:lnTo>
                <a:lnTo>
                  <a:pt x="116" y="1235"/>
                </a:lnTo>
                <a:lnTo>
                  <a:pt x="118" y="1237"/>
                </a:lnTo>
                <a:lnTo>
                  <a:pt x="122" y="1238"/>
                </a:lnTo>
                <a:lnTo>
                  <a:pt x="129" y="1238"/>
                </a:lnTo>
                <a:lnTo>
                  <a:pt x="135" y="1237"/>
                </a:lnTo>
                <a:lnTo>
                  <a:pt x="144" y="1234"/>
                </a:lnTo>
                <a:lnTo>
                  <a:pt x="144" y="1234"/>
                </a:lnTo>
                <a:lnTo>
                  <a:pt x="160" y="1228"/>
                </a:lnTo>
                <a:lnTo>
                  <a:pt x="169" y="1224"/>
                </a:lnTo>
                <a:lnTo>
                  <a:pt x="177" y="1218"/>
                </a:lnTo>
                <a:lnTo>
                  <a:pt x="183" y="1193"/>
                </a:lnTo>
                <a:lnTo>
                  <a:pt x="183" y="1193"/>
                </a:lnTo>
                <a:lnTo>
                  <a:pt x="185" y="1192"/>
                </a:lnTo>
                <a:lnTo>
                  <a:pt x="187" y="1188"/>
                </a:lnTo>
                <a:lnTo>
                  <a:pt x="187" y="1184"/>
                </a:lnTo>
                <a:lnTo>
                  <a:pt x="187" y="1184"/>
                </a:lnTo>
                <a:lnTo>
                  <a:pt x="188" y="1159"/>
                </a:lnTo>
                <a:lnTo>
                  <a:pt x="191" y="1139"/>
                </a:lnTo>
                <a:lnTo>
                  <a:pt x="191" y="1139"/>
                </a:lnTo>
                <a:lnTo>
                  <a:pt x="192" y="1146"/>
                </a:lnTo>
                <a:lnTo>
                  <a:pt x="197" y="1159"/>
                </a:lnTo>
                <a:lnTo>
                  <a:pt x="200" y="1166"/>
                </a:lnTo>
                <a:lnTo>
                  <a:pt x="204" y="1172"/>
                </a:lnTo>
                <a:lnTo>
                  <a:pt x="208" y="1176"/>
                </a:lnTo>
                <a:lnTo>
                  <a:pt x="210" y="1176"/>
                </a:lnTo>
                <a:lnTo>
                  <a:pt x="213" y="1176"/>
                </a:lnTo>
                <a:lnTo>
                  <a:pt x="213" y="1176"/>
                </a:lnTo>
                <a:lnTo>
                  <a:pt x="221" y="1174"/>
                </a:lnTo>
                <a:lnTo>
                  <a:pt x="227" y="1171"/>
                </a:lnTo>
                <a:lnTo>
                  <a:pt x="233" y="1168"/>
                </a:lnTo>
                <a:lnTo>
                  <a:pt x="233" y="1168"/>
                </a:lnTo>
                <a:lnTo>
                  <a:pt x="233" y="1172"/>
                </a:lnTo>
                <a:lnTo>
                  <a:pt x="231" y="1183"/>
                </a:lnTo>
                <a:lnTo>
                  <a:pt x="233" y="1188"/>
                </a:lnTo>
                <a:lnTo>
                  <a:pt x="234" y="1192"/>
                </a:lnTo>
                <a:lnTo>
                  <a:pt x="237" y="1196"/>
                </a:lnTo>
                <a:lnTo>
                  <a:pt x="239" y="1199"/>
                </a:lnTo>
                <a:lnTo>
                  <a:pt x="239" y="1199"/>
                </a:lnTo>
                <a:lnTo>
                  <a:pt x="250" y="1200"/>
                </a:lnTo>
                <a:lnTo>
                  <a:pt x="262" y="1201"/>
                </a:lnTo>
                <a:lnTo>
                  <a:pt x="267" y="1201"/>
                </a:lnTo>
                <a:lnTo>
                  <a:pt x="272" y="1200"/>
                </a:lnTo>
                <a:lnTo>
                  <a:pt x="276" y="1199"/>
                </a:lnTo>
                <a:lnTo>
                  <a:pt x="279" y="1195"/>
                </a:lnTo>
                <a:lnTo>
                  <a:pt x="279" y="1195"/>
                </a:lnTo>
                <a:lnTo>
                  <a:pt x="280" y="1187"/>
                </a:lnTo>
                <a:lnTo>
                  <a:pt x="279" y="1179"/>
                </a:lnTo>
                <a:lnTo>
                  <a:pt x="277" y="1163"/>
                </a:lnTo>
                <a:lnTo>
                  <a:pt x="277" y="1163"/>
                </a:lnTo>
                <a:lnTo>
                  <a:pt x="279" y="1149"/>
                </a:lnTo>
                <a:lnTo>
                  <a:pt x="280" y="1141"/>
                </a:lnTo>
                <a:lnTo>
                  <a:pt x="290" y="1126"/>
                </a:lnTo>
                <a:lnTo>
                  <a:pt x="290" y="1126"/>
                </a:lnTo>
                <a:lnTo>
                  <a:pt x="287" y="1086"/>
                </a:lnTo>
                <a:lnTo>
                  <a:pt x="285" y="1058"/>
                </a:lnTo>
                <a:lnTo>
                  <a:pt x="285" y="1042"/>
                </a:lnTo>
                <a:lnTo>
                  <a:pt x="285" y="1042"/>
                </a:lnTo>
                <a:lnTo>
                  <a:pt x="296" y="1013"/>
                </a:lnTo>
                <a:lnTo>
                  <a:pt x="305" y="990"/>
                </a:lnTo>
                <a:lnTo>
                  <a:pt x="317" y="966"/>
                </a:lnTo>
                <a:lnTo>
                  <a:pt x="317" y="966"/>
                </a:lnTo>
                <a:lnTo>
                  <a:pt x="322" y="954"/>
                </a:lnTo>
                <a:lnTo>
                  <a:pt x="326" y="942"/>
                </a:lnTo>
                <a:lnTo>
                  <a:pt x="329" y="929"/>
                </a:lnTo>
                <a:lnTo>
                  <a:pt x="330" y="917"/>
                </a:lnTo>
                <a:lnTo>
                  <a:pt x="333" y="896"/>
                </a:lnTo>
                <a:lnTo>
                  <a:pt x="334" y="884"/>
                </a:lnTo>
                <a:lnTo>
                  <a:pt x="334" y="884"/>
                </a:lnTo>
                <a:lnTo>
                  <a:pt x="337" y="867"/>
                </a:lnTo>
                <a:lnTo>
                  <a:pt x="340" y="837"/>
                </a:lnTo>
                <a:lnTo>
                  <a:pt x="348" y="784"/>
                </a:lnTo>
                <a:lnTo>
                  <a:pt x="348" y="784"/>
                </a:lnTo>
                <a:lnTo>
                  <a:pt x="352" y="758"/>
                </a:lnTo>
                <a:lnTo>
                  <a:pt x="354" y="744"/>
                </a:lnTo>
                <a:lnTo>
                  <a:pt x="356" y="734"/>
                </a:lnTo>
                <a:lnTo>
                  <a:pt x="356" y="734"/>
                </a:lnTo>
                <a:lnTo>
                  <a:pt x="356" y="729"/>
                </a:lnTo>
                <a:lnTo>
                  <a:pt x="356" y="719"/>
                </a:lnTo>
                <a:lnTo>
                  <a:pt x="354" y="688"/>
                </a:lnTo>
                <a:lnTo>
                  <a:pt x="348" y="633"/>
                </a:lnTo>
                <a:lnTo>
                  <a:pt x="348" y="633"/>
                </a:lnTo>
                <a:lnTo>
                  <a:pt x="348" y="612"/>
                </a:lnTo>
                <a:lnTo>
                  <a:pt x="348" y="584"/>
                </a:lnTo>
                <a:lnTo>
                  <a:pt x="350" y="552"/>
                </a:lnTo>
                <a:lnTo>
                  <a:pt x="350" y="552"/>
                </a:lnTo>
                <a:lnTo>
                  <a:pt x="360" y="542"/>
                </a:lnTo>
                <a:lnTo>
                  <a:pt x="384" y="520"/>
                </a:lnTo>
                <a:lnTo>
                  <a:pt x="397" y="507"/>
                </a:lnTo>
                <a:lnTo>
                  <a:pt x="409" y="494"/>
                </a:lnTo>
                <a:lnTo>
                  <a:pt x="418" y="482"/>
                </a:lnTo>
                <a:lnTo>
                  <a:pt x="421" y="477"/>
                </a:lnTo>
                <a:lnTo>
                  <a:pt x="423" y="473"/>
                </a:lnTo>
                <a:lnTo>
                  <a:pt x="423" y="473"/>
                </a:lnTo>
                <a:lnTo>
                  <a:pt x="427" y="456"/>
                </a:lnTo>
                <a:lnTo>
                  <a:pt x="430" y="440"/>
                </a:lnTo>
                <a:lnTo>
                  <a:pt x="434" y="427"/>
                </a:lnTo>
                <a:lnTo>
                  <a:pt x="437" y="420"/>
                </a:lnTo>
                <a:lnTo>
                  <a:pt x="440" y="413"/>
                </a:lnTo>
                <a:lnTo>
                  <a:pt x="440" y="413"/>
                </a:lnTo>
                <a:lnTo>
                  <a:pt x="447" y="404"/>
                </a:lnTo>
                <a:lnTo>
                  <a:pt x="451" y="396"/>
                </a:lnTo>
                <a:lnTo>
                  <a:pt x="452" y="390"/>
                </a:lnTo>
                <a:lnTo>
                  <a:pt x="452" y="383"/>
                </a:lnTo>
                <a:lnTo>
                  <a:pt x="452" y="383"/>
                </a:lnTo>
                <a:lnTo>
                  <a:pt x="451" y="379"/>
                </a:lnTo>
                <a:lnTo>
                  <a:pt x="446" y="373"/>
                </a:lnTo>
                <a:lnTo>
                  <a:pt x="431" y="353"/>
                </a:lnTo>
                <a:lnTo>
                  <a:pt x="398" y="313"/>
                </a:lnTo>
                <a:lnTo>
                  <a:pt x="398" y="313"/>
                </a:lnTo>
                <a:lnTo>
                  <a:pt x="393" y="304"/>
                </a:lnTo>
                <a:lnTo>
                  <a:pt x="388" y="295"/>
                </a:lnTo>
                <a:lnTo>
                  <a:pt x="379" y="275"/>
                </a:lnTo>
                <a:lnTo>
                  <a:pt x="375" y="266"/>
                </a:lnTo>
                <a:lnTo>
                  <a:pt x="369" y="257"/>
                </a:lnTo>
                <a:lnTo>
                  <a:pt x="364" y="249"/>
                </a:lnTo>
                <a:lnTo>
                  <a:pt x="358" y="244"/>
                </a:lnTo>
                <a:lnTo>
                  <a:pt x="358" y="244"/>
                </a:lnTo>
                <a:lnTo>
                  <a:pt x="344" y="236"/>
                </a:lnTo>
                <a:lnTo>
                  <a:pt x="334" y="231"/>
                </a:lnTo>
                <a:lnTo>
                  <a:pt x="322" y="223"/>
                </a:lnTo>
                <a:lnTo>
                  <a:pt x="306" y="211"/>
                </a:lnTo>
                <a:lnTo>
                  <a:pt x="306" y="211"/>
                </a:lnTo>
                <a:lnTo>
                  <a:pt x="277" y="185"/>
                </a:lnTo>
                <a:lnTo>
                  <a:pt x="266" y="173"/>
                </a:lnTo>
                <a:lnTo>
                  <a:pt x="241" y="171"/>
                </a:lnTo>
                <a:lnTo>
                  <a:pt x="241" y="171"/>
                </a:lnTo>
                <a:lnTo>
                  <a:pt x="246" y="157"/>
                </a:lnTo>
                <a:lnTo>
                  <a:pt x="252" y="137"/>
                </a:lnTo>
                <a:lnTo>
                  <a:pt x="252" y="137"/>
                </a:lnTo>
                <a:lnTo>
                  <a:pt x="255" y="128"/>
                </a:lnTo>
                <a:lnTo>
                  <a:pt x="256" y="125"/>
                </a:lnTo>
                <a:lnTo>
                  <a:pt x="256" y="125"/>
                </a:lnTo>
                <a:lnTo>
                  <a:pt x="260" y="127"/>
                </a:lnTo>
                <a:lnTo>
                  <a:pt x="264" y="127"/>
                </a:lnTo>
                <a:lnTo>
                  <a:pt x="266" y="125"/>
                </a:lnTo>
                <a:lnTo>
                  <a:pt x="267" y="123"/>
                </a:lnTo>
                <a:lnTo>
                  <a:pt x="267" y="123"/>
                </a:lnTo>
                <a:lnTo>
                  <a:pt x="269" y="106"/>
                </a:lnTo>
                <a:lnTo>
                  <a:pt x="271" y="96"/>
                </a:lnTo>
                <a:lnTo>
                  <a:pt x="269" y="94"/>
                </a:lnTo>
                <a:lnTo>
                  <a:pt x="269" y="93"/>
                </a:lnTo>
                <a:lnTo>
                  <a:pt x="269" y="93"/>
                </a:lnTo>
                <a:lnTo>
                  <a:pt x="266" y="91"/>
                </a:lnTo>
                <a:lnTo>
                  <a:pt x="263" y="91"/>
                </a:lnTo>
                <a:lnTo>
                  <a:pt x="263" y="91"/>
                </a:lnTo>
                <a:lnTo>
                  <a:pt x="264" y="74"/>
                </a:lnTo>
                <a:lnTo>
                  <a:pt x="263" y="61"/>
                </a:lnTo>
                <a:lnTo>
                  <a:pt x="262" y="54"/>
                </a:lnTo>
                <a:lnTo>
                  <a:pt x="260" y="50"/>
                </a:lnTo>
                <a:lnTo>
                  <a:pt x="260" y="50"/>
                </a:lnTo>
                <a:lnTo>
                  <a:pt x="248" y="33"/>
                </a:lnTo>
                <a:lnTo>
                  <a:pt x="241" y="23"/>
                </a:lnTo>
                <a:lnTo>
                  <a:pt x="231" y="14"/>
                </a:lnTo>
                <a:lnTo>
                  <a:pt x="231" y="14"/>
                </a:lnTo>
                <a:lnTo>
                  <a:pt x="223" y="8"/>
                </a:lnTo>
                <a:lnTo>
                  <a:pt x="217" y="4"/>
                </a:lnTo>
                <a:lnTo>
                  <a:pt x="210" y="3"/>
                </a:lnTo>
                <a:lnTo>
                  <a:pt x="210" y="3"/>
                </a:lnTo>
                <a:lnTo>
                  <a:pt x="205" y="2"/>
                </a:lnTo>
                <a:lnTo>
                  <a:pt x="189" y="0"/>
                </a:lnTo>
                <a:lnTo>
                  <a:pt x="180" y="0"/>
                </a:lnTo>
                <a:lnTo>
                  <a:pt x="171" y="2"/>
                </a:lnTo>
                <a:lnTo>
                  <a:pt x="162" y="4"/>
                </a:lnTo>
                <a:lnTo>
                  <a:pt x="154" y="7"/>
                </a:lnTo>
                <a:lnTo>
                  <a:pt x="154" y="7"/>
                </a:lnTo>
                <a:lnTo>
                  <a:pt x="147" y="12"/>
                </a:lnTo>
                <a:lnTo>
                  <a:pt x="141" y="19"/>
                </a:lnTo>
                <a:lnTo>
                  <a:pt x="137" y="25"/>
                </a:lnTo>
                <a:lnTo>
                  <a:pt x="133" y="32"/>
                </a:lnTo>
                <a:lnTo>
                  <a:pt x="126" y="44"/>
                </a:lnTo>
                <a:lnTo>
                  <a:pt x="125" y="49"/>
                </a:lnTo>
                <a:lnTo>
                  <a:pt x="125" y="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E3C9C1A4-5455-45D3-9A5B-F340306A0845}"/>
              </a:ext>
            </a:extLst>
          </p:cNvPr>
          <p:cNvSpPr>
            <a:spLocks/>
          </p:cNvSpPr>
          <p:nvPr/>
        </p:nvSpPr>
        <p:spPr bwMode="auto">
          <a:xfrm>
            <a:off x="2882770" y="4647099"/>
            <a:ext cx="411905" cy="1701428"/>
          </a:xfrm>
          <a:custGeom>
            <a:avLst/>
            <a:gdLst>
              <a:gd name="T0" fmla="*/ 32 w 222"/>
              <a:gd name="T1" fmla="*/ 74 h 917"/>
              <a:gd name="T2" fmla="*/ 25 w 222"/>
              <a:gd name="T3" fmla="*/ 89 h 917"/>
              <a:gd name="T4" fmla="*/ 32 w 222"/>
              <a:gd name="T5" fmla="*/ 100 h 917"/>
              <a:gd name="T6" fmla="*/ 35 w 222"/>
              <a:gd name="T7" fmla="*/ 122 h 917"/>
              <a:gd name="T8" fmla="*/ 42 w 222"/>
              <a:gd name="T9" fmla="*/ 135 h 917"/>
              <a:gd name="T10" fmla="*/ 76 w 222"/>
              <a:gd name="T11" fmla="*/ 152 h 917"/>
              <a:gd name="T12" fmla="*/ 62 w 222"/>
              <a:gd name="T13" fmla="*/ 180 h 917"/>
              <a:gd name="T14" fmla="*/ 25 w 222"/>
              <a:gd name="T15" fmla="*/ 267 h 917"/>
              <a:gd name="T16" fmla="*/ 28 w 222"/>
              <a:gd name="T17" fmla="*/ 300 h 917"/>
              <a:gd name="T18" fmla="*/ 34 w 222"/>
              <a:gd name="T19" fmla="*/ 381 h 917"/>
              <a:gd name="T20" fmla="*/ 18 w 222"/>
              <a:gd name="T21" fmla="*/ 432 h 917"/>
              <a:gd name="T22" fmla="*/ 25 w 222"/>
              <a:gd name="T23" fmla="*/ 440 h 917"/>
              <a:gd name="T24" fmla="*/ 1 w 222"/>
              <a:gd name="T25" fmla="*/ 504 h 917"/>
              <a:gd name="T26" fmla="*/ 5 w 222"/>
              <a:gd name="T27" fmla="*/ 528 h 917"/>
              <a:gd name="T28" fmla="*/ 17 w 222"/>
              <a:gd name="T29" fmla="*/ 531 h 917"/>
              <a:gd name="T30" fmla="*/ 18 w 222"/>
              <a:gd name="T31" fmla="*/ 691 h 917"/>
              <a:gd name="T32" fmla="*/ 22 w 222"/>
              <a:gd name="T33" fmla="*/ 781 h 917"/>
              <a:gd name="T34" fmla="*/ 27 w 222"/>
              <a:gd name="T35" fmla="*/ 838 h 917"/>
              <a:gd name="T36" fmla="*/ 50 w 222"/>
              <a:gd name="T37" fmla="*/ 854 h 917"/>
              <a:gd name="T38" fmla="*/ 65 w 222"/>
              <a:gd name="T39" fmla="*/ 878 h 917"/>
              <a:gd name="T40" fmla="*/ 38 w 222"/>
              <a:gd name="T41" fmla="*/ 888 h 917"/>
              <a:gd name="T42" fmla="*/ 24 w 222"/>
              <a:gd name="T43" fmla="*/ 895 h 917"/>
              <a:gd name="T44" fmla="*/ 30 w 222"/>
              <a:gd name="T45" fmla="*/ 906 h 917"/>
              <a:gd name="T46" fmla="*/ 24 w 222"/>
              <a:gd name="T47" fmla="*/ 910 h 917"/>
              <a:gd name="T48" fmla="*/ 52 w 222"/>
              <a:gd name="T49" fmla="*/ 916 h 917"/>
              <a:gd name="T50" fmla="*/ 142 w 222"/>
              <a:gd name="T51" fmla="*/ 912 h 917"/>
              <a:gd name="T52" fmla="*/ 152 w 222"/>
              <a:gd name="T53" fmla="*/ 902 h 917"/>
              <a:gd name="T54" fmla="*/ 158 w 222"/>
              <a:gd name="T55" fmla="*/ 896 h 917"/>
              <a:gd name="T56" fmla="*/ 167 w 222"/>
              <a:gd name="T57" fmla="*/ 881 h 917"/>
              <a:gd name="T58" fmla="*/ 164 w 222"/>
              <a:gd name="T59" fmla="*/ 865 h 917"/>
              <a:gd name="T60" fmla="*/ 156 w 222"/>
              <a:gd name="T61" fmla="*/ 860 h 917"/>
              <a:gd name="T62" fmla="*/ 165 w 222"/>
              <a:gd name="T63" fmla="*/ 846 h 917"/>
              <a:gd name="T64" fmla="*/ 158 w 222"/>
              <a:gd name="T65" fmla="*/ 702 h 917"/>
              <a:gd name="T66" fmla="*/ 157 w 222"/>
              <a:gd name="T67" fmla="*/ 608 h 917"/>
              <a:gd name="T68" fmla="*/ 152 w 222"/>
              <a:gd name="T69" fmla="*/ 535 h 917"/>
              <a:gd name="T70" fmla="*/ 164 w 222"/>
              <a:gd name="T71" fmla="*/ 535 h 917"/>
              <a:gd name="T72" fmla="*/ 180 w 222"/>
              <a:gd name="T73" fmla="*/ 514 h 917"/>
              <a:gd name="T74" fmla="*/ 173 w 222"/>
              <a:gd name="T75" fmla="*/ 462 h 917"/>
              <a:gd name="T76" fmla="*/ 164 w 222"/>
              <a:gd name="T77" fmla="*/ 424 h 917"/>
              <a:gd name="T78" fmla="*/ 181 w 222"/>
              <a:gd name="T79" fmla="*/ 413 h 917"/>
              <a:gd name="T80" fmla="*/ 220 w 222"/>
              <a:gd name="T81" fmla="*/ 396 h 917"/>
              <a:gd name="T82" fmla="*/ 187 w 222"/>
              <a:gd name="T83" fmla="*/ 349 h 917"/>
              <a:gd name="T84" fmla="*/ 180 w 222"/>
              <a:gd name="T85" fmla="*/ 315 h 917"/>
              <a:gd name="T86" fmla="*/ 206 w 222"/>
              <a:gd name="T87" fmla="*/ 304 h 917"/>
              <a:gd name="T88" fmla="*/ 210 w 222"/>
              <a:gd name="T89" fmla="*/ 270 h 917"/>
              <a:gd name="T90" fmla="*/ 215 w 222"/>
              <a:gd name="T91" fmla="*/ 269 h 917"/>
              <a:gd name="T92" fmla="*/ 218 w 222"/>
              <a:gd name="T93" fmla="*/ 247 h 917"/>
              <a:gd name="T94" fmla="*/ 200 w 222"/>
              <a:gd name="T95" fmla="*/ 209 h 917"/>
              <a:gd name="T96" fmla="*/ 176 w 222"/>
              <a:gd name="T97" fmla="*/ 216 h 917"/>
              <a:gd name="T98" fmla="*/ 168 w 222"/>
              <a:gd name="T99" fmla="*/ 168 h 917"/>
              <a:gd name="T100" fmla="*/ 153 w 222"/>
              <a:gd name="T101" fmla="*/ 139 h 917"/>
              <a:gd name="T102" fmla="*/ 132 w 222"/>
              <a:gd name="T103" fmla="*/ 135 h 917"/>
              <a:gd name="T104" fmla="*/ 135 w 222"/>
              <a:gd name="T105" fmla="*/ 110 h 917"/>
              <a:gd name="T106" fmla="*/ 151 w 222"/>
              <a:gd name="T107" fmla="*/ 110 h 917"/>
              <a:gd name="T108" fmla="*/ 187 w 222"/>
              <a:gd name="T109" fmla="*/ 106 h 917"/>
              <a:gd name="T110" fmla="*/ 200 w 222"/>
              <a:gd name="T111" fmla="*/ 75 h 917"/>
              <a:gd name="T112" fmla="*/ 191 w 222"/>
              <a:gd name="T113" fmla="*/ 47 h 917"/>
              <a:gd name="T114" fmla="*/ 168 w 222"/>
              <a:gd name="T115" fmla="*/ 33 h 917"/>
              <a:gd name="T116" fmla="*/ 122 w 222"/>
              <a:gd name="T117" fmla="*/ 11 h 917"/>
              <a:gd name="T118" fmla="*/ 95 w 222"/>
              <a:gd name="T119" fmla="*/ 0 h 917"/>
              <a:gd name="T120" fmla="*/ 50 w 222"/>
              <a:gd name="T121" fmla="*/ 9 h 917"/>
              <a:gd name="T122" fmla="*/ 32 w 222"/>
              <a:gd name="T123" fmla="*/ 23 h 917"/>
              <a:gd name="T124" fmla="*/ 25 w 222"/>
              <a:gd name="T125" fmla="*/ 33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2" h="917">
                <a:moveTo>
                  <a:pt x="30" y="46"/>
                </a:moveTo>
                <a:lnTo>
                  <a:pt x="30" y="46"/>
                </a:lnTo>
                <a:lnTo>
                  <a:pt x="30" y="58"/>
                </a:lnTo>
                <a:lnTo>
                  <a:pt x="30" y="66"/>
                </a:lnTo>
                <a:lnTo>
                  <a:pt x="32" y="74"/>
                </a:lnTo>
                <a:lnTo>
                  <a:pt x="32" y="74"/>
                </a:lnTo>
                <a:lnTo>
                  <a:pt x="32" y="75"/>
                </a:lnTo>
                <a:lnTo>
                  <a:pt x="32" y="79"/>
                </a:lnTo>
                <a:lnTo>
                  <a:pt x="28" y="85"/>
                </a:lnTo>
                <a:lnTo>
                  <a:pt x="25" y="89"/>
                </a:lnTo>
                <a:lnTo>
                  <a:pt x="24" y="92"/>
                </a:lnTo>
                <a:lnTo>
                  <a:pt x="24" y="92"/>
                </a:lnTo>
                <a:lnTo>
                  <a:pt x="28" y="97"/>
                </a:lnTo>
                <a:lnTo>
                  <a:pt x="32" y="100"/>
                </a:lnTo>
                <a:lnTo>
                  <a:pt x="32" y="100"/>
                </a:lnTo>
                <a:lnTo>
                  <a:pt x="34" y="106"/>
                </a:lnTo>
                <a:lnTo>
                  <a:pt x="35" y="112"/>
                </a:lnTo>
                <a:lnTo>
                  <a:pt x="35" y="112"/>
                </a:lnTo>
                <a:lnTo>
                  <a:pt x="35" y="115"/>
                </a:lnTo>
                <a:lnTo>
                  <a:pt x="35" y="122"/>
                </a:lnTo>
                <a:lnTo>
                  <a:pt x="36" y="129"/>
                </a:lnTo>
                <a:lnTo>
                  <a:pt x="38" y="132"/>
                </a:lnTo>
                <a:lnTo>
                  <a:pt x="39" y="134"/>
                </a:lnTo>
                <a:lnTo>
                  <a:pt x="39" y="134"/>
                </a:lnTo>
                <a:lnTo>
                  <a:pt x="42" y="135"/>
                </a:lnTo>
                <a:lnTo>
                  <a:pt x="46" y="136"/>
                </a:lnTo>
                <a:lnTo>
                  <a:pt x="56" y="136"/>
                </a:lnTo>
                <a:lnTo>
                  <a:pt x="69" y="135"/>
                </a:lnTo>
                <a:lnTo>
                  <a:pt x="76" y="152"/>
                </a:lnTo>
                <a:lnTo>
                  <a:pt x="76" y="152"/>
                </a:lnTo>
                <a:lnTo>
                  <a:pt x="73" y="159"/>
                </a:lnTo>
                <a:lnTo>
                  <a:pt x="69" y="167"/>
                </a:lnTo>
                <a:lnTo>
                  <a:pt x="65" y="174"/>
                </a:lnTo>
                <a:lnTo>
                  <a:pt x="65" y="174"/>
                </a:lnTo>
                <a:lnTo>
                  <a:pt x="62" y="180"/>
                </a:lnTo>
                <a:lnTo>
                  <a:pt x="57" y="190"/>
                </a:lnTo>
                <a:lnTo>
                  <a:pt x="47" y="215"/>
                </a:lnTo>
                <a:lnTo>
                  <a:pt x="30" y="258"/>
                </a:lnTo>
                <a:lnTo>
                  <a:pt x="30" y="258"/>
                </a:lnTo>
                <a:lnTo>
                  <a:pt x="25" y="267"/>
                </a:lnTo>
                <a:lnTo>
                  <a:pt x="23" y="274"/>
                </a:lnTo>
                <a:lnTo>
                  <a:pt x="22" y="281"/>
                </a:lnTo>
                <a:lnTo>
                  <a:pt x="24" y="290"/>
                </a:lnTo>
                <a:lnTo>
                  <a:pt x="24" y="290"/>
                </a:lnTo>
                <a:lnTo>
                  <a:pt x="28" y="300"/>
                </a:lnTo>
                <a:lnTo>
                  <a:pt x="29" y="313"/>
                </a:lnTo>
                <a:lnTo>
                  <a:pt x="32" y="332"/>
                </a:lnTo>
                <a:lnTo>
                  <a:pt x="32" y="332"/>
                </a:lnTo>
                <a:lnTo>
                  <a:pt x="34" y="362"/>
                </a:lnTo>
                <a:lnTo>
                  <a:pt x="34" y="381"/>
                </a:lnTo>
                <a:lnTo>
                  <a:pt x="34" y="395"/>
                </a:lnTo>
                <a:lnTo>
                  <a:pt x="34" y="395"/>
                </a:lnTo>
                <a:lnTo>
                  <a:pt x="29" y="407"/>
                </a:lnTo>
                <a:lnTo>
                  <a:pt x="23" y="420"/>
                </a:lnTo>
                <a:lnTo>
                  <a:pt x="18" y="432"/>
                </a:lnTo>
                <a:lnTo>
                  <a:pt x="18" y="436"/>
                </a:lnTo>
                <a:lnTo>
                  <a:pt x="18" y="437"/>
                </a:lnTo>
                <a:lnTo>
                  <a:pt x="18" y="437"/>
                </a:lnTo>
                <a:lnTo>
                  <a:pt x="24" y="439"/>
                </a:lnTo>
                <a:lnTo>
                  <a:pt x="25" y="440"/>
                </a:lnTo>
                <a:lnTo>
                  <a:pt x="25" y="440"/>
                </a:lnTo>
                <a:lnTo>
                  <a:pt x="10" y="481"/>
                </a:lnTo>
                <a:lnTo>
                  <a:pt x="10" y="481"/>
                </a:lnTo>
                <a:lnTo>
                  <a:pt x="4" y="496"/>
                </a:lnTo>
                <a:lnTo>
                  <a:pt x="1" y="504"/>
                </a:lnTo>
                <a:lnTo>
                  <a:pt x="0" y="510"/>
                </a:lnTo>
                <a:lnTo>
                  <a:pt x="0" y="510"/>
                </a:lnTo>
                <a:lnTo>
                  <a:pt x="1" y="518"/>
                </a:lnTo>
                <a:lnTo>
                  <a:pt x="3" y="524"/>
                </a:lnTo>
                <a:lnTo>
                  <a:pt x="5" y="528"/>
                </a:lnTo>
                <a:lnTo>
                  <a:pt x="7" y="531"/>
                </a:lnTo>
                <a:lnTo>
                  <a:pt x="7" y="531"/>
                </a:lnTo>
                <a:lnTo>
                  <a:pt x="13" y="531"/>
                </a:lnTo>
                <a:lnTo>
                  <a:pt x="17" y="531"/>
                </a:lnTo>
                <a:lnTo>
                  <a:pt x="17" y="531"/>
                </a:lnTo>
                <a:lnTo>
                  <a:pt x="18" y="588"/>
                </a:lnTo>
                <a:lnTo>
                  <a:pt x="19" y="636"/>
                </a:lnTo>
                <a:lnTo>
                  <a:pt x="18" y="676"/>
                </a:lnTo>
                <a:lnTo>
                  <a:pt x="18" y="676"/>
                </a:lnTo>
                <a:lnTo>
                  <a:pt x="18" y="691"/>
                </a:lnTo>
                <a:lnTo>
                  <a:pt x="19" y="706"/>
                </a:lnTo>
                <a:lnTo>
                  <a:pt x="21" y="731"/>
                </a:lnTo>
                <a:lnTo>
                  <a:pt x="23" y="755"/>
                </a:lnTo>
                <a:lnTo>
                  <a:pt x="23" y="767"/>
                </a:lnTo>
                <a:lnTo>
                  <a:pt x="22" y="781"/>
                </a:lnTo>
                <a:lnTo>
                  <a:pt x="22" y="781"/>
                </a:lnTo>
                <a:lnTo>
                  <a:pt x="22" y="805"/>
                </a:lnTo>
                <a:lnTo>
                  <a:pt x="22" y="823"/>
                </a:lnTo>
                <a:lnTo>
                  <a:pt x="24" y="835"/>
                </a:lnTo>
                <a:lnTo>
                  <a:pt x="27" y="838"/>
                </a:lnTo>
                <a:lnTo>
                  <a:pt x="28" y="841"/>
                </a:lnTo>
                <a:lnTo>
                  <a:pt x="28" y="841"/>
                </a:lnTo>
                <a:lnTo>
                  <a:pt x="33" y="846"/>
                </a:lnTo>
                <a:lnTo>
                  <a:pt x="41" y="849"/>
                </a:lnTo>
                <a:lnTo>
                  <a:pt x="50" y="854"/>
                </a:lnTo>
                <a:lnTo>
                  <a:pt x="91" y="857"/>
                </a:lnTo>
                <a:lnTo>
                  <a:pt x="93" y="865"/>
                </a:lnTo>
                <a:lnTo>
                  <a:pt x="93" y="865"/>
                </a:lnTo>
                <a:lnTo>
                  <a:pt x="82" y="870"/>
                </a:lnTo>
                <a:lnTo>
                  <a:pt x="65" y="878"/>
                </a:lnTo>
                <a:lnTo>
                  <a:pt x="65" y="878"/>
                </a:lnTo>
                <a:lnTo>
                  <a:pt x="57" y="882"/>
                </a:lnTo>
                <a:lnTo>
                  <a:pt x="47" y="884"/>
                </a:lnTo>
                <a:lnTo>
                  <a:pt x="38" y="888"/>
                </a:lnTo>
                <a:lnTo>
                  <a:pt x="38" y="888"/>
                </a:lnTo>
                <a:lnTo>
                  <a:pt x="32" y="889"/>
                </a:lnTo>
                <a:lnTo>
                  <a:pt x="27" y="892"/>
                </a:lnTo>
                <a:lnTo>
                  <a:pt x="25" y="893"/>
                </a:lnTo>
                <a:lnTo>
                  <a:pt x="24" y="895"/>
                </a:lnTo>
                <a:lnTo>
                  <a:pt x="24" y="895"/>
                </a:lnTo>
                <a:lnTo>
                  <a:pt x="24" y="896"/>
                </a:lnTo>
                <a:lnTo>
                  <a:pt x="24" y="899"/>
                </a:lnTo>
                <a:lnTo>
                  <a:pt x="25" y="902"/>
                </a:lnTo>
                <a:lnTo>
                  <a:pt x="30" y="906"/>
                </a:lnTo>
                <a:lnTo>
                  <a:pt x="30" y="906"/>
                </a:lnTo>
                <a:lnTo>
                  <a:pt x="27" y="905"/>
                </a:lnTo>
                <a:lnTo>
                  <a:pt x="25" y="905"/>
                </a:lnTo>
                <a:lnTo>
                  <a:pt x="24" y="906"/>
                </a:lnTo>
                <a:lnTo>
                  <a:pt x="24" y="906"/>
                </a:lnTo>
                <a:lnTo>
                  <a:pt x="24" y="910"/>
                </a:lnTo>
                <a:lnTo>
                  <a:pt x="25" y="911"/>
                </a:lnTo>
                <a:lnTo>
                  <a:pt x="30" y="913"/>
                </a:lnTo>
                <a:lnTo>
                  <a:pt x="30" y="913"/>
                </a:lnTo>
                <a:lnTo>
                  <a:pt x="39" y="914"/>
                </a:lnTo>
                <a:lnTo>
                  <a:pt x="52" y="916"/>
                </a:lnTo>
                <a:lnTo>
                  <a:pt x="73" y="917"/>
                </a:lnTo>
                <a:lnTo>
                  <a:pt x="73" y="917"/>
                </a:lnTo>
                <a:lnTo>
                  <a:pt x="129" y="913"/>
                </a:lnTo>
                <a:lnTo>
                  <a:pt x="129" y="913"/>
                </a:lnTo>
                <a:lnTo>
                  <a:pt x="142" y="912"/>
                </a:lnTo>
                <a:lnTo>
                  <a:pt x="148" y="911"/>
                </a:lnTo>
                <a:lnTo>
                  <a:pt x="152" y="910"/>
                </a:lnTo>
                <a:lnTo>
                  <a:pt x="152" y="910"/>
                </a:lnTo>
                <a:lnTo>
                  <a:pt x="152" y="906"/>
                </a:lnTo>
                <a:lnTo>
                  <a:pt x="152" y="902"/>
                </a:lnTo>
                <a:lnTo>
                  <a:pt x="152" y="896"/>
                </a:lnTo>
                <a:lnTo>
                  <a:pt x="152" y="896"/>
                </a:lnTo>
                <a:lnTo>
                  <a:pt x="153" y="896"/>
                </a:lnTo>
                <a:lnTo>
                  <a:pt x="157" y="898"/>
                </a:lnTo>
                <a:lnTo>
                  <a:pt x="158" y="896"/>
                </a:lnTo>
                <a:lnTo>
                  <a:pt x="161" y="895"/>
                </a:lnTo>
                <a:lnTo>
                  <a:pt x="163" y="893"/>
                </a:lnTo>
                <a:lnTo>
                  <a:pt x="164" y="889"/>
                </a:lnTo>
                <a:lnTo>
                  <a:pt x="164" y="889"/>
                </a:lnTo>
                <a:lnTo>
                  <a:pt x="167" y="881"/>
                </a:lnTo>
                <a:lnTo>
                  <a:pt x="168" y="873"/>
                </a:lnTo>
                <a:lnTo>
                  <a:pt x="167" y="867"/>
                </a:lnTo>
                <a:lnTo>
                  <a:pt x="165" y="866"/>
                </a:lnTo>
                <a:lnTo>
                  <a:pt x="164" y="865"/>
                </a:lnTo>
                <a:lnTo>
                  <a:pt x="164" y="865"/>
                </a:lnTo>
                <a:lnTo>
                  <a:pt x="157" y="863"/>
                </a:lnTo>
                <a:lnTo>
                  <a:pt x="155" y="861"/>
                </a:lnTo>
                <a:lnTo>
                  <a:pt x="155" y="860"/>
                </a:lnTo>
                <a:lnTo>
                  <a:pt x="156" y="860"/>
                </a:lnTo>
                <a:lnTo>
                  <a:pt x="156" y="860"/>
                </a:lnTo>
                <a:lnTo>
                  <a:pt x="161" y="858"/>
                </a:lnTo>
                <a:lnTo>
                  <a:pt x="163" y="857"/>
                </a:lnTo>
                <a:lnTo>
                  <a:pt x="163" y="857"/>
                </a:lnTo>
                <a:lnTo>
                  <a:pt x="164" y="853"/>
                </a:lnTo>
                <a:lnTo>
                  <a:pt x="165" y="846"/>
                </a:lnTo>
                <a:lnTo>
                  <a:pt x="167" y="830"/>
                </a:lnTo>
                <a:lnTo>
                  <a:pt x="167" y="805"/>
                </a:lnTo>
                <a:lnTo>
                  <a:pt x="167" y="805"/>
                </a:lnTo>
                <a:lnTo>
                  <a:pt x="163" y="760"/>
                </a:lnTo>
                <a:lnTo>
                  <a:pt x="158" y="702"/>
                </a:lnTo>
                <a:lnTo>
                  <a:pt x="155" y="649"/>
                </a:lnTo>
                <a:lnTo>
                  <a:pt x="155" y="629"/>
                </a:lnTo>
                <a:lnTo>
                  <a:pt x="156" y="618"/>
                </a:lnTo>
                <a:lnTo>
                  <a:pt x="156" y="618"/>
                </a:lnTo>
                <a:lnTo>
                  <a:pt x="157" y="608"/>
                </a:lnTo>
                <a:lnTo>
                  <a:pt x="157" y="597"/>
                </a:lnTo>
                <a:lnTo>
                  <a:pt x="155" y="569"/>
                </a:lnTo>
                <a:lnTo>
                  <a:pt x="152" y="545"/>
                </a:lnTo>
                <a:lnTo>
                  <a:pt x="152" y="538"/>
                </a:lnTo>
                <a:lnTo>
                  <a:pt x="152" y="535"/>
                </a:lnTo>
                <a:lnTo>
                  <a:pt x="152" y="535"/>
                </a:lnTo>
                <a:lnTo>
                  <a:pt x="153" y="535"/>
                </a:lnTo>
                <a:lnTo>
                  <a:pt x="156" y="535"/>
                </a:lnTo>
                <a:lnTo>
                  <a:pt x="159" y="535"/>
                </a:lnTo>
                <a:lnTo>
                  <a:pt x="164" y="535"/>
                </a:lnTo>
                <a:lnTo>
                  <a:pt x="168" y="533"/>
                </a:lnTo>
                <a:lnTo>
                  <a:pt x="173" y="530"/>
                </a:lnTo>
                <a:lnTo>
                  <a:pt x="176" y="524"/>
                </a:lnTo>
                <a:lnTo>
                  <a:pt x="180" y="514"/>
                </a:lnTo>
                <a:lnTo>
                  <a:pt x="180" y="514"/>
                </a:lnTo>
                <a:lnTo>
                  <a:pt x="180" y="509"/>
                </a:lnTo>
                <a:lnTo>
                  <a:pt x="181" y="502"/>
                </a:lnTo>
                <a:lnTo>
                  <a:pt x="180" y="489"/>
                </a:lnTo>
                <a:lnTo>
                  <a:pt x="176" y="475"/>
                </a:lnTo>
                <a:lnTo>
                  <a:pt x="173" y="462"/>
                </a:lnTo>
                <a:lnTo>
                  <a:pt x="165" y="440"/>
                </a:lnTo>
                <a:lnTo>
                  <a:pt x="161" y="432"/>
                </a:lnTo>
                <a:lnTo>
                  <a:pt x="161" y="432"/>
                </a:lnTo>
                <a:lnTo>
                  <a:pt x="162" y="430"/>
                </a:lnTo>
                <a:lnTo>
                  <a:pt x="164" y="424"/>
                </a:lnTo>
                <a:lnTo>
                  <a:pt x="167" y="421"/>
                </a:lnTo>
                <a:lnTo>
                  <a:pt x="170" y="418"/>
                </a:lnTo>
                <a:lnTo>
                  <a:pt x="175" y="415"/>
                </a:lnTo>
                <a:lnTo>
                  <a:pt x="181" y="413"/>
                </a:lnTo>
                <a:lnTo>
                  <a:pt x="181" y="413"/>
                </a:lnTo>
                <a:lnTo>
                  <a:pt x="197" y="410"/>
                </a:lnTo>
                <a:lnTo>
                  <a:pt x="210" y="405"/>
                </a:lnTo>
                <a:lnTo>
                  <a:pt x="216" y="403"/>
                </a:lnTo>
                <a:lnTo>
                  <a:pt x="218" y="399"/>
                </a:lnTo>
                <a:lnTo>
                  <a:pt x="220" y="396"/>
                </a:lnTo>
                <a:lnTo>
                  <a:pt x="218" y="391"/>
                </a:lnTo>
                <a:lnTo>
                  <a:pt x="218" y="391"/>
                </a:lnTo>
                <a:lnTo>
                  <a:pt x="200" y="367"/>
                </a:lnTo>
                <a:lnTo>
                  <a:pt x="187" y="349"/>
                </a:lnTo>
                <a:lnTo>
                  <a:pt x="187" y="349"/>
                </a:lnTo>
                <a:lnTo>
                  <a:pt x="183" y="340"/>
                </a:lnTo>
                <a:lnTo>
                  <a:pt x="180" y="329"/>
                </a:lnTo>
                <a:lnTo>
                  <a:pt x="176" y="314"/>
                </a:lnTo>
                <a:lnTo>
                  <a:pt x="176" y="314"/>
                </a:lnTo>
                <a:lnTo>
                  <a:pt x="180" y="315"/>
                </a:lnTo>
                <a:lnTo>
                  <a:pt x="186" y="315"/>
                </a:lnTo>
                <a:lnTo>
                  <a:pt x="191" y="315"/>
                </a:lnTo>
                <a:lnTo>
                  <a:pt x="197" y="314"/>
                </a:lnTo>
                <a:lnTo>
                  <a:pt x="203" y="310"/>
                </a:lnTo>
                <a:lnTo>
                  <a:pt x="206" y="304"/>
                </a:lnTo>
                <a:lnTo>
                  <a:pt x="208" y="300"/>
                </a:lnTo>
                <a:lnTo>
                  <a:pt x="209" y="296"/>
                </a:lnTo>
                <a:lnTo>
                  <a:pt x="209" y="296"/>
                </a:lnTo>
                <a:lnTo>
                  <a:pt x="210" y="279"/>
                </a:lnTo>
                <a:lnTo>
                  <a:pt x="210" y="270"/>
                </a:lnTo>
                <a:lnTo>
                  <a:pt x="210" y="266"/>
                </a:lnTo>
                <a:lnTo>
                  <a:pt x="209" y="264"/>
                </a:lnTo>
                <a:lnTo>
                  <a:pt x="209" y="264"/>
                </a:lnTo>
                <a:lnTo>
                  <a:pt x="212" y="267"/>
                </a:lnTo>
                <a:lnTo>
                  <a:pt x="215" y="269"/>
                </a:lnTo>
                <a:lnTo>
                  <a:pt x="218" y="270"/>
                </a:lnTo>
                <a:lnTo>
                  <a:pt x="221" y="269"/>
                </a:lnTo>
                <a:lnTo>
                  <a:pt x="222" y="266"/>
                </a:lnTo>
                <a:lnTo>
                  <a:pt x="221" y="259"/>
                </a:lnTo>
                <a:lnTo>
                  <a:pt x="218" y="247"/>
                </a:lnTo>
                <a:lnTo>
                  <a:pt x="218" y="247"/>
                </a:lnTo>
                <a:lnTo>
                  <a:pt x="211" y="226"/>
                </a:lnTo>
                <a:lnTo>
                  <a:pt x="205" y="214"/>
                </a:lnTo>
                <a:lnTo>
                  <a:pt x="203" y="210"/>
                </a:lnTo>
                <a:lnTo>
                  <a:pt x="200" y="209"/>
                </a:lnTo>
                <a:lnTo>
                  <a:pt x="199" y="208"/>
                </a:lnTo>
                <a:lnTo>
                  <a:pt x="196" y="208"/>
                </a:lnTo>
                <a:lnTo>
                  <a:pt x="196" y="208"/>
                </a:lnTo>
                <a:lnTo>
                  <a:pt x="188" y="210"/>
                </a:lnTo>
                <a:lnTo>
                  <a:pt x="176" y="216"/>
                </a:lnTo>
                <a:lnTo>
                  <a:pt x="163" y="225"/>
                </a:lnTo>
                <a:lnTo>
                  <a:pt x="163" y="225"/>
                </a:lnTo>
                <a:lnTo>
                  <a:pt x="165" y="198"/>
                </a:lnTo>
                <a:lnTo>
                  <a:pt x="168" y="176"/>
                </a:lnTo>
                <a:lnTo>
                  <a:pt x="168" y="168"/>
                </a:lnTo>
                <a:lnTo>
                  <a:pt x="167" y="162"/>
                </a:lnTo>
                <a:lnTo>
                  <a:pt x="167" y="162"/>
                </a:lnTo>
                <a:lnTo>
                  <a:pt x="163" y="152"/>
                </a:lnTo>
                <a:lnTo>
                  <a:pt x="158" y="145"/>
                </a:lnTo>
                <a:lnTo>
                  <a:pt x="153" y="139"/>
                </a:lnTo>
                <a:lnTo>
                  <a:pt x="148" y="135"/>
                </a:lnTo>
                <a:lnTo>
                  <a:pt x="148" y="135"/>
                </a:lnTo>
                <a:lnTo>
                  <a:pt x="142" y="135"/>
                </a:lnTo>
                <a:lnTo>
                  <a:pt x="138" y="135"/>
                </a:lnTo>
                <a:lnTo>
                  <a:pt x="132" y="135"/>
                </a:lnTo>
                <a:lnTo>
                  <a:pt x="122" y="114"/>
                </a:lnTo>
                <a:lnTo>
                  <a:pt x="122" y="114"/>
                </a:lnTo>
                <a:lnTo>
                  <a:pt x="127" y="112"/>
                </a:lnTo>
                <a:lnTo>
                  <a:pt x="132" y="111"/>
                </a:lnTo>
                <a:lnTo>
                  <a:pt x="135" y="110"/>
                </a:lnTo>
                <a:lnTo>
                  <a:pt x="135" y="110"/>
                </a:lnTo>
                <a:lnTo>
                  <a:pt x="142" y="105"/>
                </a:lnTo>
                <a:lnTo>
                  <a:pt x="142" y="105"/>
                </a:lnTo>
                <a:lnTo>
                  <a:pt x="146" y="107"/>
                </a:lnTo>
                <a:lnTo>
                  <a:pt x="151" y="110"/>
                </a:lnTo>
                <a:lnTo>
                  <a:pt x="157" y="112"/>
                </a:lnTo>
                <a:lnTo>
                  <a:pt x="163" y="114"/>
                </a:lnTo>
                <a:lnTo>
                  <a:pt x="171" y="114"/>
                </a:lnTo>
                <a:lnTo>
                  <a:pt x="179" y="111"/>
                </a:lnTo>
                <a:lnTo>
                  <a:pt x="187" y="106"/>
                </a:lnTo>
                <a:lnTo>
                  <a:pt x="187" y="106"/>
                </a:lnTo>
                <a:lnTo>
                  <a:pt x="193" y="99"/>
                </a:lnTo>
                <a:lnTo>
                  <a:pt x="198" y="91"/>
                </a:lnTo>
                <a:lnTo>
                  <a:pt x="200" y="83"/>
                </a:lnTo>
                <a:lnTo>
                  <a:pt x="200" y="75"/>
                </a:lnTo>
                <a:lnTo>
                  <a:pt x="199" y="66"/>
                </a:lnTo>
                <a:lnTo>
                  <a:pt x="197" y="59"/>
                </a:lnTo>
                <a:lnTo>
                  <a:pt x="194" y="53"/>
                </a:lnTo>
                <a:lnTo>
                  <a:pt x="191" y="47"/>
                </a:lnTo>
                <a:lnTo>
                  <a:pt x="191" y="47"/>
                </a:lnTo>
                <a:lnTo>
                  <a:pt x="183" y="40"/>
                </a:lnTo>
                <a:lnTo>
                  <a:pt x="176" y="35"/>
                </a:lnTo>
                <a:lnTo>
                  <a:pt x="171" y="33"/>
                </a:lnTo>
                <a:lnTo>
                  <a:pt x="168" y="33"/>
                </a:lnTo>
                <a:lnTo>
                  <a:pt x="168" y="33"/>
                </a:lnTo>
                <a:lnTo>
                  <a:pt x="159" y="33"/>
                </a:lnTo>
                <a:lnTo>
                  <a:pt x="152" y="33"/>
                </a:lnTo>
                <a:lnTo>
                  <a:pt x="152" y="33"/>
                </a:lnTo>
                <a:lnTo>
                  <a:pt x="144" y="27"/>
                </a:lnTo>
                <a:lnTo>
                  <a:pt x="122" y="11"/>
                </a:lnTo>
                <a:lnTo>
                  <a:pt x="122" y="11"/>
                </a:lnTo>
                <a:lnTo>
                  <a:pt x="116" y="6"/>
                </a:lnTo>
                <a:lnTo>
                  <a:pt x="109" y="4"/>
                </a:lnTo>
                <a:lnTo>
                  <a:pt x="101" y="1"/>
                </a:lnTo>
                <a:lnTo>
                  <a:pt x="95" y="0"/>
                </a:lnTo>
                <a:lnTo>
                  <a:pt x="82" y="0"/>
                </a:lnTo>
                <a:lnTo>
                  <a:pt x="70" y="1"/>
                </a:lnTo>
                <a:lnTo>
                  <a:pt x="70" y="1"/>
                </a:lnTo>
                <a:lnTo>
                  <a:pt x="60" y="5"/>
                </a:lnTo>
                <a:lnTo>
                  <a:pt x="50" y="9"/>
                </a:lnTo>
                <a:lnTo>
                  <a:pt x="39" y="15"/>
                </a:lnTo>
                <a:lnTo>
                  <a:pt x="39" y="15"/>
                </a:lnTo>
                <a:lnTo>
                  <a:pt x="36" y="18"/>
                </a:lnTo>
                <a:lnTo>
                  <a:pt x="34" y="22"/>
                </a:lnTo>
                <a:lnTo>
                  <a:pt x="32" y="23"/>
                </a:lnTo>
                <a:lnTo>
                  <a:pt x="32" y="23"/>
                </a:lnTo>
                <a:lnTo>
                  <a:pt x="29" y="25"/>
                </a:lnTo>
                <a:lnTo>
                  <a:pt x="28" y="28"/>
                </a:lnTo>
                <a:lnTo>
                  <a:pt x="25" y="33"/>
                </a:lnTo>
                <a:lnTo>
                  <a:pt x="25" y="33"/>
                </a:lnTo>
                <a:lnTo>
                  <a:pt x="25" y="36"/>
                </a:lnTo>
                <a:lnTo>
                  <a:pt x="25" y="39"/>
                </a:lnTo>
                <a:lnTo>
                  <a:pt x="30" y="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8">
            <a:extLst>
              <a:ext uri="{FF2B5EF4-FFF2-40B4-BE49-F238E27FC236}">
                <a16:creationId xmlns:a16="http://schemas.microsoft.com/office/drawing/2014/main" id="{9423D214-7554-4E48-B720-180473FD17E0}"/>
              </a:ext>
            </a:extLst>
          </p:cNvPr>
          <p:cNvSpPr>
            <a:spLocks/>
          </p:cNvSpPr>
          <p:nvPr/>
        </p:nvSpPr>
        <p:spPr bwMode="auto">
          <a:xfrm>
            <a:off x="8438761" y="2723252"/>
            <a:ext cx="468076" cy="1631065"/>
          </a:xfrm>
          <a:custGeom>
            <a:avLst/>
            <a:gdLst>
              <a:gd name="T0" fmla="*/ 126 w 260"/>
              <a:gd name="T1" fmla="*/ 2 h 906"/>
              <a:gd name="T2" fmla="*/ 96 w 260"/>
              <a:gd name="T3" fmla="*/ 2 h 906"/>
              <a:gd name="T4" fmla="*/ 71 w 260"/>
              <a:gd name="T5" fmla="*/ 32 h 906"/>
              <a:gd name="T6" fmla="*/ 68 w 260"/>
              <a:gd name="T7" fmla="*/ 52 h 906"/>
              <a:gd name="T8" fmla="*/ 48 w 260"/>
              <a:gd name="T9" fmla="*/ 59 h 906"/>
              <a:gd name="T10" fmla="*/ 48 w 260"/>
              <a:gd name="T11" fmla="*/ 87 h 906"/>
              <a:gd name="T12" fmla="*/ 58 w 260"/>
              <a:gd name="T13" fmla="*/ 99 h 906"/>
              <a:gd name="T14" fmla="*/ 71 w 260"/>
              <a:gd name="T15" fmla="*/ 108 h 906"/>
              <a:gd name="T16" fmla="*/ 61 w 260"/>
              <a:gd name="T17" fmla="*/ 123 h 906"/>
              <a:gd name="T18" fmla="*/ 43 w 260"/>
              <a:gd name="T19" fmla="*/ 146 h 906"/>
              <a:gd name="T20" fmla="*/ 43 w 260"/>
              <a:gd name="T21" fmla="*/ 182 h 906"/>
              <a:gd name="T22" fmla="*/ 21 w 260"/>
              <a:gd name="T23" fmla="*/ 213 h 906"/>
              <a:gd name="T24" fmla="*/ 3 w 260"/>
              <a:gd name="T25" fmla="*/ 231 h 906"/>
              <a:gd name="T26" fmla="*/ 7 w 260"/>
              <a:gd name="T27" fmla="*/ 272 h 906"/>
              <a:gd name="T28" fmla="*/ 24 w 260"/>
              <a:gd name="T29" fmla="*/ 283 h 906"/>
              <a:gd name="T30" fmla="*/ 30 w 260"/>
              <a:gd name="T31" fmla="*/ 318 h 906"/>
              <a:gd name="T32" fmla="*/ 39 w 260"/>
              <a:gd name="T33" fmla="*/ 377 h 906"/>
              <a:gd name="T34" fmla="*/ 50 w 260"/>
              <a:gd name="T35" fmla="*/ 465 h 906"/>
              <a:gd name="T36" fmla="*/ 49 w 260"/>
              <a:gd name="T37" fmla="*/ 600 h 906"/>
              <a:gd name="T38" fmla="*/ 39 w 260"/>
              <a:gd name="T39" fmla="*/ 763 h 906"/>
              <a:gd name="T40" fmla="*/ 58 w 260"/>
              <a:gd name="T41" fmla="*/ 877 h 906"/>
              <a:gd name="T42" fmla="*/ 53 w 260"/>
              <a:gd name="T43" fmla="*/ 903 h 906"/>
              <a:gd name="T44" fmla="*/ 138 w 260"/>
              <a:gd name="T45" fmla="*/ 903 h 906"/>
              <a:gd name="T46" fmla="*/ 171 w 260"/>
              <a:gd name="T47" fmla="*/ 897 h 906"/>
              <a:gd name="T48" fmla="*/ 197 w 260"/>
              <a:gd name="T49" fmla="*/ 892 h 906"/>
              <a:gd name="T50" fmla="*/ 191 w 260"/>
              <a:gd name="T51" fmla="*/ 874 h 906"/>
              <a:gd name="T52" fmla="*/ 136 w 260"/>
              <a:gd name="T53" fmla="*/ 854 h 906"/>
              <a:gd name="T54" fmla="*/ 115 w 260"/>
              <a:gd name="T55" fmla="*/ 840 h 906"/>
              <a:gd name="T56" fmla="*/ 193 w 260"/>
              <a:gd name="T57" fmla="*/ 681 h 906"/>
              <a:gd name="T58" fmla="*/ 201 w 260"/>
              <a:gd name="T59" fmla="*/ 429 h 906"/>
              <a:gd name="T60" fmla="*/ 214 w 260"/>
              <a:gd name="T61" fmla="*/ 413 h 906"/>
              <a:gd name="T62" fmla="*/ 242 w 260"/>
              <a:gd name="T63" fmla="*/ 380 h 906"/>
              <a:gd name="T64" fmla="*/ 260 w 260"/>
              <a:gd name="T65" fmla="*/ 359 h 906"/>
              <a:gd name="T66" fmla="*/ 222 w 260"/>
              <a:gd name="T67" fmla="*/ 307 h 906"/>
              <a:gd name="T68" fmla="*/ 188 w 260"/>
              <a:gd name="T69" fmla="*/ 229 h 906"/>
              <a:gd name="T70" fmla="*/ 216 w 260"/>
              <a:gd name="T71" fmla="*/ 185 h 906"/>
              <a:gd name="T72" fmla="*/ 234 w 260"/>
              <a:gd name="T73" fmla="*/ 163 h 906"/>
              <a:gd name="T74" fmla="*/ 252 w 260"/>
              <a:gd name="T75" fmla="*/ 142 h 906"/>
              <a:gd name="T76" fmla="*/ 224 w 260"/>
              <a:gd name="T77" fmla="*/ 159 h 906"/>
              <a:gd name="T78" fmla="*/ 247 w 260"/>
              <a:gd name="T79" fmla="*/ 128 h 906"/>
              <a:gd name="T80" fmla="*/ 219 w 260"/>
              <a:gd name="T81" fmla="*/ 146 h 906"/>
              <a:gd name="T82" fmla="*/ 196 w 260"/>
              <a:gd name="T83" fmla="*/ 150 h 906"/>
              <a:gd name="T84" fmla="*/ 184 w 260"/>
              <a:gd name="T85" fmla="*/ 172 h 906"/>
              <a:gd name="T86" fmla="*/ 170 w 260"/>
              <a:gd name="T87" fmla="*/ 205 h 906"/>
              <a:gd name="T88" fmla="*/ 152 w 260"/>
              <a:gd name="T89" fmla="*/ 184 h 906"/>
              <a:gd name="T90" fmla="*/ 136 w 260"/>
              <a:gd name="T91" fmla="*/ 156 h 906"/>
              <a:gd name="T92" fmla="*/ 143 w 260"/>
              <a:gd name="T93" fmla="*/ 138 h 906"/>
              <a:gd name="T94" fmla="*/ 160 w 260"/>
              <a:gd name="T95" fmla="*/ 130 h 906"/>
              <a:gd name="T96" fmla="*/ 164 w 260"/>
              <a:gd name="T97" fmla="*/ 109 h 906"/>
              <a:gd name="T98" fmla="*/ 170 w 260"/>
              <a:gd name="T99" fmla="*/ 105 h 906"/>
              <a:gd name="T100" fmla="*/ 170 w 260"/>
              <a:gd name="T101" fmla="*/ 78 h 906"/>
              <a:gd name="T102" fmla="*/ 182 w 260"/>
              <a:gd name="T103" fmla="*/ 62 h 906"/>
              <a:gd name="T104" fmla="*/ 181 w 260"/>
              <a:gd name="T105" fmla="*/ 38 h 906"/>
              <a:gd name="T106" fmla="*/ 161 w 260"/>
              <a:gd name="T107" fmla="*/ 19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0" h="906">
                <a:moveTo>
                  <a:pt x="161" y="19"/>
                </a:moveTo>
                <a:lnTo>
                  <a:pt x="161" y="19"/>
                </a:lnTo>
                <a:lnTo>
                  <a:pt x="155" y="17"/>
                </a:lnTo>
                <a:lnTo>
                  <a:pt x="144" y="11"/>
                </a:lnTo>
                <a:lnTo>
                  <a:pt x="132" y="4"/>
                </a:lnTo>
                <a:lnTo>
                  <a:pt x="126" y="2"/>
                </a:lnTo>
                <a:lnTo>
                  <a:pt x="120" y="1"/>
                </a:lnTo>
                <a:lnTo>
                  <a:pt x="120" y="1"/>
                </a:lnTo>
                <a:lnTo>
                  <a:pt x="111" y="0"/>
                </a:lnTo>
                <a:lnTo>
                  <a:pt x="106" y="0"/>
                </a:lnTo>
                <a:lnTo>
                  <a:pt x="101" y="1"/>
                </a:lnTo>
                <a:lnTo>
                  <a:pt x="96" y="2"/>
                </a:lnTo>
                <a:lnTo>
                  <a:pt x="91" y="6"/>
                </a:lnTo>
                <a:lnTo>
                  <a:pt x="85" y="12"/>
                </a:lnTo>
                <a:lnTo>
                  <a:pt x="79" y="19"/>
                </a:lnTo>
                <a:lnTo>
                  <a:pt x="79" y="19"/>
                </a:lnTo>
                <a:lnTo>
                  <a:pt x="74" y="26"/>
                </a:lnTo>
                <a:lnTo>
                  <a:pt x="71" y="32"/>
                </a:lnTo>
                <a:lnTo>
                  <a:pt x="70" y="38"/>
                </a:lnTo>
                <a:lnTo>
                  <a:pt x="68" y="43"/>
                </a:lnTo>
                <a:lnTo>
                  <a:pt x="70" y="48"/>
                </a:lnTo>
                <a:lnTo>
                  <a:pt x="71" y="50"/>
                </a:lnTo>
                <a:lnTo>
                  <a:pt x="71" y="50"/>
                </a:lnTo>
                <a:lnTo>
                  <a:pt x="68" y="52"/>
                </a:lnTo>
                <a:lnTo>
                  <a:pt x="64" y="52"/>
                </a:lnTo>
                <a:lnTo>
                  <a:pt x="58" y="50"/>
                </a:lnTo>
                <a:lnTo>
                  <a:pt x="58" y="50"/>
                </a:lnTo>
                <a:lnTo>
                  <a:pt x="53" y="50"/>
                </a:lnTo>
                <a:lnTo>
                  <a:pt x="50" y="54"/>
                </a:lnTo>
                <a:lnTo>
                  <a:pt x="48" y="59"/>
                </a:lnTo>
                <a:lnTo>
                  <a:pt x="47" y="64"/>
                </a:lnTo>
                <a:lnTo>
                  <a:pt x="45" y="70"/>
                </a:lnTo>
                <a:lnTo>
                  <a:pt x="45" y="77"/>
                </a:lnTo>
                <a:lnTo>
                  <a:pt x="47" y="82"/>
                </a:lnTo>
                <a:lnTo>
                  <a:pt x="48" y="87"/>
                </a:lnTo>
                <a:lnTo>
                  <a:pt x="48" y="87"/>
                </a:lnTo>
                <a:lnTo>
                  <a:pt x="52" y="93"/>
                </a:lnTo>
                <a:lnTo>
                  <a:pt x="54" y="95"/>
                </a:lnTo>
                <a:lnTo>
                  <a:pt x="56" y="96"/>
                </a:lnTo>
                <a:lnTo>
                  <a:pt x="58" y="96"/>
                </a:lnTo>
                <a:lnTo>
                  <a:pt x="58" y="96"/>
                </a:lnTo>
                <a:lnTo>
                  <a:pt x="58" y="99"/>
                </a:lnTo>
                <a:lnTo>
                  <a:pt x="59" y="101"/>
                </a:lnTo>
                <a:lnTo>
                  <a:pt x="61" y="105"/>
                </a:lnTo>
                <a:lnTo>
                  <a:pt x="61" y="105"/>
                </a:lnTo>
                <a:lnTo>
                  <a:pt x="66" y="107"/>
                </a:lnTo>
                <a:lnTo>
                  <a:pt x="68" y="108"/>
                </a:lnTo>
                <a:lnTo>
                  <a:pt x="71" y="108"/>
                </a:lnTo>
                <a:lnTo>
                  <a:pt x="71" y="109"/>
                </a:lnTo>
                <a:lnTo>
                  <a:pt x="71" y="109"/>
                </a:lnTo>
                <a:lnTo>
                  <a:pt x="66" y="115"/>
                </a:lnTo>
                <a:lnTo>
                  <a:pt x="64" y="119"/>
                </a:lnTo>
                <a:lnTo>
                  <a:pt x="61" y="123"/>
                </a:lnTo>
                <a:lnTo>
                  <a:pt x="61" y="123"/>
                </a:lnTo>
                <a:lnTo>
                  <a:pt x="59" y="126"/>
                </a:lnTo>
                <a:lnTo>
                  <a:pt x="54" y="131"/>
                </a:lnTo>
                <a:lnTo>
                  <a:pt x="48" y="137"/>
                </a:lnTo>
                <a:lnTo>
                  <a:pt x="45" y="141"/>
                </a:lnTo>
                <a:lnTo>
                  <a:pt x="43" y="146"/>
                </a:lnTo>
                <a:lnTo>
                  <a:pt x="43" y="146"/>
                </a:lnTo>
                <a:lnTo>
                  <a:pt x="42" y="150"/>
                </a:lnTo>
                <a:lnTo>
                  <a:pt x="42" y="155"/>
                </a:lnTo>
                <a:lnTo>
                  <a:pt x="42" y="166"/>
                </a:lnTo>
                <a:lnTo>
                  <a:pt x="43" y="176"/>
                </a:lnTo>
                <a:lnTo>
                  <a:pt x="43" y="182"/>
                </a:lnTo>
                <a:lnTo>
                  <a:pt x="43" y="182"/>
                </a:lnTo>
                <a:lnTo>
                  <a:pt x="35" y="210"/>
                </a:lnTo>
                <a:lnTo>
                  <a:pt x="25" y="223"/>
                </a:lnTo>
                <a:lnTo>
                  <a:pt x="25" y="223"/>
                </a:lnTo>
                <a:lnTo>
                  <a:pt x="25" y="219"/>
                </a:lnTo>
                <a:lnTo>
                  <a:pt x="24" y="217"/>
                </a:lnTo>
                <a:lnTo>
                  <a:pt x="21" y="213"/>
                </a:lnTo>
                <a:lnTo>
                  <a:pt x="19" y="212"/>
                </a:lnTo>
                <a:lnTo>
                  <a:pt x="17" y="212"/>
                </a:lnTo>
                <a:lnTo>
                  <a:pt x="12" y="216"/>
                </a:lnTo>
                <a:lnTo>
                  <a:pt x="7" y="223"/>
                </a:lnTo>
                <a:lnTo>
                  <a:pt x="7" y="223"/>
                </a:lnTo>
                <a:lnTo>
                  <a:pt x="3" y="231"/>
                </a:lnTo>
                <a:lnTo>
                  <a:pt x="1" y="239"/>
                </a:lnTo>
                <a:lnTo>
                  <a:pt x="0" y="246"/>
                </a:lnTo>
                <a:lnTo>
                  <a:pt x="0" y="252"/>
                </a:lnTo>
                <a:lnTo>
                  <a:pt x="1" y="257"/>
                </a:lnTo>
                <a:lnTo>
                  <a:pt x="3" y="263"/>
                </a:lnTo>
                <a:lnTo>
                  <a:pt x="7" y="272"/>
                </a:lnTo>
                <a:lnTo>
                  <a:pt x="7" y="272"/>
                </a:lnTo>
                <a:lnTo>
                  <a:pt x="11" y="277"/>
                </a:lnTo>
                <a:lnTo>
                  <a:pt x="13" y="281"/>
                </a:lnTo>
                <a:lnTo>
                  <a:pt x="17" y="283"/>
                </a:lnTo>
                <a:lnTo>
                  <a:pt x="19" y="284"/>
                </a:lnTo>
                <a:lnTo>
                  <a:pt x="24" y="283"/>
                </a:lnTo>
                <a:lnTo>
                  <a:pt x="25" y="282"/>
                </a:lnTo>
                <a:lnTo>
                  <a:pt x="25" y="282"/>
                </a:lnTo>
                <a:lnTo>
                  <a:pt x="26" y="283"/>
                </a:lnTo>
                <a:lnTo>
                  <a:pt x="27" y="289"/>
                </a:lnTo>
                <a:lnTo>
                  <a:pt x="29" y="300"/>
                </a:lnTo>
                <a:lnTo>
                  <a:pt x="30" y="318"/>
                </a:lnTo>
                <a:lnTo>
                  <a:pt x="30" y="318"/>
                </a:lnTo>
                <a:lnTo>
                  <a:pt x="31" y="339"/>
                </a:lnTo>
                <a:lnTo>
                  <a:pt x="35" y="357"/>
                </a:lnTo>
                <a:lnTo>
                  <a:pt x="37" y="370"/>
                </a:lnTo>
                <a:lnTo>
                  <a:pt x="39" y="377"/>
                </a:lnTo>
                <a:lnTo>
                  <a:pt x="39" y="377"/>
                </a:lnTo>
                <a:lnTo>
                  <a:pt x="39" y="384"/>
                </a:lnTo>
                <a:lnTo>
                  <a:pt x="37" y="394"/>
                </a:lnTo>
                <a:lnTo>
                  <a:pt x="35" y="409"/>
                </a:lnTo>
                <a:lnTo>
                  <a:pt x="43" y="409"/>
                </a:lnTo>
                <a:lnTo>
                  <a:pt x="43" y="409"/>
                </a:lnTo>
                <a:lnTo>
                  <a:pt x="50" y="465"/>
                </a:lnTo>
                <a:lnTo>
                  <a:pt x="55" y="508"/>
                </a:lnTo>
                <a:lnTo>
                  <a:pt x="56" y="526"/>
                </a:lnTo>
                <a:lnTo>
                  <a:pt x="58" y="536"/>
                </a:lnTo>
                <a:lnTo>
                  <a:pt x="58" y="536"/>
                </a:lnTo>
                <a:lnTo>
                  <a:pt x="55" y="561"/>
                </a:lnTo>
                <a:lnTo>
                  <a:pt x="49" y="600"/>
                </a:lnTo>
                <a:lnTo>
                  <a:pt x="43" y="649"/>
                </a:lnTo>
                <a:lnTo>
                  <a:pt x="39" y="694"/>
                </a:lnTo>
                <a:lnTo>
                  <a:pt x="39" y="694"/>
                </a:lnTo>
                <a:lnTo>
                  <a:pt x="38" y="717"/>
                </a:lnTo>
                <a:lnTo>
                  <a:pt x="38" y="740"/>
                </a:lnTo>
                <a:lnTo>
                  <a:pt x="39" y="763"/>
                </a:lnTo>
                <a:lnTo>
                  <a:pt x="42" y="785"/>
                </a:lnTo>
                <a:lnTo>
                  <a:pt x="45" y="818"/>
                </a:lnTo>
                <a:lnTo>
                  <a:pt x="48" y="831"/>
                </a:lnTo>
                <a:lnTo>
                  <a:pt x="61" y="831"/>
                </a:lnTo>
                <a:lnTo>
                  <a:pt x="61" y="831"/>
                </a:lnTo>
                <a:lnTo>
                  <a:pt x="58" y="877"/>
                </a:lnTo>
                <a:lnTo>
                  <a:pt x="58" y="877"/>
                </a:lnTo>
                <a:lnTo>
                  <a:pt x="55" y="881"/>
                </a:lnTo>
                <a:lnTo>
                  <a:pt x="53" y="890"/>
                </a:lnTo>
                <a:lnTo>
                  <a:pt x="52" y="898"/>
                </a:lnTo>
                <a:lnTo>
                  <a:pt x="52" y="901"/>
                </a:lnTo>
                <a:lnTo>
                  <a:pt x="53" y="903"/>
                </a:lnTo>
                <a:lnTo>
                  <a:pt x="53" y="903"/>
                </a:lnTo>
                <a:lnTo>
                  <a:pt x="56" y="904"/>
                </a:lnTo>
                <a:lnTo>
                  <a:pt x="65" y="906"/>
                </a:lnTo>
                <a:lnTo>
                  <a:pt x="90" y="906"/>
                </a:lnTo>
                <a:lnTo>
                  <a:pt x="138" y="903"/>
                </a:lnTo>
                <a:lnTo>
                  <a:pt x="138" y="903"/>
                </a:lnTo>
                <a:lnTo>
                  <a:pt x="150" y="903"/>
                </a:lnTo>
                <a:lnTo>
                  <a:pt x="160" y="902"/>
                </a:lnTo>
                <a:lnTo>
                  <a:pt x="166" y="901"/>
                </a:lnTo>
                <a:lnTo>
                  <a:pt x="170" y="900"/>
                </a:lnTo>
                <a:lnTo>
                  <a:pt x="170" y="900"/>
                </a:lnTo>
                <a:lnTo>
                  <a:pt x="171" y="897"/>
                </a:lnTo>
                <a:lnTo>
                  <a:pt x="171" y="896"/>
                </a:lnTo>
                <a:lnTo>
                  <a:pt x="170" y="895"/>
                </a:lnTo>
                <a:lnTo>
                  <a:pt x="193" y="895"/>
                </a:lnTo>
                <a:lnTo>
                  <a:pt x="193" y="895"/>
                </a:lnTo>
                <a:lnTo>
                  <a:pt x="194" y="894"/>
                </a:lnTo>
                <a:lnTo>
                  <a:pt x="197" y="892"/>
                </a:lnTo>
                <a:lnTo>
                  <a:pt x="200" y="890"/>
                </a:lnTo>
                <a:lnTo>
                  <a:pt x="200" y="887"/>
                </a:lnTo>
                <a:lnTo>
                  <a:pt x="199" y="885"/>
                </a:lnTo>
                <a:lnTo>
                  <a:pt x="196" y="881"/>
                </a:lnTo>
                <a:lnTo>
                  <a:pt x="196" y="881"/>
                </a:lnTo>
                <a:lnTo>
                  <a:pt x="191" y="874"/>
                </a:lnTo>
                <a:lnTo>
                  <a:pt x="187" y="869"/>
                </a:lnTo>
                <a:lnTo>
                  <a:pt x="179" y="866"/>
                </a:lnTo>
                <a:lnTo>
                  <a:pt x="170" y="862"/>
                </a:lnTo>
                <a:lnTo>
                  <a:pt x="170" y="862"/>
                </a:lnTo>
                <a:lnTo>
                  <a:pt x="146" y="857"/>
                </a:lnTo>
                <a:lnTo>
                  <a:pt x="136" y="854"/>
                </a:lnTo>
                <a:lnTo>
                  <a:pt x="132" y="852"/>
                </a:lnTo>
                <a:lnTo>
                  <a:pt x="129" y="849"/>
                </a:lnTo>
                <a:lnTo>
                  <a:pt x="129" y="849"/>
                </a:lnTo>
                <a:lnTo>
                  <a:pt x="124" y="844"/>
                </a:lnTo>
                <a:lnTo>
                  <a:pt x="119" y="842"/>
                </a:lnTo>
                <a:lnTo>
                  <a:pt x="115" y="840"/>
                </a:lnTo>
                <a:lnTo>
                  <a:pt x="115" y="826"/>
                </a:lnTo>
                <a:lnTo>
                  <a:pt x="183" y="826"/>
                </a:lnTo>
                <a:lnTo>
                  <a:pt x="183" y="826"/>
                </a:lnTo>
                <a:lnTo>
                  <a:pt x="188" y="768"/>
                </a:lnTo>
                <a:lnTo>
                  <a:pt x="190" y="720"/>
                </a:lnTo>
                <a:lnTo>
                  <a:pt x="193" y="681"/>
                </a:lnTo>
                <a:lnTo>
                  <a:pt x="193" y="681"/>
                </a:lnTo>
                <a:lnTo>
                  <a:pt x="196" y="536"/>
                </a:lnTo>
                <a:lnTo>
                  <a:pt x="196" y="427"/>
                </a:lnTo>
                <a:lnTo>
                  <a:pt x="196" y="427"/>
                </a:lnTo>
                <a:lnTo>
                  <a:pt x="197" y="428"/>
                </a:lnTo>
                <a:lnTo>
                  <a:pt x="201" y="429"/>
                </a:lnTo>
                <a:lnTo>
                  <a:pt x="203" y="429"/>
                </a:lnTo>
                <a:lnTo>
                  <a:pt x="206" y="428"/>
                </a:lnTo>
                <a:lnTo>
                  <a:pt x="208" y="425"/>
                </a:lnTo>
                <a:lnTo>
                  <a:pt x="211" y="423"/>
                </a:lnTo>
                <a:lnTo>
                  <a:pt x="211" y="423"/>
                </a:lnTo>
                <a:lnTo>
                  <a:pt x="214" y="413"/>
                </a:lnTo>
                <a:lnTo>
                  <a:pt x="217" y="404"/>
                </a:lnTo>
                <a:lnTo>
                  <a:pt x="218" y="395"/>
                </a:lnTo>
                <a:lnTo>
                  <a:pt x="219" y="390"/>
                </a:lnTo>
                <a:lnTo>
                  <a:pt x="219" y="390"/>
                </a:lnTo>
                <a:lnTo>
                  <a:pt x="228" y="387"/>
                </a:lnTo>
                <a:lnTo>
                  <a:pt x="242" y="380"/>
                </a:lnTo>
                <a:lnTo>
                  <a:pt x="249" y="375"/>
                </a:lnTo>
                <a:lnTo>
                  <a:pt x="257" y="370"/>
                </a:lnTo>
                <a:lnTo>
                  <a:pt x="260" y="364"/>
                </a:lnTo>
                <a:lnTo>
                  <a:pt x="260" y="362"/>
                </a:lnTo>
                <a:lnTo>
                  <a:pt x="260" y="359"/>
                </a:lnTo>
                <a:lnTo>
                  <a:pt x="260" y="359"/>
                </a:lnTo>
                <a:lnTo>
                  <a:pt x="258" y="353"/>
                </a:lnTo>
                <a:lnTo>
                  <a:pt x="253" y="347"/>
                </a:lnTo>
                <a:lnTo>
                  <a:pt x="243" y="335"/>
                </a:lnTo>
                <a:lnTo>
                  <a:pt x="229" y="318"/>
                </a:lnTo>
                <a:lnTo>
                  <a:pt x="229" y="318"/>
                </a:lnTo>
                <a:lnTo>
                  <a:pt x="222" y="307"/>
                </a:lnTo>
                <a:lnTo>
                  <a:pt x="211" y="287"/>
                </a:lnTo>
                <a:lnTo>
                  <a:pt x="200" y="263"/>
                </a:lnTo>
                <a:lnTo>
                  <a:pt x="193" y="246"/>
                </a:lnTo>
                <a:lnTo>
                  <a:pt x="193" y="246"/>
                </a:lnTo>
                <a:lnTo>
                  <a:pt x="188" y="231"/>
                </a:lnTo>
                <a:lnTo>
                  <a:pt x="188" y="229"/>
                </a:lnTo>
                <a:lnTo>
                  <a:pt x="188" y="228"/>
                </a:lnTo>
                <a:lnTo>
                  <a:pt x="188" y="228"/>
                </a:lnTo>
                <a:lnTo>
                  <a:pt x="191" y="219"/>
                </a:lnTo>
                <a:lnTo>
                  <a:pt x="201" y="206"/>
                </a:lnTo>
                <a:lnTo>
                  <a:pt x="211" y="190"/>
                </a:lnTo>
                <a:lnTo>
                  <a:pt x="216" y="185"/>
                </a:lnTo>
                <a:lnTo>
                  <a:pt x="219" y="182"/>
                </a:lnTo>
                <a:lnTo>
                  <a:pt x="219" y="182"/>
                </a:lnTo>
                <a:lnTo>
                  <a:pt x="223" y="179"/>
                </a:lnTo>
                <a:lnTo>
                  <a:pt x="225" y="177"/>
                </a:lnTo>
                <a:lnTo>
                  <a:pt x="230" y="170"/>
                </a:lnTo>
                <a:lnTo>
                  <a:pt x="234" y="163"/>
                </a:lnTo>
                <a:lnTo>
                  <a:pt x="237" y="159"/>
                </a:lnTo>
                <a:lnTo>
                  <a:pt x="237" y="159"/>
                </a:lnTo>
                <a:lnTo>
                  <a:pt x="242" y="155"/>
                </a:lnTo>
                <a:lnTo>
                  <a:pt x="248" y="150"/>
                </a:lnTo>
                <a:lnTo>
                  <a:pt x="252" y="144"/>
                </a:lnTo>
                <a:lnTo>
                  <a:pt x="252" y="142"/>
                </a:lnTo>
                <a:lnTo>
                  <a:pt x="251" y="141"/>
                </a:lnTo>
                <a:lnTo>
                  <a:pt x="251" y="141"/>
                </a:lnTo>
                <a:lnTo>
                  <a:pt x="248" y="142"/>
                </a:lnTo>
                <a:lnTo>
                  <a:pt x="244" y="143"/>
                </a:lnTo>
                <a:lnTo>
                  <a:pt x="235" y="149"/>
                </a:lnTo>
                <a:lnTo>
                  <a:pt x="224" y="159"/>
                </a:lnTo>
                <a:lnTo>
                  <a:pt x="224" y="159"/>
                </a:lnTo>
                <a:lnTo>
                  <a:pt x="237" y="144"/>
                </a:lnTo>
                <a:lnTo>
                  <a:pt x="246" y="134"/>
                </a:lnTo>
                <a:lnTo>
                  <a:pt x="247" y="129"/>
                </a:lnTo>
                <a:lnTo>
                  <a:pt x="247" y="128"/>
                </a:lnTo>
                <a:lnTo>
                  <a:pt x="247" y="128"/>
                </a:lnTo>
                <a:lnTo>
                  <a:pt x="247" y="128"/>
                </a:lnTo>
                <a:lnTo>
                  <a:pt x="243" y="128"/>
                </a:lnTo>
                <a:lnTo>
                  <a:pt x="241" y="129"/>
                </a:lnTo>
                <a:lnTo>
                  <a:pt x="232" y="135"/>
                </a:lnTo>
                <a:lnTo>
                  <a:pt x="219" y="146"/>
                </a:lnTo>
                <a:lnTo>
                  <a:pt x="219" y="146"/>
                </a:lnTo>
                <a:lnTo>
                  <a:pt x="214" y="149"/>
                </a:lnTo>
                <a:lnTo>
                  <a:pt x="211" y="150"/>
                </a:lnTo>
                <a:lnTo>
                  <a:pt x="211" y="150"/>
                </a:lnTo>
                <a:lnTo>
                  <a:pt x="205" y="149"/>
                </a:lnTo>
                <a:lnTo>
                  <a:pt x="200" y="149"/>
                </a:lnTo>
                <a:lnTo>
                  <a:pt x="196" y="150"/>
                </a:lnTo>
                <a:lnTo>
                  <a:pt x="196" y="150"/>
                </a:lnTo>
                <a:lnTo>
                  <a:pt x="194" y="153"/>
                </a:lnTo>
                <a:lnTo>
                  <a:pt x="191" y="156"/>
                </a:lnTo>
                <a:lnTo>
                  <a:pt x="188" y="164"/>
                </a:lnTo>
                <a:lnTo>
                  <a:pt x="188" y="164"/>
                </a:lnTo>
                <a:lnTo>
                  <a:pt x="184" y="172"/>
                </a:lnTo>
                <a:lnTo>
                  <a:pt x="179" y="182"/>
                </a:lnTo>
                <a:lnTo>
                  <a:pt x="179" y="182"/>
                </a:lnTo>
                <a:lnTo>
                  <a:pt x="176" y="188"/>
                </a:lnTo>
                <a:lnTo>
                  <a:pt x="173" y="195"/>
                </a:lnTo>
                <a:lnTo>
                  <a:pt x="170" y="205"/>
                </a:lnTo>
                <a:lnTo>
                  <a:pt x="170" y="205"/>
                </a:lnTo>
                <a:lnTo>
                  <a:pt x="166" y="202"/>
                </a:lnTo>
                <a:lnTo>
                  <a:pt x="164" y="200"/>
                </a:lnTo>
                <a:lnTo>
                  <a:pt x="161" y="195"/>
                </a:lnTo>
                <a:lnTo>
                  <a:pt x="161" y="195"/>
                </a:lnTo>
                <a:lnTo>
                  <a:pt x="156" y="190"/>
                </a:lnTo>
                <a:lnTo>
                  <a:pt x="152" y="184"/>
                </a:lnTo>
                <a:lnTo>
                  <a:pt x="146" y="178"/>
                </a:lnTo>
                <a:lnTo>
                  <a:pt x="143" y="176"/>
                </a:lnTo>
                <a:lnTo>
                  <a:pt x="143" y="173"/>
                </a:lnTo>
                <a:lnTo>
                  <a:pt x="143" y="173"/>
                </a:lnTo>
                <a:lnTo>
                  <a:pt x="140" y="165"/>
                </a:lnTo>
                <a:lnTo>
                  <a:pt x="136" y="156"/>
                </a:lnTo>
                <a:lnTo>
                  <a:pt x="129" y="146"/>
                </a:lnTo>
                <a:lnTo>
                  <a:pt x="129" y="132"/>
                </a:lnTo>
                <a:lnTo>
                  <a:pt x="129" y="132"/>
                </a:lnTo>
                <a:lnTo>
                  <a:pt x="132" y="134"/>
                </a:lnTo>
                <a:lnTo>
                  <a:pt x="140" y="137"/>
                </a:lnTo>
                <a:lnTo>
                  <a:pt x="143" y="138"/>
                </a:lnTo>
                <a:lnTo>
                  <a:pt x="148" y="140"/>
                </a:lnTo>
                <a:lnTo>
                  <a:pt x="153" y="138"/>
                </a:lnTo>
                <a:lnTo>
                  <a:pt x="156" y="136"/>
                </a:lnTo>
                <a:lnTo>
                  <a:pt x="156" y="136"/>
                </a:lnTo>
                <a:lnTo>
                  <a:pt x="159" y="134"/>
                </a:lnTo>
                <a:lnTo>
                  <a:pt x="160" y="130"/>
                </a:lnTo>
                <a:lnTo>
                  <a:pt x="161" y="123"/>
                </a:lnTo>
                <a:lnTo>
                  <a:pt x="160" y="117"/>
                </a:lnTo>
                <a:lnTo>
                  <a:pt x="161" y="114"/>
                </a:lnTo>
                <a:lnTo>
                  <a:pt x="161" y="114"/>
                </a:lnTo>
                <a:lnTo>
                  <a:pt x="162" y="112"/>
                </a:lnTo>
                <a:lnTo>
                  <a:pt x="164" y="109"/>
                </a:lnTo>
                <a:lnTo>
                  <a:pt x="165" y="105"/>
                </a:lnTo>
                <a:lnTo>
                  <a:pt x="165" y="105"/>
                </a:lnTo>
                <a:lnTo>
                  <a:pt x="166" y="106"/>
                </a:lnTo>
                <a:lnTo>
                  <a:pt x="167" y="106"/>
                </a:lnTo>
                <a:lnTo>
                  <a:pt x="170" y="105"/>
                </a:lnTo>
                <a:lnTo>
                  <a:pt x="170" y="105"/>
                </a:lnTo>
                <a:lnTo>
                  <a:pt x="171" y="100"/>
                </a:lnTo>
                <a:lnTo>
                  <a:pt x="171" y="94"/>
                </a:lnTo>
                <a:lnTo>
                  <a:pt x="171" y="87"/>
                </a:lnTo>
                <a:lnTo>
                  <a:pt x="170" y="82"/>
                </a:lnTo>
                <a:lnTo>
                  <a:pt x="170" y="82"/>
                </a:lnTo>
                <a:lnTo>
                  <a:pt x="170" y="78"/>
                </a:lnTo>
                <a:lnTo>
                  <a:pt x="171" y="74"/>
                </a:lnTo>
                <a:lnTo>
                  <a:pt x="175" y="68"/>
                </a:lnTo>
                <a:lnTo>
                  <a:pt x="175" y="68"/>
                </a:lnTo>
                <a:lnTo>
                  <a:pt x="176" y="67"/>
                </a:lnTo>
                <a:lnTo>
                  <a:pt x="178" y="66"/>
                </a:lnTo>
                <a:lnTo>
                  <a:pt x="182" y="62"/>
                </a:lnTo>
                <a:lnTo>
                  <a:pt x="183" y="60"/>
                </a:lnTo>
                <a:lnTo>
                  <a:pt x="183" y="55"/>
                </a:lnTo>
                <a:lnTo>
                  <a:pt x="183" y="55"/>
                </a:lnTo>
                <a:lnTo>
                  <a:pt x="183" y="50"/>
                </a:lnTo>
                <a:lnTo>
                  <a:pt x="183" y="46"/>
                </a:lnTo>
                <a:lnTo>
                  <a:pt x="181" y="38"/>
                </a:lnTo>
                <a:lnTo>
                  <a:pt x="175" y="27"/>
                </a:lnTo>
                <a:lnTo>
                  <a:pt x="175" y="27"/>
                </a:lnTo>
                <a:lnTo>
                  <a:pt x="171" y="23"/>
                </a:lnTo>
                <a:lnTo>
                  <a:pt x="167" y="20"/>
                </a:lnTo>
                <a:lnTo>
                  <a:pt x="164" y="19"/>
                </a:lnTo>
                <a:lnTo>
                  <a:pt x="161" y="19"/>
                </a:lnTo>
                <a:lnTo>
                  <a:pt x="161" y="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49">
            <a:extLst>
              <a:ext uri="{FF2B5EF4-FFF2-40B4-BE49-F238E27FC236}">
                <a16:creationId xmlns:a16="http://schemas.microsoft.com/office/drawing/2014/main" id="{216EA132-58E9-407F-AA26-F6E0AF4BA074}"/>
              </a:ext>
            </a:extLst>
          </p:cNvPr>
          <p:cNvSpPr>
            <a:spLocks noEditPoints="1"/>
          </p:cNvSpPr>
          <p:nvPr/>
        </p:nvSpPr>
        <p:spPr bwMode="auto">
          <a:xfrm>
            <a:off x="4594117" y="4690785"/>
            <a:ext cx="583908" cy="1648038"/>
          </a:xfrm>
          <a:custGeom>
            <a:avLst/>
            <a:gdLst>
              <a:gd name="T0" fmla="*/ 143 w 321"/>
              <a:gd name="T1" fmla="*/ 22 h 906"/>
              <a:gd name="T2" fmla="*/ 114 w 321"/>
              <a:gd name="T3" fmla="*/ 2 h 906"/>
              <a:gd name="T4" fmla="*/ 79 w 321"/>
              <a:gd name="T5" fmla="*/ 5 h 906"/>
              <a:gd name="T6" fmla="*/ 68 w 321"/>
              <a:gd name="T7" fmla="*/ 13 h 906"/>
              <a:gd name="T8" fmla="*/ 63 w 321"/>
              <a:gd name="T9" fmla="*/ 25 h 906"/>
              <a:gd name="T10" fmla="*/ 67 w 321"/>
              <a:gd name="T11" fmla="*/ 78 h 906"/>
              <a:gd name="T12" fmla="*/ 68 w 321"/>
              <a:gd name="T13" fmla="*/ 104 h 906"/>
              <a:gd name="T14" fmla="*/ 58 w 321"/>
              <a:gd name="T15" fmla="*/ 129 h 906"/>
              <a:gd name="T16" fmla="*/ 86 w 321"/>
              <a:gd name="T17" fmla="*/ 152 h 906"/>
              <a:gd name="T18" fmla="*/ 86 w 321"/>
              <a:gd name="T19" fmla="*/ 166 h 906"/>
              <a:gd name="T20" fmla="*/ 61 w 321"/>
              <a:gd name="T21" fmla="*/ 205 h 906"/>
              <a:gd name="T22" fmla="*/ 27 w 321"/>
              <a:gd name="T23" fmla="*/ 332 h 906"/>
              <a:gd name="T24" fmla="*/ 10 w 321"/>
              <a:gd name="T25" fmla="*/ 452 h 906"/>
              <a:gd name="T26" fmla="*/ 2 w 321"/>
              <a:gd name="T27" fmla="*/ 477 h 906"/>
              <a:gd name="T28" fmla="*/ 32 w 321"/>
              <a:gd name="T29" fmla="*/ 570 h 906"/>
              <a:gd name="T30" fmla="*/ 58 w 321"/>
              <a:gd name="T31" fmla="*/ 646 h 906"/>
              <a:gd name="T32" fmla="*/ 73 w 321"/>
              <a:gd name="T33" fmla="*/ 625 h 906"/>
              <a:gd name="T34" fmla="*/ 91 w 321"/>
              <a:gd name="T35" fmla="*/ 672 h 906"/>
              <a:gd name="T36" fmla="*/ 93 w 321"/>
              <a:gd name="T37" fmla="*/ 819 h 906"/>
              <a:gd name="T38" fmla="*/ 126 w 321"/>
              <a:gd name="T39" fmla="*/ 870 h 906"/>
              <a:gd name="T40" fmla="*/ 109 w 321"/>
              <a:gd name="T41" fmla="*/ 884 h 906"/>
              <a:gd name="T42" fmla="*/ 113 w 321"/>
              <a:gd name="T43" fmla="*/ 896 h 906"/>
              <a:gd name="T44" fmla="*/ 158 w 321"/>
              <a:gd name="T45" fmla="*/ 896 h 906"/>
              <a:gd name="T46" fmla="*/ 167 w 321"/>
              <a:gd name="T47" fmla="*/ 883 h 906"/>
              <a:gd name="T48" fmla="*/ 219 w 321"/>
              <a:gd name="T49" fmla="*/ 870 h 906"/>
              <a:gd name="T50" fmla="*/ 216 w 321"/>
              <a:gd name="T51" fmla="*/ 890 h 906"/>
              <a:gd name="T52" fmla="*/ 221 w 321"/>
              <a:gd name="T53" fmla="*/ 901 h 906"/>
              <a:gd name="T54" fmla="*/ 252 w 321"/>
              <a:gd name="T55" fmla="*/ 906 h 906"/>
              <a:gd name="T56" fmla="*/ 266 w 321"/>
              <a:gd name="T57" fmla="*/ 892 h 906"/>
              <a:gd name="T58" fmla="*/ 258 w 321"/>
              <a:gd name="T59" fmla="*/ 878 h 906"/>
              <a:gd name="T60" fmla="*/ 279 w 321"/>
              <a:gd name="T61" fmla="*/ 842 h 906"/>
              <a:gd name="T62" fmla="*/ 270 w 321"/>
              <a:gd name="T63" fmla="*/ 724 h 906"/>
              <a:gd name="T64" fmla="*/ 260 w 321"/>
              <a:gd name="T65" fmla="*/ 574 h 906"/>
              <a:gd name="T66" fmla="*/ 264 w 321"/>
              <a:gd name="T67" fmla="*/ 504 h 906"/>
              <a:gd name="T68" fmla="*/ 272 w 321"/>
              <a:gd name="T69" fmla="*/ 538 h 906"/>
              <a:gd name="T70" fmla="*/ 290 w 321"/>
              <a:gd name="T71" fmla="*/ 598 h 906"/>
              <a:gd name="T72" fmla="*/ 304 w 321"/>
              <a:gd name="T73" fmla="*/ 585 h 906"/>
              <a:gd name="T74" fmla="*/ 320 w 321"/>
              <a:gd name="T75" fmla="*/ 543 h 906"/>
              <a:gd name="T76" fmla="*/ 309 w 321"/>
              <a:gd name="T77" fmla="*/ 350 h 906"/>
              <a:gd name="T78" fmla="*/ 303 w 321"/>
              <a:gd name="T79" fmla="*/ 248 h 906"/>
              <a:gd name="T80" fmla="*/ 278 w 321"/>
              <a:gd name="T81" fmla="*/ 195 h 906"/>
              <a:gd name="T82" fmla="*/ 248 w 321"/>
              <a:gd name="T83" fmla="*/ 148 h 906"/>
              <a:gd name="T84" fmla="*/ 209 w 321"/>
              <a:gd name="T85" fmla="*/ 125 h 906"/>
              <a:gd name="T86" fmla="*/ 191 w 321"/>
              <a:gd name="T87" fmla="*/ 112 h 906"/>
              <a:gd name="T88" fmla="*/ 162 w 321"/>
              <a:gd name="T89" fmla="*/ 75 h 906"/>
              <a:gd name="T90" fmla="*/ 167 w 321"/>
              <a:gd name="T91" fmla="*/ 47 h 906"/>
              <a:gd name="T92" fmla="*/ 158 w 321"/>
              <a:gd name="T93" fmla="*/ 35 h 906"/>
              <a:gd name="T94" fmla="*/ 86 w 321"/>
              <a:gd name="T95" fmla="*/ 98 h 906"/>
              <a:gd name="T96" fmla="*/ 94 w 321"/>
              <a:gd name="T97" fmla="*/ 107 h 906"/>
              <a:gd name="T98" fmla="*/ 94 w 321"/>
              <a:gd name="T99" fmla="*/ 116 h 906"/>
              <a:gd name="T100" fmla="*/ 90 w 321"/>
              <a:gd name="T101" fmla="*/ 125 h 906"/>
              <a:gd name="T102" fmla="*/ 81 w 321"/>
              <a:gd name="T103" fmla="*/ 116 h 906"/>
              <a:gd name="T104" fmla="*/ 73 w 321"/>
              <a:gd name="T105" fmla="*/ 116 h 906"/>
              <a:gd name="T106" fmla="*/ 113 w 321"/>
              <a:gd name="T107" fmla="*/ 139 h 906"/>
              <a:gd name="T108" fmla="*/ 108 w 321"/>
              <a:gd name="T109" fmla="*/ 12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1" h="906">
                <a:moveTo>
                  <a:pt x="154" y="38"/>
                </a:moveTo>
                <a:lnTo>
                  <a:pt x="154" y="38"/>
                </a:lnTo>
                <a:lnTo>
                  <a:pt x="151" y="35"/>
                </a:lnTo>
                <a:lnTo>
                  <a:pt x="146" y="26"/>
                </a:lnTo>
                <a:lnTo>
                  <a:pt x="143" y="22"/>
                </a:lnTo>
                <a:lnTo>
                  <a:pt x="138" y="15"/>
                </a:lnTo>
                <a:lnTo>
                  <a:pt x="133" y="11"/>
                </a:lnTo>
                <a:lnTo>
                  <a:pt x="126" y="7"/>
                </a:lnTo>
                <a:lnTo>
                  <a:pt x="126" y="7"/>
                </a:lnTo>
                <a:lnTo>
                  <a:pt x="114" y="2"/>
                </a:lnTo>
                <a:lnTo>
                  <a:pt x="103" y="0"/>
                </a:lnTo>
                <a:lnTo>
                  <a:pt x="93" y="0"/>
                </a:lnTo>
                <a:lnTo>
                  <a:pt x="86" y="2"/>
                </a:lnTo>
                <a:lnTo>
                  <a:pt x="86" y="2"/>
                </a:lnTo>
                <a:lnTo>
                  <a:pt x="79" y="5"/>
                </a:lnTo>
                <a:lnTo>
                  <a:pt x="75" y="8"/>
                </a:lnTo>
                <a:lnTo>
                  <a:pt x="73" y="12"/>
                </a:lnTo>
                <a:lnTo>
                  <a:pt x="73" y="12"/>
                </a:lnTo>
                <a:lnTo>
                  <a:pt x="70" y="12"/>
                </a:lnTo>
                <a:lnTo>
                  <a:pt x="68" y="13"/>
                </a:lnTo>
                <a:lnTo>
                  <a:pt x="67" y="14"/>
                </a:lnTo>
                <a:lnTo>
                  <a:pt x="64" y="17"/>
                </a:lnTo>
                <a:lnTo>
                  <a:pt x="63" y="20"/>
                </a:lnTo>
                <a:lnTo>
                  <a:pt x="63" y="25"/>
                </a:lnTo>
                <a:lnTo>
                  <a:pt x="63" y="25"/>
                </a:lnTo>
                <a:lnTo>
                  <a:pt x="62" y="44"/>
                </a:lnTo>
                <a:lnTo>
                  <a:pt x="62" y="54"/>
                </a:lnTo>
                <a:lnTo>
                  <a:pt x="63" y="66"/>
                </a:lnTo>
                <a:lnTo>
                  <a:pt x="63" y="66"/>
                </a:lnTo>
                <a:lnTo>
                  <a:pt x="67" y="78"/>
                </a:lnTo>
                <a:lnTo>
                  <a:pt x="72" y="87"/>
                </a:lnTo>
                <a:lnTo>
                  <a:pt x="75" y="91"/>
                </a:lnTo>
                <a:lnTo>
                  <a:pt x="76" y="93"/>
                </a:lnTo>
                <a:lnTo>
                  <a:pt x="76" y="93"/>
                </a:lnTo>
                <a:lnTo>
                  <a:pt x="68" y="104"/>
                </a:lnTo>
                <a:lnTo>
                  <a:pt x="62" y="113"/>
                </a:lnTo>
                <a:lnTo>
                  <a:pt x="58" y="120"/>
                </a:lnTo>
                <a:lnTo>
                  <a:pt x="58" y="120"/>
                </a:lnTo>
                <a:lnTo>
                  <a:pt x="58" y="125"/>
                </a:lnTo>
                <a:lnTo>
                  <a:pt x="58" y="129"/>
                </a:lnTo>
                <a:lnTo>
                  <a:pt x="61" y="133"/>
                </a:lnTo>
                <a:lnTo>
                  <a:pt x="63" y="134"/>
                </a:lnTo>
                <a:lnTo>
                  <a:pt x="63" y="134"/>
                </a:lnTo>
                <a:lnTo>
                  <a:pt x="76" y="139"/>
                </a:lnTo>
                <a:lnTo>
                  <a:pt x="86" y="152"/>
                </a:lnTo>
                <a:lnTo>
                  <a:pt x="86" y="152"/>
                </a:lnTo>
                <a:lnTo>
                  <a:pt x="86" y="159"/>
                </a:lnTo>
                <a:lnTo>
                  <a:pt x="86" y="164"/>
                </a:lnTo>
                <a:lnTo>
                  <a:pt x="86" y="166"/>
                </a:lnTo>
                <a:lnTo>
                  <a:pt x="86" y="166"/>
                </a:lnTo>
                <a:lnTo>
                  <a:pt x="85" y="166"/>
                </a:lnTo>
                <a:lnTo>
                  <a:pt x="84" y="170"/>
                </a:lnTo>
                <a:lnTo>
                  <a:pt x="81" y="175"/>
                </a:lnTo>
                <a:lnTo>
                  <a:pt x="81" y="175"/>
                </a:lnTo>
                <a:lnTo>
                  <a:pt x="61" y="205"/>
                </a:lnTo>
                <a:lnTo>
                  <a:pt x="37" y="239"/>
                </a:lnTo>
                <a:lnTo>
                  <a:pt x="37" y="239"/>
                </a:lnTo>
                <a:lnTo>
                  <a:pt x="34" y="247"/>
                </a:lnTo>
                <a:lnTo>
                  <a:pt x="32" y="269"/>
                </a:lnTo>
                <a:lnTo>
                  <a:pt x="27" y="332"/>
                </a:lnTo>
                <a:lnTo>
                  <a:pt x="20" y="399"/>
                </a:lnTo>
                <a:lnTo>
                  <a:pt x="17" y="426"/>
                </a:lnTo>
                <a:lnTo>
                  <a:pt x="14" y="443"/>
                </a:lnTo>
                <a:lnTo>
                  <a:pt x="14" y="443"/>
                </a:lnTo>
                <a:lnTo>
                  <a:pt x="10" y="452"/>
                </a:lnTo>
                <a:lnTo>
                  <a:pt x="6" y="458"/>
                </a:lnTo>
                <a:lnTo>
                  <a:pt x="2" y="468"/>
                </a:lnTo>
                <a:lnTo>
                  <a:pt x="0" y="470"/>
                </a:lnTo>
                <a:lnTo>
                  <a:pt x="0" y="474"/>
                </a:lnTo>
                <a:lnTo>
                  <a:pt x="2" y="477"/>
                </a:lnTo>
                <a:lnTo>
                  <a:pt x="4" y="484"/>
                </a:lnTo>
                <a:lnTo>
                  <a:pt x="4" y="484"/>
                </a:lnTo>
                <a:lnTo>
                  <a:pt x="10" y="496"/>
                </a:lnTo>
                <a:lnTo>
                  <a:pt x="16" y="515"/>
                </a:lnTo>
                <a:lnTo>
                  <a:pt x="32" y="570"/>
                </a:lnTo>
                <a:lnTo>
                  <a:pt x="39" y="598"/>
                </a:lnTo>
                <a:lnTo>
                  <a:pt x="47" y="622"/>
                </a:lnTo>
                <a:lnTo>
                  <a:pt x="53" y="639"/>
                </a:lnTo>
                <a:lnTo>
                  <a:pt x="56" y="644"/>
                </a:lnTo>
                <a:lnTo>
                  <a:pt x="58" y="646"/>
                </a:lnTo>
                <a:lnTo>
                  <a:pt x="58" y="646"/>
                </a:lnTo>
                <a:lnTo>
                  <a:pt x="61" y="646"/>
                </a:lnTo>
                <a:lnTo>
                  <a:pt x="63" y="645"/>
                </a:lnTo>
                <a:lnTo>
                  <a:pt x="68" y="637"/>
                </a:lnTo>
                <a:lnTo>
                  <a:pt x="73" y="625"/>
                </a:lnTo>
                <a:lnTo>
                  <a:pt x="76" y="610"/>
                </a:lnTo>
                <a:lnTo>
                  <a:pt x="84" y="582"/>
                </a:lnTo>
                <a:lnTo>
                  <a:pt x="86" y="569"/>
                </a:lnTo>
                <a:lnTo>
                  <a:pt x="86" y="569"/>
                </a:lnTo>
                <a:lnTo>
                  <a:pt x="91" y="672"/>
                </a:lnTo>
                <a:lnTo>
                  <a:pt x="93" y="748"/>
                </a:lnTo>
                <a:lnTo>
                  <a:pt x="94" y="797"/>
                </a:lnTo>
                <a:lnTo>
                  <a:pt x="94" y="797"/>
                </a:lnTo>
                <a:lnTo>
                  <a:pt x="94" y="808"/>
                </a:lnTo>
                <a:lnTo>
                  <a:pt x="93" y="819"/>
                </a:lnTo>
                <a:lnTo>
                  <a:pt x="91" y="836"/>
                </a:lnTo>
                <a:lnTo>
                  <a:pt x="87" y="847"/>
                </a:lnTo>
                <a:lnTo>
                  <a:pt x="86" y="851"/>
                </a:lnTo>
                <a:lnTo>
                  <a:pt x="131" y="855"/>
                </a:lnTo>
                <a:lnTo>
                  <a:pt x="126" y="870"/>
                </a:lnTo>
                <a:lnTo>
                  <a:pt x="126" y="870"/>
                </a:lnTo>
                <a:lnTo>
                  <a:pt x="123" y="871"/>
                </a:lnTo>
                <a:lnTo>
                  <a:pt x="117" y="874"/>
                </a:lnTo>
                <a:lnTo>
                  <a:pt x="111" y="880"/>
                </a:lnTo>
                <a:lnTo>
                  <a:pt x="109" y="884"/>
                </a:lnTo>
                <a:lnTo>
                  <a:pt x="108" y="888"/>
                </a:lnTo>
                <a:lnTo>
                  <a:pt x="108" y="888"/>
                </a:lnTo>
                <a:lnTo>
                  <a:pt x="109" y="892"/>
                </a:lnTo>
                <a:lnTo>
                  <a:pt x="110" y="896"/>
                </a:lnTo>
                <a:lnTo>
                  <a:pt x="113" y="896"/>
                </a:lnTo>
                <a:lnTo>
                  <a:pt x="113" y="896"/>
                </a:lnTo>
                <a:lnTo>
                  <a:pt x="113" y="906"/>
                </a:lnTo>
                <a:lnTo>
                  <a:pt x="158" y="906"/>
                </a:lnTo>
                <a:lnTo>
                  <a:pt x="158" y="896"/>
                </a:lnTo>
                <a:lnTo>
                  <a:pt x="158" y="896"/>
                </a:lnTo>
                <a:lnTo>
                  <a:pt x="158" y="896"/>
                </a:lnTo>
                <a:lnTo>
                  <a:pt x="162" y="895"/>
                </a:lnTo>
                <a:lnTo>
                  <a:pt x="164" y="891"/>
                </a:lnTo>
                <a:lnTo>
                  <a:pt x="167" y="883"/>
                </a:lnTo>
                <a:lnTo>
                  <a:pt x="167" y="883"/>
                </a:lnTo>
                <a:lnTo>
                  <a:pt x="172" y="855"/>
                </a:lnTo>
                <a:lnTo>
                  <a:pt x="221" y="855"/>
                </a:lnTo>
                <a:lnTo>
                  <a:pt x="221" y="860"/>
                </a:lnTo>
                <a:lnTo>
                  <a:pt x="221" y="860"/>
                </a:lnTo>
                <a:lnTo>
                  <a:pt x="219" y="870"/>
                </a:lnTo>
                <a:lnTo>
                  <a:pt x="217" y="877"/>
                </a:lnTo>
                <a:lnTo>
                  <a:pt x="216" y="883"/>
                </a:lnTo>
                <a:lnTo>
                  <a:pt x="216" y="883"/>
                </a:lnTo>
                <a:lnTo>
                  <a:pt x="216" y="889"/>
                </a:lnTo>
                <a:lnTo>
                  <a:pt x="216" y="890"/>
                </a:lnTo>
                <a:lnTo>
                  <a:pt x="216" y="892"/>
                </a:lnTo>
                <a:lnTo>
                  <a:pt x="216" y="892"/>
                </a:lnTo>
                <a:lnTo>
                  <a:pt x="220" y="896"/>
                </a:lnTo>
                <a:lnTo>
                  <a:pt x="221" y="898"/>
                </a:lnTo>
                <a:lnTo>
                  <a:pt x="221" y="901"/>
                </a:lnTo>
                <a:lnTo>
                  <a:pt x="221" y="901"/>
                </a:lnTo>
                <a:lnTo>
                  <a:pt x="221" y="903"/>
                </a:lnTo>
                <a:lnTo>
                  <a:pt x="222" y="905"/>
                </a:lnTo>
                <a:lnTo>
                  <a:pt x="226" y="906"/>
                </a:lnTo>
                <a:lnTo>
                  <a:pt x="252" y="906"/>
                </a:lnTo>
                <a:lnTo>
                  <a:pt x="252" y="901"/>
                </a:lnTo>
                <a:lnTo>
                  <a:pt x="252" y="901"/>
                </a:lnTo>
                <a:lnTo>
                  <a:pt x="258" y="898"/>
                </a:lnTo>
                <a:lnTo>
                  <a:pt x="263" y="895"/>
                </a:lnTo>
                <a:lnTo>
                  <a:pt x="266" y="892"/>
                </a:lnTo>
                <a:lnTo>
                  <a:pt x="266" y="892"/>
                </a:lnTo>
                <a:lnTo>
                  <a:pt x="266" y="890"/>
                </a:lnTo>
                <a:lnTo>
                  <a:pt x="264" y="888"/>
                </a:lnTo>
                <a:lnTo>
                  <a:pt x="262" y="883"/>
                </a:lnTo>
                <a:lnTo>
                  <a:pt x="258" y="878"/>
                </a:lnTo>
                <a:lnTo>
                  <a:pt x="257" y="873"/>
                </a:lnTo>
                <a:lnTo>
                  <a:pt x="257" y="855"/>
                </a:lnTo>
                <a:lnTo>
                  <a:pt x="279" y="855"/>
                </a:lnTo>
                <a:lnTo>
                  <a:pt x="279" y="855"/>
                </a:lnTo>
                <a:lnTo>
                  <a:pt x="279" y="842"/>
                </a:lnTo>
                <a:lnTo>
                  <a:pt x="279" y="808"/>
                </a:lnTo>
                <a:lnTo>
                  <a:pt x="275" y="765"/>
                </a:lnTo>
                <a:lnTo>
                  <a:pt x="273" y="744"/>
                </a:lnTo>
                <a:lnTo>
                  <a:pt x="270" y="724"/>
                </a:lnTo>
                <a:lnTo>
                  <a:pt x="270" y="724"/>
                </a:lnTo>
                <a:lnTo>
                  <a:pt x="264" y="681"/>
                </a:lnTo>
                <a:lnTo>
                  <a:pt x="260" y="634"/>
                </a:lnTo>
                <a:lnTo>
                  <a:pt x="258" y="611"/>
                </a:lnTo>
                <a:lnTo>
                  <a:pt x="258" y="591"/>
                </a:lnTo>
                <a:lnTo>
                  <a:pt x="260" y="574"/>
                </a:lnTo>
                <a:lnTo>
                  <a:pt x="262" y="561"/>
                </a:lnTo>
                <a:lnTo>
                  <a:pt x="262" y="561"/>
                </a:lnTo>
                <a:lnTo>
                  <a:pt x="263" y="549"/>
                </a:lnTo>
                <a:lnTo>
                  <a:pt x="264" y="534"/>
                </a:lnTo>
                <a:lnTo>
                  <a:pt x="264" y="504"/>
                </a:lnTo>
                <a:lnTo>
                  <a:pt x="263" y="476"/>
                </a:lnTo>
                <a:lnTo>
                  <a:pt x="262" y="462"/>
                </a:lnTo>
                <a:lnTo>
                  <a:pt x="262" y="462"/>
                </a:lnTo>
                <a:lnTo>
                  <a:pt x="264" y="488"/>
                </a:lnTo>
                <a:lnTo>
                  <a:pt x="272" y="538"/>
                </a:lnTo>
                <a:lnTo>
                  <a:pt x="275" y="563"/>
                </a:lnTo>
                <a:lnTo>
                  <a:pt x="281" y="582"/>
                </a:lnTo>
                <a:lnTo>
                  <a:pt x="284" y="590"/>
                </a:lnTo>
                <a:lnTo>
                  <a:pt x="287" y="596"/>
                </a:lnTo>
                <a:lnTo>
                  <a:pt x="290" y="598"/>
                </a:lnTo>
                <a:lnTo>
                  <a:pt x="291" y="598"/>
                </a:lnTo>
                <a:lnTo>
                  <a:pt x="293" y="597"/>
                </a:lnTo>
                <a:lnTo>
                  <a:pt x="293" y="597"/>
                </a:lnTo>
                <a:lnTo>
                  <a:pt x="299" y="591"/>
                </a:lnTo>
                <a:lnTo>
                  <a:pt x="304" y="585"/>
                </a:lnTo>
                <a:lnTo>
                  <a:pt x="308" y="578"/>
                </a:lnTo>
                <a:lnTo>
                  <a:pt x="312" y="569"/>
                </a:lnTo>
                <a:lnTo>
                  <a:pt x="316" y="555"/>
                </a:lnTo>
                <a:lnTo>
                  <a:pt x="320" y="543"/>
                </a:lnTo>
                <a:lnTo>
                  <a:pt x="320" y="543"/>
                </a:lnTo>
                <a:lnTo>
                  <a:pt x="321" y="538"/>
                </a:lnTo>
                <a:lnTo>
                  <a:pt x="321" y="529"/>
                </a:lnTo>
                <a:lnTo>
                  <a:pt x="320" y="503"/>
                </a:lnTo>
                <a:lnTo>
                  <a:pt x="315" y="427"/>
                </a:lnTo>
                <a:lnTo>
                  <a:pt x="309" y="350"/>
                </a:lnTo>
                <a:lnTo>
                  <a:pt x="307" y="306"/>
                </a:lnTo>
                <a:lnTo>
                  <a:pt x="307" y="306"/>
                </a:lnTo>
                <a:lnTo>
                  <a:pt x="307" y="289"/>
                </a:lnTo>
                <a:lnTo>
                  <a:pt x="305" y="269"/>
                </a:lnTo>
                <a:lnTo>
                  <a:pt x="303" y="248"/>
                </a:lnTo>
                <a:lnTo>
                  <a:pt x="301" y="240"/>
                </a:lnTo>
                <a:lnTo>
                  <a:pt x="297" y="234"/>
                </a:lnTo>
                <a:lnTo>
                  <a:pt x="297" y="234"/>
                </a:lnTo>
                <a:lnTo>
                  <a:pt x="289" y="217"/>
                </a:lnTo>
                <a:lnTo>
                  <a:pt x="278" y="195"/>
                </a:lnTo>
                <a:lnTo>
                  <a:pt x="267" y="172"/>
                </a:lnTo>
                <a:lnTo>
                  <a:pt x="257" y="157"/>
                </a:lnTo>
                <a:lnTo>
                  <a:pt x="257" y="157"/>
                </a:lnTo>
                <a:lnTo>
                  <a:pt x="252" y="152"/>
                </a:lnTo>
                <a:lnTo>
                  <a:pt x="248" y="148"/>
                </a:lnTo>
                <a:lnTo>
                  <a:pt x="236" y="142"/>
                </a:lnTo>
                <a:lnTo>
                  <a:pt x="225" y="140"/>
                </a:lnTo>
                <a:lnTo>
                  <a:pt x="221" y="139"/>
                </a:lnTo>
                <a:lnTo>
                  <a:pt x="221" y="139"/>
                </a:lnTo>
                <a:lnTo>
                  <a:pt x="209" y="125"/>
                </a:lnTo>
                <a:lnTo>
                  <a:pt x="199" y="116"/>
                </a:lnTo>
                <a:lnTo>
                  <a:pt x="193" y="111"/>
                </a:lnTo>
                <a:lnTo>
                  <a:pt x="193" y="111"/>
                </a:lnTo>
                <a:lnTo>
                  <a:pt x="192" y="111"/>
                </a:lnTo>
                <a:lnTo>
                  <a:pt x="191" y="112"/>
                </a:lnTo>
                <a:lnTo>
                  <a:pt x="186" y="116"/>
                </a:lnTo>
                <a:lnTo>
                  <a:pt x="180" y="120"/>
                </a:lnTo>
                <a:lnTo>
                  <a:pt x="162" y="98"/>
                </a:lnTo>
                <a:lnTo>
                  <a:pt x="162" y="75"/>
                </a:lnTo>
                <a:lnTo>
                  <a:pt x="162" y="75"/>
                </a:lnTo>
                <a:lnTo>
                  <a:pt x="164" y="73"/>
                </a:lnTo>
                <a:lnTo>
                  <a:pt x="166" y="71"/>
                </a:lnTo>
                <a:lnTo>
                  <a:pt x="167" y="66"/>
                </a:lnTo>
                <a:lnTo>
                  <a:pt x="167" y="66"/>
                </a:lnTo>
                <a:lnTo>
                  <a:pt x="167" y="47"/>
                </a:lnTo>
                <a:lnTo>
                  <a:pt x="166" y="38"/>
                </a:lnTo>
                <a:lnTo>
                  <a:pt x="164" y="35"/>
                </a:lnTo>
                <a:lnTo>
                  <a:pt x="162" y="34"/>
                </a:lnTo>
                <a:lnTo>
                  <a:pt x="162" y="34"/>
                </a:lnTo>
                <a:lnTo>
                  <a:pt x="158" y="35"/>
                </a:lnTo>
                <a:lnTo>
                  <a:pt x="156" y="36"/>
                </a:lnTo>
                <a:lnTo>
                  <a:pt x="154" y="38"/>
                </a:lnTo>
                <a:lnTo>
                  <a:pt x="154" y="38"/>
                </a:lnTo>
                <a:close/>
                <a:moveTo>
                  <a:pt x="81" y="102"/>
                </a:moveTo>
                <a:lnTo>
                  <a:pt x="86" y="98"/>
                </a:lnTo>
                <a:lnTo>
                  <a:pt x="86" y="98"/>
                </a:lnTo>
                <a:lnTo>
                  <a:pt x="92" y="102"/>
                </a:lnTo>
                <a:lnTo>
                  <a:pt x="94" y="106"/>
                </a:lnTo>
                <a:lnTo>
                  <a:pt x="96" y="107"/>
                </a:lnTo>
                <a:lnTo>
                  <a:pt x="94" y="107"/>
                </a:lnTo>
                <a:lnTo>
                  <a:pt x="94" y="107"/>
                </a:lnTo>
                <a:lnTo>
                  <a:pt x="93" y="107"/>
                </a:lnTo>
                <a:lnTo>
                  <a:pt x="93" y="108"/>
                </a:lnTo>
                <a:lnTo>
                  <a:pt x="94" y="116"/>
                </a:lnTo>
                <a:lnTo>
                  <a:pt x="94" y="116"/>
                </a:lnTo>
                <a:lnTo>
                  <a:pt x="94" y="119"/>
                </a:lnTo>
                <a:lnTo>
                  <a:pt x="93" y="120"/>
                </a:lnTo>
                <a:lnTo>
                  <a:pt x="92" y="123"/>
                </a:lnTo>
                <a:lnTo>
                  <a:pt x="90" y="125"/>
                </a:lnTo>
                <a:lnTo>
                  <a:pt x="90" y="125"/>
                </a:lnTo>
                <a:lnTo>
                  <a:pt x="90" y="125"/>
                </a:lnTo>
                <a:lnTo>
                  <a:pt x="88" y="125"/>
                </a:lnTo>
                <a:lnTo>
                  <a:pt x="86" y="123"/>
                </a:lnTo>
                <a:lnTo>
                  <a:pt x="82" y="119"/>
                </a:lnTo>
                <a:lnTo>
                  <a:pt x="81" y="116"/>
                </a:lnTo>
                <a:lnTo>
                  <a:pt x="81" y="116"/>
                </a:lnTo>
                <a:lnTo>
                  <a:pt x="81" y="114"/>
                </a:lnTo>
                <a:lnTo>
                  <a:pt x="80" y="114"/>
                </a:lnTo>
                <a:lnTo>
                  <a:pt x="76" y="114"/>
                </a:lnTo>
                <a:lnTo>
                  <a:pt x="73" y="116"/>
                </a:lnTo>
                <a:lnTo>
                  <a:pt x="81" y="102"/>
                </a:lnTo>
                <a:close/>
                <a:moveTo>
                  <a:pt x="113" y="120"/>
                </a:moveTo>
                <a:lnTo>
                  <a:pt x="131" y="143"/>
                </a:lnTo>
                <a:lnTo>
                  <a:pt x="113" y="139"/>
                </a:lnTo>
                <a:lnTo>
                  <a:pt x="113" y="139"/>
                </a:lnTo>
                <a:lnTo>
                  <a:pt x="114" y="135"/>
                </a:lnTo>
                <a:lnTo>
                  <a:pt x="114" y="133"/>
                </a:lnTo>
                <a:lnTo>
                  <a:pt x="113" y="129"/>
                </a:lnTo>
                <a:lnTo>
                  <a:pt x="113" y="129"/>
                </a:lnTo>
                <a:lnTo>
                  <a:pt x="108" y="120"/>
                </a:lnTo>
                <a:lnTo>
                  <a:pt x="113" y="12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2">
            <a:extLst>
              <a:ext uri="{FF2B5EF4-FFF2-40B4-BE49-F238E27FC236}">
                <a16:creationId xmlns:a16="http://schemas.microsoft.com/office/drawing/2014/main" id="{7EFC4A51-E4FA-4D4E-B666-532D8D375CF0}"/>
              </a:ext>
            </a:extLst>
          </p:cNvPr>
          <p:cNvSpPr>
            <a:spLocks/>
          </p:cNvSpPr>
          <p:nvPr/>
        </p:nvSpPr>
        <p:spPr bwMode="auto">
          <a:xfrm>
            <a:off x="8391207" y="4721339"/>
            <a:ext cx="622300" cy="1627188"/>
          </a:xfrm>
          <a:custGeom>
            <a:avLst/>
            <a:gdLst>
              <a:gd name="T0" fmla="*/ 218 w 392"/>
              <a:gd name="T1" fmla="*/ 11 h 1025"/>
              <a:gd name="T2" fmla="*/ 198 w 392"/>
              <a:gd name="T3" fmla="*/ 15 h 1025"/>
              <a:gd name="T4" fmla="*/ 158 w 392"/>
              <a:gd name="T5" fmla="*/ 1 h 1025"/>
              <a:gd name="T6" fmla="*/ 135 w 392"/>
              <a:gd name="T7" fmla="*/ 22 h 1025"/>
              <a:gd name="T8" fmla="*/ 118 w 392"/>
              <a:gd name="T9" fmla="*/ 62 h 1025"/>
              <a:gd name="T10" fmla="*/ 135 w 392"/>
              <a:gd name="T11" fmla="*/ 95 h 1025"/>
              <a:gd name="T12" fmla="*/ 151 w 392"/>
              <a:gd name="T13" fmla="*/ 129 h 1025"/>
              <a:gd name="T14" fmla="*/ 171 w 392"/>
              <a:gd name="T15" fmla="*/ 146 h 1025"/>
              <a:gd name="T16" fmla="*/ 158 w 392"/>
              <a:gd name="T17" fmla="*/ 150 h 1025"/>
              <a:gd name="T18" fmla="*/ 148 w 392"/>
              <a:gd name="T19" fmla="*/ 169 h 1025"/>
              <a:gd name="T20" fmla="*/ 132 w 392"/>
              <a:gd name="T21" fmla="*/ 191 h 1025"/>
              <a:gd name="T22" fmla="*/ 124 w 392"/>
              <a:gd name="T23" fmla="*/ 241 h 1025"/>
              <a:gd name="T24" fmla="*/ 108 w 392"/>
              <a:gd name="T25" fmla="*/ 391 h 1025"/>
              <a:gd name="T26" fmla="*/ 94 w 392"/>
              <a:gd name="T27" fmla="*/ 485 h 1025"/>
              <a:gd name="T28" fmla="*/ 88 w 392"/>
              <a:gd name="T29" fmla="*/ 526 h 1025"/>
              <a:gd name="T30" fmla="*/ 91 w 392"/>
              <a:gd name="T31" fmla="*/ 556 h 1025"/>
              <a:gd name="T32" fmla="*/ 105 w 392"/>
              <a:gd name="T33" fmla="*/ 573 h 1025"/>
              <a:gd name="T34" fmla="*/ 81 w 392"/>
              <a:gd name="T35" fmla="*/ 647 h 1025"/>
              <a:gd name="T36" fmla="*/ 64 w 392"/>
              <a:gd name="T37" fmla="*/ 654 h 1025"/>
              <a:gd name="T38" fmla="*/ 67 w 392"/>
              <a:gd name="T39" fmla="*/ 667 h 1025"/>
              <a:gd name="T40" fmla="*/ 64 w 392"/>
              <a:gd name="T41" fmla="*/ 741 h 1025"/>
              <a:gd name="T42" fmla="*/ 64 w 392"/>
              <a:gd name="T43" fmla="*/ 863 h 1025"/>
              <a:gd name="T44" fmla="*/ 17 w 392"/>
              <a:gd name="T45" fmla="*/ 940 h 1025"/>
              <a:gd name="T46" fmla="*/ 1 w 392"/>
              <a:gd name="T47" fmla="*/ 946 h 1025"/>
              <a:gd name="T48" fmla="*/ 1 w 392"/>
              <a:gd name="T49" fmla="*/ 966 h 1025"/>
              <a:gd name="T50" fmla="*/ 44 w 392"/>
              <a:gd name="T51" fmla="*/ 980 h 1025"/>
              <a:gd name="T52" fmla="*/ 101 w 392"/>
              <a:gd name="T53" fmla="*/ 993 h 1025"/>
              <a:gd name="T54" fmla="*/ 108 w 392"/>
              <a:gd name="T55" fmla="*/ 983 h 1025"/>
              <a:gd name="T56" fmla="*/ 113 w 392"/>
              <a:gd name="T57" fmla="*/ 952 h 1025"/>
              <a:gd name="T58" fmla="*/ 235 w 392"/>
              <a:gd name="T59" fmla="*/ 936 h 1025"/>
              <a:gd name="T60" fmla="*/ 258 w 392"/>
              <a:gd name="T61" fmla="*/ 974 h 1025"/>
              <a:gd name="T62" fmla="*/ 222 w 392"/>
              <a:gd name="T63" fmla="*/ 1000 h 1025"/>
              <a:gd name="T64" fmla="*/ 228 w 392"/>
              <a:gd name="T65" fmla="*/ 1004 h 1025"/>
              <a:gd name="T66" fmla="*/ 265 w 392"/>
              <a:gd name="T67" fmla="*/ 1016 h 1025"/>
              <a:gd name="T68" fmla="*/ 298 w 392"/>
              <a:gd name="T69" fmla="*/ 1024 h 1025"/>
              <a:gd name="T70" fmla="*/ 335 w 392"/>
              <a:gd name="T71" fmla="*/ 1021 h 1025"/>
              <a:gd name="T72" fmla="*/ 339 w 392"/>
              <a:gd name="T73" fmla="*/ 1004 h 1025"/>
              <a:gd name="T74" fmla="*/ 335 w 392"/>
              <a:gd name="T75" fmla="*/ 993 h 1025"/>
              <a:gd name="T76" fmla="*/ 322 w 392"/>
              <a:gd name="T77" fmla="*/ 953 h 1025"/>
              <a:gd name="T78" fmla="*/ 330 w 392"/>
              <a:gd name="T79" fmla="*/ 882 h 1025"/>
              <a:gd name="T80" fmla="*/ 341 w 392"/>
              <a:gd name="T81" fmla="*/ 724 h 1025"/>
              <a:gd name="T82" fmla="*/ 346 w 392"/>
              <a:gd name="T83" fmla="*/ 631 h 1025"/>
              <a:gd name="T84" fmla="*/ 382 w 392"/>
              <a:gd name="T85" fmla="*/ 426 h 1025"/>
              <a:gd name="T86" fmla="*/ 371 w 392"/>
              <a:gd name="T87" fmla="*/ 392 h 1025"/>
              <a:gd name="T88" fmla="*/ 377 w 392"/>
              <a:gd name="T89" fmla="*/ 379 h 1025"/>
              <a:gd name="T90" fmla="*/ 391 w 392"/>
              <a:gd name="T91" fmla="*/ 331 h 1025"/>
              <a:gd name="T92" fmla="*/ 387 w 392"/>
              <a:gd name="T93" fmla="*/ 308 h 1025"/>
              <a:gd name="T94" fmla="*/ 358 w 392"/>
              <a:gd name="T95" fmla="*/ 246 h 1025"/>
              <a:gd name="T96" fmla="*/ 330 w 392"/>
              <a:gd name="T97" fmla="*/ 168 h 1025"/>
              <a:gd name="T98" fmla="*/ 241 w 392"/>
              <a:gd name="T99" fmla="*/ 88 h 1025"/>
              <a:gd name="T100" fmla="*/ 259 w 392"/>
              <a:gd name="T101" fmla="*/ 77 h 1025"/>
              <a:gd name="T102" fmla="*/ 269 w 392"/>
              <a:gd name="T103" fmla="*/ 64 h 1025"/>
              <a:gd name="T104" fmla="*/ 265 w 392"/>
              <a:gd name="T105" fmla="*/ 48 h 1025"/>
              <a:gd name="T106" fmla="*/ 268 w 392"/>
              <a:gd name="T107" fmla="*/ 28 h 1025"/>
              <a:gd name="T108" fmla="*/ 254 w 392"/>
              <a:gd name="T109" fmla="*/ 21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2" h="1025">
                <a:moveTo>
                  <a:pt x="235" y="15"/>
                </a:moveTo>
                <a:lnTo>
                  <a:pt x="235" y="15"/>
                </a:lnTo>
                <a:lnTo>
                  <a:pt x="230" y="13"/>
                </a:lnTo>
                <a:lnTo>
                  <a:pt x="218" y="11"/>
                </a:lnTo>
                <a:lnTo>
                  <a:pt x="218" y="11"/>
                </a:lnTo>
                <a:lnTo>
                  <a:pt x="212" y="12"/>
                </a:lnTo>
                <a:lnTo>
                  <a:pt x="206" y="15"/>
                </a:lnTo>
                <a:lnTo>
                  <a:pt x="201" y="18"/>
                </a:lnTo>
                <a:lnTo>
                  <a:pt x="201" y="18"/>
                </a:lnTo>
                <a:lnTo>
                  <a:pt x="198" y="15"/>
                </a:lnTo>
                <a:lnTo>
                  <a:pt x="188" y="7"/>
                </a:lnTo>
                <a:lnTo>
                  <a:pt x="182" y="4"/>
                </a:lnTo>
                <a:lnTo>
                  <a:pt x="175" y="1"/>
                </a:lnTo>
                <a:lnTo>
                  <a:pt x="166" y="0"/>
                </a:lnTo>
                <a:lnTo>
                  <a:pt x="158" y="1"/>
                </a:lnTo>
                <a:lnTo>
                  <a:pt x="158" y="1"/>
                </a:lnTo>
                <a:lnTo>
                  <a:pt x="153" y="3"/>
                </a:lnTo>
                <a:lnTo>
                  <a:pt x="149" y="6"/>
                </a:lnTo>
                <a:lnTo>
                  <a:pt x="142" y="13"/>
                </a:lnTo>
                <a:lnTo>
                  <a:pt x="135" y="22"/>
                </a:lnTo>
                <a:lnTo>
                  <a:pt x="129" y="33"/>
                </a:lnTo>
                <a:lnTo>
                  <a:pt x="124" y="42"/>
                </a:lnTo>
                <a:lnTo>
                  <a:pt x="120" y="51"/>
                </a:lnTo>
                <a:lnTo>
                  <a:pt x="118" y="62"/>
                </a:lnTo>
                <a:lnTo>
                  <a:pt x="118" y="62"/>
                </a:lnTo>
                <a:lnTo>
                  <a:pt x="119" y="66"/>
                </a:lnTo>
                <a:lnTo>
                  <a:pt x="123" y="71"/>
                </a:lnTo>
                <a:lnTo>
                  <a:pt x="128" y="79"/>
                </a:lnTo>
                <a:lnTo>
                  <a:pt x="135" y="95"/>
                </a:lnTo>
                <a:lnTo>
                  <a:pt x="135" y="95"/>
                </a:lnTo>
                <a:lnTo>
                  <a:pt x="138" y="108"/>
                </a:lnTo>
                <a:lnTo>
                  <a:pt x="142" y="117"/>
                </a:lnTo>
                <a:lnTo>
                  <a:pt x="148" y="126"/>
                </a:lnTo>
                <a:lnTo>
                  <a:pt x="148" y="126"/>
                </a:lnTo>
                <a:lnTo>
                  <a:pt x="151" y="129"/>
                </a:lnTo>
                <a:lnTo>
                  <a:pt x="154" y="132"/>
                </a:lnTo>
                <a:lnTo>
                  <a:pt x="160" y="134"/>
                </a:lnTo>
                <a:lnTo>
                  <a:pt x="166" y="135"/>
                </a:lnTo>
                <a:lnTo>
                  <a:pt x="167" y="135"/>
                </a:lnTo>
                <a:lnTo>
                  <a:pt x="171" y="146"/>
                </a:lnTo>
                <a:lnTo>
                  <a:pt x="171" y="146"/>
                </a:lnTo>
                <a:lnTo>
                  <a:pt x="165" y="146"/>
                </a:lnTo>
                <a:lnTo>
                  <a:pt x="160" y="147"/>
                </a:lnTo>
                <a:lnTo>
                  <a:pt x="159" y="149"/>
                </a:lnTo>
                <a:lnTo>
                  <a:pt x="158" y="150"/>
                </a:lnTo>
                <a:lnTo>
                  <a:pt x="158" y="150"/>
                </a:lnTo>
                <a:lnTo>
                  <a:pt x="153" y="161"/>
                </a:lnTo>
                <a:lnTo>
                  <a:pt x="151" y="167"/>
                </a:lnTo>
                <a:lnTo>
                  <a:pt x="149" y="169"/>
                </a:lnTo>
                <a:lnTo>
                  <a:pt x="148" y="169"/>
                </a:lnTo>
                <a:lnTo>
                  <a:pt x="148" y="169"/>
                </a:lnTo>
                <a:lnTo>
                  <a:pt x="146" y="170"/>
                </a:lnTo>
                <a:lnTo>
                  <a:pt x="144" y="171"/>
                </a:lnTo>
                <a:lnTo>
                  <a:pt x="138" y="180"/>
                </a:lnTo>
                <a:lnTo>
                  <a:pt x="132" y="191"/>
                </a:lnTo>
                <a:lnTo>
                  <a:pt x="128" y="206"/>
                </a:lnTo>
                <a:lnTo>
                  <a:pt x="128" y="206"/>
                </a:lnTo>
                <a:lnTo>
                  <a:pt x="125" y="215"/>
                </a:lnTo>
                <a:lnTo>
                  <a:pt x="125" y="225"/>
                </a:lnTo>
                <a:lnTo>
                  <a:pt x="124" y="241"/>
                </a:lnTo>
                <a:lnTo>
                  <a:pt x="124" y="261"/>
                </a:lnTo>
                <a:lnTo>
                  <a:pt x="124" y="261"/>
                </a:lnTo>
                <a:lnTo>
                  <a:pt x="118" y="320"/>
                </a:lnTo>
                <a:lnTo>
                  <a:pt x="111" y="369"/>
                </a:lnTo>
                <a:lnTo>
                  <a:pt x="108" y="391"/>
                </a:lnTo>
                <a:lnTo>
                  <a:pt x="105" y="408"/>
                </a:lnTo>
                <a:lnTo>
                  <a:pt x="105" y="408"/>
                </a:lnTo>
                <a:lnTo>
                  <a:pt x="99" y="437"/>
                </a:lnTo>
                <a:lnTo>
                  <a:pt x="96" y="461"/>
                </a:lnTo>
                <a:lnTo>
                  <a:pt x="94" y="485"/>
                </a:lnTo>
                <a:lnTo>
                  <a:pt x="97" y="485"/>
                </a:lnTo>
                <a:lnTo>
                  <a:pt x="97" y="485"/>
                </a:lnTo>
                <a:lnTo>
                  <a:pt x="95" y="494"/>
                </a:lnTo>
                <a:lnTo>
                  <a:pt x="90" y="514"/>
                </a:lnTo>
                <a:lnTo>
                  <a:pt x="88" y="526"/>
                </a:lnTo>
                <a:lnTo>
                  <a:pt x="87" y="537"/>
                </a:lnTo>
                <a:lnTo>
                  <a:pt x="88" y="548"/>
                </a:lnTo>
                <a:lnTo>
                  <a:pt x="89" y="553"/>
                </a:lnTo>
                <a:lnTo>
                  <a:pt x="91" y="556"/>
                </a:lnTo>
                <a:lnTo>
                  <a:pt x="91" y="556"/>
                </a:lnTo>
                <a:lnTo>
                  <a:pt x="97" y="567"/>
                </a:lnTo>
                <a:lnTo>
                  <a:pt x="101" y="572"/>
                </a:lnTo>
                <a:lnTo>
                  <a:pt x="103" y="573"/>
                </a:lnTo>
                <a:lnTo>
                  <a:pt x="105" y="573"/>
                </a:lnTo>
                <a:lnTo>
                  <a:pt x="105" y="573"/>
                </a:lnTo>
                <a:lnTo>
                  <a:pt x="107" y="572"/>
                </a:lnTo>
                <a:lnTo>
                  <a:pt x="112" y="570"/>
                </a:lnTo>
                <a:lnTo>
                  <a:pt x="118" y="566"/>
                </a:lnTo>
                <a:lnTo>
                  <a:pt x="101" y="617"/>
                </a:lnTo>
                <a:lnTo>
                  <a:pt x="81" y="647"/>
                </a:lnTo>
                <a:lnTo>
                  <a:pt x="81" y="647"/>
                </a:lnTo>
                <a:lnTo>
                  <a:pt x="73" y="648"/>
                </a:lnTo>
                <a:lnTo>
                  <a:pt x="67" y="650"/>
                </a:lnTo>
                <a:lnTo>
                  <a:pt x="65" y="652"/>
                </a:lnTo>
                <a:lnTo>
                  <a:pt x="64" y="654"/>
                </a:lnTo>
                <a:lnTo>
                  <a:pt x="64" y="654"/>
                </a:lnTo>
                <a:lnTo>
                  <a:pt x="64" y="659"/>
                </a:lnTo>
                <a:lnTo>
                  <a:pt x="65" y="662"/>
                </a:lnTo>
                <a:lnTo>
                  <a:pt x="67" y="667"/>
                </a:lnTo>
                <a:lnTo>
                  <a:pt x="67" y="667"/>
                </a:lnTo>
                <a:lnTo>
                  <a:pt x="65" y="703"/>
                </a:lnTo>
                <a:lnTo>
                  <a:pt x="62" y="730"/>
                </a:lnTo>
                <a:lnTo>
                  <a:pt x="64" y="738"/>
                </a:lnTo>
                <a:lnTo>
                  <a:pt x="64" y="741"/>
                </a:lnTo>
                <a:lnTo>
                  <a:pt x="64" y="741"/>
                </a:lnTo>
                <a:lnTo>
                  <a:pt x="81" y="744"/>
                </a:lnTo>
                <a:lnTo>
                  <a:pt x="81" y="744"/>
                </a:lnTo>
                <a:lnTo>
                  <a:pt x="75" y="794"/>
                </a:lnTo>
                <a:lnTo>
                  <a:pt x="69" y="834"/>
                </a:lnTo>
                <a:lnTo>
                  <a:pt x="64" y="863"/>
                </a:lnTo>
                <a:lnTo>
                  <a:pt x="64" y="863"/>
                </a:lnTo>
                <a:lnTo>
                  <a:pt x="61" y="883"/>
                </a:lnTo>
                <a:lnTo>
                  <a:pt x="59" y="904"/>
                </a:lnTo>
                <a:lnTo>
                  <a:pt x="58" y="927"/>
                </a:lnTo>
                <a:lnTo>
                  <a:pt x="17" y="940"/>
                </a:lnTo>
                <a:lnTo>
                  <a:pt x="17" y="940"/>
                </a:lnTo>
                <a:lnTo>
                  <a:pt x="9" y="941"/>
                </a:lnTo>
                <a:lnTo>
                  <a:pt x="3" y="942"/>
                </a:lnTo>
                <a:lnTo>
                  <a:pt x="2" y="945"/>
                </a:lnTo>
                <a:lnTo>
                  <a:pt x="1" y="946"/>
                </a:lnTo>
                <a:lnTo>
                  <a:pt x="1" y="946"/>
                </a:lnTo>
                <a:lnTo>
                  <a:pt x="0" y="951"/>
                </a:lnTo>
                <a:lnTo>
                  <a:pt x="0" y="954"/>
                </a:lnTo>
                <a:lnTo>
                  <a:pt x="1" y="957"/>
                </a:lnTo>
                <a:lnTo>
                  <a:pt x="1" y="966"/>
                </a:lnTo>
                <a:lnTo>
                  <a:pt x="1" y="966"/>
                </a:lnTo>
                <a:lnTo>
                  <a:pt x="18" y="971"/>
                </a:lnTo>
                <a:lnTo>
                  <a:pt x="32" y="976"/>
                </a:lnTo>
                <a:lnTo>
                  <a:pt x="44" y="980"/>
                </a:lnTo>
                <a:lnTo>
                  <a:pt x="44" y="980"/>
                </a:lnTo>
                <a:lnTo>
                  <a:pt x="58" y="984"/>
                </a:lnTo>
                <a:lnTo>
                  <a:pt x="76" y="989"/>
                </a:lnTo>
                <a:lnTo>
                  <a:pt x="93" y="993"/>
                </a:lnTo>
                <a:lnTo>
                  <a:pt x="101" y="993"/>
                </a:lnTo>
                <a:lnTo>
                  <a:pt x="101" y="993"/>
                </a:lnTo>
                <a:lnTo>
                  <a:pt x="103" y="992"/>
                </a:lnTo>
                <a:lnTo>
                  <a:pt x="105" y="988"/>
                </a:lnTo>
                <a:lnTo>
                  <a:pt x="107" y="983"/>
                </a:lnTo>
                <a:lnTo>
                  <a:pt x="107" y="983"/>
                </a:lnTo>
                <a:lnTo>
                  <a:pt x="108" y="983"/>
                </a:lnTo>
                <a:lnTo>
                  <a:pt x="111" y="982"/>
                </a:lnTo>
                <a:lnTo>
                  <a:pt x="113" y="978"/>
                </a:lnTo>
                <a:lnTo>
                  <a:pt x="114" y="974"/>
                </a:lnTo>
                <a:lnTo>
                  <a:pt x="114" y="974"/>
                </a:lnTo>
                <a:lnTo>
                  <a:pt x="113" y="952"/>
                </a:lnTo>
                <a:lnTo>
                  <a:pt x="111" y="936"/>
                </a:lnTo>
                <a:lnTo>
                  <a:pt x="111" y="936"/>
                </a:lnTo>
                <a:lnTo>
                  <a:pt x="169" y="936"/>
                </a:lnTo>
                <a:lnTo>
                  <a:pt x="235" y="936"/>
                </a:lnTo>
                <a:lnTo>
                  <a:pt x="235" y="936"/>
                </a:lnTo>
                <a:lnTo>
                  <a:pt x="278" y="940"/>
                </a:lnTo>
                <a:lnTo>
                  <a:pt x="278" y="940"/>
                </a:lnTo>
                <a:lnTo>
                  <a:pt x="272" y="953"/>
                </a:lnTo>
                <a:lnTo>
                  <a:pt x="265" y="964"/>
                </a:lnTo>
                <a:lnTo>
                  <a:pt x="258" y="974"/>
                </a:lnTo>
                <a:lnTo>
                  <a:pt x="258" y="974"/>
                </a:lnTo>
                <a:lnTo>
                  <a:pt x="248" y="981"/>
                </a:lnTo>
                <a:lnTo>
                  <a:pt x="236" y="989"/>
                </a:lnTo>
                <a:lnTo>
                  <a:pt x="226" y="995"/>
                </a:lnTo>
                <a:lnTo>
                  <a:pt x="222" y="1000"/>
                </a:lnTo>
                <a:lnTo>
                  <a:pt x="222" y="1000"/>
                </a:lnTo>
                <a:lnTo>
                  <a:pt x="222" y="1001"/>
                </a:lnTo>
                <a:lnTo>
                  <a:pt x="222" y="1003"/>
                </a:lnTo>
                <a:lnTo>
                  <a:pt x="224" y="1003"/>
                </a:lnTo>
                <a:lnTo>
                  <a:pt x="228" y="1004"/>
                </a:lnTo>
                <a:lnTo>
                  <a:pt x="231" y="1013"/>
                </a:lnTo>
                <a:lnTo>
                  <a:pt x="231" y="1013"/>
                </a:lnTo>
                <a:lnTo>
                  <a:pt x="236" y="1013"/>
                </a:lnTo>
                <a:lnTo>
                  <a:pt x="249" y="1013"/>
                </a:lnTo>
                <a:lnTo>
                  <a:pt x="265" y="1016"/>
                </a:lnTo>
                <a:lnTo>
                  <a:pt x="274" y="1018"/>
                </a:lnTo>
                <a:lnTo>
                  <a:pt x="282" y="1021"/>
                </a:lnTo>
                <a:lnTo>
                  <a:pt x="282" y="1021"/>
                </a:lnTo>
                <a:lnTo>
                  <a:pt x="289" y="1023"/>
                </a:lnTo>
                <a:lnTo>
                  <a:pt x="298" y="1024"/>
                </a:lnTo>
                <a:lnTo>
                  <a:pt x="305" y="1025"/>
                </a:lnTo>
                <a:lnTo>
                  <a:pt x="312" y="1025"/>
                </a:lnTo>
                <a:lnTo>
                  <a:pt x="327" y="1023"/>
                </a:lnTo>
                <a:lnTo>
                  <a:pt x="331" y="1022"/>
                </a:lnTo>
                <a:lnTo>
                  <a:pt x="335" y="1021"/>
                </a:lnTo>
                <a:lnTo>
                  <a:pt x="335" y="1021"/>
                </a:lnTo>
                <a:lnTo>
                  <a:pt x="340" y="1016"/>
                </a:lnTo>
                <a:lnTo>
                  <a:pt x="343" y="1010"/>
                </a:lnTo>
                <a:lnTo>
                  <a:pt x="345" y="1004"/>
                </a:lnTo>
                <a:lnTo>
                  <a:pt x="339" y="1004"/>
                </a:lnTo>
                <a:lnTo>
                  <a:pt x="331" y="1004"/>
                </a:lnTo>
                <a:lnTo>
                  <a:pt x="331" y="1004"/>
                </a:lnTo>
                <a:lnTo>
                  <a:pt x="334" y="999"/>
                </a:lnTo>
                <a:lnTo>
                  <a:pt x="335" y="997"/>
                </a:lnTo>
                <a:lnTo>
                  <a:pt x="335" y="993"/>
                </a:lnTo>
                <a:lnTo>
                  <a:pt x="335" y="993"/>
                </a:lnTo>
                <a:lnTo>
                  <a:pt x="328" y="975"/>
                </a:lnTo>
                <a:lnTo>
                  <a:pt x="324" y="963"/>
                </a:lnTo>
                <a:lnTo>
                  <a:pt x="322" y="953"/>
                </a:lnTo>
                <a:lnTo>
                  <a:pt x="322" y="953"/>
                </a:lnTo>
                <a:lnTo>
                  <a:pt x="319" y="942"/>
                </a:lnTo>
                <a:lnTo>
                  <a:pt x="318" y="936"/>
                </a:lnTo>
                <a:lnTo>
                  <a:pt x="325" y="936"/>
                </a:lnTo>
                <a:lnTo>
                  <a:pt x="325" y="936"/>
                </a:lnTo>
                <a:lnTo>
                  <a:pt x="330" y="882"/>
                </a:lnTo>
                <a:lnTo>
                  <a:pt x="339" y="805"/>
                </a:lnTo>
                <a:lnTo>
                  <a:pt x="339" y="805"/>
                </a:lnTo>
                <a:lnTo>
                  <a:pt x="340" y="790"/>
                </a:lnTo>
                <a:lnTo>
                  <a:pt x="340" y="771"/>
                </a:lnTo>
                <a:lnTo>
                  <a:pt x="341" y="724"/>
                </a:lnTo>
                <a:lnTo>
                  <a:pt x="341" y="682"/>
                </a:lnTo>
                <a:lnTo>
                  <a:pt x="341" y="667"/>
                </a:lnTo>
                <a:lnTo>
                  <a:pt x="342" y="660"/>
                </a:lnTo>
                <a:lnTo>
                  <a:pt x="342" y="660"/>
                </a:lnTo>
                <a:lnTo>
                  <a:pt x="346" y="631"/>
                </a:lnTo>
                <a:lnTo>
                  <a:pt x="353" y="572"/>
                </a:lnTo>
                <a:lnTo>
                  <a:pt x="362" y="489"/>
                </a:lnTo>
                <a:lnTo>
                  <a:pt x="362" y="489"/>
                </a:lnTo>
                <a:lnTo>
                  <a:pt x="374" y="451"/>
                </a:lnTo>
                <a:lnTo>
                  <a:pt x="382" y="426"/>
                </a:lnTo>
                <a:lnTo>
                  <a:pt x="386" y="411"/>
                </a:lnTo>
                <a:lnTo>
                  <a:pt x="386" y="411"/>
                </a:lnTo>
                <a:lnTo>
                  <a:pt x="382" y="407"/>
                </a:lnTo>
                <a:lnTo>
                  <a:pt x="376" y="398"/>
                </a:lnTo>
                <a:lnTo>
                  <a:pt x="371" y="392"/>
                </a:lnTo>
                <a:lnTo>
                  <a:pt x="369" y="390"/>
                </a:lnTo>
                <a:lnTo>
                  <a:pt x="369" y="389"/>
                </a:lnTo>
                <a:lnTo>
                  <a:pt x="369" y="389"/>
                </a:lnTo>
                <a:lnTo>
                  <a:pt x="374" y="383"/>
                </a:lnTo>
                <a:lnTo>
                  <a:pt x="377" y="379"/>
                </a:lnTo>
                <a:lnTo>
                  <a:pt x="378" y="374"/>
                </a:lnTo>
                <a:lnTo>
                  <a:pt x="378" y="355"/>
                </a:lnTo>
                <a:lnTo>
                  <a:pt x="378" y="355"/>
                </a:lnTo>
                <a:lnTo>
                  <a:pt x="386" y="342"/>
                </a:lnTo>
                <a:lnTo>
                  <a:pt x="391" y="331"/>
                </a:lnTo>
                <a:lnTo>
                  <a:pt x="392" y="325"/>
                </a:lnTo>
                <a:lnTo>
                  <a:pt x="392" y="321"/>
                </a:lnTo>
                <a:lnTo>
                  <a:pt x="392" y="321"/>
                </a:lnTo>
                <a:lnTo>
                  <a:pt x="391" y="316"/>
                </a:lnTo>
                <a:lnTo>
                  <a:pt x="387" y="308"/>
                </a:lnTo>
                <a:lnTo>
                  <a:pt x="376" y="288"/>
                </a:lnTo>
                <a:lnTo>
                  <a:pt x="365" y="267"/>
                </a:lnTo>
                <a:lnTo>
                  <a:pt x="362" y="256"/>
                </a:lnTo>
                <a:lnTo>
                  <a:pt x="358" y="246"/>
                </a:lnTo>
                <a:lnTo>
                  <a:pt x="358" y="246"/>
                </a:lnTo>
                <a:lnTo>
                  <a:pt x="352" y="209"/>
                </a:lnTo>
                <a:lnTo>
                  <a:pt x="348" y="186"/>
                </a:lnTo>
                <a:lnTo>
                  <a:pt x="348" y="186"/>
                </a:lnTo>
                <a:lnTo>
                  <a:pt x="342" y="180"/>
                </a:lnTo>
                <a:lnTo>
                  <a:pt x="330" y="168"/>
                </a:lnTo>
                <a:lnTo>
                  <a:pt x="312" y="152"/>
                </a:lnTo>
                <a:lnTo>
                  <a:pt x="309" y="116"/>
                </a:lnTo>
                <a:lnTo>
                  <a:pt x="269" y="116"/>
                </a:lnTo>
                <a:lnTo>
                  <a:pt x="252" y="109"/>
                </a:lnTo>
                <a:lnTo>
                  <a:pt x="241" y="88"/>
                </a:lnTo>
                <a:lnTo>
                  <a:pt x="248" y="79"/>
                </a:lnTo>
                <a:lnTo>
                  <a:pt x="248" y="79"/>
                </a:lnTo>
                <a:lnTo>
                  <a:pt x="249" y="79"/>
                </a:lnTo>
                <a:lnTo>
                  <a:pt x="253" y="79"/>
                </a:lnTo>
                <a:lnTo>
                  <a:pt x="259" y="77"/>
                </a:lnTo>
                <a:lnTo>
                  <a:pt x="261" y="75"/>
                </a:lnTo>
                <a:lnTo>
                  <a:pt x="265" y="71"/>
                </a:lnTo>
                <a:lnTo>
                  <a:pt x="265" y="71"/>
                </a:lnTo>
                <a:lnTo>
                  <a:pt x="268" y="68"/>
                </a:lnTo>
                <a:lnTo>
                  <a:pt x="269" y="64"/>
                </a:lnTo>
                <a:lnTo>
                  <a:pt x="269" y="60"/>
                </a:lnTo>
                <a:lnTo>
                  <a:pt x="268" y="57"/>
                </a:lnTo>
                <a:lnTo>
                  <a:pt x="266" y="51"/>
                </a:lnTo>
                <a:lnTo>
                  <a:pt x="265" y="48"/>
                </a:lnTo>
                <a:lnTo>
                  <a:pt x="265" y="48"/>
                </a:lnTo>
                <a:lnTo>
                  <a:pt x="266" y="46"/>
                </a:lnTo>
                <a:lnTo>
                  <a:pt x="269" y="40"/>
                </a:lnTo>
                <a:lnTo>
                  <a:pt x="270" y="36"/>
                </a:lnTo>
                <a:lnTo>
                  <a:pt x="269" y="32"/>
                </a:lnTo>
                <a:lnTo>
                  <a:pt x="268" y="28"/>
                </a:lnTo>
                <a:lnTo>
                  <a:pt x="265" y="24"/>
                </a:lnTo>
                <a:lnTo>
                  <a:pt x="265" y="24"/>
                </a:lnTo>
                <a:lnTo>
                  <a:pt x="261" y="22"/>
                </a:lnTo>
                <a:lnTo>
                  <a:pt x="257" y="22"/>
                </a:lnTo>
                <a:lnTo>
                  <a:pt x="254" y="21"/>
                </a:lnTo>
                <a:lnTo>
                  <a:pt x="251" y="22"/>
                </a:lnTo>
                <a:lnTo>
                  <a:pt x="247" y="23"/>
                </a:lnTo>
                <a:lnTo>
                  <a:pt x="245" y="24"/>
                </a:lnTo>
                <a:lnTo>
                  <a:pt x="235" y="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53">
            <a:extLst>
              <a:ext uri="{FF2B5EF4-FFF2-40B4-BE49-F238E27FC236}">
                <a16:creationId xmlns:a16="http://schemas.microsoft.com/office/drawing/2014/main" id="{F7F6E483-705F-4452-B811-DB532EB7BB1C}"/>
              </a:ext>
            </a:extLst>
          </p:cNvPr>
          <p:cNvSpPr>
            <a:spLocks/>
          </p:cNvSpPr>
          <p:nvPr/>
        </p:nvSpPr>
        <p:spPr bwMode="auto">
          <a:xfrm>
            <a:off x="6391916" y="758474"/>
            <a:ext cx="684436" cy="1685480"/>
          </a:xfrm>
          <a:custGeom>
            <a:avLst/>
            <a:gdLst>
              <a:gd name="T0" fmla="*/ 200 w 441"/>
              <a:gd name="T1" fmla="*/ 212 h 1086"/>
              <a:gd name="T2" fmla="*/ 173 w 441"/>
              <a:gd name="T3" fmla="*/ 261 h 1086"/>
              <a:gd name="T4" fmla="*/ 125 w 441"/>
              <a:gd name="T5" fmla="*/ 310 h 1086"/>
              <a:gd name="T6" fmla="*/ 97 w 441"/>
              <a:gd name="T7" fmla="*/ 378 h 1086"/>
              <a:gd name="T8" fmla="*/ 96 w 441"/>
              <a:gd name="T9" fmla="*/ 418 h 1086"/>
              <a:gd name="T10" fmla="*/ 78 w 441"/>
              <a:gd name="T11" fmla="*/ 465 h 1086"/>
              <a:gd name="T12" fmla="*/ 49 w 441"/>
              <a:gd name="T13" fmla="*/ 504 h 1086"/>
              <a:gd name="T14" fmla="*/ 118 w 441"/>
              <a:gd name="T15" fmla="*/ 525 h 1086"/>
              <a:gd name="T16" fmla="*/ 142 w 441"/>
              <a:gd name="T17" fmla="*/ 591 h 1086"/>
              <a:gd name="T18" fmla="*/ 118 w 441"/>
              <a:gd name="T19" fmla="*/ 710 h 1086"/>
              <a:gd name="T20" fmla="*/ 117 w 441"/>
              <a:gd name="T21" fmla="*/ 837 h 1086"/>
              <a:gd name="T22" fmla="*/ 96 w 441"/>
              <a:gd name="T23" fmla="*/ 975 h 1086"/>
              <a:gd name="T24" fmla="*/ 43 w 441"/>
              <a:gd name="T25" fmla="*/ 1008 h 1086"/>
              <a:gd name="T26" fmla="*/ 0 w 441"/>
              <a:gd name="T27" fmla="*/ 1028 h 1086"/>
              <a:gd name="T28" fmla="*/ 35 w 441"/>
              <a:gd name="T29" fmla="*/ 1056 h 1086"/>
              <a:gd name="T30" fmla="*/ 107 w 441"/>
              <a:gd name="T31" fmla="*/ 1069 h 1086"/>
              <a:gd name="T32" fmla="*/ 137 w 441"/>
              <a:gd name="T33" fmla="*/ 1049 h 1086"/>
              <a:gd name="T34" fmla="*/ 151 w 441"/>
              <a:gd name="T35" fmla="*/ 1036 h 1086"/>
              <a:gd name="T36" fmla="*/ 363 w 441"/>
              <a:gd name="T37" fmla="*/ 1004 h 1086"/>
              <a:gd name="T38" fmla="*/ 334 w 441"/>
              <a:gd name="T39" fmla="*/ 1039 h 1086"/>
              <a:gd name="T40" fmla="*/ 304 w 441"/>
              <a:gd name="T41" fmla="*/ 1066 h 1086"/>
              <a:gd name="T42" fmla="*/ 363 w 441"/>
              <a:gd name="T43" fmla="*/ 1082 h 1086"/>
              <a:gd name="T44" fmla="*/ 432 w 441"/>
              <a:gd name="T45" fmla="*/ 1083 h 1086"/>
              <a:gd name="T46" fmla="*/ 441 w 441"/>
              <a:gd name="T47" fmla="*/ 1067 h 1086"/>
              <a:gd name="T48" fmla="*/ 409 w 441"/>
              <a:gd name="T49" fmla="*/ 1059 h 1086"/>
              <a:gd name="T50" fmla="*/ 432 w 441"/>
              <a:gd name="T51" fmla="*/ 1045 h 1086"/>
              <a:gd name="T52" fmla="*/ 418 w 441"/>
              <a:gd name="T53" fmla="*/ 1008 h 1086"/>
              <a:gd name="T54" fmla="*/ 395 w 441"/>
              <a:gd name="T55" fmla="*/ 805 h 1086"/>
              <a:gd name="T56" fmla="*/ 368 w 441"/>
              <a:gd name="T57" fmla="*/ 665 h 1086"/>
              <a:gd name="T58" fmla="*/ 377 w 441"/>
              <a:gd name="T59" fmla="*/ 447 h 1086"/>
              <a:gd name="T60" fmla="*/ 392 w 441"/>
              <a:gd name="T61" fmla="*/ 434 h 1086"/>
              <a:gd name="T62" fmla="*/ 407 w 441"/>
              <a:gd name="T63" fmla="*/ 434 h 1086"/>
              <a:gd name="T64" fmla="*/ 412 w 441"/>
              <a:gd name="T65" fmla="*/ 400 h 1086"/>
              <a:gd name="T66" fmla="*/ 428 w 441"/>
              <a:gd name="T67" fmla="*/ 396 h 1086"/>
              <a:gd name="T68" fmla="*/ 426 w 441"/>
              <a:gd name="T69" fmla="*/ 378 h 1086"/>
              <a:gd name="T70" fmla="*/ 416 w 441"/>
              <a:gd name="T71" fmla="*/ 347 h 1086"/>
              <a:gd name="T72" fmla="*/ 398 w 441"/>
              <a:gd name="T73" fmla="*/ 316 h 1086"/>
              <a:gd name="T74" fmla="*/ 401 w 441"/>
              <a:gd name="T75" fmla="*/ 220 h 1086"/>
              <a:gd name="T76" fmla="*/ 376 w 441"/>
              <a:gd name="T77" fmla="*/ 178 h 1086"/>
              <a:gd name="T78" fmla="*/ 379 w 441"/>
              <a:gd name="T79" fmla="*/ 168 h 1086"/>
              <a:gd name="T80" fmla="*/ 363 w 441"/>
              <a:gd name="T81" fmla="*/ 150 h 1086"/>
              <a:gd name="T82" fmla="*/ 315 w 441"/>
              <a:gd name="T83" fmla="*/ 118 h 1086"/>
              <a:gd name="T84" fmla="*/ 319 w 441"/>
              <a:gd name="T85" fmla="*/ 84 h 1086"/>
              <a:gd name="T86" fmla="*/ 311 w 441"/>
              <a:gd name="T87" fmla="*/ 66 h 1086"/>
              <a:gd name="T88" fmla="*/ 296 w 441"/>
              <a:gd name="T89" fmla="*/ 26 h 1086"/>
              <a:gd name="T90" fmla="*/ 290 w 441"/>
              <a:gd name="T91" fmla="*/ 24 h 1086"/>
              <a:gd name="T92" fmla="*/ 289 w 441"/>
              <a:gd name="T93" fmla="*/ 13 h 1086"/>
              <a:gd name="T94" fmla="*/ 268 w 441"/>
              <a:gd name="T95" fmla="*/ 9 h 1086"/>
              <a:gd name="T96" fmla="*/ 247 w 441"/>
              <a:gd name="T97" fmla="*/ 0 h 1086"/>
              <a:gd name="T98" fmla="*/ 217 w 441"/>
              <a:gd name="T99" fmla="*/ 9 h 1086"/>
              <a:gd name="T100" fmla="*/ 192 w 441"/>
              <a:gd name="T101" fmla="*/ 38 h 1086"/>
              <a:gd name="T102" fmla="*/ 176 w 441"/>
              <a:gd name="T103" fmla="*/ 68 h 1086"/>
              <a:gd name="T104" fmla="*/ 187 w 441"/>
              <a:gd name="T105" fmla="*/ 100 h 1086"/>
              <a:gd name="T106" fmla="*/ 194 w 441"/>
              <a:gd name="T107" fmla="*/ 131 h 1086"/>
              <a:gd name="T108" fmla="*/ 211 w 441"/>
              <a:gd name="T109" fmla="*/ 159 h 1086"/>
              <a:gd name="T110" fmla="*/ 224 w 441"/>
              <a:gd name="T111" fmla="*/ 174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1" h="1086">
                <a:moveTo>
                  <a:pt x="237" y="182"/>
                </a:moveTo>
                <a:lnTo>
                  <a:pt x="237" y="182"/>
                </a:lnTo>
                <a:lnTo>
                  <a:pt x="222" y="191"/>
                </a:lnTo>
                <a:lnTo>
                  <a:pt x="210" y="201"/>
                </a:lnTo>
                <a:lnTo>
                  <a:pt x="204" y="207"/>
                </a:lnTo>
                <a:lnTo>
                  <a:pt x="200" y="212"/>
                </a:lnTo>
                <a:lnTo>
                  <a:pt x="200" y="212"/>
                </a:lnTo>
                <a:lnTo>
                  <a:pt x="194" y="224"/>
                </a:lnTo>
                <a:lnTo>
                  <a:pt x="186" y="238"/>
                </a:lnTo>
                <a:lnTo>
                  <a:pt x="180" y="253"/>
                </a:lnTo>
                <a:lnTo>
                  <a:pt x="173" y="261"/>
                </a:lnTo>
                <a:lnTo>
                  <a:pt x="173" y="261"/>
                </a:lnTo>
                <a:lnTo>
                  <a:pt x="164" y="276"/>
                </a:lnTo>
                <a:lnTo>
                  <a:pt x="153" y="289"/>
                </a:lnTo>
                <a:lnTo>
                  <a:pt x="153" y="289"/>
                </a:lnTo>
                <a:lnTo>
                  <a:pt x="145" y="295"/>
                </a:lnTo>
                <a:lnTo>
                  <a:pt x="131" y="304"/>
                </a:lnTo>
                <a:lnTo>
                  <a:pt x="125" y="310"/>
                </a:lnTo>
                <a:lnTo>
                  <a:pt x="118" y="316"/>
                </a:lnTo>
                <a:lnTo>
                  <a:pt x="113" y="322"/>
                </a:lnTo>
                <a:lnTo>
                  <a:pt x="110" y="329"/>
                </a:lnTo>
                <a:lnTo>
                  <a:pt x="110" y="329"/>
                </a:lnTo>
                <a:lnTo>
                  <a:pt x="105" y="351"/>
                </a:lnTo>
                <a:lnTo>
                  <a:pt x="97" y="378"/>
                </a:lnTo>
                <a:lnTo>
                  <a:pt x="93" y="404"/>
                </a:lnTo>
                <a:lnTo>
                  <a:pt x="93" y="412"/>
                </a:lnTo>
                <a:lnTo>
                  <a:pt x="93" y="414"/>
                </a:lnTo>
                <a:lnTo>
                  <a:pt x="93" y="417"/>
                </a:lnTo>
                <a:lnTo>
                  <a:pt x="93" y="417"/>
                </a:lnTo>
                <a:lnTo>
                  <a:pt x="96" y="418"/>
                </a:lnTo>
                <a:lnTo>
                  <a:pt x="100" y="421"/>
                </a:lnTo>
                <a:lnTo>
                  <a:pt x="111" y="422"/>
                </a:lnTo>
                <a:lnTo>
                  <a:pt x="123" y="423"/>
                </a:lnTo>
                <a:lnTo>
                  <a:pt x="123" y="423"/>
                </a:lnTo>
                <a:lnTo>
                  <a:pt x="99" y="445"/>
                </a:lnTo>
                <a:lnTo>
                  <a:pt x="78" y="465"/>
                </a:lnTo>
                <a:lnTo>
                  <a:pt x="70" y="475"/>
                </a:lnTo>
                <a:lnTo>
                  <a:pt x="64" y="484"/>
                </a:lnTo>
                <a:lnTo>
                  <a:pt x="64" y="484"/>
                </a:lnTo>
                <a:lnTo>
                  <a:pt x="54" y="497"/>
                </a:lnTo>
                <a:lnTo>
                  <a:pt x="49" y="503"/>
                </a:lnTo>
                <a:lnTo>
                  <a:pt x="49" y="504"/>
                </a:lnTo>
                <a:lnTo>
                  <a:pt x="52" y="506"/>
                </a:lnTo>
                <a:lnTo>
                  <a:pt x="64" y="511"/>
                </a:lnTo>
                <a:lnTo>
                  <a:pt x="64" y="511"/>
                </a:lnTo>
                <a:lnTo>
                  <a:pt x="81" y="517"/>
                </a:lnTo>
                <a:lnTo>
                  <a:pt x="100" y="522"/>
                </a:lnTo>
                <a:lnTo>
                  <a:pt x="118" y="525"/>
                </a:lnTo>
                <a:lnTo>
                  <a:pt x="134" y="528"/>
                </a:lnTo>
                <a:lnTo>
                  <a:pt x="134" y="528"/>
                </a:lnTo>
                <a:lnTo>
                  <a:pt x="149" y="528"/>
                </a:lnTo>
                <a:lnTo>
                  <a:pt x="153" y="528"/>
                </a:lnTo>
                <a:lnTo>
                  <a:pt x="153" y="528"/>
                </a:lnTo>
                <a:lnTo>
                  <a:pt x="142" y="591"/>
                </a:lnTo>
                <a:lnTo>
                  <a:pt x="132" y="641"/>
                </a:lnTo>
                <a:lnTo>
                  <a:pt x="128" y="663"/>
                </a:lnTo>
                <a:lnTo>
                  <a:pt x="123" y="679"/>
                </a:lnTo>
                <a:lnTo>
                  <a:pt x="123" y="679"/>
                </a:lnTo>
                <a:lnTo>
                  <a:pt x="120" y="693"/>
                </a:lnTo>
                <a:lnTo>
                  <a:pt x="118" y="710"/>
                </a:lnTo>
                <a:lnTo>
                  <a:pt x="118" y="731"/>
                </a:lnTo>
                <a:lnTo>
                  <a:pt x="118" y="752"/>
                </a:lnTo>
                <a:lnTo>
                  <a:pt x="118" y="797"/>
                </a:lnTo>
                <a:lnTo>
                  <a:pt x="118" y="817"/>
                </a:lnTo>
                <a:lnTo>
                  <a:pt x="117" y="837"/>
                </a:lnTo>
                <a:lnTo>
                  <a:pt x="117" y="837"/>
                </a:lnTo>
                <a:lnTo>
                  <a:pt x="114" y="857"/>
                </a:lnTo>
                <a:lnTo>
                  <a:pt x="111" y="879"/>
                </a:lnTo>
                <a:lnTo>
                  <a:pt x="100" y="922"/>
                </a:lnTo>
                <a:lnTo>
                  <a:pt x="90" y="957"/>
                </a:lnTo>
                <a:lnTo>
                  <a:pt x="87" y="972"/>
                </a:lnTo>
                <a:lnTo>
                  <a:pt x="96" y="975"/>
                </a:lnTo>
                <a:lnTo>
                  <a:pt x="96" y="975"/>
                </a:lnTo>
                <a:lnTo>
                  <a:pt x="76" y="990"/>
                </a:lnTo>
                <a:lnTo>
                  <a:pt x="59" y="1002"/>
                </a:lnTo>
                <a:lnTo>
                  <a:pt x="50" y="1006"/>
                </a:lnTo>
                <a:lnTo>
                  <a:pt x="43" y="1008"/>
                </a:lnTo>
                <a:lnTo>
                  <a:pt x="43" y="1008"/>
                </a:lnTo>
                <a:lnTo>
                  <a:pt x="15" y="1016"/>
                </a:lnTo>
                <a:lnTo>
                  <a:pt x="3" y="1021"/>
                </a:lnTo>
                <a:lnTo>
                  <a:pt x="1" y="1024"/>
                </a:lnTo>
                <a:lnTo>
                  <a:pt x="0" y="1025"/>
                </a:lnTo>
                <a:lnTo>
                  <a:pt x="0" y="1025"/>
                </a:lnTo>
                <a:lnTo>
                  <a:pt x="0" y="1028"/>
                </a:lnTo>
                <a:lnTo>
                  <a:pt x="1" y="1031"/>
                </a:lnTo>
                <a:lnTo>
                  <a:pt x="3" y="1032"/>
                </a:lnTo>
                <a:lnTo>
                  <a:pt x="3" y="1045"/>
                </a:lnTo>
                <a:lnTo>
                  <a:pt x="3" y="1045"/>
                </a:lnTo>
                <a:lnTo>
                  <a:pt x="20" y="1051"/>
                </a:lnTo>
                <a:lnTo>
                  <a:pt x="35" y="1056"/>
                </a:lnTo>
                <a:lnTo>
                  <a:pt x="47" y="1059"/>
                </a:lnTo>
                <a:lnTo>
                  <a:pt x="47" y="1059"/>
                </a:lnTo>
                <a:lnTo>
                  <a:pt x="73" y="1066"/>
                </a:lnTo>
                <a:lnTo>
                  <a:pt x="90" y="1068"/>
                </a:lnTo>
                <a:lnTo>
                  <a:pt x="99" y="1069"/>
                </a:lnTo>
                <a:lnTo>
                  <a:pt x="107" y="1069"/>
                </a:lnTo>
                <a:lnTo>
                  <a:pt x="107" y="1069"/>
                </a:lnTo>
                <a:lnTo>
                  <a:pt x="119" y="1067"/>
                </a:lnTo>
                <a:lnTo>
                  <a:pt x="128" y="1066"/>
                </a:lnTo>
                <a:lnTo>
                  <a:pt x="134" y="1062"/>
                </a:lnTo>
                <a:lnTo>
                  <a:pt x="137" y="1049"/>
                </a:lnTo>
                <a:lnTo>
                  <a:pt x="137" y="1049"/>
                </a:lnTo>
                <a:lnTo>
                  <a:pt x="139" y="1048"/>
                </a:lnTo>
                <a:lnTo>
                  <a:pt x="143" y="1045"/>
                </a:lnTo>
                <a:lnTo>
                  <a:pt x="148" y="1042"/>
                </a:lnTo>
                <a:lnTo>
                  <a:pt x="149" y="1039"/>
                </a:lnTo>
                <a:lnTo>
                  <a:pt x="151" y="1036"/>
                </a:lnTo>
                <a:lnTo>
                  <a:pt x="151" y="1036"/>
                </a:lnTo>
                <a:lnTo>
                  <a:pt x="149" y="1026"/>
                </a:lnTo>
                <a:lnTo>
                  <a:pt x="147" y="1016"/>
                </a:lnTo>
                <a:lnTo>
                  <a:pt x="143" y="1006"/>
                </a:lnTo>
                <a:lnTo>
                  <a:pt x="364" y="1002"/>
                </a:lnTo>
                <a:lnTo>
                  <a:pt x="364" y="1002"/>
                </a:lnTo>
                <a:lnTo>
                  <a:pt x="363" y="1004"/>
                </a:lnTo>
                <a:lnTo>
                  <a:pt x="359" y="1013"/>
                </a:lnTo>
                <a:lnTo>
                  <a:pt x="356" y="1019"/>
                </a:lnTo>
                <a:lnTo>
                  <a:pt x="350" y="1025"/>
                </a:lnTo>
                <a:lnTo>
                  <a:pt x="344" y="1032"/>
                </a:lnTo>
                <a:lnTo>
                  <a:pt x="334" y="1039"/>
                </a:lnTo>
                <a:lnTo>
                  <a:pt x="334" y="1039"/>
                </a:lnTo>
                <a:lnTo>
                  <a:pt x="307" y="1057"/>
                </a:lnTo>
                <a:lnTo>
                  <a:pt x="304" y="1060"/>
                </a:lnTo>
                <a:lnTo>
                  <a:pt x="303" y="1062"/>
                </a:lnTo>
                <a:lnTo>
                  <a:pt x="303" y="1065"/>
                </a:lnTo>
                <a:lnTo>
                  <a:pt x="304" y="1066"/>
                </a:lnTo>
                <a:lnTo>
                  <a:pt x="304" y="1066"/>
                </a:lnTo>
                <a:lnTo>
                  <a:pt x="307" y="1068"/>
                </a:lnTo>
                <a:lnTo>
                  <a:pt x="311" y="1069"/>
                </a:lnTo>
                <a:lnTo>
                  <a:pt x="315" y="1069"/>
                </a:lnTo>
                <a:lnTo>
                  <a:pt x="317" y="1076"/>
                </a:lnTo>
                <a:lnTo>
                  <a:pt x="317" y="1076"/>
                </a:lnTo>
                <a:lnTo>
                  <a:pt x="363" y="1082"/>
                </a:lnTo>
                <a:lnTo>
                  <a:pt x="398" y="1085"/>
                </a:lnTo>
                <a:lnTo>
                  <a:pt x="412" y="1086"/>
                </a:lnTo>
                <a:lnTo>
                  <a:pt x="421" y="1086"/>
                </a:lnTo>
                <a:lnTo>
                  <a:pt x="421" y="1086"/>
                </a:lnTo>
                <a:lnTo>
                  <a:pt x="427" y="1085"/>
                </a:lnTo>
                <a:lnTo>
                  <a:pt x="432" y="1083"/>
                </a:lnTo>
                <a:lnTo>
                  <a:pt x="435" y="1080"/>
                </a:lnTo>
                <a:lnTo>
                  <a:pt x="438" y="1078"/>
                </a:lnTo>
                <a:lnTo>
                  <a:pt x="440" y="1073"/>
                </a:lnTo>
                <a:lnTo>
                  <a:pt x="441" y="1069"/>
                </a:lnTo>
                <a:lnTo>
                  <a:pt x="441" y="1069"/>
                </a:lnTo>
                <a:lnTo>
                  <a:pt x="441" y="1067"/>
                </a:lnTo>
                <a:lnTo>
                  <a:pt x="440" y="1065"/>
                </a:lnTo>
                <a:lnTo>
                  <a:pt x="438" y="1062"/>
                </a:lnTo>
                <a:lnTo>
                  <a:pt x="388" y="1062"/>
                </a:lnTo>
                <a:lnTo>
                  <a:pt x="388" y="1062"/>
                </a:lnTo>
                <a:lnTo>
                  <a:pt x="394" y="1061"/>
                </a:lnTo>
                <a:lnTo>
                  <a:pt x="409" y="1059"/>
                </a:lnTo>
                <a:lnTo>
                  <a:pt x="417" y="1056"/>
                </a:lnTo>
                <a:lnTo>
                  <a:pt x="424" y="1053"/>
                </a:lnTo>
                <a:lnTo>
                  <a:pt x="429" y="1049"/>
                </a:lnTo>
                <a:lnTo>
                  <a:pt x="430" y="1048"/>
                </a:lnTo>
                <a:lnTo>
                  <a:pt x="432" y="1045"/>
                </a:lnTo>
                <a:lnTo>
                  <a:pt x="432" y="1045"/>
                </a:lnTo>
                <a:lnTo>
                  <a:pt x="432" y="1042"/>
                </a:lnTo>
                <a:lnTo>
                  <a:pt x="430" y="1037"/>
                </a:lnTo>
                <a:lnTo>
                  <a:pt x="426" y="1027"/>
                </a:lnTo>
                <a:lnTo>
                  <a:pt x="421" y="1018"/>
                </a:lnTo>
                <a:lnTo>
                  <a:pt x="418" y="1008"/>
                </a:lnTo>
                <a:lnTo>
                  <a:pt x="418" y="1008"/>
                </a:lnTo>
                <a:lnTo>
                  <a:pt x="415" y="989"/>
                </a:lnTo>
                <a:lnTo>
                  <a:pt x="421" y="981"/>
                </a:lnTo>
                <a:lnTo>
                  <a:pt x="421" y="981"/>
                </a:lnTo>
                <a:lnTo>
                  <a:pt x="407" y="896"/>
                </a:lnTo>
                <a:lnTo>
                  <a:pt x="399" y="831"/>
                </a:lnTo>
                <a:lnTo>
                  <a:pt x="395" y="805"/>
                </a:lnTo>
                <a:lnTo>
                  <a:pt x="394" y="790"/>
                </a:lnTo>
                <a:lnTo>
                  <a:pt x="394" y="790"/>
                </a:lnTo>
                <a:lnTo>
                  <a:pt x="393" y="778"/>
                </a:lnTo>
                <a:lnTo>
                  <a:pt x="391" y="759"/>
                </a:lnTo>
                <a:lnTo>
                  <a:pt x="381" y="718"/>
                </a:lnTo>
                <a:lnTo>
                  <a:pt x="368" y="665"/>
                </a:lnTo>
                <a:lnTo>
                  <a:pt x="368" y="481"/>
                </a:lnTo>
                <a:lnTo>
                  <a:pt x="368" y="481"/>
                </a:lnTo>
                <a:lnTo>
                  <a:pt x="371" y="470"/>
                </a:lnTo>
                <a:lnTo>
                  <a:pt x="375" y="459"/>
                </a:lnTo>
                <a:lnTo>
                  <a:pt x="377" y="447"/>
                </a:lnTo>
                <a:lnTo>
                  <a:pt x="377" y="447"/>
                </a:lnTo>
                <a:lnTo>
                  <a:pt x="380" y="435"/>
                </a:lnTo>
                <a:lnTo>
                  <a:pt x="382" y="427"/>
                </a:lnTo>
                <a:lnTo>
                  <a:pt x="385" y="421"/>
                </a:lnTo>
                <a:lnTo>
                  <a:pt x="385" y="421"/>
                </a:lnTo>
                <a:lnTo>
                  <a:pt x="387" y="424"/>
                </a:lnTo>
                <a:lnTo>
                  <a:pt x="392" y="434"/>
                </a:lnTo>
                <a:lnTo>
                  <a:pt x="395" y="437"/>
                </a:lnTo>
                <a:lnTo>
                  <a:pt x="400" y="439"/>
                </a:lnTo>
                <a:lnTo>
                  <a:pt x="401" y="439"/>
                </a:lnTo>
                <a:lnTo>
                  <a:pt x="404" y="437"/>
                </a:lnTo>
                <a:lnTo>
                  <a:pt x="406" y="436"/>
                </a:lnTo>
                <a:lnTo>
                  <a:pt x="407" y="434"/>
                </a:lnTo>
                <a:lnTo>
                  <a:pt x="407" y="434"/>
                </a:lnTo>
                <a:lnTo>
                  <a:pt x="411" y="427"/>
                </a:lnTo>
                <a:lnTo>
                  <a:pt x="412" y="421"/>
                </a:lnTo>
                <a:lnTo>
                  <a:pt x="413" y="413"/>
                </a:lnTo>
                <a:lnTo>
                  <a:pt x="413" y="408"/>
                </a:lnTo>
                <a:lnTo>
                  <a:pt x="412" y="400"/>
                </a:lnTo>
                <a:lnTo>
                  <a:pt x="411" y="396"/>
                </a:lnTo>
                <a:lnTo>
                  <a:pt x="411" y="396"/>
                </a:lnTo>
                <a:lnTo>
                  <a:pt x="415" y="398"/>
                </a:lnTo>
                <a:lnTo>
                  <a:pt x="421" y="398"/>
                </a:lnTo>
                <a:lnTo>
                  <a:pt x="424" y="398"/>
                </a:lnTo>
                <a:lnTo>
                  <a:pt x="428" y="396"/>
                </a:lnTo>
                <a:lnTo>
                  <a:pt x="430" y="394"/>
                </a:lnTo>
                <a:lnTo>
                  <a:pt x="432" y="389"/>
                </a:lnTo>
                <a:lnTo>
                  <a:pt x="432" y="389"/>
                </a:lnTo>
                <a:lnTo>
                  <a:pt x="430" y="386"/>
                </a:lnTo>
                <a:lnTo>
                  <a:pt x="429" y="382"/>
                </a:lnTo>
                <a:lnTo>
                  <a:pt x="426" y="378"/>
                </a:lnTo>
                <a:lnTo>
                  <a:pt x="423" y="375"/>
                </a:lnTo>
                <a:lnTo>
                  <a:pt x="417" y="371"/>
                </a:lnTo>
                <a:lnTo>
                  <a:pt x="415" y="370"/>
                </a:lnTo>
                <a:lnTo>
                  <a:pt x="415" y="370"/>
                </a:lnTo>
                <a:lnTo>
                  <a:pt x="415" y="358"/>
                </a:lnTo>
                <a:lnTo>
                  <a:pt x="416" y="347"/>
                </a:lnTo>
                <a:lnTo>
                  <a:pt x="415" y="340"/>
                </a:lnTo>
                <a:lnTo>
                  <a:pt x="415" y="340"/>
                </a:lnTo>
                <a:lnTo>
                  <a:pt x="411" y="332"/>
                </a:lnTo>
                <a:lnTo>
                  <a:pt x="405" y="324"/>
                </a:lnTo>
                <a:lnTo>
                  <a:pt x="398" y="316"/>
                </a:lnTo>
                <a:lnTo>
                  <a:pt x="398" y="316"/>
                </a:lnTo>
                <a:lnTo>
                  <a:pt x="401" y="277"/>
                </a:lnTo>
                <a:lnTo>
                  <a:pt x="404" y="249"/>
                </a:lnTo>
                <a:lnTo>
                  <a:pt x="405" y="238"/>
                </a:lnTo>
                <a:lnTo>
                  <a:pt x="404" y="231"/>
                </a:lnTo>
                <a:lnTo>
                  <a:pt x="404" y="231"/>
                </a:lnTo>
                <a:lnTo>
                  <a:pt x="401" y="220"/>
                </a:lnTo>
                <a:lnTo>
                  <a:pt x="395" y="205"/>
                </a:lnTo>
                <a:lnTo>
                  <a:pt x="388" y="189"/>
                </a:lnTo>
                <a:lnTo>
                  <a:pt x="385" y="184"/>
                </a:lnTo>
                <a:lnTo>
                  <a:pt x="381" y="182"/>
                </a:lnTo>
                <a:lnTo>
                  <a:pt x="381" y="182"/>
                </a:lnTo>
                <a:lnTo>
                  <a:pt x="376" y="178"/>
                </a:lnTo>
                <a:lnTo>
                  <a:pt x="375" y="176"/>
                </a:lnTo>
                <a:lnTo>
                  <a:pt x="375" y="174"/>
                </a:lnTo>
                <a:lnTo>
                  <a:pt x="375" y="174"/>
                </a:lnTo>
                <a:lnTo>
                  <a:pt x="376" y="173"/>
                </a:lnTo>
                <a:lnTo>
                  <a:pt x="377" y="171"/>
                </a:lnTo>
                <a:lnTo>
                  <a:pt x="379" y="168"/>
                </a:lnTo>
                <a:lnTo>
                  <a:pt x="379" y="165"/>
                </a:lnTo>
                <a:lnTo>
                  <a:pt x="377" y="161"/>
                </a:lnTo>
                <a:lnTo>
                  <a:pt x="375" y="158"/>
                </a:lnTo>
                <a:lnTo>
                  <a:pt x="375" y="158"/>
                </a:lnTo>
                <a:lnTo>
                  <a:pt x="370" y="154"/>
                </a:lnTo>
                <a:lnTo>
                  <a:pt x="363" y="150"/>
                </a:lnTo>
                <a:lnTo>
                  <a:pt x="356" y="148"/>
                </a:lnTo>
                <a:lnTo>
                  <a:pt x="347" y="147"/>
                </a:lnTo>
                <a:lnTo>
                  <a:pt x="334" y="144"/>
                </a:lnTo>
                <a:lnTo>
                  <a:pt x="328" y="144"/>
                </a:lnTo>
                <a:lnTo>
                  <a:pt x="315" y="118"/>
                </a:lnTo>
                <a:lnTo>
                  <a:pt x="315" y="118"/>
                </a:lnTo>
                <a:lnTo>
                  <a:pt x="323" y="112"/>
                </a:lnTo>
                <a:lnTo>
                  <a:pt x="328" y="107"/>
                </a:lnTo>
                <a:lnTo>
                  <a:pt x="330" y="103"/>
                </a:lnTo>
                <a:lnTo>
                  <a:pt x="330" y="103"/>
                </a:lnTo>
                <a:lnTo>
                  <a:pt x="327" y="97"/>
                </a:lnTo>
                <a:lnTo>
                  <a:pt x="319" y="84"/>
                </a:lnTo>
                <a:lnTo>
                  <a:pt x="307" y="67"/>
                </a:lnTo>
                <a:lnTo>
                  <a:pt x="307" y="67"/>
                </a:lnTo>
                <a:lnTo>
                  <a:pt x="309" y="68"/>
                </a:lnTo>
                <a:lnTo>
                  <a:pt x="311" y="70"/>
                </a:lnTo>
                <a:lnTo>
                  <a:pt x="311" y="68"/>
                </a:lnTo>
                <a:lnTo>
                  <a:pt x="311" y="66"/>
                </a:lnTo>
                <a:lnTo>
                  <a:pt x="307" y="56"/>
                </a:lnTo>
                <a:lnTo>
                  <a:pt x="307" y="56"/>
                </a:lnTo>
                <a:lnTo>
                  <a:pt x="303" y="44"/>
                </a:lnTo>
                <a:lnTo>
                  <a:pt x="300" y="33"/>
                </a:lnTo>
                <a:lnTo>
                  <a:pt x="298" y="27"/>
                </a:lnTo>
                <a:lnTo>
                  <a:pt x="296" y="26"/>
                </a:lnTo>
                <a:lnTo>
                  <a:pt x="294" y="26"/>
                </a:lnTo>
                <a:lnTo>
                  <a:pt x="294" y="26"/>
                </a:lnTo>
                <a:lnTo>
                  <a:pt x="290" y="27"/>
                </a:lnTo>
                <a:lnTo>
                  <a:pt x="289" y="27"/>
                </a:lnTo>
                <a:lnTo>
                  <a:pt x="290" y="24"/>
                </a:lnTo>
                <a:lnTo>
                  <a:pt x="290" y="24"/>
                </a:lnTo>
                <a:lnTo>
                  <a:pt x="295" y="13"/>
                </a:lnTo>
                <a:lnTo>
                  <a:pt x="295" y="9"/>
                </a:lnTo>
                <a:lnTo>
                  <a:pt x="295" y="9"/>
                </a:lnTo>
                <a:lnTo>
                  <a:pt x="294" y="9"/>
                </a:lnTo>
                <a:lnTo>
                  <a:pt x="294" y="9"/>
                </a:lnTo>
                <a:lnTo>
                  <a:pt x="289" y="13"/>
                </a:lnTo>
                <a:lnTo>
                  <a:pt x="283" y="16"/>
                </a:lnTo>
                <a:lnTo>
                  <a:pt x="277" y="20"/>
                </a:lnTo>
                <a:lnTo>
                  <a:pt x="268" y="13"/>
                </a:lnTo>
                <a:lnTo>
                  <a:pt x="268" y="13"/>
                </a:lnTo>
                <a:lnTo>
                  <a:pt x="268" y="10"/>
                </a:lnTo>
                <a:lnTo>
                  <a:pt x="268" y="9"/>
                </a:lnTo>
                <a:lnTo>
                  <a:pt x="266" y="6"/>
                </a:lnTo>
                <a:lnTo>
                  <a:pt x="264" y="3"/>
                </a:lnTo>
                <a:lnTo>
                  <a:pt x="260" y="2"/>
                </a:lnTo>
                <a:lnTo>
                  <a:pt x="254" y="0"/>
                </a:lnTo>
                <a:lnTo>
                  <a:pt x="247" y="0"/>
                </a:lnTo>
                <a:lnTo>
                  <a:pt x="247" y="0"/>
                </a:lnTo>
                <a:lnTo>
                  <a:pt x="233" y="1"/>
                </a:lnTo>
                <a:lnTo>
                  <a:pt x="223" y="3"/>
                </a:lnTo>
                <a:lnTo>
                  <a:pt x="218" y="7"/>
                </a:lnTo>
                <a:lnTo>
                  <a:pt x="217" y="8"/>
                </a:lnTo>
                <a:lnTo>
                  <a:pt x="217" y="9"/>
                </a:lnTo>
                <a:lnTo>
                  <a:pt x="217" y="9"/>
                </a:lnTo>
                <a:lnTo>
                  <a:pt x="217" y="14"/>
                </a:lnTo>
                <a:lnTo>
                  <a:pt x="217" y="16"/>
                </a:lnTo>
                <a:lnTo>
                  <a:pt x="207" y="26"/>
                </a:lnTo>
                <a:lnTo>
                  <a:pt x="207" y="26"/>
                </a:lnTo>
                <a:lnTo>
                  <a:pt x="198" y="35"/>
                </a:lnTo>
                <a:lnTo>
                  <a:pt x="192" y="38"/>
                </a:lnTo>
                <a:lnTo>
                  <a:pt x="187" y="43"/>
                </a:lnTo>
                <a:lnTo>
                  <a:pt x="187" y="43"/>
                </a:lnTo>
                <a:lnTo>
                  <a:pt x="180" y="54"/>
                </a:lnTo>
                <a:lnTo>
                  <a:pt x="177" y="60"/>
                </a:lnTo>
                <a:lnTo>
                  <a:pt x="177" y="60"/>
                </a:lnTo>
                <a:lnTo>
                  <a:pt x="176" y="68"/>
                </a:lnTo>
                <a:lnTo>
                  <a:pt x="176" y="76"/>
                </a:lnTo>
                <a:lnTo>
                  <a:pt x="177" y="80"/>
                </a:lnTo>
                <a:lnTo>
                  <a:pt x="177" y="80"/>
                </a:lnTo>
                <a:lnTo>
                  <a:pt x="183" y="90"/>
                </a:lnTo>
                <a:lnTo>
                  <a:pt x="183" y="90"/>
                </a:lnTo>
                <a:lnTo>
                  <a:pt x="187" y="100"/>
                </a:lnTo>
                <a:lnTo>
                  <a:pt x="189" y="109"/>
                </a:lnTo>
                <a:lnTo>
                  <a:pt x="190" y="118"/>
                </a:lnTo>
                <a:lnTo>
                  <a:pt x="190" y="118"/>
                </a:lnTo>
                <a:lnTo>
                  <a:pt x="192" y="124"/>
                </a:lnTo>
                <a:lnTo>
                  <a:pt x="193" y="127"/>
                </a:lnTo>
                <a:lnTo>
                  <a:pt x="194" y="131"/>
                </a:lnTo>
                <a:lnTo>
                  <a:pt x="194" y="135"/>
                </a:lnTo>
                <a:lnTo>
                  <a:pt x="194" y="135"/>
                </a:lnTo>
                <a:lnTo>
                  <a:pt x="194" y="137"/>
                </a:lnTo>
                <a:lnTo>
                  <a:pt x="196" y="141"/>
                </a:lnTo>
                <a:lnTo>
                  <a:pt x="204" y="150"/>
                </a:lnTo>
                <a:lnTo>
                  <a:pt x="211" y="159"/>
                </a:lnTo>
                <a:lnTo>
                  <a:pt x="217" y="165"/>
                </a:lnTo>
                <a:lnTo>
                  <a:pt x="217" y="165"/>
                </a:lnTo>
                <a:lnTo>
                  <a:pt x="219" y="167"/>
                </a:lnTo>
                <a:lnTo>
                  <a:pt x="219" y="171"/>
                </a:lnTo>
                <a:lnTo>
                  <a:pt x="221" y="173"/>
                </a:lnTo>
                <a:lnTo>
                  <a:pt x="224" y="174"/>
                </a:lnTo>
                <a:lnTo>
                  <a:pt x="224" y="174"/>
                </a:lnTo>
                <a:lnTo>
                  <a:pt x="229" y="174"/>
                </a:lnTo>
                <a:lnTo>
                  <a:pt x="233" y="173"/>
                </a:lnTo>
                <a:lnTo>
                  <a:pt x="237" y="171"/>
                </a:lnTo>
                <a:lnTo>
                  <a:pt x="237" y="1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65">
            <a:extLst>
              <a:ext uri="{FF2B5EF4-FFF2-40B4-BE49-F238E27FC236}">
                <a16:creationId xmlns:a16="http://schemas.microsoft.com/office/drawing/2014/main" id="{9C4E8C01-88B6-4B62-9746-58C5AC2E04A1}"/>
              </a:ext>
            </a:extLst>
          </p:cNvPr>
          <p:cNvSpPr>
            <a:spLocks noEditPoints="1"/>
          </p:cNvSpPr>
          <p:nvPr/>
        </p:nvSpPr>
        <p:spPr bwMode="auto">
          <a:xfrm>
            <a:off x="6537062" y="4670525"/>
            <a:ext cx="756197" cy="1693427"/>
          </a:xfrm>
          <a:custGeom>
            <a:avLst/>
            <a:gdLst>
              <a:gd name="T0" fmla="*/ 339 w 401"/>
              <a:gd name="T1" fmla="*/ 595 h 898"/>
              <a:gd name="T2" fmla="*/ 334 w 401"/>
              <a:gd name="T3" fmla="*/ 493 h 898"/>
              <a:gd name="T4" fmla="*/ 343 w 401"/>
              <a:gd name="T5" fmla="*/ 479 h 898"/>
              <a:gd name="T6" fmla="*/ 331 w 401"/>
              <a:gd name="T7" fmla="*/ 427 h 898"/>
              <a:gd name="T8" fmla="*/ 375 w 401"/>
              <a:gd name="T9" fmla="*/ 423 h 898"/>
              <a:gd name="T10" fmla="*/ 401 w 401"/>
              <a:gd name="T11" fmla="*/ 406 h 898"/>
              <a:gd name="T12" fmla="*/ 383 w 401"/>
              <a:gd name="T13" fmla="*/ 351 h 898"/>
              <a:gd name="T14" fmla="*/ 347 w 401"/>
              <a:gd name="T15" fmla="*/ 260 h 898"/>
              <a:gd name="T16" fmla="*/ 295 w 401"/>
              <a:gd name="T17" fmla="*/ 159 h 898"/>
              <a:gd name="T18" fmla="*/ 257 w 401"/>
              <a:gd name="T19" fmla="*/ 146 h 898"/>
              <a:gd name="T20" fmla="*/ 223 w 401"/>
              <a:gd name="T21" fmla="*/ 112 h 898"/>
              <a:gd name="T22" fmla="*/ 236 w 401"/>
              <a:gd name="T23" fmla="*/ 106 h 898"/>
              <a:gd name="T24" fmla="*/ 237 w 401"/>
              <a:gd name="T25" fmla="*/ 61 h 898"/>
              <a:gd name="T26" fmla="*/ 242 w 401"/>
              <a:gd name="T27" fmla="*/ 44 h 898"/>
              <a:gd name="T28" fmla="*/ 232 w 401"/>
              <a:gd name="T29" fmla="*/ 11 h 898"/>
              <a:gd name="T30" fmla="*/ 203 w 401"/>
              <a:gd name="T31" fmla="*/ 1 h 898"/>
              <a:gd name="T32" fmla="*/ 173 w 401"/>
              <a:gd name="T33" fmla="*/ 2 h 898"/>
              <a:gd name="T34" fmla="*/ 149 w 401"/>
              <a:gd name="T35" fmla="*/ 14 h 898"/>
              <a:gd name="T36" fmla="*/ 132 w 401"/>
              <a:gd name="T37" fmla="*/ 43 h 898"/>
              <a:gd name="T38" fmla="*/ 140 w 401"/>
              <a:gd name="T39" fmla="*/ 76 h 898"/>
              <a:gd name="T40" fmla="*/ 136 w 401"/>
              <a:gd name="T41" fmla="*/ 95 h 898"/>
              <a:gd name="T42" fmla="*/ 160 w 401"/>
              <a:gd name="T43" fmla="*/ 112 h 898"/>
              <a:gd name="T44" fmla="*/ 146 w 401"/>
              <a:gd name="T45" fmla="*/ 136 h 898"/>
              <a:gd name="T46" fmla="*/ 106 w 401"/>
              <a:gd name="T47" fmla="*/ 158 h 898"/>
              <a:gd name="T48" fmla="*/ 72 w 401"/>
              <a:gd name="T49" fmla="*/ 222 h 898"/>
              <a:gd name="T50" fmla="*/ 48 w 401"/>
              <a:gd name="T51" fmla="*/ 317 h 898"/>
              <a:gd name="T52" fmla="*/ 13 w 401"/>
              <a:gd name="T53" fmla="*/ 393 h 898"/>
              <a:gd name="T54" fmla="*/ 4 w 401"/>
              <a:gd name="T55" fmla="*/ 428 h 898"/>
              <a:gd name="T56" fmla="*/ 53 w 401"/>
              <a:gd name="T57" fmla="*/ 463 h 898"/>
              <a:gd name="T58" fmla="*/ 58 w 401"/>
              <a:gd name="T59" fmla="*/ 493 h 898"/>
              <a:gd name="T60" fmla="*/ 77 w 401"/>
              <a:gd name="T61" fmla="*/ 502 h 898"/>
              <a:gd name="T62" fmla="*/ 83 w 401"/>
              <a:gd name="T63" fmla="*/ 491 h 898"/>
              <a:gd name="T64" fmla="*/ 80 w 401"/>
              <a:gd name="T65" fmla="*/ 471 h 898"/>
              <a:gd name="T66" fmla="*/ 89 w 401"/>
              <a:gd name="T67" fmla="*/ 479 h 898"/>
              <a:gd name="T68" fmla="*/ 95 w 401"/>
              <a:gd name="T69" fmla="*/ 481 h 898"/>
              <a:gd name="T70" fmla="*/ 94 w 401"/>
              <a:gd name="T71" fmla="*/ 459 h 898"/>
              <a:gd name="T72" fmla="*/ 117 w 401"/>
              <a:gd name="T73" fmla="*/ 397 h 898"/>
              <a:gd name="T74" fmla="*/ 103 w 401"/>
              <a:gd name="T75" fmla="*/ 529 h 898"/>
              <a:gd name="T76" fmla="*/ 136 w 401"/>
              <a:gd name="T77" fmla="*/ 715 h 898"/>
              <a:gd name="T78" fmla="*/ 170 w 401"/>
              <a:gd name="T79" fmla="*/ 788 h 898"/>
              <a:gd name="T80" fmla="*/ 159 w 401"/>
              <a:gd name="T81" fmla="*/ 851 h 898"/>
              <a:gd name="T82" fmla="*/ 166 w 401"/>
              <a:gd name="T83" fmla="*/ 879 h 898"/>
              <a:gd name="T84" fmla="*/ 169 w 401"/>
              <a:gd name="T85" fmla="*/ 888 h 898"/>
              <a:gd name="T86" fmla="*/ 189 w 401"/>
              <a:gd name="T87" fmla="*/ 898 h 898"/>
              <a:gd name="T88" fmla="*/ 208 w 401"/>
              <a:gd name="T89" fmla="*/ 878 h 898"/>
              <a:gd name="T90" fmla="*/ 208 w 401"/>
              <a:gd name="T91" fmla="*/ 850 h 898"/>
              <a:gd name="T92" fmla="*/ 213 w 401"/>
              <a:gd name="T93" fmla="*/ 807 h 898"/>
              <a:gd name="T94" fmla="*/ 208 w 401"/>
              <a:gd name="T95" fmla="*/ 783 h 898"/>
              <a:gd name="T96" fmla="*/ 232 w 401"/>
              <a:gd name="T97" fmla="*/ 769 h 898"/>
              <a:gd name="T98" fmla="*/ 252 w 401"/>
              <a:gd name="T99" fmla="*/ 691 h 898"/>
              <a:gd name="T100" fmla="*/ 371 w 401"/>
              <a:gd name="T101" fmla="*/ 705 h 898"/>
              <a:gd name="T102" fmla="*/ 377 w 401"/>
              <a:gd name="T103" fmla="*/ 666 h 898"/>
              <a:gd name="T104" fmla="*/ 354 w 401"/>
              <a:gd name="T105" fmla="*/ 601 h 898"/>
              <a:gd name="T106" fmla="*/ 300 w 401"/>
              <a:gd name="T107" fmla="*/ 599 h 898"/>
              <a:gd name="T108" fmla="*/ 288 w 401"/>
              <a:gd name="T109" fmla="*/ 604 h 898"/>
              <a:gd name="T110" fmla="*/ 271 w 401"/>
              <a:gd name="T111" fmla="*/ 623 h 898"/>
              <a:gd name="T112" fmla="*/ 283 w 401"/>
              <a:gd name="T113" fmla="*/ 572 h 898"/>
              <a:gd name="T114" fmla="*/ 290 w 401"/>
              <a:gd name="T115" fmla="*/ 508 h 898"/>
              <a:gd name="T116" fmla="*/ 324 w 401"/>
              <a:gd name="T117" fmla="*/ 498 h 898"/>
              <a:gd name="T118" fmla="*/ 311 w 401"/>
              <a:gd name="T119" fmla="*/ 505 h 898"/>
              <a:gd name="T120" fmla="*/ 324 w 401"/>
              <a:gd name="T121" fmla="*/ 498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1" h="898">
                <a:moveTo>
                  <a:pt x="353" y="599"/>
                </a:moveTo>
                <a:lnTo>
                  <a:pt x="353" y="599"/>
                </a:lnTo>
                <a:lnTo>
                  <a:pt x="345" y="596"/>
                </a:lnTo>
                <a:lnTo>
                  <a:pt x="341" y="595"/>
                </a:lnTo>
                <a:lnTo>
                  <a:pt x="339" y="595"/>
                </a:lnTo>
                <a:lnTo>
                  <a:pt x="339" y="595"/>
                </a:lnTo>
                <a:lnTo>
                  <a:pt x="339" y="595"/>
                </a:lnTo>
                <a:lnTo>
                  <a:pt x="339" y="595"/>
                </a:lnTo>
                <a:lnTo>
                  <a:pt x="339" y="595"/>
                </a:lnTo>
                <a:lnTo>
                  <a:pt x="339" y="595"/>
                </a:lnTo>
                <a:lnTo>
                  <a:pt x="334" y="493"/>
                </a:lnTo>
                <a:lnTo>
                  <a:pt x="334" y="493"/>
                </a:lnTo>
                <a:lnTo>
                  <a:pt x="335" y="492"/>
                </a:lnTo>
                <a:lnTo>
                  <a:pt x="339" y="490"/>
                </a:lnTo>
                <a:lnTo>
                  <a:pt x="342" y="485"/>
                </a:lnTo>
                <a:lnTo>
                  <a:pt x="343" y="482"/>
                </a:lnTo>
                <a:lnTo>
                  <a:pt x="343" y="479"/>
                </a:lnTo>
                <a:lnTo>
                  <a:pt x="343" y="479"/>
                </a:lnTo>
                <a:lnTo>
                  <a:pt x="342" y="470"/>
                </a:lnTo>
                <a:lnTo>
                  <a:pt x="339" y="461"/>
                </a:lnTo>
                <a:lnTo>
                  <a:pt x="334" y="450"/>
                </a:lnTo>
                <a:lnTo>
                  <a:pt x="329" y="426"/>
                </a:lnTo>
                <a:lnTo>
                  <a:pt x="329" y="426"/>
                </a:lnTo>
                <a:lnTo>
                  <a:pt x="331" y="427"/>
                </a:lnTo>
                <a:lnTo>
                  <a:pt x="340" y="428"/>
                </a:lnTo>
                <a:lnTo>
                  <a:pt x="352" y="429"/>
                </a:lnTo>
                <a:lnTo>
                  <a:pt x="359" y="428"/>
                </a:lnTo>
                <a:lnTo>
                  <a:pt x="368" y="426"/>
                </a:lnTo>
                <a:lnTo>
                  <a:pt x="368" y="426"/>
                </a:lnTo>
                <a:lnTo>
                  <a:pt x="375" y="423"/>
                </a:lnTo>
                <a:lnTo>
                  <a:pt x="382" y="422"/>
                </a:lnTo>
                <a:lnTo>
                  <a:pt x="392" y="421"/>
                </a:lnTo>
                <a:lnTo>
                  <a:pt x="395" y="420"/>
                </a:lnTo>
                <a:lnTo>
                  <a:pt x="398" y="417"/>
                </a:lnTo>
                <a:lnTo>
                  <a:pt x="400" y="414"/>
                </a:lnTo>
                <a:lnTo>
                  <a:pt x="401" y="406"/>
                </a:lnTo>
                <a:lnTo>
                  <a:pt x="401" y="406"/>
                </a:lnTo>
                <a:lnTo>
                  <a:pt x="401" y="402"/>
                </a:lnTo>
                <a:lnTo>
                  <a:pt x="400" y="397"/>
                </a:lnTo>
                <a:lnTo>
                  <a:pt x="396" y="383"/>
                </a:lnTo>
                <a:lnTo>
                  <a:pt x="390" y="368"/>
                </a:lnTo>
                <a:lnTo>
                  <a:pt x="383" y="351"/>
                </a:lnTo>
                <a:lnTo>
                  <a:pt x="369" y="318"/>
                </a:lnTo>
                <a:lnTo>
                  <a:pt x="363" y="303"/>
                </a:lnTo>
                <a:lnTo>
                  <a:pt x="358" y="291"/>
                </a:lnTo>
                <a:lnTo>
                  <a:pt x="358" y="291"/>
                </a:lnTo>
                <a:lnTo>
                  <a:pt x="354" y="277"/>
                </a:lnTo>
                <a:lnTo>
                  <a:pt x="347" y="260"/>
                </a:lnTo>
                <a:lnTo>
                  <a:pt x="331" y="223"/>
                </a:lnTo>
                <a:lnTo>
                  <a:pt x="313" y="188"/>
                </a:lnTo>
                <a:lnTo>
                  <a:pt x="306" y="174"/>
                </a:lnTo>
                <a:lnTo>
                  <a:pt x="300" y="165"/>
                </a:lnTo>
                <a:lnTo>
                  <a:pt x="300" y="165"/>
                </a:lnTo>
                <a:lnTo>
                  <a:pt x="295" y="159"/>
                </a:lnTo>
                <a:lnTo>
                  <a:pt x="289" y="155"/>
                </a:lnTo>
                <a:lnTo>
                  <a:pt x="283" y="153"/>
                </a:lnTo>
                <a:lnTo>
                  <a:pt x="277" y="151"/>
                </a:lnTo>
                <a:lnTo>
                  <a:pt x="265" y="148"/>
                </a:lnTo>
                <a:lnTo>
                  <a:pt x="260" y="147"/>
                </a:lnTo>
                <a:lnTo>
                  <a:pt x="257" y="146"/>
                </a:lnTo>
                <a:lnTo>
                  <a:pt x="257" y="146"/>
                </a:lnTo>
                <a:lnTo>
                  <a:pt x="251" y="140"/>
                </a:lnTo>
                <a:lnTo>
                  <a:pt x="244" y="131"/>
                </a:lnTo>
                <a:lnTo>
                  <a:pt x="237" y="122"/>
                </a:lnTo>
                <a:lnTo>
                  <a:pt x="223" y="122"/>
                </a:lnTo>
                <a:lnTo>
                  <a:pt x="223" y="112"/>
                </a:lnTo>
                <a:lnTo>
                  <a:pt x="223" y="112"/>
                </a:lnTo>
                <a:lnTo>
                  <a:pt x="225" y="112"/>
                </a:lnTo>
                <a:lnTo>
                  <a:pt x="230" y="112"/>
                </a:lnTo>
                <a:lnTo>
                  <a:pt x="232" y="111"/>
                </a:lnTo>
                <a:lnTo>
                  <a:pt x="235" y="108"/>
                </a:lnTo>
                <a:lnTo>
                  <a:pt x="236" y="106"/>
                </a:lnTo>
                <a:lnTo>
                  <a:pt x="237" y="102"/>
                </a:lnTo>
                <a:lnTo>
                  <a:pt x="237" y="102"/>
                </a:lnTo>
                <a:lnTo>
                  <a:pt x="238" y="90"/>
                </a:lnTo>
                <a:lnTo>
                  <a:pt x="237" y="78"/>
                </a:lnTo>
                <a:lnTo>
                  <a:pt x="237" y="78"/>
                </a:lnTo>
                <a:lnTo>
                  <a:pt x="237" y="61"/>
                </a:lnTo>
                <a:lnTo>
                  <a:pt x="237" y="54"/>
                </a:lnTo>
                <a:lnTo>
                  <a:pt x="237" y="54"/>
                </a:lnTo>
                <a:lnTo>
                  <a:pt x="238" y="49"/>
                </a:lnTo>
                <a:lnTo>
                  <a:pt x="241" y="46"/>
                </a:lnTo>
                <a:lnTo>
                  <a:pt x="242" y="44"/>
                </a:lnTo>
                <a:lnTo>
                  <a:pt x="242" y="44"/>
                </a:lnTo>
                <a:lnTo>
                  <a:pt x="243" y="41"/>
                </a:lnTo>
                <a:lnTo>
                  <a:pt x="243" y="31"/>
                </a:lnTo>
                <a:lnTo>
                  <a:pt x="242" y="26"/>
                </a:lnTo>
                <a:lnTo>
                  <a:pt x="240" y="20"/>
                </a:lnTo>
                <a:lnTo>
                  <a:pt x="237" y="16"/>
                </a:lnTo>
                <a:lnTo>
                  <a:pt x="232" y="11"/>
                </a:lnTo>
                <a:lnTo>
                  <a:pt x="232" y="11"/>
                </a:lnTo>
                <a:lnTo>
                  <a:pt x="228" y="7"/>
                </a:lnTo>
                <a:lnTo>
                  <a:pt x="223" y="5"/>
                </a:lnTo>
                <a:lnTo>
                  <a:pt x="214" y="2"/>
                </a:lnTo>
                <a:lnTo>
                  <a:pt x="208" y="2"/>
                </a:lnTo>
                <a:lnTo>
                  <a:pt x="203" y="1"/>
                </a:lnTo>
                <a:lnTo>
                  <a:pt x="203" y="1"/>
                </a:lnTo>
                <a:lnTo>
                  <a:pt x="197" y="0"/>
                </a:lnTo>
                <a:lnTo>
                  <a:pt x="187" y="0"/>
                </a:lnTo>
                <a:lnTo>
                  <a:pt x="175" y="1"/>
                </a:lnTo>
                <a:lnTo>
                  <a:pt x="175" y="1"/>
                </a:lnTo>
                <a:lnTo>
                  <a:pt x="173" y="2"/>
                </a:lnTo>
                <a:lnTo>
                  <a:pt x="171" y="3"/>
                </a:lnTo>
                <a:lnTo>
                  <a:pt x="165" y="6"/>
                </a:lnTo>
                <a:lnTo>
                  <a:pt x="165" y="6"/>
                </a:lnTo>
                <a:lnTo>
                  <a:pt x="161" y="7"/>
                </a:lnTo>
                <a:lnTo>
                  <a:pt x="154" y="11"/>
                </a:lnTo>
                <a:lnTo>
                  <a:pt x="149" y="14"/>
                </a:lnTo>
                <a:lnTo>
                  <a:pt x="144" y="19"/>
                </a:lnTo>
                <a:lnTo>
                  <a:pt x="140" y="24"/>
                </a:lnTo>
                <a:lnTo>
                  <a:pt x="136" y="30"/>
                </a:lnTo>
                <a:lnTo>
                  <a:pt x="136" y="30"/>
                </a:lnTo>
                <a:lnTo>
                  <a:pt x="134" y="36"/>
                </a:lnTo>
                <a:lnTo>
                  <a:pt x="132" y="43"/>
                </a:lnTo>
                <a:lnTo>
                  <a:pt x="131" y="49"/>
                </a:lnTo>
                <a:lnTo>
                  <a:pt x="131" y="54"/>
                </a:lnTo>
                <a:lnTo>
                  <a:pt x="134" y="63"/>
                </a:lnTo>
                <a:lnTo>
                  <a:pt x="136" y="69"/>
                </a:lnTo>
                <a:lnTo>
                  <a:pt x="136" y="69"/>
                </a:lnTo>
                <a:lnTo>
                  <a:pt x="140" y="76"/>
                </a:lnTo>
                <a:lnTo>
                  <a:pt x="141" y="78"/>
                </a:lnTo>
                <a:lnTo>
                  <a:pt x="141" y="78"/>
                </a:lnTo>
                <a:lnTo>
                  <a:pt x="140" y="81"/>
                </a:lnTo>
                <a:lnTo>
                  <a:pt x="137" y="88"/>
                </a:lnTo>
                <a:lnTo>
                  <a:pt x="136" y="92"/>
                </a:lnTo>
                <a:lnTo>
                  <a:pt x="136" y="95"/>
                </a:lnTo>
                <a:lnTo>
                  <a:pt x="137" y="99"/>
                </a:lnTo>
                <a:lnTo>
                  <a:pt x="141" y="102"/>
                </a:lnTo>
                <a:lnTo>
                  <a:pt x="141" y="102"/>
                </a:lnTo>
                <a:lnTo>
                  <a:pt x="148" y="107"/>
                </a:lnTo>
                <a:lnTo>
                  <a:pt x="154" y="110"/>
                </a:lnTo>
                <a:lnTo>
                  <a:pt x="160" y="112"/>
                </a:lnTo>
                <a:lnTo>
                  <a:pt x="160" y="126"/>
                </a:lnTo>
                <a:lnTo>
                  <a:pt x="160" y="126"/>
                </a:lnTo>
                <a:lnTo>
                  <a:pt x="154" y="129"/>
                </a:lnTo>
                <a:lnTo>
                  <a:pt x="149" y="131"/>
                </a:lnTo>
                <a:lnTo>
                  <a:pt x="147" y="134"/>
                </a:lnTo>
                <a:lnTo>
                  <a:pt x="146" y="136"/>
                </a:lnTo>
                <a:lnTo>
                  <a:pt x="146" y="136"/>
                </a:lnTo>
                <a:lnTo>
                  <a:pt x="141" y="151"/>
                </a:lnTo>
                <a:lnTo>
                  <a:pt x="141" y="151"/>
                </a:lnTo>
                <a:lnTo>
                  <a:pt x="124" y="153"/>
                </a:lnTo>
                <a:lnTo>
                  <a:pt x="112" y="155"/>
                </a:lnTo>
                <a:lnTo>
                  <a:pt x="106" y="158"/>
                </a:lnTo>
                <a:lnTo>
                  <a:pt x="102" y="160"/>
                </a:lnTo>
                <a:lnTo>
                  <a:pt x="102" y="160"/>
                </a:lnTo>
                <a:lnTo>
                  <a:pt x="99" y="165"/>
                </a:lnTo>
                <a:lnTo>
                  <a:pt x="94" y="174"/>
                </a:lnTo>
                <a:lnTo>
                  <a:pt x="83" y="196"/>
                </a:lnTo>
                <a:lnTo>
                  <a:pt x="72" y="222"/>
                </a:lnTo>
                <a:lnTo>
                  <a:pt x="64" y="237"/>
                </a:lnTo>
                <a:lnTo>
                  <a:pt x="64" y="237"/>
                </a:lnTo>
                <a:lnTo>
                  <a:pt x="61" y="245"/>
                </a:lnTo>
                <a:lnTo>
                  <a:pt x="59" y="256"/>
                </a:lnTo>
                <a:lnTo>
                  <a:pt x="54" y="285"/>
                </a:lnTo>
                <a:lnTo>
                  <a:pt x="48" y="317"/>
                </a:lnTo>
                <a:lnTo>
                  <a:pt x="43" y="332"/>
                </a:lnTo>
                <a:lnTo>
                  <a:pt x="39" y="344"/>
                </a:lnTo>
                <a:lnTo>
                  <a:pt x="39" y="344"/>
                </a:lnTo>
                <a:lnTo>
                  <a:pt x="35" y="354"/>
                </a:lnTo>
                <a:lnTo>
                  <a:pt x="27" y="368"/>
                </a:lnTo>
                <a:lnTo>
                  <a:pt x="13" y="393"/>
                </a:lnTo>
                <a:lnTo>
                  <a:pt x="2" y="414"/>
                </a:lnTo>
                <a:lnTo>
                  <a:pt x="1" y="421"/>
                </a:lnTo>
                <a:lnTo>
                  <a:pt x="0" y="424"/>
                </a:lnTo>
                <a:lnTo>
                  <a:pt x="1" y="426"/>
                </a:lnTo>
                <a:lnTo>
                  <a:pt x="1" y="426"/>
                </a:lnTo>
                <a:lnTo>
                  <a:pt x="4" y="428"/>
                </a:lnTo>
                <a:lnTo>
                  <a:pt x="11" y="430"/>
                </a:lnTo>
                <a:lnTo>
                  <a:pt x="26" y="438"/>
                </a:lnTo>
                <a:lnTo>
                  <a:pt x="55" y="449"/>
                </a:lnTo>
                <a:lnTo>
                  <a:pt x="55" y="449"/>
                </a:lnTo>
                <a:lnTo>
                  <a:pt x="53" y="463"/>
                </a:lnTo>
                <a:lnTo>
                  <a:pt x="53" y="463"/>
                </a:lnTo>
                <a:lnTo>
                  <a:pt x="52" y="467"/>
                </a:lnTo>
                <a:lnTo>
                  <a:pt x="52" y="470"/>
                </a:lnTo>
                <a:lnTo>
                  <a:pt x="50" y="476"/>
                </a:lnTo>
                <a:lnTo>
                  <a:pt x="50" y="476"/>
                </a:lnTo>
                <a:lnTo>
                  <a:pt x="54" y="486"/>
                </a:lnTo>
                <a:lnTo>
                  <a:pt x="58" y="493"/>
                </a:lnTo>
                <a:lnTo>
                  <a:pt x="59" y="496"/>
                </a:lnTo>
                <a:lnTo>
                  <a:pt x="61" y="497"/>
                </a:lnTo>
                <a:lnTo>
                  <a:pt x="61" y="497"/>
                </a:lnTo>
                <a:lnTo>
                  <a:pt x="67" y="499"/>
                </a:lnTo>
                <a:lnTo>
                  <a:pt x="72" y="502"/>
                </a:lnTo>
                <a:lnTo>
                  <a:pt x="77" y="502"/>
                </a:lnTo>
                <a:lnTo>
                  <a:pt x="79" y="502"/>
                </a:lnTo>
                <a:lnTo>
                  <a:pt x="79" y="502"/>
                </a:lnTo>
                <a:lnTo>
                  <a:pt x="80" y="499"/>
                </a:lnTo>
                <a:lnTo>
                  <a:pt x="82" y="497"/>
                </a:lnTo>
                <a:lnTo>
                  <a:pt x="83" y="491"/>
                </a:lnTo>
                <a:lnTo>
                  <a:pt x="83" y="491"/>
                </a:lnTo>
                <a:lnTo>
                  <a:pt x="83" y="487"/>
                </a:lnTo>
                <a:lnTo>
                  <a:pt x="80" y="482"/>
                </a:lnTo>
                <a:lnTo>
                  <a:pt x="79" y="478"/>
                </a:lnTo>
                <a:lnTo>
                  <a:pt x="79" y="474"/>
                </a:lnTo>
                <a:lnTo>
                  <a:pt x="79" y="474"/>
                </a:lnTo>
                <a:lnTo>
                  <a:pt x="80" y="471"/>
                </a:lnTo>
                <a:lnTo>
                  <a:pt x="84" y="470"/>
                </a:lnTo>
                <a:lnTo>
                  <a:pt x="87" y="469"/>
                </a:lnTo>
                <a:lnTo>
                  <a:pt x="89" y="471"/>
                </a:lnTo>
                <a:lnTo>
                  <a:pt x="89" y="471"/>
                </a:lnTo>
                <a:lnTo>
                  <a:pt x="89" y="475"/>
                </a:lnTo>
                <a:lnTo>
                  <a:pt x="89" y="479"/>
                </a:lnTo>
                <a:lnTo>
                  <a:pt x="89" y="482"/>
                </a:lnTo>
                <a:lnTo>
                  <a:pt x="90" y="484"/>
                </a:lnTo>
                <a:lnTo>
                  <a:pt x="93" y="484"/>
                </a:lnTo>
                <a:lnTo>
                  <a:pt x="93" y="484"/>
                </a:lnTo>
                <a:lnTo>
                  <a:pt x="94" y="484"/>
                </a:lnTo>
                <a:lnTo>
                  <a:pt x="95" y="481"/>
                </a:lnTo>
                <a:lnTo>
                  <a:pt x="97" y="476"/>
                </a:lnTo>
                <a:lnTo>
                  <a:pt x="99" y="470"/>
                </a:lnTo>
                <a:lnTo>
                  <a:pt x="99" y="467"/>
                </a:lnTo>
                <a:lnTo>
                  <a:pt x="97" y="464"/>
                </a:lnTo>
                <a:lnTo>
                  <a:pt x="97" y="464"/>
                </a:lnTo>
                <a:lnTo>
                  <a:pt x="94" y="459"/>
                </a:lnTo>
                <a:lnTo>
                  <a:pt x="91" y="457"/>
                </a:lnTo>
                <a:lnTo>
                  <a:pt x="89" y="455"/>
                </a:lnTo>
                <a:lnTo>
                  <a:pt x="88" y="450"/>
                </a:lnTo>
                <a:lnTo>
                  <a:pt x="88" y="450"/>
                </a:lnTo>
                <a:lnTo>
                  <a:pt x="88" y="429"/>
                </a:lnTo>
                <a:lnTo>
                  <a:pt x="117" y="397"/>
                </a:lnTo>
                <a:lnTo>
                  <a:pt x="117" y="397"/>
                </a:lnTo>
                <a:lnTo>
                  <a:pt x="111" y="443"/>
                </a:lnTo>
                <a:lnTo>
                  <a:pt x="106" y="481"/>
                </a:lnTo>
                <a:lnTo>
                  <a:pt x="102" y="512"/>
                </a:lnTo>
                <a:lnTo>
                  <a:pt x="102" y="512"/>
                </a:lnTo>
                <a:lnTo>
                  <a:pt x="103" y="529"/>
                </a:lnTo>
                <a:lnTo>
                  <a:pt x="106" y="556"/>
                </a:lnTo>
                <a:lnTo>
                  <a:pt x="115" y="621"/>
                </a:lnTo>
                <a:lnTo>
                  <a:pt x="128" y="683"/>
                </a:lnTo>
                <a:lnTo>
                  <a:pt x="132" y="704"/>
                </a:lnTo>
                <a:lnTo>
                  <a:pt x="136" y="715"/>
                </a:lnTo>
                <a:lnTo>
                  <a:pt x="136" y="715"/>
                </a:lnTo>
                <a:lnTo>
                  <a:pt x="160" y="759"/>
                </a:lnTo>
                <a:lnTo>
                  <a:pt x="160" y="759"/>
                </a:lnTo>
                <a:lnTo>
                  <a:pt x="161" y="765"/>
                </a:lnTo>
                <a:lnTo>
                  <a:pt x="161" y="773"/>
                </a:lnTo>
                <a:lnTo>
                  <a:pt x="160" y="783"/>
                </a:lnTo>
                <a:lnTo>
                  <a:pt x="170" y="788"/>
                </a:lnTo>
                <a:lnTo>
                  <a:pt x="170" y="788"/>
                </a:lnTo>
                <a:lnTo>
                  <a:pt x="165" y="809"/>
                </a:lnTo>
                <a:lnTo>
                  <a:pt x="161" y="826"/>
                </a:lnTo>
                <a:lnTo>
                  <a:pt x="160" y="836"/>
                </a:lnTo>
                <a:lnTo>
                  <a:pt x="160" y="836"/>
                </a:lnTo>
                <a:lnTo>
                  <a:pt x="159" y="851"/>
                </a:lnTo>
                <a:lnTo>
                  <a:pt x="159" y="861"/>
                </a:lnTo>
                <a:lnTo>
                  <a:pt x="160" y="870"/>
                </a:lnTo>
                <a:lnTo>
                  <a:pt x="160" y="870"/>
                </a:lnTo>
                <a:lnTo>
                  <a:pt x="161" y="873"/>
                </a:lnTo>
                <a:lnTo>
                  <a:pt x="162" y="876"/>
                </a:lnTo>
                <a:lnTo>
                  <a:pt x="166" y="879"/>
                </a:lnTo>
                <a:lnTo>
                  <a:pt x="170" y="883"/>
                </a:lnTo>
                <a:lnTo>
                  <a:pt x="170" y="884"/>
                </a:lnTo>
                <a:lnTo>
                  <a:pt x="170" y="884"/>
                </a:lnTo>
                <a:lnTo>
                  <a:pt x="170" y="884"/>
                </a:lnTo>
                <a:lnTo>
                  <a:pt x="169" y="885"/>
                </a:lnTo>
                <a:lnTo>
                  <a:pt x="169" y="888"/>
                </a:lnTo>
                <a:lnTo>
                  <a:pt x="169" y="890"/>
                </a:lnTo>
                <a:lnTo>
                  <a:pt x="170" y="892"/>
                </a:lnTo>
                <a:lnTo>
                  <a:pt x="172" y="895"/>
                </a:lnTo>
                <a:lnTo>
                  <a:pt x="176" y="897"/>
                </a:lnTo>
                <a:lnTo>
                  <a:pt x="182" y="898"/>
                </a:lnTo>
                <a:lnTo>
                  <a:pt x="189" y="898"/>
                </a:lnTo>
                <a:lnTo>
                  <a:pt x="189" y="898"/>
                </a:lnTo>
                <a:lnTo>
                  <a:pt x="196" y="897"/>
                </a:lnTo>
                <a:lnTo>
                  <a:pt x="202" y="894"/>
                </a:lnTo>
                <a:lnTo>
                  <a:pt x="206" y="889"/>
                </a:lnTo>
                <a:lnTo>
                  <a:pt x="207" y="883"/>
                </a:lnTo>
                <a:lnTo>
                  <a:pt x="208" y="878"/>
                </a:lnTo>
                <a:lnTo>
                  <a:pt x="208" y="874"/>
                </a:lnTo>
                <a:lnTo>
                  <a:pt x="208" y="870"/>
                </a:lnTo>
                <a:lnTo>
                  <a:pt x="208" y="870"/>
                </a:lnTo>
                <a:lnTo>
                  <a:pt x="207" y="864"/>
                </a:lnTo>
                <a:lnTo>
                  <a:pt x="207" y="857"/>
                </a:lnTo>
                <a:lnTo>
                  <a:pt x="208" y="850"/>
                </a:lnTo>
                <a:lnTo>
                  <a:pt x="208" y="850"/>
                </a:lnTo>
                <a:lnTo>
                  <a:pt x="211" y="839"/>
                </a:lnTo>
                <a:lnTo>
                  <a:pt x="213" y="827"/>
                </a:lnTo>
                <a:lnTo>
                  <a:pt x="214" y="815"/>
                </a:lnTo>
                <a:lnTo>
                  <a:pt x="214" y="810"/>
                </a:lnTo>
                <a:lnTo>
                  <a:pt x="213" y="807"/>
                </a:lnTo>
                <a:lnTo>
                  <a:pt x="213" y="807"/>
                </a:lnTo>
                <a:lnTo>
                  <a:pt x="211" y="800"/>
                </a:lnTo>
                <a:lnTo>
                  <a:pt x="210" y="792"/>
                </a:lnTo>
                <a:lnTo>
                  <a:pt x="208" y="783"/>
                </a:lnTo>
                <a:lnTo>
                  <a:pt x="208" y="783"/>
                </a:lnTo>
                <a:lnTo>
                  <a:pt x="208" y="783"/>
                </a:lnTo>
                <a:lnTo>
                  <a:pt x="211" y="783"/>
                </a:lnTo>
                <a:lnTo>
                  <a:pt x="216" y="781"/>
                </a:lnTo>
                <a:lnTo>
                  <a:pt x="223" y="778"/>
                </a:lnTo>
                <a:lnTo>
                  <a:pt x="223" y="778"/>
                </a:lnTo>
                <a:lnTo>
                  <a:pt x="228" y="774"/>
                </a:lnTo>
                <a:lnTo>
                  <a:pt x="232" y="769"/>
                </a:lnTo>
                <a:lnTo>
                  <a:pt x="240" y="759"/>
                </a:lnTo>
                <a:lnTo>
                  <a:pt x="246" y="749"/>
                </a:lnTo>
                <a:lnTo>
                  <a:pt x="247" y="744"/>
                </a:lnTo>
                <a:lnTo>
                  <a:pt x="247" y="744"/>
                </a:lnTo>
                <a:lnTo>
                  <a:pt x="249" y="716"/>
                </a:lnTo>
                <a:lnTo>
                  <a:pt x="252" y="691"/>
                </a:lnTo>
                <a:lnTo>
                  <a:pt x="252" y="691"/>
                </a:lnTo>
                <a:lnTo>
                  <a:pt x="304" y="698"/>
                </a:lnTo>
                <a:lnTo>
                  <a:pt x="363" y="705"/>
                </a:lnTo>
                <a:lnTo>
                  <a:pt x="363" y="705"/>
                </a:lnTo>
                <a:lnTo>
                  <a:pt x="369" y="705"/>
                </a:lnTo>
                <a:lnTo>
                  <a:pt x="371" y="705"/>
                </a:lnTo>
                <a:lnTo>
                  <a:pt x="372" y="704"/>
                </a:lnTo>
                <a:lnTo>
                  <a:pt x="375" y="699"/>
                </a:lnTo>
                <a:lnTo>
                  <a:pt x="377" y="691"/>
                </a:lnTo>
                <a:lnTo>
                  <a:pt x="377" y="691"/>
                </a:lnTo>
                <a:lnTo>
                  <a:pt x="378" y="679"/>
                </a:lnTo>
                <a:lnTo>
                  <a:pt x="377" y="666"/>
                </a:lnTo>
                <a:lnTo>
                  <a:pt x="375" y="654"/>
                </a:lnTo>
                <a:lnTo>
                  <a:pt x="372" y="643"/>
                </a:lnTo>
                <a:lnTo>
                  <a:pt x="372" y="643"/>
                </a:lnTo>
                <a:lnTo>
                  <a:pt x="363" y="616"/>
                </a:lnTo>
                <a:lnTo>
                  <a:pt x="357" y="604"/>
                </a:lnTo>
                <a:lnTo>
                  <a:pt x="354" y="601"/>
                </a:lnTo>
                <a:lnTo>
                  <a:pt x="353" y="599"/>
                </a:lnTo>
                <a:lnTo>
                  <a:pt x="353" y="599"/>
                </a:lnTo>
                <a:close/>
                <a:moveTo>
                  <a:pt x="300" y="508"/>
                </a:moveTo>
                <a:lnTo>
                  <a:pt x="300" y="508"/>
                </a:lnTo>
                <a:lnTo>
                  <a:pt x="300" y="555"/>
                </a:lnTo>
                <a:lnTo>
                  <a:pt x="300" y="599"/>
                </a:lnTo>
                <a:lnTo>
                  <a:pt x="300" y="599"/>
                </a:lnTo>
                <a:lnTo>
                  <a:pt x="296" y="598"/>
                </a:lnTo>
                <a:lnTo>
                  <a:pt x="293" y="598"/>
                </a:lnTo>
                <a:lnTo>
                  <a:pt x="290" y="599"/>
                </a:lnTo>
                <a:lnTo>
                  <a:pt x="290" y="599"/>
                </a:lnTo>
                <a:lnTo>
                  <a:pt x="288" y="604"/>
                </a:lnTo>
                <a:lnTo>
                  <a:pt x="286" y="609"/>
                </a:lnTo>
                <a:lnTo>
                  <a:pt x="281" y="614"/>
                </a:lnTo>
                <a:lnTo>
                  <a:pt x="281" y="614"/>
                </a:lnTo>
                <a:lnTo>
                  <a:pt x="272" y="621"/>
                </a:lnTo>
                <a:lnTo>
                  <a:pt x="271" y="623"/>
                </a:lnTo>
                <a:lnTo>
                  <a:pt x="271" y="623"/>
                </a:lnTo>
                <a:lnTo>
                  <a:pt x="271" y="610"/>
                </a:lnTo>
                <a:lnTo>
                  <a:pt x="272" y="598"/>
                </a:lnTo>
                <a:lnTo>
                  <a:pt x="276" y="585"/>
                </a:lnTo>
                <a:lnTo>
                  <a:pt x="276" y="585"/>
                </a:lnTo>
                <a:lnTo>
                  <a:pt x="279" y="576"/>
                </a:lnTo>
                <a:lnTo>
                  <a:pt x="283" y="572"/>
                </a:lnTo>
                <a:lnTo>
                  <a:pt x="286" y="567"/>
                </a:lnTo>
                <a:lnTo>
                  <a:pt x="286" y="561"/>
                </a:lnTo>
                <a:lnTo>
                  <a:pt x="286" y="561"/>
                </a:lnTo>
                <a:lnTo>
                  <a:pt x="286" y="547"/>
                </a:lnTo>
                <a:lnTo>
                  <a:pt x="288" y="529"/>
                </a:lnTo>
                <a:lnTo>
                  <a:pt x="290" y="508"/>
                </a:lnTo>
                <a:lnTo>
                  <a:pt x="290" y="508"/>
                </a:lnTo>
                <a:lnTo>
                  <a:pt x="295" y="506"/>
                </a:lnTo>
                <a:lnTo>
                  <a:pt x="299" y="506"/>
                </a:lnTo>
                <a:lnTo>
                  <a:pt x="300" y="508"/>
                </a:lnTo>
                <a:lnTo>
                  <a:pt x="300" y="508"/>
                </a:lnTo>
                <a:close/>
                <a:moveTo>
                  <a:pt x="324" y="498"/>
                </a:moveTo>
                <a:lnTo>
                  <a:pt x="329" y="503"/>
                </a:lnTo>
                <a:lnTo>
                  <a:pt x="329" y="599"/>
                </a:lnTo>
                <a:lnTo>
                  <a:pt x="310" y="599"/>
                </a:lnTo>
                <a:lnTo>
                  <a:pt x="310" y="503"/>
                </a:lnTo>
                <a:lnTo>
                  <a:pt x="310" y="503"/>
                </a:lnTo>
                <a:lnTo>
                  <a:pt x="311" y="505"/>
                </a:lnTo>
                <a:lnTo>
                  <a:pt x="313" y="508"/>
                </a:lnTo>
                <a:lnTo>
                  <a:pt x="314" y="508"/>
                </a:lnTo>
                <a:lnTo>
                  <a:pt x="314" y="508"/>
                </a:lnTo>
                <a:lnTo>
                  <a:pt x="320" y="503"/>
                </a:lnTo>
                <a:lnTo>
                  <a:pt x="324" y="498"/>
                </a:lnTo>
                <a:lnTo>
                  <a:pt x="324" y="4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6">
            <a:extLst>
              <a:ext uri="{FF2B5EF4-FFF2-40B4-BE49-F238E27FC236}">
                <a16:creationId xmlns:a16="http://schemas.microsoft.com/office/drawing/2014/main" id="{4A0AF8CF-CB6F-4E25-9361-C1E309E6CB4F}"/>
              </a:ext>
            </a:extLst>
          </p:cNvPr>
          <p:cNvSpPr>
            <a:spLocks/>
          </p:cNvSpPr>
          <p:nvPr/>
        </p:nvSpPr>
        <p:spPr bwMode="auto">
          <a:xfrm>
            <a:off x="8368792" y="777015"/>
            <a:ext cx="608013" cy="1616075"/>
          </a:xfrm>
          <a:custGeom>
            <a:avLst/>
            <a:gdLst>
              <a:gd name="T0" fmla="*/ 142 w 383"/>
              <a:gd name="T1" fmla="*/ 9 h 1018"/>
              <a:gd name="T2" fmla="*/ 120 w 383"/>
              <a:gd name="T3" fmla="*/ 54 h 1018"/>
              <a:gd name="T4" fmla="*/ 119 w 383"/>
              <a:gd name="T5" fmla="*/ 105 h 1018"/>
              <a:gd name="T6" fmla="*/ 147 w 383"/>
              <a:gd name="T7" fmla="*/ 126 h 1018"/>
              <a:gd name="T8" fmla="*/ 139 w 383"/>
              <a:gd name="T9" fmla="*/ 155 h 1018"/>
              <a:gd name="T10" fmla="*/ 91 w 383"/>
              <a:gd name="T11" fmla="*/ 196 h 1018"/>
              <a:gd name="T12" fmla="*/ 65 w 383"/>
              <a:gd name="T13" fmla="*/ 286 h 1018"/>
              <a:gd name="T14" fmla="*/ 48 w 383"/>
              <a:gd name="T15" fmla="*/ 365 h 1018"/>
              <a:gd name="T16" fmla="*/ 19 w 383"/>
              <a:gd name="T17" fmla="*/ 510 h 1018"/>
              <a:gd name="T18" fmla="*/ 61 w 383"/>
              <a:gd name="T19" fmla="*/ 522 h 1018"/>
              <a:gd name="T20" fmla="*/ 57 w 383"/>
              <a:gd name="T21" fmla="*/ 557 h 1018"/>
              <a:gd name="T22" fmla="*/ 51 w 383"/>
              <a:gd name="T23" fmla="*/ 567 h 1018"/>
              <a:gd name="T24" fmla="*/ 49 w 383"/>
              <a:gd name="T25" fmla="*/ 585 h 1018"/>
              <a:gd name="T26" fmla="*/ 22 w 383"/>
              <a:gd name="T27" fmla="*/ 643 h 1018"/>
              <a:gd name="T28" fmla="*/ 6 w 383"/>
              <a:gd name="T29" fmla="*/ 670 h 1018"/>
              <a:gd name="T30" fmla="*/ 3 w 383"/>
              <a:gd name="T31" fmla="*/ 733 h 1018"/>
              <a:gd name="T32" fmla="*/ 68 w 383"/>
              <a:gd name="T33" fmla="*/ 757 h 1018"/>
              <a:gd name="T34" fmla="*/ 79 w 383"/>
              <a:gd name="T35" fmla="*/ 731 h 1018"/>
              <a:gd name="T36" fmla="*/ 77 w 383"/>
              <a:gd name="T37" fmla="*/ 674 h 1018"/>
              <a:gd name="T38" fmla="*/ 77 w 383"/>
              <a:gd name="T39" fmla="*/ 593 h 1018"/>
              <a:gd name="T40" fmla="*/ 88 w 383"/>
              <a:gd name="T41" fmla="*/ 569 h 1018"/>
              <a:gd name="T42" fmla="*/ 95 w 383"/>
              <a:gd name="T43" fmla="*/ 540 h 1018"/>
              <a:gd name="T44" fmla="*/ 108 w 383"/>
              <a:gd name="T45" fmla="*/ 538 h 1018"/>
              <a:gd name="T46" fmla="*/ 118 w 383"/>
              <a:gd name="T47" fmla="*/ 547 h 1018"/>
              <a:gd name="T48" fmla="*/ 132 w 383"/>
              <a:gd name="T49" fmla="*/ 588 h 1018"/>
              <a:gd name="T50" fmla="*/ 127 w 383"/>
              <a:gd name="T51" fmla="*/ 651 h 1018"/>
              <a:gd name="T52" fmla="*/ 136 w 383"/>
              <a:gd name="T53" fmla="*/ 834 h 1018"/>
              <a:gd name="T54" fmla="*/ 124 w 383"/>
              <a:gd name="T55" fmla="*/ 904 h 1018"/>
              <a:gd name="T56" fmla="*/ 77 w 383"/>
              <a:gd name="T57" fmla="*/ 942 h 1018"/>
              <a:gd name="T58" fmla="*/ 68 w 383"/>
              <a:gd name="T59" fmla="*/ 949 h 1018"/>
              <a:gd name="T60" fmla="*/ 65 w 383"/>
              <a:gd name="T61" fmla="*/ 971 h 1018"/>
              <a:gd name="T62" fmla="*/ 167 w 383"/>
              <a:gd name="T63" fmla="*/ 988 h 1018"/>
              <a:gd name="T64" fmla="*/ 170 w 383"/>
              <a:gd name="T65" fmla="*/ 965 h 1018"/>
              <a:gd name="T66" fmla="*/ 155 w 383"/>
              <a:gd name="T67" fmla="*/ 959 h 1018"/>
              <a:gd name="T68" fmla="*/ 159 w 383"/>
              <a:gd name="T69" fmla="*/ 932 h 1018"/>
              <a:gd name="T70" fmla="*/ 235 w 383"/>
              <a:gd name="T71" fmla="*/ 935 h 1018"/>
              <a:gd name="T72" fmla="*/ 291 w 383"/>
              <a:gd name="T73" fmla="*/ 929 h 1018"/>
              <a:gd name="T74" fmla="*/ 305 w 383"/>
              <a:gd name="T75" fmla="*/ 955 h 1018"/>
              <a:gd name="T76" fmla="*/ 284 w 383"/>
              <a:gd name="T77" fmla="*/ 982 h 1018"/>
              <a:gd name="T78" fmla="*/ 255 w 383"/>
              <a:gd name="T79" fmla="*/ 1000 h 1018"/>
              <a:gd name="T80" fmla="*/ 258 w 383"/>
              <a:gd name="T81" fmla="*/ 1011 h 1018"/>
              <a:gd name="T82" fmla="*/ 383 w 383"/>
              <a:gd name="T83" fmla="*/ 994 h 1018"/>
              <a:gd name="T84" fmla="*/ 331 w 383"/>
              <a:gd name="T85" fmla="*/ 983 h 1018"/>
              <a:gd name="T86" fmla="*/ 363 w 383"/>
              <a:gd name="T87" fmla="*/ 967 h 1018"/>
              <a:gd name="T88" fmla="*/ 366 w 383"/>
              <a:gd name="T89" fmla="*/ 950 h 1018"/>
              <a:gd name="T90" fmla="*/ 336 w 383"/>
              <a:gd name="T91" fmla="*/ 901 h 1018"/>
              <a:gd name="T92" fmla="*/ 293 w 383"/>
              <a:gd name="T93" fmla="*/ 745 h 1018"/>
              <a:gd name="T94" fmla="*/ 261 w 383"/>
              <a:gd name="T95" fmla="*/ 672 h 1018"/>
              <a:gd name="T96" fmla="*/ 269 w 383"/>
              <a:gd name="T97" fmla="*/ 563 h 1018"/>
              <a:gd name="T98" fmla="*/ 287 w 383"/>
              <a:gd name="T99" fmla="*/ 541 h 1018"/>
              <a:gd name="T100" fmla="*/ 311 w 383"/>
              <a:gd name="T101" fmla="*/ 509 h 1018"/>
              <a:gd name="T102" fmla="*/ 332 w 383"/>
              <a:gd name="T103" fmla="*/ 511 h 1018"/>
              <a:gd name="T104" fmla="*/ 328 w 383"/>
              <a:gd name="T105" fmla="*/ 428 h 1018"/>
              <a:gd name="T106" fmla="*/ 354 w 383"/>
              <a:gd name="T107" fmla="*/ 342 h 1018"/>
              <a:gd name="T108" fmla="*/ 336 w 383"/>
              <a:gd name="T109" fmla="*/ 272 h 1018"/>
              <a:gd name="T110" fmla="*/ 253 w 383"/>
              <a:gd name="T111" fmla="*/ 167 h 1018"/>
              <a:gd name="T112" fmla="*/ 242 w 383"/>
              <a:gd name="T113" fmla="*/ 143 h 1018"/>
              <a:gd name="T114" fmla="*/ 218 w 383"/>
              <a:gd name="T115" fmla="*/ 117 h 1018"/>
              <a:gd name="T116" fmla="*/ 250 w 383"/>
              <a:gd name="T117" fmla="*/ 94 h 1018"/>
              <a:gd name="T118" fmla="*/ 267 w 383"/>
              <a:gd name="T119" fmla="*/ 54 h 1018"/>
              <a:gd name="T120" fmla="*/ 241 w 383"/>
              <a:gd name="T121" fmla="*/ 42 h 1018"/>
              <a:gd name="T122" fmla="*/ 230 w 383"/>
              <a:gd name="T123" fmla="*/ 23 h 1018"/>
              <a:gd name="T124" fmla="*/ 182 w 383"/>
              <a:gd name="T125" fmla="*/ 1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" h="1018">
                <a:moveTo>
                  <a:pt x="174" y="3"/>
                </a:moveTo>
                <a:lnTo>
                  <a:pt x="174" y="3"/>
                </a:lnTo>
                <a:lnTo>
                  <a:pt x="171" y="2"/>
                </a:lnTo>
                <a:lnTo>
                  <a:pt x="161" y="2"/>
                </a:lnTo>
                <a:lnTo>
                  <a:pt x="155" y="3"/>
                </a:lnTo>
                <a:lnTo>
                  <a:pt x="148" y="6"/>
                </a:lnTo>
                <a:lnTo>
                  <a:pt x="142" y="9"/>
                </a:lnTo>
                <a:lnTo>
                  <a:pt x="136" y="15"/>
                </a:lnTo>
                <a:lnTo>
                  <a:pt x="136" y="15"/>
                </a:lnTo>
                <a:lnTo>
                  <a:pt x="131" y="21"/>
                </a:lnTo>
                <a:lnTo>
                  <a:pt x="126" y="29"/>
                </a:lnTo>
                <a:lnTo>
                  <a:pt x="124" y="36"/>
                </a:lnTo>
                <a:lnTo>
                  <a:pt x="123" y="43"/>
                </a:lnTo>
                <a:lnTo>
                  <a:pt x="120" y="54"/>
                </a:lnTo>
                <a:lnTo>
                  <a:pt x="120" y="58"/>
                </a:lnTo>
                <a:lnTo>
                  <a:pt x="120" y="58"/>
                </a:lnTo>
                <a:lnTo>
                  <a:pt x="118" y="70"/>
                </a:lnTo>
                <a:lnTo>
                  <a:pt x="117" y="81"/>
                </a:lnTo>
                <a:lnTo>
                  <a:pt x="117" y="89"/>
                </a:lnTo>
                <a:lnTo>
                  <a:pt x="117" y="89"/>
                </a:lnTo>
                <a:lnTo>
                  <a:pt x="119" y="105"/>
                </a:lnTo>
                <a:lnTo>
                  <a:pt x="121" y="112"/>
                </a:lnTo>
                <a:lnTo>
                  <a:pt x="124" y="117"/>
                </a:lnTo>
                <a:lnTo>
                  <a:pt x="124" y="117"/>
                </a:lnTo>
                <a:lnTo>
                  <a:pt x="129" y="119"/>
                </a:lnTo>
                <a:lnTo>
                  <a:pt x="137" y="122"/>
                </a:lnTo>
                <a:lnTo>
                  <a:pt x="144" y="125"/>
                </a:lnTo>
                <a:lnTo>
                  <a:pt x="147" y="126"/>
                </a:lnTo>
                <a:lnTo>
                  <a:pt x="148" y="128"/>
                </a:lnTo>
                <a:lnTo>
                  <a:pt x="148" y="128"/>
                </a:lnTo>
                <a:lnTo>
                  <a:pt x="148" y="136"/>
                </a:lnTo>
                <a:lnTo>
                  <a:pt x="148" y="144"/>
                </a:lnTo>
                <a:lnTo>
                  <a:pt x="148" y="144"/>
                </a:lnTo>
                <a:lnTo>
                  <a:pt x="144" y="150"/>
                </a:lnTo>
                <a:lnTo>
                  <a:pt x="139" y="155"/>
                </a:lnTo>
                <a:lnTo>
                  <a:pt x="139" y="155"/>
                </a:lnTo>
                <a:lnTo>
                  <a:pt x="125" y="171"/>
                </a:lnTo>
                <a:lnTo>
                  <a:pt x="113" y="182"/>
                </a:lnTo>
                <a:lnTo>
                  <a:pt x="107" y="187"/>
                </a:lnTo>
                <a:lnTo>
                  <a:pt x="101" y="190"/>
                </a:lnTo>
                <a:lnTo>
                  <a:pt x="101" y="190"/>
                </a:lnTo>
                <a:lnTo>
                  <a:pt x="91" y="196"/>
                </a:lnTo>
                <a:lnTo>
                  <a:pt x="84" y="202"/>
                </a:lnTo>
                <a:lnTo>
                  <a:pt x="79" y="208"/>
                </a:lnTo>
                <a:lnTo>
                  <a:pt x="77" y="214"/>
                </a:lnTo>
                <a:lnTo>
                  <a:pt x="77" y="214"/>
                </a:lnTo>
                <a:lnTo>
                  <a:pt x="74" y="228"/>
                </a:lnTo>
                <a:lnTo>
                  <a:pt x="71" y="254"/>
                </a:lnTo>
                <a:lnTo>
                  <a:pt x="65" y="286"/>
                </a:lnTo>
                <a:lnTo>
                  <a:pt x="61" y="300"/>
                </a:lnTo>
                <a:lnTo>
                  <a:pt x="57" y="311"/>
                </a:lnTo>
                <a:lnTo>
                  <a:pt x="57" y="311"/>
                </a:lnTo>
                <a:lnTo>
                  <a:pt x="54" y="322"/>
                </a:lnTo>
                <a:lnTo>
                  <a:pt x="51" y="330"/>
                </a:lnTo>
                <a:lnTo>
                  <a:pt x="49" y="348"/>
                </a:lnTo>
                <a:lnTo>
                  <a:pt x="48" y="365"/>
                </a:lnTo>
                <a:lnTo>
                  <a:pt x="45" y="382"/>
                </a:lnTo>
                <a:lnTo>
                  <a:pt x="45" y="382"/>
                </a:lnTo>
                <a:lnTo>
                  <a:pt x="27" y="453"/>
                </a:lnTo>
                <a:lnTo>
                  <a:pt x="19" y="493"/>
                </a:lnTo>
                <a:lnTo>
                  <a:pt x="18" y="505"/>
                </a:lnTo>
                <a:lnTo>
                  <a:pt x="18" y="509"/>
                </a:lnTo>
                <a:lnTo>
                  <a:pt x="19" y="510"/>
                </a:lnTo>
                <a:lnTo>
                  <a:pt x="19" y="510"/>
                </a:lnTo>
                <a:lnTo>
                  <a:pt x="57" y="518"/>
                </a:lnTo>
                <a:lnTo>
                  <a:pt x="57" y="518"/>
                </a:lnTo>
                <a:lnTo>
                  <a:pt x="57" y="518"/>
                </a:lnTo>
                <a:lnTo>
                  <a:pt x="57" y="518"/>
                </a:lnTo>
                <a:lnTo>
                  <a:pt x="59" y="520"/>
                </a:lnTo>
                <a:lnTo>
                  <a:pt x="61" y="522"/>
                </a:lnTo>
                <a:lnTo>
                  <a:pt x="61" y="522"/>
                </a:lnTo>
                <a:lnTo>
                  <a:pt x="57" y="533"/>
                </a:lnTo>
                <a:lnTo>
                  <a:pt x="54" y="546"/>
                </a:lnTo>
                <a:lnTo>
                  <a:pt x="54" y="546"/>
                </a:lnTo>
                <a:lnTo>
                  <a:pt x="56" y="551"/>
                </a:lnTo>
                <a:lnTo>
                  <a:pt x="57" y="553"/>
                </a:lnTo>
                <a:lnTo>
                  <a:pt x="57" y="557"/>
                </a:lnTo>
                <a:lnTo>
                  <a:pt x="57" y="557"/>
                </a:lnTo>
                <a:lnTo>
                  <a:pt x="59" y="561"/>
                </a:lnTo>
                <a:lnTo>
                  <a:pt x="60" y="563"/>
                </a:lnTo>
                <a:lnTo>
                  <a:pt x="61" y="564"/>
                </a:lnTo>
                <a:lnTo>
                  <a:pt x="61" y="565"/>
                </a:lnTo>
                <a:lnTo>
                  <a:pt x="61" y="565"/>
                </a:lnTo>
                <a:lnTo>
                  <a:pt x="51" y="567"/>
                </a:lnTo>
                <a:lnTo>
                  <a:pt x="45" y="568"/>
                </a:lnTo>
                <a:lnTo>
                  <a:pt x="42" y="569"/>
                </a:lnTo>
                <a:lnTo>
                  <a:pt x="42" y="569"/>
                </a:lnTo>
                <a:lnTo>
                  <a:pt x="42" y="571"/>
                </a:lnTo>
                <a:lnTo>
                  <a:pt x="43" y="576"/>
                </a:lnTo>
                <a:lnTo>
                  <a:pt x="47" y="581"/>
                </a:lnTo>
                <a:lnTo>
                  <a:pt x="49" y="585"/>
                </a:lnTo>
                <a:lnTo>
                  <a:pt x="49" y="585"/>
                </a:lnTo>
                <a:lnTo>
                  <a:pt x="55" y="590"/>
                </a:lnTo>
                <a:lnTo>
                  <a:pt x="57" y="592"/>
                </a:lnTo>
                <a:lnTo>
                  <a:pt x="57" y="592"/>
                </a:lnTo>
                <a:lnTo>
                  <a:pt x="26" y="635"/>
                </a:lnTo>
                <a:lnTo>
                  <a:pt x="26" y="635"/>
                </a:lnTo>
                <a:lnTo>
                  <a:pt x="22" y="643"/>
                </a:lnTo>
                <a:lnTo>
                  <a:pt x="19" y="651"/>
                </a:lnTo>
                <a:lnTo>
                  <a:pt x="19" y="651"/>
                </a:lnTo>
                <a:lnTo>
                  <a:pt x="15" y="655"/>
                </a:lnTo>
                <a:lnTo>
                  <a:pt x="10" y="658"/>
                </a:lnTo>
                <a:lnTo>
                  <a:pt x="10" y="658"/>
                </a:lnTo>
                <a:lnTo>
                  <a:pt x="8" y="663"/>
                </a:lnTo>
                <a:lnTo>
                  <a:pt x="6" y="670"/>
                </a:lnTo>
                <a:lnTo>
                  <a:pt x="2" y="693"/>
                </a:lnTo>
                <a:lnTo>
                  <a:pt x="0" y="705"/>
                </a:lnTo>
                <a:lnTo>
                  <a:pt x="0" y="717"/>
                </a:lnTo>
                <a:lnTo>
                  <a:pt x="1" y="727"/>
                </a:lnTo>
                <a:lnTo>
                  <a:pt x="1" y="731"/>
                </a:lnTo>
                <a:lnTo>
                  <a:pt x="3" y="733"/>
                </a:lnTo>
                <a:lnTo>
                  <a:pt x="3" y="733"/>
                </a:lnTo>
                <a:lnTo>
                  <a:pt x="12" y="745"/>
                </a:lnTo>
                <a:lnTo>
                  <a:pt x="15" y="748"/>
                </a:lnTo>
                <a:lnTo>
                  <a:pt x="19" y="749"/>
                </a:lnTo>
                <a:lnTo>
                  <a:pt x="19" y="749"/>
                </a:lnTo>
                <a:lnTo>
                  <a:pt x="43" y="755"/>
                </a:lnTo>
                <a:lnTo>
                  <a:pt x="61" y="757"/>
                </a:lnTo>
                <a:lnTo>
                  <a:pt x="68" y="757"/>
                </a:lnTo>
                <a:lnTo>
                  <a:pt x="73" y="756"/>
                </a:lnTo>
                <a:lnTo>
                  <a:pt x="73" y="756"/>
                </a:lnTo>
                <a:lnTo>
                  <a:pt x="76" y="755"/>
                </a:lnTo>
                <a:lnTo>
                  <a:pt x="77" y="752"/>
                </a:lnTo>
                <a:lnTo>
                  <a:pt x="78" y="746"/>
                </a:lnTo>
                <a:lnTo>
                  <a:pt x="79" y="739"/>
                </a:lnTo>
                <a:lnTo>
                  <a:pt x="79" y="731"/>
                </a:lnTo>
                <a:lnTo>
                  <a:pt x="78" y="713"/>
                </a:lnTo>
                <a:lnTo>
                  <a:pt x="77" y="702"/>
                </a:lnTo>
                <a:lnTo>
                  <a:pt x="77" y="702"/>
                </a:lnTo>
                <a:lnTo>
                  <a:pt x="77" y="682"/>
                </a:lnTo>
                <a:lnTo>
                  <a:pt x="77" y="682"/>
                </a:lnTo>
                <a:lnTo>
                  <a:pt x="77" y="674"/>
                </a:lnTo>
                <a:lnTo>
                  <a:pt x="77" y="674"/>
                </a:lnTo>
                <a:lnTo>
                  <a:pt x="77" y="660"/>
                </a:lnTo>
                <a:lnTo>
                  <a:pt x="77" y="649"/>
                </a:lnTo>
                <a:lnTo>
                  <a:pt x="77" y="643"/>
                </a:lnTo>
                <a:lnTo>
                  <a:pt x="77" y="643"/>
                </a:lnTo>
                <a:lnTo>
                  <a:pt x="78" y="633"/>
                </a:lnTo>
                <a:lnTo>
                  <a:pt x="77" y="612"/>
                </a:lnTo>
                <a:lnTo>
                  <a:pt x="77" y="593"/>
                </a:lnTo>
                <a:lnTo>
                  <a:pt x="77" y="585"/>
                </a:lnTo>
                <a:lnTo>
                  <a:pt x="77" y="585"/>
                </a:lnTo>
                <a:lnTo>
                  <a:pt x="79" y="584"/>
                </a:lnTo>
                <a:lnTo>
                  <a:pt x="85" y="576"/>
                </a:lnTo>
                <a:lnTo>
                  <a:pt x="85" y="576"/>
                </a:lnTo>
                <a:lnTo>
                  <a:pt x="86" y="574"/>
                </a:lnTo>
                <a:lnTo>
                  <a:pt x="88" y="569"/>
                </a:lnTo>
                <a:lnTo>
                  <a:pt x="89" y="561"/>
                </a:lnTo>
                <a:lnTo>
                  <a:pt x="89" y="550"/>
                </a:lnTo>
                <a:lnTo>
                  <a:pt x="89" y="550"/>
                </a:lnTo>
                <a:lnTo>
                  <a:pt x="89" y="550"/>
                </a:lnTo>
                <a:lnTo>
                  <a:pt x="92" y="546"/>
                </a:lnTo>
                <a:lnTo>
                  <a:pt x="92" y="546"/>
                </a:lnTo>
                <a:lnTo>
                  <a:pt x="95" y="540"/>
                </a:lnTo>
                <a:lnTo>
                  <a:pt x="96" y="535"/>
                </a:lnTo>
                <a:lnTo>
                  <a:pt x="96" y="530"/>
                </a:lnTo>
                <a:lnTo>
                  <a:pt x="96" y="530"/>
                </a:lnTo>
                <a:lnTo>
                  <a:pt x="102" y="535"/>
                </a:lnTo>
                <a:lnTo>
                  <a:pt x="106" y="538"/>
                </a:lnTo>
                <a:lnTo>
                  <a:pt x="107" y="538"/>
                </a:lnTo>
                <a:lnTo>
                  <a:pt x="108" y="538"/>
                </a:lnTo>
                <a:lnTo>
                  <a:pt x="108" y="538"/>
                </a:lnTo>
                <a:lnTo>
                  <a:pt x="111" y="533"/>
                </a:lnTo>
                <a:lnTo>
                  <a:pt x="115" y="526"/>
                </a:lnTo>
                <a:lnTo>
                  <a:pt x="120" y="515"/>
                </a:lnTo>
                <a:lnTo>
                  <a:pt x="120" y="515"/>
                </a:lnTo>
                <a:lnTo>
                  <a:pt x="119" y="532"/>
                </a:lnTo>
                <a:lnTo>
                  <a:pt x="118" y="547"/>
                </a:lnTo>
                <a:lnTo>
                  <a:pt x="119" y="555"/>
                </a:lnTo>
                <a:lnTo>
                  <a:pt x="120" y="561"/>
                </a:lnTo>
                <a:lnTo>
                  <a:pt x="120" y="561"/>
                </a:lnTo>
                <a:lnTo>
                  <a:pt x="124" y="571"/>
                </a:lnTo>
                <a:lnTo>
                  <a:pt x="129" y="579"/>
                </a:lnTo>
                <a:lnTo>
                  <a:pt x="131" y="585"/>
                </a:lnTo>
                <a:lnTo>
                  <a:pt x="132" y="588"/>
                </a:lnTo>
                <a:lnTo>
                  <a:pt x="132" y="592"/>
                </a:lnTo>
                <a:lnTo>
                  <a:pt x="132" y="592"/>
                </a:lnTo>
                <a:lnTo>
                  <a:pt x="129" y="621"/>
                </a:lnTo>
                <a:lnTo>
                  <a:pt x="127" y="638"/>
                </a:lnTo>
                <a:lnTo>
                  <a:pt x="127" y="645"/>
                </a:lnTo>
                <a:lnTo>
                  <a:pt x="127" y="651"/>
                </a:lnTo>
                <a:lnTo>
                  <a:pt x="127" y="651"/>
                </a:lnTo>
                <a:lnTo>
                  <a:pt x="131" y="681"/>
                </a:lnTo>
                <a:lnTo>
                  <a:pt x="135" y="736"/>
                </a:lnTo>
                <a:lnTo>
                  <a:pt x="138" y="790"/>
                </a:lnTo>
                <a:lnTo>
                  <a:pt x="139" y="819"/>
                </a:lnTo>
                <a:lnTo>
                  <a:pt x="139" y="819"/>
                </a:lnTo>
                <a:lnTo>
                  <a:pt x="138" y="825"/>
                </a:lnTo>
                <a:lnTo>
                  <a:pt x="136" y="834"/>
                </a:lnTo>
                <a:lnTo>
                  <a:pt x="129" y="857"/>
                </a:lnTo>
                <a:lnTo>
                  <a:pt x="117" y="889"/>
                </a:lnTo>
                <a:lnTo>
                  <a:pt x="117" y="889"/>
                </a:lnTo>
                <a:lnTo>
                  <a:pt x="117" y="892"/>
                </a:lnTo>
                <a:lnTo>
                  <a:pt x="120" y="897"/>
                </a:lnTo>
                <a:lnTo>
                  <a:pt x="124" y="904"/>
                </a:lnTo>
                <a:lnTo>
                  <a:pt x="124" y="904"/>
                </a:lnTo>
                <a:lnTo>
                  <a:pt x="121" y="909"/>
                </a:lnTo>
                <a:lnTo>
                  <a:pt x="114" y="919"/>
                </a:lnTo>
                <a:lnTo>
                  <a:pt x="105" y="929"/>
                </a:lnTo>
                <a:lnTo>
                  <a:pt x="98" y="933"/>
                </a:lnTo>
                <a:lnTo>
                  <a:pt x="92" y="936"/>
                </a:lnTo>
                <a:lnTo>
                  <a:pt x="92" y="936"/>
                </a:lnTo>
                <a:lnTo>
                  <a:pt x="77" y="942"/>
                </a:lnTo>
                <a:lnTo>
                  <a:pt x="73" y="944"/>
                </a:lnTo>
                <a:lnTo>
                  <a:pt x="73" y="944"/>
                </a:lnTo>
                <a:lnTo>
                  <a:pt x="73" y="945"/>
                </a:lnTo>
                <a:lnTo>
                  <a:pt x="73" y="948"/>
                </a:lnTo>
                <a:lnTo>
                  <a:pt x="73" y="948"/>
                </a:lnTo>
                <a:lnTo>
                  <a:pt x="72" y="948"/>
                </a:lnTo>
                <a:lnTo>
                  <a:pt x="68" y="949"/>
                </a:lnTo>
                <a:lnTo>
                  <a:pt x="65" y="951"/>
                </a:lnTo>
                <a:lnTo>
                  <a:pt x="62" y="953"/>
                </a:lnTo>
                <a:lnTo>
                  <a:pt x="61" y="955"/>
                </a:lnTo>
                <a:lnTo>
                  <a:pt x="61" y="955"/>
                </a:lnTo>
                <a:lnTo>
                  <a:pt x="61" y="961"/>
                </a:lnTo>
                <a:lnTo>
                  <a:pt x="62" y="966"/>
                </a:lnTo>
                <a:lnTo>
                  <a:pt x="65" y="971"/>
                </a:lnTo>
                <a:lnTo>
                  <a:pt x="65" y="983"/>
                </a:lnTo>
                <a:lnTo>
                  <a:pt x="65" y="983"/>
                </a:lnTo>
                <a:lnTo>
                  <a:pt x="124" y="986"/>
                </a:lnTo>
                <a:lnTo>
                  <a:pt x="124" y="986"/>
                </a:lnTo>
                <a:lnTo>
                  <a:pt x="142" y="988"/>
                </a:lnTo>
                <a:lnTo>
                  <a:pt x="158" y="988"/>
                </a:lnTo>
                <a:lnTo>
                  <a:pt x="167" y="988"/>
                </a:lnTo>
                <a:lnTo>
                  <a:pt x="171" y="986"/>
                </a:lnTo>
                <a:lnTo>
                  <a:pt x="171" y="986"/>
                </a:lnTo>
                <a:lnTo>
                  <a:pt x="171" y="980"/>
                </a:lnTo>
                <a:lnTo>
                  <a:pt x="171" y="974"/>
                </a:lnTo>
                <a:lnTo>
                  <a:pt x="171" y="974"/>
                </a:lnTo>
                <a:lnTo>
                  <a:pt x="171" y="968"/>
                </a:lnTo>
                <a:lnTo>
                  <a:pt x="170" y="965"/>
                </a:lnTo>
                <a:lnTo>
                  <a:pt x="168" y="963"/>
                </a:lnTo>
                <a:lnTo>
                  <a:pt x="167" y="963"/>
                </a:lnTo>
                <a:lnTo>
                  <a:pt x="167" y="963"/>
                </a:lnTo>
                <a:lnTo>
                  <a:pt x="164" y="963"/>
                </a:lnTo>
                <a:lnTo>
                  <a:pt x="160" y="961"/>
                </a:lnTo>
                <a:lnTo>
                  <a:pt x="155" y="959"/>
                </a:lnTo>
                <a:lnTo>
                  <a:pt x="155" y="959"/>
                </a:lnTo>
                <a:lnTo>
                  <a:pt x="156" y="960"/>
                </a:lnTo>
                <a:lnTo>
                  <a:pt x="158" y="960"/>
                </a:lnTo>
                <a:lnTo>
                  <a:pt x="159" y="957"/>
                </a:lnTo>
                <a:lnTo>
                  <a:pt x="159" y="951"/>
                </a:lnTo>
                <a:lnTo>
                  <a:pt x="159" y="951"/>
                </a:lnTo>
                <a:lnTo>
                  <a:pt x="160" y="938"/>
                </a:lnTo>
                <a:lnTo>
                  <a:pt x="159" y="932"/>
                </a:lnTo>
                <a:lnTo>
                  <a:pt x="159" y="932"/>
                </a:lnTo>
                <a:lnTo>
                  <a:pt x="183" y="936"/>
                </a:lnTo>
                <a:lnTo>
                  <a:pt x="205" y="937"/>
                </a:lnTo>
                <a:lnTo>
                  <a:pt x="215" y="937"/>
                </a:lnTo>
                <a:lnTo>
                  <a:pt x="226" y="936"/>
                </a:lnTo>
                <a:lnTo>
                  <a:pt x="226" y="936"/>
                </a:lnTo>
                <a:lnTo>
                  <a:pt x="235" y="935"/>
                </a:lnTo>
                <a:lnTo>
                  <a:pt x="243" y="935"/>
                </a:lnTo>
                <a:lnTo>
                  <a:pt x="255" y="937"/>
                </a:lnTo>
                <a:lnTo>
                  <a:pt x="265" y="937"/>
                </a:lnTo>
                <a:lnTo>
                  <a:pt x="270" y="937"/>
                </a:lnTo>
                <a:lnTo>
                  <a:pt x="273" y="936"/>
                </a:lnTo>
                <a:lnTo>
                  <a:pt x="273" y="936"/>
                </a:lnTo>
                <a:lnTo>
                  <a:pt x="291" y="929"/>
                </a:lnTo>
                <a:lnTo>
                  <a:pt x="305" y="924"/>
                </a:lnTo>
                <a:lnTo>
                  <a:pt x="305" y="924"/>
                </a:lnTo>
                <a:lnTo>
                  <a:pt x="306" y="927"/>
                </a:lnTo>
                <a:lnTo>
                  <a:pt x="306" y="937"/>
                </a:lnTo>
                <a:lnTo>
                  <a:pt x="306" y="947"/>
                </a:lnTo>
                <a:lnTo>
                  <a:pt x="306" y="951"/>
                </a:lnTo>
                <a:lnTo>
                  <a:pt x="305" y="955"/>
                </a:lnTo>
                <a:lnTo>
                  <a:pt x="305" y="955"/>
                </a:lnTo>
                <a:lnTo>
                  <a:pt x="299" y="966"/>
                </a:lnTo>
                <a:lnTo>
                  <a:pt x="296" y="971"/>
                </a:lnTo>
                <a:lnTo>
                  <a:pt x="293" y="974"/>
                </a:lnTo>
                <a:lnTo>
                  <a:pt x="293" y="974"/>
                </a:lnTo>
                <a:lnTo>
                  <a:pt x="288" y="979"/>
                </a:lnTo>
                <a:lnTo>
                  <a:pt x="284" y="982"/>
                </a:lnTo>
                <a:lnTo>
                  <a:pt x="273" y="986"/>
                </a:lnTo>
                <a:lnTo>
                  <a:pt x="273" y="986"/>
                </a:lnTo>
                <a:lnTo>
                  <a:pt x="267" y="989"/>
                </a:lnTo>
                <a:lnTo>
                  <a:pt x="264" y="992"/>
                </a:lnTo>
                <a:lnTo>
                  <a:pt x="261" y="995"/>
                </a:lnTo>
                <a:lnTo>
                  <a:pt x="261" y="995"/>
                </a:lnTo>
                <a:lnTo>
                  <a:pt x="255" y="1000"/>
                </a:lnTo>
                <a:lnTo>
                  <a:pt x="253" y="1004"/>
                </a:lnTo>
                <a:lnTo>
                  <a:pt x="253" y="1006"/>
                </a:lnTo>
                <a:lnTo>
                  <a:pt x="253" y="1006"/>
                </a:lnTo>
                <a:lnTo>
                  <a:pt x="253" y="1006"/>
                </a:lnTo>
                <a:lnTo>
                  <a:pt x="255" y="1007"/>
                </a:lnTo>
                <a:lnTo>
                  <a:pt x="256" y="1008"/>
                </a:lnTo>
                <a:lnTo>
                  <a:pt x="258" y="1011"/>
                </a:lnTo>
                <a:lnTo>
                  <a:pt x="258" y="1011"/>
                </a:lnTo>
                <a:lnTo>
                  <a:pt x="258" y="1014"/>
                </a:lnTo>
                <a:lnTo>
                  <a:pt x="258" y="1018"/>
                </a:lnTo>
                <a:lnTo>
                  <a:pt x="378" y="1018"/>
                </a:lnTo>
                <a:lnTo>
                  <a:pt x="382" y="995"/>
                </a:lnTo>
                <a:lnTo>
                  <a:pt x="382" y="995"/>
                </a:lnTo>
                <a:lnTo>
                  <a:pt x="383" y="994"/>
                </a:lnTo>
                <a:lnTo>
                  <a:pt x="382" y="991"/>
                </a:lnTo>
                <a:lnTo>
                  <a:pt x="378" y="989"/>
                </a:lnTo>
                <a:lnTo>
                  <a:pt x="371" y="986"/>
                </a:lnTo>
                <a:lnTo>
                  <a:pt x="371" y="986"/>
                </a:lnTo>
                <a:lnTo>
                  <a:pt x="359" y="985"/>
                </a:lnTo>
                <a:lnTo>
                  <a:pt x="346" y="984"/>
                </a:lnTo>
                <a:lnTo>
                  <a:pt x="331" y="983"/>
                </a:lnTo>
                <a:lnTo>
                  <a:pt x="331" y="983"/>
                </a:lnTo>
                <a:lnTo>
                  <a:pt x="337" y="978"/>
                </a:lnTo>
                <a:lnTo>
                  <a:pt x="347" y="971"/>
                </a:lnTo>
                <a:lnTo>
                  <a:pt x="347" y="971"/>
                </a:lnTo>
                <a:lnTo>
                  <a:pt x="352" y="970"/>
                </a:lnTo>
                <a:lnTo>
                  <a:pt x="358" y="968"/>
                </a:lnTo>
                <a:lnTo>
                  <a:pt x="363" y="967"/>
                </a:lnTo>
                <a:lnTo>
                  <a:pt x="365" y="965"/>
                </a:lnTo>
                <a:lnTo>
                  <a:pt x="367" y="963"/>
                </a:lnTo>
                <a:lnTo>
                  <a:pt x="367" y="963"/>
                </a:lnTo>
                <a:lnTo>
                  <a:pt x="369" y="960"/>
                </a:lnTo>
                <a:lnTo>
                  <a:pt x="369" y="957"/>
                </a:lnTo>
                <a:lnTo>
                  <a:pt x="367" y="954"/>
                </a:lnTo>
                <a:lnTo>
                  <a:pt x="366" y="950"/>
                </a:lnTo>
                <a:lnTo>
                  <a:pt x="360" y="943"/>
                </a:lnTo>
                <a:lnTo>
                  <a:pt x="355" y="936"/>
                </a:lnTo>
                <a:lnTo>
                  <a:pt x="355" y="936"/>
                </a:lnTo>
                <a:lnTo>
                  <a:pt x="349" y="926"/>
                </a:lnTo>
                <a:lnTo>
                  <a:pt x="342" y="915"/>
                </a:lnTo>
                <a:lnTo>
                  <a:pt x="336" y="901"/>
                </a:lnTo>
                <a:lnTo>
                  <a:pt x="336" y="901"/>
                </a:lnTo>
                <a:lnTo>
                  <a:pt x="331" y="879"/>
                </a:lnTo>
                <a:lnTo>
                  <a:pt x="320" y="832"/>
                </a:lnTo>
                <a:lnTo>
                  <a:pt x="313" y="804"/>
                </a:lnTo>
                <a:lnTo>
                  <a:pt x="306" y="779"/>
                </a:lnTo>
                <a:lnTo>
                  <a:pt x="299" y="758"/>
                </a:lnTo>
                <a:lnTo>
                  <a:pt x="296" y="750"/>
                </a:lnTo>
                <a:lnTo>
                  <a:pt x="293" y="745"/>
                </a:lnTo>
                <a:lnTo>
                  <a:pt x="293" y="745"/>
                </a:lnTo>
                <a:lnTo>
                  <a:pt x="282" y="732"/>
                </a:lnTo>
                <a:lnTo>
                  <a:pt x="276" y="726"/>
                </a:lnTo>
                <a:lnTo>
                  <a:pt x="272" y="720"/>
                </a:lnTo>
                <a:lnTo>
                  <a:pt x="269" y="709"/>
                </a:lnTo>
                <a:lnTo>
                  <a:pt x="269" y="709"/>
                </a:lnTo>
                <a:lnTo>
                  <a:pt x="261" y="672"/>
                </a:lnTo>
                <a:lnTo>
                  <a:pt x="258" y="647"/>
                </a:lnTo>
                <a:lnTo>
                  <a:pt x="258" y="647"/>
                </a:lnTo>
                <a:lnTo>
                  <a:pt x="262" y="606"/>
                </a:lnTo>
                <a:lnTo>
                  <a:pt x="266" y="579"/>
                </a:lnTo>
                <a:lnTo>
                  <a:pt x="269" y="565"/>
                </a:lnTo>
                <a:lnTo>
                  <a:pt x="269" y="565"/>
                </a:lnTo>
                <a:lnTo>
                  <a:pt x="269" y="563"/>
                </a:lnTo>
                <a:lnTo>
                  <a:pt x="269" y="558"/>
                </a:lnTo>
                <a:lnTo>
                  <a:pt x="270" y="556"/>
                </a:lnTo>
                <a:lnTo>
                  <a:pt x="272" y="552"/>
                </a:lnTo>
                <a:lnTo>
                  <a:pt x="276" y="550"/>
                </a:lnTo>
                <a:lnTo>
                  <a:pt x="281" y="546"/>
                </a:lnTo>
                <a:lnTo>
                  <a:pt x="281" y="546"/>
                </a:lnTo>
                <a:lnTo>
                  <a:pt x="287" y="541"/>
                </a:lnTo>
                <a:lnTo>
                  <a:pt x="293" y="535"/>
                </a:lnTo>
                <a:lnTo>
                  <a:pt x="296" y="529"/>
                </a:lnTo>
                <a:lnTo>
                  <a:pt x="301" y="522"/>
                </a:lnTo>
                <a:lnTo>
                  <a:pt x="306" y="511"/>
                </a:lnTo>
                <a:lnTo>
                  <a:pt x="308" y="506"/>
                </a:lnTo>
                <a:lnTo>
                  <a:pt x="308" y="506"/>
                </a:lnTo>
                <a:lnTo>
                  <a:pt x="311" y="509"/>
                </a:lnTo>
                <a:lnTo>
                  <a:pt x="317" y="515"/>
                </a:lnTo>
                <a:lnTo>
                  <a:pt x="320" y="517"/>
                </a:lnTo>
                <a:lnTo>
                  <a:pt x="325" y="518"/>
                </a:lnTo>
                <a:lnTo>
                  <a:pt x="329" y="517"/>
                </a:lnTo>
                <a:lnTo>
                  <a:pt x="331" y="515"/>
                </a:lnTo>
                <a:lnTo>
                  <a:pt x="331" y="515"/>
                </a:lnTo>
                <a:lnTo>
                  <a:pt x="332" y="511"/>
                </a:lnTo>
                <a:lnTo>
                  <a:pt x="334" y="508"/>
                </a:lnTo>
                <a:lnTo>
                  <a:pt x="335" y="498"/>
                </a:lnTo>
                <a:lnTo>
                  <a:pt x="335" y="485"/>
                </a:lnTo>
                <a:lnTo>
                  <a:pt x="334" y="471"/>
                </a:lnTo>
                <a:lnTo>
                  <a:pt x="330" y="445"/>
                </a:lnTo>
                <a:lnTo>
                  <a:pt x="328" y="428"/>
                </a:lnTo>
                <a:lnTo>
                  <a:pt x="328" y="428"/>
                </a:lnTo>
                <a:lnTo>
                  <a:pt x="324" y="409"/>
                </a:lnTo>
                <a:lnTo>
                  <a:pt x="324" y="409"/>
                </a:lnTo>
                <a:lnTo>
                  <a:pt x="329" y="400"/>
                </a:lnTo>
                <a:lnTo>
                  <a:pt x="340" y="378"/>
                </a:lnTo>
                <a:lnTo>
                  <a:pt x="346" y="365"/>
                </a:lnTo>
                <a:lnTo>
                  <a:pt x="351" y="353"/>
                </a:lnTo>
                <a:lnTo>
                  <a:pt x="354" y="342"/>
                </a:lnTo>
                <a:lnTo>
                  <a:pt x="355" y="335"/>
                </a:lnTo>
                <a:lnTo>
                  <a:pt x="355" y="335"/>
                </a:lnTo>
                <a:lnTo>
                  <a:pt x="352" y="322"/>
                </a:lnTo>
                <a:lnTo>
                  <a:pt x="347" y="306"/>
                </a:lnTo>
                <a:lnTo>
                  <a:pt x="341" y="290"/>
                </a:lnTo>
                <a:lnTo>
                  <a:pt x="336" y="272"/>
                </a:lnTo>
                <a:lnTo>
                  <a:pt x="336" y="272"/>
                </a:lnTo>
                <a:lnTo>
                  <a:pt x="332" y="263"/>
                </a:lnTo>
                <a:lnTo>
                  <a:pt x="329" y="253"/>
                </a:lnTo>
                <a:lnTo>
                  <a:pt x="320" y="235"/>
                </a:lnTo>
                <a:lnTo>
                  <a:pt x="308" y="214"/>
                </a:lnTo>
                <a:lnTo>
                  <a:pt x="308" y="214"/>
                </a:lnTo>
                <a:lnTo>
                  <a:pt x="281" y="189"/>
                </a:lnTo>
                <a:lnTo>
                  <a:pt x="253" y="167"/>
                </a:lnTo>
                <a:lnTo>
                  <a:pt x="253" y="167"/>
                </a:lnTo>
                <a:lnTo>
                  <a:pt x="253" y="164"/>
                </a:lnTo>
                <a:lnTo>
                  <a:pt x="253" y="158"/>
                </a:lnTo>
                <a:lnTo>
                  <a:pt x="252" y="154"/>
                </a:lnTo>
                <a:lnTo>
                  <a:pt x="249" y="149"/>
                </a:lnTo>
                <a:lnTo>
                  <a:pt x="246" y="147"/>
                </a:lnTo>
                <a:lnTo>
                  <a:pt x="242" y="143"/>
                </a:lnTo>
                <a:lnTo>
                  <a:pt x="242" y="143"/>
                </a:lnTo>
                <a:lnTo>
                  <a:pt x="231" y="141"/>
                </a:lnTo>
                <a:lnTo>
                  <a:pt x="221" y="140"/>
                </a:lnTo>
                <a:lnTo>
                  <a:pt x="211" y="140"/>
                </a:lnTo>
                <a:lnTo>
                  <a:pt x="211" y="120"/>
                </a:lnTo>
                <a:lnTo>
                  <a:pt x="218" y="124"/>
                </a:lnTo>
                <a:lnTo>
                  <a:pt x="218" y="117"/>
                </a:lnTo>
                <a:lnTo>
                  <a:pt x="221" y="117"/>
                </a:lnTo>
                <a:lnTo>
                  <a:pt x="230" y="117"/>
                </a:lnTo>
                <a:lnTo>
                  <a:pt x="230" y="117"/>
                </a:lnTo>
                <a:lnTo>
                  <a:pt x="246" y="96"/>
                </a:lnTo>
                <a:lnTo>
                  <a:pt x="246" y="96"/>
                </a:lnTo>
                <a:lnTo>
                  <a:pt x="247" y="96"/>
                </a:lnTo>
                <a:lnTo>
                  <a:pt x="250" y="94"/>
                </a:lnTo>
                <a:lnTo>
                  <a:pt x="255" y="89"/>
                </a:lnTo>
                <a:lnTo>
                  <a:pt x="261" y="82"/>
                </a:lnTo>
                <a:lnTo>
                  <a:pt x="261" y="82"/>
                </a:lnTo>
                <a:lnTo>
                  <a:pt x="265" y="73"/>
                </a:lnTo>
                <a:lnTo>
                  <a:pt x="267" y="65"/>
                </a:lnTo>
                <a:lnTo>
                  <a:pt x="267" y="58"/>
                </a:lnTo>
                <a:lnTo>
                  <a:pt x="267" y="54"/>
                </a:lnTo>
                <a:lnTo>
                  <a:pt x="265" y="50"/>
                </a:lnTo>
                <a:lnTo>
                  <a:pt x="265" y="50"/>
                </a:lnTo>
                <a:lnTo>
                  <a:pt x="262" y="47"/>
                </a:lnTo>
                <a:lnTo>
                  <a:pt x="258" y="44"/>
                </a:lnTo>
                <a:lnTo>
                  <a:pt x="254" y="43"/>
                </a:lnTo>
                <a:lnTo>
                  <a:pt x="249" y="42"/>
                </a:lnTo>
                <a:lnTo>
                  <a:pt x="241" y="42"/>
                </a:lnTo>
                <a:lnTo>
                  <a:pt x="237" y="42"/>
                </a:lnTo>
                <a:lnTo>
                  <a:pt x="237" y="42"/>
                </a:lnTo>
                <a:lnTo>
                  <a:pt x="238" y="41"/>
                </a:lnTo>
                <a:lnTo>
                  <a:pt x="237" y="37"/>
                </a:lnTo>
                <a:lnTo>
                  <a:pt x="235" y="31"/>
                </a:lnTo>
                <a:lnTo>
                  <a:pt x="230" y="23"/>
                </a:lnTo>
                <a:lnTo>
                  <a:pt x="230" y="23"/>
                </a:lnTo>
                <a:lnTo>
                  <a:pt x="221" y="14"/>
                </a:lnTo>
                <a:lnTo>
                  <a:pt x="214" y="7"/>
                </a:lnTo>
                <a:lnTo>
                  <a:pt x="205" y="2"/>
                </a:lnTo>
                <a:lnTo>
                  <a:pt x="195" y="0"/>
                </a:lnTo>
                <a:lnTo>
                  <a:pt x="195" y="0"/>
                </a:lnTo>
                <a:lnTo>
                  <a:pt x="189" y="0"/>
                </a:lnTo>
                <a:lnTo>
                  <a:pt x="182" y="1"/>
                </a:lnTo>
                <a:lnTo>
                  <a:pt x="174" y="3"/>
                </a:lnTo>
                <a:lnTo>
                  <a:pt x="174" y="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7">
            <a:extLst>
              <a:ext uri="{FF2B5EF4-FFF2-40B4-BE49-F238E27FC236}">
                <a16:creationId xmlns:a16="http://schemas.microsoft.com/office/drawing/2014/main" id="{D41251F7-052C-4EEF-BBF9-025890236A13}"/>
              </a:ext>
            </a:extLst>
          </p:cNvPr>
          <p:cNvSpPr>
            <a:spLocks/>
          </p:cNvSpPr>
          <p:nvPr/>
        </p:nvSpPr>
        <p:spPr bwMode="auto">
          <a:xfrm>
            <a:off x="990184" y="4648492"/>
            <a:ext cx="598488" cy="1638300"/>
          </a:xfrm>
          <a:custGeom>
            <a:avLst/>
            <a:gdLst>
              <a:gd name="T0" fmla="*/ 122 w 377"/>
              <a:gd name="T1" fmla="*/ 177 h 1032"/>
              <a:gd name="T2" fmla="*/ 69 w 377"/>
              <a:gd name="T3" fmla="*/ 199 h 1032"/>
              <a:gd name="T4" fmla="*/ 18 w 377"/>
              <a:gd name="T5" fmla="*/ 296 h 1032"/>
              <a:gd name="T6" fmla="*/ 2 w 377"/>
              <a:gd name="T7" fmla="*/ 325 h 1032"/>
              <a:gd name="T8" fmla="*/ 20 w 377"/>
              <a:gd name="T9" fmla="*/ 381 h 1032"/>
              <a:gd name="T10" fmla="*/ 51 w 377"/>
              <a:gd name="T11" fmla="*/ 440 h 1032"/>
              <a:gd name="T12" fmla="*/ 51 w 377"/>
              <a:gd name="T13" fmla="*/ 457 h 1032"/>
              <a:gd name="T14" fmla="*/ 55 w 377"/>
              <a:gd name="T15" fmla="*/ 464 h 1032"/>
              <a:gd name="T16" fmla="*/ 40 w 377"/>
              <a:gd name="T17" fmla="*/ 528 h 1032"/>
              <a:gd name="T18" fmla="*/ 52 w 377"/>
              <a:gd name="T19" fmla="*/ 545 h 1032"/>
              <a:gd name="T20" fmla="*/ 88 w 377"/>
              <a:gd name="T21" fmla="*/ 528 h 1032"/>
              <a:gd name="T22" fmla="*/ 107 w 377"/>
              <a:gd name="T23" fmla="*/ 524 h 1032"/>
              <a:gd name="T24" fmla="*/ 109 w 377"/>
              <a:gd name="T25" fmla="*/ 682 h 1032"/>
              <a:gd name="T26" fmla="*/ 135 w 377"/>
              <a:gd name="T27" fmla="*/ 822 h 1032"/>
              <a:gd name="T28" fmla="*/ 154 w 377"/>
              <a:gd name="T29" fmla="*/ 936 h 1032"/>
              <a:gd name="T30" fmla="*/ 157 w 377"/>
              <a:gd name="T31" fmla="*/ 981 h 1032"/>
              <a:gd name="T32" fmla="*/ 151 w 377"/>
              <a:gd name="T33" fmla="*/ 996 h 1032"/>
              <a:gd name="T34" fmla="*/ 134 w 377"/>
              <a:gd name="T35" fmla="*/ 1013 h 1032"/>
              <a:gd name="T36" fmla="*/ 148 w 377"/>
              <a:gd name="T37" fmla="*/ 1028 h 1032"/>
              <a:gd name="T38" fmla="*/ 191 w 377"/>
              <a:gd name="T39" fmla="*/ 1028 h 1032"/>
              <a:gd name="T40" fmla="*/ 254 w 377"/>
              <a:gd name="T41" fmla="*/ 1031 h 1032"/>
              <a:gd name="T42" fmla="*/ 267 w 377"/>
              <a:gd name="T43" fmla="*/ 1018 h 1032"/>
              <a:gd name="T44" fmla="*/ 271 w 377"/>
              <a:gd name="T45" fmla="*/ 1010 h 1032"/>
              <a:gd name="T46" fmla="*/ 252 w 377"/>
              <a:gd name="T47" fmla="*/ 954 h 1032"/>
              <a:gd name="T48" fmla="*/ 260 w 377"/>
              <a:gd name="T49" fmla="*/ 908 h 1032"/>
              <a:gd name="T50" fmla="*/ 277 w 377"/>
              <a:gd name="T51" fmla="*/ 851 h 1032"/>
              <a:gd name="T52" fmla="*/ 295 w 377"/>
              <a:gd name="T53" fmla="*/ 698 h 1032"/>
              <a:gd name="T54" fmla="*/ 313 w 377"/>
              <a:gd name="T55" fmla="*/ 521 h 1032"/>
              <a:gd name="T56" fmla="*/ 315 w 377"/>
              <a:gd name="T57" fmla="*/ 503 h 1032"/>
              <a:gd name="T58" fmla="*/ 340 w 377"/>
              <a:gd name="T59" fmla="*/ 482 h 1032"/>
              <a:gd name="T60" fmla="*/ 360 w 377"/>
              <a:gd name="T61" fmla="*/ 443 h 1032"/>
              <a:gd name="T62" fmla="*/ 349 w 377"/>
              <a:gd name="T63" fmla="*/ 400 h 1032"/>
              <a:gd name="T64" fmla="*/ 367 w 377"/>
              <a:gd name="T65" fmla="*/ 365 h 1032"/>
              <a:gd name="T66" fmla="*/ 375 w 377"/>
              <a:gd name="T67" fmla="*/ 261 h 1032"/>
              <a:gd name="T68" fmla="*/ 350 w 377"/>
              <a:gd name="T69" fmla="*/ 232 h 1032"/>
              <a:gd name="T70" fmla="*/ 345 w 377"/>
              <a:gd name="T71" fmla="*/ 224 h 1032"/>
              <a:gd name="T72" fmla="*/ 306 w 377"/>
              <a:gd name="T73" fmla="*/ 183 h 1032"/>
              <a:gd name="T74" fmla="*/ 256 w 377"/>
              <a:gd name="T75" fmla="*/ 162 h 1032"/>
              <a:gd name="T76" fmla="*/ 239 w 377"/>
              <a:gd name="T77" fmla="*/ 137 h 1032"/>
              <a:gd name="T78" fmla="*/ 224 w 377"/>
              <a:gd name="T79" fmla="*/ 142 h 1032"/>
              <a:gd name="T80" fmla="*/ 225 w 377"/>
              <a:gd name="T81" fmla="*/ 120 h 1032"/>
              <a:gd name="T82" fmla="*/ 234 w 377"/>
              <a:gd name="T83" fmla="*/ 106 h 1032"/>
              <a:gd name="T84" fmla="*/ 242 w 377"/>
              <a:gd name="T85" fmla="*/ 89 h 1032"/>
              <a:gd name="T86" fmla="*/ 242 w 377"/>
              <a:gd name="T87" fmla="*/ 71 h 1032"/>
              <a:gd name="T88" fmla="*/ 225 w 377"/>
              <a:gd name="T89" fmla="*/ 53 h 1032"/>
              <a:gd name="T90" fmla="*/ 220 w 377"/>
              <a:gd name="T91" fmla="*/ 35 h 1032"/>
              <a:gd name="T92" fmla="*/ 203 w 377"/>
              <a:gd name="T93" fmla="*/ 21 h 1032"/>
              <a:gd name="T94" fmla="*/ 186 w 377"/>
              <a:gd name="T95" fmla="*/ 9 h 1032"/>
              <a:gd name="T96" fmla="*/ 166 w 377"/>
              <a:gd name="T97" fmla="*/ 0 h 1032"/>
              <a:gd name="T98" fmla="*/ 137 w 377"/>
              <a:gd name="T99" fmla="*/ 10 h 1032"/>
              <a:gd name="T100" fmla="*/ 128 w 377"/>
              <a:gd name="T101" fmla="*/ 29 h 1032"/>
              <a:gd name="T102" fmla="*/ 108 w 377"/>
              <a:gd name="T103" fmla="*/ 45 h 1032"/>
              <a:gd name="T104" fmla="*/ 104 w 377"/>
              <a:gd name="T105" fmla="*/ 91 h 1032"/>
              <a:gd name="T106" fmla="*/ 111 w 377"/>
              <a:gd name="T107" fmla="*/ 142 h 1032"/>
              <a:gd name="T108" fmla="*/ 127 w 377"/>
              <a:gd name="T109" fmla="*/ 161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77" h="1032">
                <a:moveTo>
                  <a:pt x="133" y="168"/>
                </a:moveTo>
                <a:lnTo>
                  <a:pt x="133" y="168"/>
                </a:lnTo>
                <a:lnTo>
                  <a:pt x="128" y="173"/>
                </a:lnTo>
                <a:lnTo>
                  <a:pt x="125" y="176"/>
                </a:lnTo>
                <a:lnTo>
                  <a:pt x="122" y="177"/>
                </a:lnTo>
                <a:lnTo>
                  <a:pt x="122" y="177"/>
                </a:lnTo>
                <a:lnTo>
                  <a:pt x="114" y="179"/>
                </a:lnTo>
                <a:lnTo>
                  <a:pt x="94" y="187"/>
                </a:lnTo>
                <a:lnTo>
                  <a:pt x="76" y="194"/>
                </a:lnTo>
                <a:lnTo>
                  <a:pt x="69" y="199"/>
                </a:lnTo>
                <a:lnTo>
                  <a:pt x="66" y="202"/>
                </a:lnTo>
                <a:lnTo>
                  <a:pt x="66" y="202"/>
                </a:lnTo>
                <a:lnTo>
                  <a:pt x="40" y="253"/>
                </a:lnTo>
                <a:lnTo>
                  <a:pt x="25" y="285"/>
                </a:lnTo>
                <a:lnTo>
                  <a:pt x="18" y="296"/>
                </a:lnTo>
                <a:lnTo>
                  <a:pt x="15" y="301"/>
                </a:lnTo>
                <a:lnTo>
                  <a:pt x="15" y="301"/>
                </a:lnTo>
                <a:lnTo>
                  <a:pt x="10" y="307"/>
                </a:lnTo>
                <a:lnTo>
                  <a:pt x="5" y="316"/>
                </a:lnTo>
                <a:lnTo>
                  <a:pt x="2" y="325"/>
                </a:lnTo>
                <a:lnTo>
                  <a:pt x="0" y="330"/>
                </a:lnTo>
                <a:lnTo>
                  <a:pt x="0" y="332"/>
                </a:lnTo>
                <a:lnTo>
                  <a:pt x="0" y="332"/>
                </a:lnTo>
                <a:lnTo>
                  <a:pt x="6" y="349"/>
                </a:lnTo>
                <a:lnTo>
                  <a:pt x="20" y="381"/>
                </a:lnTo>
                <a:lnTo>
                  <a:pt x="34" y="411"/>
                </a:lnTo>
                <a:lnTo>
                  <a:pt x="44" y="429"/>
                </a:lnTo>
                <a:lnTo>
                  <a:pt x="44" y="429"/>
                </a:lnTo>
                <a:lnTo>
                  <a:pt x="50" y="436"/>
                </a:lnTo>
                <a:lnTo>
                  <a:pt x="51" y="440"/>
                </a:lnTo>
                <a:lnTo>
                  <a:pt x="51" y="443"/>
                </a:lnTo>
                <a:lnTo>
                  <a:pt x="51" y="443"/>
                </a:lnTo>
                <a:lnTo>
                  <a:pt x="49" y="451"/>
                </a:lnTo>
                <a:lnTo>
                  <a:pt x="49" y="454"/>
                </a:lnTo>
                <a:lnTo>
                  <a:pt x="51" y="457"/>
                </a:lnTo>
                <a:lnTo>
                  <a:pt x="51" y="457"/>
                </a:lnTo>
                <a:lnTo>
                  <a:pt x="53" y="460"/>
                </a:lnTo>
                <a:lnTo>
                  <a:pt x="55" y="463"/>
                </a:lnTo>
                <a:lnTo>
                  <a:pt x="55" y="464"/>
                </a:lnTo>
                <a:lnTo>
                  <a:pt x="55" y="464"/>
                </a:lnTo>
                <a:lnTo>
                  <a:pt x="46" y="491"/>
                </a:lnTo>
                <a:lnTo>
                  <a:pt x="41" y="512"/>
                </a:lnTo>
                <a:lnTo>
                  <a:pt x="40" y="521"/>
                </a:lnTo>
                <a:lnTo>
                  <a:pt x="40" y="528"/>
                </a:lnTo>
                <a:lnTo>
                  <a:pt x="40" y="528"/>
                </a:lnTo>
                <a:lnTo>
                  <a:pt x="43" y="538"/>
                </a:lnTo>
                <a:lnTo>
                  <a:pt x="44" y="541"/>
                </a:lnTo>
                <a:lnTo>
                  <a:pt x="45" y="544"/>
                </a:lnTo>
                <a:lnTo>
                  <a:pt x="49" y="545"/>
                </a:lnTo>
                <a:lnTo>
                  <a:pt x="52" y="545"/>
                </a:lnTo>
                <a:lnTo>
                  <a:pt x="66" y="542"/>
                </a:lnTo>
                <a:lnTo>
                  <a:pt x="66" y="542"/>
                </a:lnTo>
                <a:lnTo>
                  <a:pt x="74" y="539"/>
                </a:lnTo>
                <a:lnTo>
                  <a:pt x="81" y="534"/>
                </a:lnTo>
                <a:lnTo>
                  <a:pt x="88" y="528"/>
                </a:lnTo>
                <a:lnTo>
                  <a:pt x="94" y="521"/>
                </a:lnTo>
                <a:lnTo>
                  <a:pt x="104" y="509"/>
                </a:lnTo>
                <a:lnTo>
                  <a:pt x="108" y="504"/>
                </a:lnTo>
                <a:lnTo>
                  <a:pt x="108" y="504"/>
                </a:lnTo>
                <a:lnTo>
                  <a:pt x="107" y="524"/>
                </a:lnTo>
                <a:lnTo>
                  <a:pt x="104" y="576"/>
                </a:lnTo>
                <a:lnTo>
                  <a:pt x="104" y="608"/>
                </a:lnTo>
                <a:lnTo>
                  <a:pt x="104" y="639"/>
                </a:lnTo>
                <a:lnTo>
                  <a:pt x="107" y="669"/>
                </a:lnTo>
                <a:lnTo>
                  <a:pt x="109" y="682"/>
                </a:lnTo>
                <a:lnTo>
                  <a:pt x="111" y="694"/>
                </a:lnTo>
                <a:lnTo>
                  <a:pt x="111" y="694"/>
                </a:lnTo>
                <a:lnTo>
                  <a:pt x="119" y="721"/>
                </a:lnTo>
                <a:lnTo>
                  <a:pt x="125" y="753"/>
                </a:lnTo>
                <a:lnTo>
                  <a:pt x="135" y="822"/>
                </a:lnTo>
                <a:lnTo>
                  <a:pt x="145" y="884"/>
                </a:lnTo>
                <a:lnTo>
                  <a:pt x="151" y="919"/>
                </a:lnTo>
                <a:lnTo>
                  <a:pt x="151" y="919"/>
                </a:lnTo>
                <a:lnTo>
                  <a:pt x="154" y="927"/>
                </a:lnTo>
                <a:lnTo>
                  <a:pt x="154" y="936"/>
                </a:lnTo>
                <a:lnTo>
                  <a:pt x="155" y="955"/>
                </a:lnTo>
                <a:lnTo>
                  <a:pt x="155" y="971"/>
                </a:lnTo>
                <a:lnTo>
                  <a:pt x="155" y="979"/>
                </a:lnTo>
                <a:lnTo>
                  <a:pt x="155" y="979"/>
                </a:lnTo>
                <a:lnTo>
                  <a:pt x="157" y="981"/>
                </a:lnTo>
                <a:lnTo>
                  <a:pt x="160" y="984"/>
                </a:lnTo>
                <a:lnTo>
                  <a:pt x="162" y="986"/>
                </a:lnTo>
                <a:lnTo>
                  <a:pt x="169" y="986"/>
                </a:lnTo>
                <a:lnTo>
                  <a:pt x="169" y="986"/>
                </a:lnTo>
                <a:lnTo>
                  <a:pt x="151" y="996"/>
                </a:lnTo>
                <a:lnTo>
                  <a:pt x="139" y="1003"/>
                </a:lnTo>
                <a:lnTo>
                  <a:pt x="134" y="1008"/>
                </a:lnTo>
                <a:lnTo>
                  <a:pt x="133" y="1010"/>
                </a:lnTo>
                <a:lnTo>
                  <a:pt x="133" y="1010"/>
                </a:lnTo>
                <a:lnTo>
                  <a:pt x="134" y="1013"/>
                </a:lnTo>
                <a:lnTo>
                  <a:pt x="135" y="1015"/>
                </a:lnTo>
                <a:lnTo>
                  <a:pt x="139" y="1019"/>
                </a:lnTo>
                <a:lnTo>
                  <a:pt x="144" y="1021"/>
                </a:lnTo>
                <a:lnTo>
                  <a:pt x="148" y="1028"/>
                </a:lnTo>
                <a:lnTo>
                  <a:pt x="148" y="1028"/>
                </a:lnTo>
                <a:lnTo>
                  <a:pt x="163" y="1027"/>
                </a:lnTo>
                <a:lnTo>
                  <a:pt x="178" y="1026"/>
                </a:lnTo>
                <a:lnTo>
                  <a:pt x="185" y="1027"/>
                </a:lnTo>
                <a:lnTo>
                  <a:pt x="191" y="1028"/>
                </a:lnTo>
                <a:lnTo>
                  <a:pt x="191" y="1028"/>
                </a:lnTo>
                <a:lnTo>
                  <a:pt x="204" y="1031"/>
                </a:lnTo>
                <a:lnTo>
                  <a:pt x="220" y="1032"/>
                </a:lnTo>
                <a:lnTo>
                  <a:pt x="249" y="1032"/>
                </a:lnTo>
                <a:lnTo>
                  <a:pt x="249" y="1032"/>
                </a:lnTo>
                <a:lnTo>
                  <a:pt x="254" y="1031"/>
                </a:lnTo>
                <a:lnTo>
                  <a:pt x="258" y="1030"/>
                </a:lnTo>
                <a:lnTo>
                  <a:pt x="261" y="1027"/>
                </a:lnTo>
                <a:lnTo>
                  <a:pt x="263" y="1025"/>
                </a:lnTo>
                <a:lnTo>
                  <a:pt x="266" y="1020"/>
                </a:lnTo>
                <a:lnTo>
                  <a:pt x="267" y="1018"/>
                </a:lnTo>
                <a:lnTo>
                  <a:pt x="267" y="1018"/>
                </a:lnTo>
                <a:lnTo>
                  <a:pt x="268" y="1015"/>
                </a:lnTo>
                <a:lnTo>
                  <a:pt x="269" y="1013"/>
                </a:lnTo>
                <a:lnTo>
                  <a:pt x="271" y="1010"/>
                </a:lnTo>
                <a:lnTo>
                  <a:pt x="271" y="1010"/>
                </a:lnTo>
                <a:lnTo>
                  <a:pt x="269" y="1002"/>
                </a:lnTo>
                <a:lnTo>
                  <a:pt x="268" y="992"/>
                </a:lnTo>
                <a:lnTo>
                  <a:pt x="263" y="979"/>
                </a:lnTo>
                <a:lnTo>
                  <a:pt x="263" y="979"/>
                </a:lnTo>
                <a:lnTo>
                  <a:pt x="252" y="954"/>
                </a:lnTo>
                <a:lnTo>
                  <a:pt x="252" y="954"/>
                </a:lnTo>
                <a:lnTo>
                  <a:pt x="255" y="932"/>
                </a:lnTo>
                <a:lnTo>
                  <a:pt x="257" y="916"/>
                </a:lnTo>
                <a:lnTo>
                  <a:pt x="258" y="910"/>
                </a:lnTo>
                <a:lnTo>
                  <a:pt x="260" y="908"/>
                </a:lnTo>
                <a:lnTo>
                  <a:pt x="260" y="908"/>
                </a:lnTo>
                <a:lnTo>
                  <a:pt x="262" y="899"/>
                </a:lnTo>
                <a:lnTo>
                  <a:pt x="267" y="885"/>
                </a:lnTo>
                <a:lnTo>
                  <a:pt x="277" y="851"/>
                </a:lnTo>
                <a:lnTo>
                  <a:pt x="277" y="851"/>
                </a:lnTo>
                <a:lnTo>
                  <a:pt x="280" y="840"/>
                </a:lnTo>
                <a:lnTo>
                  <a:pt x="281" y="823"/>
                </a:lnTo>
                <a:lnTo>
                  <a:pt x="286" y="779"/>
                </a:lnTo>
                <a:lnTo>
                  <a:pt x="291" y="733"/>
                </a:lnTo>
                <a:lnTo>
                  <a:pt x="295" y="698"/>
                </a:lnTo>
                <a:lnTo>
                  <a:pt x="295" y="698"/>
                </a:lnTo>
                <a:lnTo>
                  <a:pt x="301" y="658"/>
                </a:lnTo>
                <a:lnTo>
                  <a:pt x="307" y="598"/>
                </a:lnTo>
                <a:lnTo>
                  <a:pt x="313" y="521"/>
                </a:lnTo>
                <a:lnTo>
                  <a:pt x="313" y="521"/>
                </a:lnTo>
                <a:lnTo>
                  <a:pt x="313" y="513"/>
                </a:lnTo>
                <a:lnTo>
                  <a:pt x="313" y="507"/>
                </a:lnTo>
                <a:lnTo>
                  <a:pt x="313" y="504"/>
                </a:lnTo>
                <a:lnTo>
                  <a:pt x="313" y="504"/>
                </a:lnTo>
                <a:lnTo>
                  <a:pt x="315" y="503"/>
                </a:lnTo>
                <a:lnTo>
                  <a:pt x="318" y="501"/>
                </a:lnTo>
                <a:lnTo>
                  <a:pt x="324" y="499"/>
                </a:lnTo>
                <a:lnTo>
                  <a:pt x="331" y="493"/>
                </a:lnTo>
                <a:lnTo>
                  <a:pt x="331" y="493"/>
                </a:lnTo>
                <a:lnTo>
                  <a:pt x="340" y="482"/>
                </a:lnTo>
                <a:lnTo>
                  <a:pt x="351" y="470"/>
                </a:lnTo>
                <a:lnTo>
                  <a:pt x="355" y="463"/>
                </a:lnTo>
                <a:lnTo>
                  <a:pt x="357" y="457"/>
                </a:lnTo>
                <a:lnTo>
                  <a:pt x="360" y="449"/>
                </a:lnTo>
                <a:lnTo>
                  <a:pt x="360" y="443"/>
                </a:lnTo>
                <a:lnTo>
                  <a:pt x="360" y="443"/>
                </a:lnTo>
                <a:lnTo>
                  <a:pt x="357" y="429"/>
                </a:lnTo>
                <a:lnTo>
                  <a:pt x="354" y="415"/>
                </a:lnTo>
                <a:lnTo>
                  <a:pt x="349" y="400"/>
                </a:lnTo>
                <a:lnTo>
                  <a:pt x="349" y="400"/>
                </a:lnTo>
                <a:lnTo>
                  <a:pt x="355" y="395"/>
                </a:lnTo>
                <a:lnTo>
                  <a:pt x="360" y="390"/>
                </a:lnTo>
                <a:lnTo>
                  <a:pt x="363" y="387"/>
                </a:lnTo>
                <a:lnTo>
                  <a:pt x="363" y="387"/>
                </a:lnTo>
                <a:lnTo>
                  <a:pt x="367" y="365"/>
                </a:lnTo>
                <a:lnTo>
                  <a:pt x="373" y="324"/>
                </a:lnTo>
                <a:lnTo>
                  <a:pt x="375" y="302"/>
                </a:lnTo>
                <a:lnTo>
                  <a:pt x="377" y="283"/>
                </a:lnTo>
                <a:lnTo>
                  <a:pt x="377" y="267"/>
                </a:lnTo>
                <a:lnTo>
                  <a:pt x="375" y="261"/>
                </a:lnTo>
                <a:lnTo>
                  <a:pt x="374" y="259"/>
                </a:lnTo>
                <a:lnTo>
                  <a:pt x="374" y="259"/>
                </a:lnTo>
                <a:lnTo>
                  <a:pt x="366" y="249"/>
                </a:lnTo>
                <a:lnTo>
                  <a:pt x="357" y="241"/>
                </a:lnTo>
                <a:lnTo>
                  <a:pt x="350" y="232"/>
                </a:lnTo>
                <a:lnTo>
                  <a:pt x="345" y="226"/>
                </a:lnTo>
                <a:lnTo>
                  <a:pt x="345" y="226"/>
                </a:lnTo>
                <a:lnTo>
                  <a:pt x="345" y="225"/>
                </a:lnTo>
                <a:lnTo>
                  <a:pt x="345" y="224"/>
                </a:lnTo>
                <a:lnTo>
                  <a:pt x="345" y="224"/>
                </a:lnTo>
                <a:lnTo>
                  <a:pt x="345" y="223"/>
                </a:lnTo>
                <a:lnTo>
                  <a:pt x="327" y="202"/>
                </a:lnTo>
                <a:lnTo>
                  <a:pt x="327" y="202"/>
                </a:lnTo>
                <a:lnTo>
                  <a:pt x="316" y="191"/>
                </a:lnTo>
                <a:lnTo>
                  <a:pt x="306" y="183"/>
                </a:lnTo>
                <a:lnTo>
                  <a:pt x="293" y="176"/>
                </a:lnTo>
                <a:lnTo>
                  <a:pt x="281" y="171"/>
                </a:lnTo>
                <a:lnTo>
                  <a:pt x="263" y="165"/>
                </a:lnTo>
                <a:lnTo>
                  <a:pt x="256" y="162"/>
                </a:lnTo>
                <a:lnTo>
                  <a:pt x="256" y="162"/>
                </a:lnTo>
                <a:lnTo>
                  <a:pt x="251" y="153"/>
                </a:lnTo>
                <a:lnTo>
                  <a:pt x="246" y="144"/>
                </a:lnTo>
                <a:lnTo>
                  <a:pt x="242" y="138"/>
                </a:lnTo>
                <a:lnTo>
                  <a:pt x="242" y="138"/>
                </a:lnTo>
                <a:lnTo>
                  <a:pt x="239" y="137"/>
                </a:lnTo>
                <a:lnTo>
                  <a:pt x="236" y="137"/>
                </a:lnTo>
                <a:lnTo>
                  <a:pt x="231" y="139"/>
                </a:lnTo>
                <a:lnTo>
                  <a:pt x="226" y="142"/>
                </a:lnTo>
                <a:lnTo>
                  <a:pt x="224" y="142"/>
                </a:lnTo>
                <a:lnTo>
                  <a:pt x="224" y="142"/>
                </a:lnTo>
                <a:lnTo>
                  <a:pt x="224" y="142"/>
                </a:lnTo>
                <a:lnTo>
                  <a:pt x="224" y="130"/>
                </a:lnTo>
                <a:lnTo>
                  <a:pt x="224" y="120"/>
                </a:lnTo>
                <a:lnTo>
                  <a:pt x="224" y="120"/>
                </a:lnTo>
                <a:lnTo>
                  <a:pt x="225" y="120"/>
                </a:lnTo>
                <a:lnTo>
                  <a:pt x="228" y="119"/>
                </a:lnTo>
                <a:lnTo>
                  <a:pt x="231" y="114"/>
                </a:lnTo>
                <a:lnTo>
                  <a:pt x="233" y="111"/>
                </a:lnTo>
                <a:lnTo>
                  <a:pt x="234" y="106"/>
                </a:lnTo>
                <a:lnTo>
                  <a:pt x="234" y="106"/>
                </a:lnTo>
                <a:lnTo>
                  <a:pt x="237" y="94"/>
                </a:lnTo>
                <a:lnTo>
                  <a:pt x="238" y="91"/>
                </a:lnTo>
                <a:lnTo>
                  <a:pt x="238" y="91"/>
                </a:lnTo>
                <a:lnTo>
                  <a:pt x="239" y="91"/>
                </a:lnTo>
                <a:lnTo>
                  <a:pt x="242" y="89"/>
                </a:lnTo>
                <a:lnTo>
                  <a:pt x="243" y="86"/>
                </a:lnTo>
                <a:lnTo>
                  <a:pt x="244" y="83"/>
                </a:lnTo>
                <a:lnTo>
                  <a:pt x="243" y="78"/>
                </a:lnTo>
                <a:lnTo>
                  <a:pt x="242" y="71"/>
                </a:lnTo>
                <a:lnTo>
                  <a:pt x="242" y="71"/>
                </a:lnTo>
                <a:lnTo>
                  <a:pt x="238" y="63"/>
                </a:lnTo>
                <a:lnTo>
                  <a:pt x="236" y="59"/>
                </a:lnTo>
                <a:lnTo>
                  <a:pt x="233" y="55"/>
                </a:lnTo>
                <a:lnTo>
                  <a:pt x="230" y="54"/>
                </a:lnTo>
                <a:lnTo>
                  <a:pt x="225" y="53"/>
                </a:lnTo>
                <a:lnTo>
                  <a:pt x="224" y="53"/>
                </a:lnTo>
                <a:lnTo>
                  <a:pt x="224" y="53"/>
                </a:lnTo>
                <a:lnTo>
                  <a:pt x="224" y="49"/>
                </a:lnTo>
                <a:lnTo>
                  <a:pt x="222" y="43"/>
                </a:lnTo>
                <a:lnTo>
                  <a:pt x="220" y="35"/>
                </a:lnTo>
                <a:lnTo>
                  <a:pt x="220" y="35"/>
                </a:lnTo>
                <a:lnTo>
                  <a:pt x="216" y="31"/>
                </a:lnTo>
                <a:lnTo>
                  <a:pt x="213" y="27"/>
                </a:lnTo>
                <a:lnTo>
                  <a:pt x="208" y="24"/>
                </a:lnTo>
                <a:lnTo>
                  <a:pt x="203" y="21"/>
                </a:lnTo>
                <a:lnTo>
                  <a:pt x="195" y="19"/>
                </a:lnTo>
                <a:lnTo>
                  <a:pt x="191" y="18"/>
                </a:lnTo>
                <a:lnTo>
                  <a:pt x="191" y="18"/>
                </a:lnTo>
                <a:lnTo>
                  <a:pt x="190" y="15"/>
                </a:lnTo>
                <a:lnTo>
                  <a:pt x="186" y="9"/>
                </a:lnTo>
                <a:lnTo>
                  <a:pt x="184" y="6"/>
                </a:lnTo>
                <a:lnTo>
                  <a:pt x="179" y="3"/>
                </a:lnTo>
                <a:lnTo>
                  <a:pt x="173" y="1"/>
                </a:lnTo>
                <a:lnTo>
                  <a:pt x="166" y="0"/>
                </a:lnTo>
                <a:lnTo>
                  <a:pt x="166" y="0"/>
                </a:lnTo>
                <a:lnTo>
                  <a:pt x="152" y="1"/>
                </a:lnTo>
                <a:lnTo>
                  <a:pt x="145" y="2"/>
                </a:lnTo>
                <a:lnTo>
                  <a:pt x="140" y="6"/>
                </a:lnTo>
                <a:lnTo>
                  <a:pt x="137" y="10"/>
                </a:lnTo>
                <a:lnTo>
                  <a:pt x="137" y="10"/>
                </a:lnTo>
                <a:lnTo>
                  <a:pt x="134" y="15"/>
                </a:lnTo>
                <a:lnTo>
                  <a:pt x="132" y="21"/>
                </a:lnTo>
                <a:lnTo>
                  <a:pt x="129" y="29"/>
                </a:lnTo>
                <a:lnTo>
                  <a:pt x="129" y="29"/>
                </a:lnTo>
                <a:lnTo>
                  <a:pt x="128" y="29"/>
                </a:lnTo>
                <a:lnTo>
                  <a:pt x="122" y="31"/>
                </a:lnTo>
                <a:lnTo>
                  <a:pt x="116" y="36"/>
                </a:lnTo>
                <a:lnTo>
                  <a:pt x="111" y="41"/>
                </a:lnTo>
                <a:lnTo>
                  <a:pt x="108" y="45"/>
                </a:lnTo>
                <a:lnTo>
                  <a:pt x="108" y="45"/>
                </a:lnTo>
                <a:lnTo>
                  <a:pt x="103" y="56"/>
                </a:lnTo>
                <a:lnTo>
                  <a:pt x="99" y="65"/>
                </a:lnTo>
                <a:lnTo>
                  <a:pt x="97" y="71"/>
                </a:lnTo>
                <a:lnTo>
                  <a:pt x="98" y="74"/>
                </a:lnTo>
                <a:lnTo>
                  <a:pt x="104" y="91"/>
                </a:lnTo>
                <a:lnTo>
                  <a:pt x="104" y="91"/>
                </a:lnTo>
                <a:lnTo>
                  <a:pt x="107" y="112"/>
                </a:lnTo>
                <a:lnTo>
                  <a:pt x="109" y="129"/>
                </a:lnTo>
                <a:lnTo>
                  <a:pt x="111" y="142"/>
                </a:lnTo>
                <a:lnTo>
                  <a:pt x="111" y="142"/>
                </a:lnTo>
                <a:lnTo>
                  <a:pt x="116" y="154"/>
                </a:lnTo>
                <a:lnTo>
                  <a:pt x="119" y="158"/>
                </a:lnTo>
                <a:lnTo>
                  <a:pt x="121" y="159"/>
                </a:lnTo>
                <a:lnTo>
                  <a:pt x="121" y="159"/>
                </a:lnTo>
                <a:lnTo>
                  <a:pt x="127" y="161"/>
                </a:lnTo>
                <a:lnTo>
                  <a:pt x="129" y="162"/>
                </a:lnTo>
                <a:lnTo>
                  <a:pt x="133" y="1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DE7AA0EC-AB9D-4E36-8F4B-C6729DC0F99C}"/>
              </a:ext>
            </a:extLst>
          </p:cNvPr>
          <p:cNvSpPr>
            <a:spLocks/>
          </p:cNvSpPr>
          <p:nvPr/>
        </p:nvSpPr>
        <p:spPr bwMode="auto">
          <a:xfrm>
            <a:off x="4673767" y="2663915"/>
            <a:ext cx="684279" cy="1690402"/>
          </a:xfrm>
          <a:custGeom>
            <a:avLst/>
            <a:gdLst>
              <a:gd name="T0" fmla="*/ 646 w 1416"/>
              <a:gd name="T1" fmla="*/ 0 h 3498"/>
              <a:gd name="T2" fmla="*/ 492 w 1416"/>
              <a:gd name="T3" fmla="*/ 130 h 3498"/>
              <a:gd name="T4" fmla="*/ 458 w 1416"/>
              <a:gd name="T5" fmla="*/ 370 h 3498"/>
              <a:gd name="T6" fmla="*/ 500 w 1416"/>
              <a:gd name="T7" fmla="*/ 522 h 3498"/>
              <a:gd name="T8" fmla="*/ 548 w 1416"/>
              <a:gd name="T9" fmla="*/ 532 h 3498"/>
              <a:gd name="T10" fmla="*/ 544 w 1416"/>
              <a:gd name="T11" fmla="*/ 584 h 3498"/>
              <a:gd name="T12" fmla="*/ 490 w 1416"/>
              <a:gd name="T13" fmla="*/ 632 h 3498"/>
              <a:gd name="T14" fmla="*/ 334 w 1416"/>
              <a:gd name="T15" fmla="*/ 722 h 3498"/>
              <a:gd name="T16" fmla="*/ 216 w 1416"/>
              <a:gd name="T17" fmla="*/ 1045 h 3498"/>
              <a:gd name="T18" fmla="*/ 126 w 1416"/>
              <a:gd name="T19" fmla="*/ 1355 h 3498"/>
              <a:gd name="T20" fmla="*/ 28 w 1416"/>
              <a:gd name="T21" fmla="*/ 1623 h 3498"/>
              <a:gd name="T22" fmla="*/ 8 w 1416"/>
              <a:gd name="T23" fmla="*/ 1659 h 3498"/>
              <a:gd name="T24" fmla="*/ 134 w 1416"/>
              <a:gd name="T25" fmla="*/ 1735 h 3498"/>
              <a:gd name="T26" fmla="*/ 252 w 1416"/>
              <a:gd name="T27" fmla="*/ 1735 h 3498"/>
              <a:gd name="T28" fmla="*/ 248 w 1416"/>
              <a:gd name="T29" fmla="*/ 1907 h 3498"/>
              <a:gd name="T30" fmla="*/ 282 w 1416"/>
              <a:gd name="T31" fmla="*/ 2053 h 3498"/>
              <a:gd name="T32" fmla="*/ 356 w 1416"/>
              <a:gd name="T33" fmla="*/ 2095 h 3498"/>
              <a:gd name="T34" fmla="*/ 312 w 1416"/>
              <a:gd name="T35" fmla="*/ 1975 h 3498"/>
              <a:gd name="T36" fmla="*/ 332 w 1416"/>
              <a:gd name="T37" fmla="*/ 1955 h 3498"/>
              <a:gd name="T38" fmla="*/ 346 w 1416"/>
              <a:gd name="T39" fmla="*/ 2021 h 3498"/>
              <a:gd name="T40" fmla="*/ 368 w 1416"/>
              <a:gd name="T41" fmla="*/ 2105 h 3498"/>
              <a:gd name="T42" fmla="*/ 396 w 1416"/>
              <a:gd name="T43" fmla="*/ 2109 h 3498"/>
              <a:gd name="T44" fmla="*/ 438 w 1416"/>
              <a:gd name="T45" fmla="*/ 2085 h 3498"/>
              <a:gd name="T46" fmla="*/ 470 w 1416"/>
              <a:gd name="T47" fmla="*/ 2922 h 3498"/>
              <a:gd name="T48" fmla="*/ 454 w 1416"/>
              <a:gd name="T49" fmla="*/ 3134 h 3498"/>
              <a:gd name="T50" fmla="*/ 426 w 1416"/>
              <a:gd name="T51" fmla="*/ 3230 h 3498"/>
              <a:gd name="T52" fmla="*/ 622 w 1416"/>
              <a:gd name="T53" fmla="*/ 3326 h 3498"/>
              <a:gd name="T54" fmla="*/ 592 w 1416"/>
              <a:gd name="T55" fmla="*/ 3406 h 3498"/>
              <a:gd name="T56" fmla="*/ 614 w 1416"/>
              <a:gd name="T57" fmla="*/ 3468 h 3498"/>
              <a:gd name="T58" fmla="*/ 736 w 1416"/>
              <a:gd name="T59" fmla="*/ 3484 h 3498"/>
              <a:gd name="T60" fmla="*/ 760 w 1416"/>
              <a:gd name="T61" fmla="*/ 3454 h 3498"/>
              <a:gd name="T62" fmla="*/ 790 w 1416"/>
              <a:gd name="T63" fmla="*/ 3390 h 3498"/>
              <a:gd name="T64" fmla="*/ 856 w 1416"/>
              <a:gd name="T65" fmla="*/ 3410 h 3498"/>
              <a:gd name="T66" fmla="*/ 878 w 1416"/>
              <a:gd name="T67" fmla="*/ 3488 h 3498"/>
              <a:gd name="T68" fmla="*/ 1026 w 1416"/>
              <a:gd name="T69" fmla="*/ 3460 h 3498"/>
              <a:gd name="T70" fmla="*/ 1068 w 1416"/>
              <a:gd name="T71" fmla="*/ 3394 h 3498"/>
              <a:gd name="T72" fmla="*/ 1134 w 1416"/>
              <a:gd name="T73" fmla="*/ 3342 h 3498"/>
              <a:gd name="T74" fmla="*/ 1114 w 1416"/>
              <a:gd name="T75" fmla="*/ 2141 h 3498"/>
              <a:gd name="T76" fmla="*/ 1178 w 1416"/>
              <a:gd name="T77" fmla="*/ 1993 h 3498"/>
              <a:gd name="T78" fmla="*/ 1240 w 1416"/>
              <a:gd name="T79" fmla="*/ 1939 h 3498"/>
              <a:gd name="T80" fmla="*/ 1272 w 1416"/>
              <a:gd name="T81" fmla="*/ 1847 h 3498"/>
              <a:gd name="T82" fmla="*/ 1254 w 1416"/>
              <a:gd name="T83" fmla="*/ 1649 h 3498"/>
              <a:gd name="T84" fmla="*/ 1282 w 1416"/>
              <a:gd name="T85" fmla="*/ 1619 h 3498"/>
              <a:gd name="T86" fmla="*/ 1354 w 1416"/>
              <a:gd name="T87" fmla="*/ 1667 h 3498"/>
              <a:gd name="T88" fmla="*/ 1416 w 1416"/>
              <a:gd name="T89" fmla="*/ 1649 h 3498"/>
              <a:gd name="T90" fmla="*/ 1382 w 1416"/>
              <a:gd name="T91" fmla="*/ 1521 h 3498"/>
              <a:gd name="T92" fmla="*/ 1286 w 1416"/>
              <a:gd name="T93" fmla="*/ 1137 h 3498"/>
              <a:gd name="T94" fmla="*/ 1158 w 1416"/>
              <a:gd name="T95" fmla="*/ 864 h 3498"/>
              <a:gd name="T96" fmla="*/ 1070 w 1416"/>
              <a:gd name="T97" fmla="*/ 662 h 3498"/>
              <a:gd name="T98" fmla="*/ 928 w 1416"/>
              <a:gd name="T99" fmla="*/ 614 h 3498"/>
              <a:gd name="T100" fmla="*/ 790 w 1416"/>
              <a:gd name="T101" fmla="*/ 520 h 3498"/>
              <a:gd name="T102" fmla="*/ 834 w 1416"/>
              <a:gd name="T103" fmla="*/ 514 h 3498"/>
              <a:gd name="T104" fmla="*/ 856 w 1416"/>
              <a:gd name="T105" fmla="*/ 500 h 3498"/>
              <a:gd name="T106" fmla="*/ 888 w 1416"/>
              <a:gd name="T107" fmla="*/ 398 h 3498"/>
              <a:gd name="T108" fmla="*/ 860 w 1416"/>
              <a:gd name="T109" fmla="*/ 148 h 3498"/>
              <a:gd name="T110" fmla="*/ 756 w 1416"/>
              <a:gd name="T111" fmla="*/ 12 h 3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16" h="3498">
                <a:moveTo>
                  <a:pt x="692" y="14"/>
                </a:moveTo>
                <a:lnTo>
                  <a:pt x="692" y="14"/>
                </a:lnTo>
                <a:lnTo>
                  <a:pt x="692" y="12"/>
                </a:lnTo>
                <a:lnTo>
                  <a:pt x="688" y="6"/>
                </a:lnTo>
                <a:lnTo>
                  <a:pt x="682" y="4"/>
                </a:lnTo>
                <a:lnTo>
                  <a:pt x="674" y="2"/>
                </a:lnTo>
                <a:lnTo>
                  <a:pt x="662" y="0"/>
                </a:lnTo>
                <a:lnTo>
                  <a:pt x="646" y="0"/>
                </a:lnTo>
                <a:lnTo>
                  <a:pt x="646" y="0"/>
                </a:lnTo>
                <a:lnTo>
                  <a:pt x="638" y="0"/>
                </a:lnTo>
                <a:lnTo>
                  <a:pt x="628" y="4"/>
                </a:lnTo>
                <a:lnTo>
                  <a:pt x="606" y="12"/>
                </a:lnTo>
                <a:lnTo>
                  <a:pt x="586" y="26"/>
                </a:lnTo>
                <a:lnTo>
                  <a:pt x="564" y="44"/>
                </a:lnTo>
                <a:lnTo>
                  <a:pt x="542" y="64"/>
                </a:lnTo>
                <a:lnTo>
                  <a:pt x="524" y="84"/>
                </a:lnTo>
                <a:lnTo>
                  <a:pt x="506" y="108"/>
                </a:lnTo>
                <a:lnTo>
                  <a:pt x="492" y="130"/>
                </a:lnTo>
                <a:lnTo>
                  <a:pt x="492" y="130"/>
                </a:lnTo>
                <a:lnTo>
                  <a:pt x="482" y="154"/>
                </a:lnTo>
                <a:lnTo>
                  <a:pt x="472" y="184"/>
                </a:lnTo>
                <a:lnTo>
                  <a:pt x="466" y="218"/>
                </a:lnTo>
                <a:lnTo>
                  <a:pt x="460" y="252"/>
                </a:lnTo>
                <a:lnTo>
                  <a:pt x="458" y="286"/>
                </a:lnTo>
                <a:lnTo>
                  <a:pt x="456" y="318"/>
                </a:lnTo>
                <a:lnTo>
                  <a:pt x="456" y="346"/>
                </a:lnTo>
                <a:lnTo>
                  <a:pt x="458" y="370"/>
                </a:lnTo>
                <a:lnTo>
                  <a:pt x="458" y="370"/>
                </a:lnTo>
                <a:lnTo>
                  <a:pt x="466" y="412"/>
                </a:lnTo>
                <a:lnTo>
                  <a:pt x="476" y="454"/>
                </a:lnTo>
                <a:lnTo>
                  <a:pt x="486" y="488"/>
                </a:lnTo>
                <a:lnTo>
                  <a:pt x="490" y="510"/>
                </a:lnTo>
                <a:lnTo>
                  <a:pt x="490" y="510"/>
                </a:lnTo>
                <a:lnTo>
                  <a:pt x="492" y="514"/>
                </a:lnTo>
                <a:lnTo>
                  <a:pt x="494" y="518"/>
                </a:lnTo>
                <a:lnTo>
                  <a:pt x="500" y="522"/>
                </a:lnTo>
                <a:lnTo>
                  <a:pt x="506" y="524"/>
                </a:lnTo>
                <a:lnTo>
                  <a:pt x="508" y="524"/>
                </a:lnTo>
                <a:lnTo>
                  <a:pt x="530" y="532"/>
                </a:lnTo>
                <a:lnTo>
                  <a:pt x="530" y="532"/>
                </a:lnTo>
                <a:lnTo>
                  <a:pt x="534" y="532"/>
                </a:lnTo>
                <a:lnTo>
                  <a:pt x="544" y="534"/>
                </a:lnTo>
                <a:lnTo>
                  <a:pt x="544" y="534"/>
                </a:lnTo>
                <a:lnTo>
                  <a:pt x="548" y="532"/>
                </a:lnTo>
                <a:lnTo>
                  <a:pt x="548" y="532"/>
                </a:lnTo>
                <a:lnTo>
                  <a:pt x="550" y="532"/>
                </a:lnTo>
                <a:lnTo>
                  <a:pt x="554" y="534"/>
                </a:lnTo>
                <a:lnTo>
                  <a:pt x="554" y="534"/>
                </a:lnTo>
                <a:lnTo>
                  <a:pt x="570" y="542"/>
                </a:lnTo>
                <a:lnTo>
                  <a:pt x="580" y="548"/>
                </a:lnTo>
                <a:lnTo>
                  <a:pt x="588" y="564"/>
                </a:lnTo>
                <a:lnTo>
                  <a:pt x="566" y="576"/>
                </a:lnTo>
                <a:lnTo>
                  <a:pt x="556" y="572"/>
                </a:lnTo>
                <a:lnTo>
                  <a:pt x="544" y="584"/>
                </a:lnTo>
                <a:lnTo>
                  <a:pt x="544" y="584"/>
                </a:lnTo>
                <a:lnTo>
                  <a:pt x="544" y="584"/>
                </a:lnTo>
                <a:lnTo>
                  <a:pt x="538" y="584"/>
                </a:lnTo>
                <a:lnTo>
                  <a:pt x="538" y="584"/>
                </a:lnTo>
                <a:lnTo>
                  <a:pt x="528" y="590"/>
                </a:lnTo>
                <a:lnTo>
                  <a:pt x="514" y="604"/>
                </a:lnTo>
                <a:lnTo>
                  <a:pt x="500" y="620"/>
                </a:lnTo>
                <a:lnTo>
                  <a:pt x="490" y="632"/>
                </a:lnTo>
                <a:lnTo>
                  <a:pt x="490" y="632"/>
                </a:lnTo>
                <a:lnTo>
                  <a:pt x="482" y="648"/>
                </a:lnTo>
                <a:lnTo>
                  <a:pt x="480" y="654"/>
                </a:lnTo>
                <a:lnTo>
                  <a:pt x="476" y="658"/>
                </a:lnTo>
                <a:lnTo>
                  <a:pt x="476" y="658"/>
                </a:lnTo>
                <a:lnTo>
                  <a:pt x="452" y="668"/>
                </a:lnTo>
                <a:lnTo>
                  <a:pt x="406" y="686"/>
                </a:lnTo>
                <a:lnTo>
                  <a:pt x="360" y="706"/>
                </a:lnTo>
                <a:lnTo>
                  <a:pt x="342" y="716"/>
                </a:lnTo>
                <a:lnTo>
                  <a:pt x="334" y="722"/>
                </a:lnTo>
                <a:lnTo>
                  <a:pt x="334" y="722"/>
                </a:lnTo>
                <a:lnTo>
                  <a:pt x="326" y="736"/>
                </a:lnTo>
                <a:lnTo>
                  <a:pt x="314" y="766"/>
                </a:lnTo>
                <a:lnTo>
                  <a:pt x="282" y="848"/>
                </a:lnTo>
                <a:lnTo>
                  <a:pt x="226" y="997"/>
                </a:lnTo>
                <a:lnTo>
                  <a:pt x="226" y="997"/>
                </a:lnTo>
                <a:lnTo>
                  <a:pt x="222" y="1011"/>
                </a:lnTo>
                <a:lnTo>
                  <a:pt x="218" y="1023"/>
                </a:lnTo>
                <a:lnTo>
                  <a:pt x="216" y="1045"/>
                </a:lnTo>
                <a:lnTo>
                  <a:pt x="212" y="1059"/>
                </a:lnTo>
                <a:lnTo>
                  <a:pt x="208" y="1077"/>
                </a:lnTo>
                <a:lnTo>
                  <a:pt x="200" y="1103"/>
                </a:lnTo>
                <a:lnTo>
                  <a:pt x="188" y="1135"/>
                </a:lnTo>
                <a:lnTo>
                  <a:pt x="188" y="1135"/>
                </a:lnTo>
                <a:lnTo>
                  <a:pt x="176" y="1173"/>
                </a:lnTo>
                <a:lnTo>
                  <a:pt x="164" y="1213"/>
                </a:lnTo>
                <a:lnTo>
                  <a:pt x="144" y="1289"/>
                </a:lnTo>
                <a:lnTo>
                  <a:pt x="126" y="1355"/>
                </a:lnTo>
                <a:lnTo>
                  <a:pt x="116" y="1381"/>
                </a:lnTo>
                <a:lnTo>
                  <a:pt x="106" y="1399"/>
                </a:lnTo>
                <a:lnTo>
                  <a:pt x="106" y="1399"/>
                </a:lnTo>
                <a:lnTo>
                  <a:pt x="96" y="1419"/>
                </a:lnTo>
                <a:lnTo>
                  <a:pt x="84" y="1449"/>
                </a:lnTo>
                <a:lnTo>
                  <a:pt x="62" y="1521"/>
                </a:lnTo>
                <a:lnTo>
                  <a:pt x="42" y="1587"/>
                </a:lnTo>
                <a:lnTo>
                  <a:pt x="34" y="1611"/>
                </a:lnTo>
                <a:lnTo>
                  <a:pt x="28" y="1623"/>
                </a:lnTo>
                <a:lnTo>
                  <a:pt x="28" y="1623"/>
                </a:lnTo>
                <a:lnTo>
                  <a:pt x="16" y="1631"/>
                </a:lnTo>
                <a:lnTo>
                  <a:pt x="6" y="1639"/>
                </a:lnTo>
                <a:lnTo>
                  <a:pt x="2" y="1643"/>
                </a:lnTo>
                <a:lnTo>
                  <a:pt x="0" y="1645"/>
                </a:lnTo>
                <a:lnTo>
                  <a:pt x="0" y="1649"/>
                </a:lnTo>
                <a:lnTo>
                  <a:pt x="4" y="1653"/>
                </a:lnTo>
                <a:lnTo>
                  <a:pt x="4" y="1653"/>
                </a:lnTo>
                <a:lnTo>
                  <a:pt x="8" y="1659"/>
                </a:lnTo>
                <a:lnTo>
                  <a:pt x="12" y="1665"/>
                </a:lnTo>
                <a:lnTo>
                  <a:pt x="20" y="1671"/>
                </a:lnTo>
                <a:lnTo>
                  <a:pt x="42" y="1685"/>
                </a:lnTo>
                <a:lnTo>
                  <a:pt x="42" y="1685"/>
                </a:lnTo>
                <a:lnTo>
                  <a:pt x="68" y="1701"/>
                </a:lnTo>
                <a:lnTo>
                  <a:pt x="90" y="1717"/>
                </a:lnTo>
                <a:lnTo>
                  <a:pt x="112" y="1729"/>
                </a:lnTo>
                <a:lnTo>
                  <a:pt x="122" y="1733"/>
                </a:lnTo>
                <a:lnTo>
                  <a:pt x="134" y="1735"/>
                </a:lnTo>
                <a:lnTo>
                  <a:pt x="134" y="1735"/>
                </a:lnTo>
                <a:lnTo>
                  <a:pt x="152" y="1737"/>
                </a:lnTo>
                <a:lnTo>
                  <a:pt x="164" y="1741"/>
                </a:lnTo>
                <a:lnTo>
                  <a:pt x="178" y="1745"/>
                </a:lnTo>
                <a:lnTo>
                  <a:pt x="194" y="1745"/>
                </a:lnTo>
                <a:lnTo>
                  <a:pt x="194" y="1745"/>
                </a:lnTo>
                <a:lnTo>
                  <a:pt x="216" y="1743"/>
                </a:lnTo>
                <a:lnTo>
                  <a:pt x="234" y="1739"/>
                </a:lnTo>
                <a:lnTo>
                  <a:pt x="252" y="1735"/>
                </a:lnTo>
                <a:lnTo>
                  <a:pt x="252" y="1735"/>
                </a:lnTo>
                <a:lnTo>
                  <a:pt x="258" y="1775"/>
                </a:lnTo>
                <a:lnTo>
                  <a:pt x="260" y="1807"/>
                </a:lnTo>
                <a:lnTo>
                  <a:pt x="260" y="1821"/>
                </a:lnTo>
                <a:lnTo>
                  <a:pt x="260" y="1831"/>
                </a:lnTo>
                <a:lnTo>
                  <a:pt x="260" y="1831"/>
                </a:lnTo>
                <a:lnTo>
                  <a:pt x="254" y="1851"/>
                </a:lnTo>
                <a:lnTo>
                  <a:pt x="250" y="1881"/>
                </a:lnTo>
                <a:lnTo>
                  <a:pt x="248" y="1907"/>
                </a:lnTo>
                <a:lnTo>
                  <a:pt x="248" y="1925"/>
                </a:lnTo>
                <a:lnTo>
                  <a:pt x="248" y="1925"/>
                </a:lnTo>
                <a:lnTo>
                  <a:pt x="252" y="1983"/>
                </a:lnTo>
                <a:lnTo>
                  <a:pt x="256" y="2017"/>
                </a:lnTo>
                <a:lnTo>
                  <a:pt x="260" y="2035"/>
                </a:lnTo>
                <a:lnTo>
                  <a:pt x="260" y="2035"/>
                </a:lnTo>
                <a:lnTo>
                  <a:pt x="264" y="2041"/>
                </a:lnTo>
                <a:lnTo>
                  <a:pt x="272" y="2047"/>
                </a:lnTo>
                <a:lnTo>
                  <a:pt x="282" y="2053"/>
                </a:lnTo>
                <a:lnTo>
                  <a:pt x="282" y="2053"/>
                </a:lnTo>
                <a:lnTo>
                  <a:pt x="292" y="2061"/>
                </a:lnTo>
                <a:lnTo>
                  <a:pt x="314" y="2079"/>
                </a:lnTo>
                <a:lnTo>
                  <a:pt x="328" y="2087"/>
                </a:lnTo>
                <a:lnTo>
                  <a:pt x="340" y="2093"/>
                </a:lnTo>
                <a:lnTo>
                  <a:pt x="350" y="2097"/>
                </a:lnTo>
                <a:lnTo>
                  <a:pt x="352" y="2097"/>
                </a:lnTo>
                <a:lnTo>
                  <a:pt x="356" y="2095"/>
                </a:lnTo>
                <a:lnTo>
                  <a:pt x="356" y="2095"/>
                </a:lnTo>
                <a:lnTo>
                  <a:pt x="358" y="2093"/>
                </a:lnTo>
                <a:lnTo>
                  <a:pt x="358" y="2091"/>
                </a:lnTo>
                <a:lnTo>
                  <a:pt x="354" y="2081"/>
                </a:lnTo>
                <a:lnTo>
                  <a:pt x="348" y="2071"/>
                </a:lnTo>
                <a:lnTo>
                  <a:pt x="340" y="2059"/>
                </a:lnTo>
                <a:lnTo>
                  <a:pt x="322" y="2039"/>
                </a:lnTo>
                <a:lnTo>
                  <a:pt x="316" y="2031"/>
                </a:lnTo>
                <a:lnTo>
                  <a:pt x="312" y="1975"/>
                </a:lnTo>
                <a:lnTo>
                  <a:pt x="312" y="1975"/>
                </a:lnTo>
                <a:lnTo>
                  <a:pt x="314" y="1947"/>
                </a:lnTo>
                <a:lnTo>
                  <a:pt x="318" y="1929"/>
                </a:lnTo>
                <a:lnTo>
                  <a:pt x="320" y="1925"/>
                </a:lnTo>
                <a:lnTo>
                  <a:pt x="322" y="1923"/>
                </a:lnTo>
                <a:lnTo>
                  <a:pt x="324" y="1923"/>
                </a:lnTo>
                <a:lnTo>
                  <a:pt x="324" y="1923"/>
                </a:lnTo>
                <a:lnTo>
                  <a:pt x="326" y="1927"/>
                </a:lnTo>
                <a:lnTo>
                  <a:pt x="328" y="1935"/>
                </a:lnTo>
                <a:lnTo>
                  <a:pt x="332" y="1955"/>
                </a:lnTo>
                <a:lnTo>
                  <a:pt x="334" y="1977"/>
                </a:lnTo>
                <a:lnTo>
                  <a:pt x="336" y="1991"/>
                </a:lnTo>
                <a:lnTo>
                  <a:pt x="336" y="1991"/>
                </a:lnTo>
                <a:lnTo>
                  <a:pt x="336" y="2011"/>
                </a:lnTo>
                <a:lnTo>
                  <a:pt x="338" y="2019"/>
                </a:lnTo>
                <a:lnTo>
                  <a:pt x="340" y="2021"/>
                </a:lnTo>
                <a:lnTo>
                  <a:pt x="342" y="2023"/>
                </a:lnTo>
                <a:lnTo>
                  <a:pt x="342" y="2023"/>
                </a:lnTo>
                <a:lnTo>
                  <a:pt x="346" y="2021"/>
                </a:lnTo>
                <a:lnTo>
                  <a:pt x="350" y="2019"/>
                </a:lnTo>
                <a:lnTo>
                  <a:pt x="360" y="2009"/>
                </a:lnTo>
                <a:lnTo>
                  <a:pt x="368" y="1993"/>
                </a:lnTo>
                <a:lnTo>
                  <a:pt x="368" y="1993"/>
                </a:lnTo>
                <a:lnTo>
                  <a:pt x="366" y="2017"/>
                </a:lnTo>
                <a:lnTo>
                  <a:pt x="366" y="2039"/>
                </a:lnTo>
                <a:lnTo>
                  <a:pt x="366" y="2059"/>
                </a:lnTo>
                <a:lnTo>
                  <a:pt x="366" y="2059"/>
                </a:lnTo>
                <a:lnTo>
                  <a:pt x="368" y="2105"/>
                </a:lnTo>
                <a:lnTo>
                  <a:pt x="370" y="2117"/>
                </a:lnTo>
                <a:lnTo>
                  <a:pt x="372" y="2125"/>
                </a:lnTo>
                <a:lnTo>
                  <a:pt x="374" y="2129"/>
                </a:lnTo>
                <a:lnTo>
                  <a:pt x="376" y="2129"/>
                </a:lnTo>
                <a:lnTo>
                  <a:pt x="378" y="2129"/>
                </a:lnTo>
                <a:lnTo>
                  <a:pt x="378" y="2129"/>
                </a:lnTo>
                <a:lnTo>
                  <a:pt x="386" y="2123"/>
                </a:lnTo>
                <a:lnTo>
                  <a:pt x="390" y="2117"/>
                </a:lnTo>
                <a:lnTo>
                  <a:pt x="396" y="2109"/>
                </a:lnTo>
                <a:lnTo>
                  <a:pt x="404" y="2103"/>
                </a:lnTo>
                <a:lnTo>
                  <a:pt x="404" y="2103"/>
                </a:lnTo>
                <a:lnTo>
                  <a:pt x="412" y="2097"/>
                </a:lnTo>
                <a:lnTo>
                  <a:pt x="420" y="2097"/>
                </a:lnTo>
                <a:lnTo>
                  <a:pt x="426" y="2095"/>
                </a:lnTo>
                <a:lnTo>
                  <a:pt x="432" y="2093"/>
                </a:lnTo>
                <a:lnTo>
                  <a:pt x="432" y="2093"/>
                </a:lnTo>
                <a:lnTo>
                  <a:pt x="434" y="2089"/>
                </a:lnTo>
                <a:lnTo>
                  <a:pt x="438" y="2085"/>
                </a:lnTo>
                <a:lnTo>
                  <a:pt x="442" y="2073"/>
                </a:lnTo>
                <a:lnTo>
                  <a:pt x="446" y="2057"/>
                </a:lnTo>
                <a:lnTo>
                  <a:pt x="446" y="2057"/>
                </a:lnTo>
                <a:lnTo>
                  <a:pt x="464" y="2203"/>
                </a:lnTo>
                <a:lnTo>
                  <a:pt x="464" y="2203"/>
                </a:lnTo>
                <a:lnTo>
                  <a:pt x="464" y="2541"/>
                </a:lnTo>
                <a:lnTo>
                  <a:pt x="464" y="2786"/>
                </a:lnTo>
                <a:lnTo>
                  <a:pt x="466" y="2874"/>
                </a:lnTo>
                <a:lnTo>
                  <a:pt x="470" y="2922"/>
                </a:lnTo>
                <a:lnTo>
                  <a:pt x="470" y="2922"/>
                </a:lnTo>
                <a:lnTo>
                  <a:pt x="472" y="2948"/>
                </a:lnTo>
                <a:lnTo>
                  <a:pt x="472" y="2976"/>
                </a:lnTo>
                <a:lnTo>
                  <a:pt x="470" y="3038"/>
                </a:lnTo>
                <a:lnTo>
                  <a:pt x="468" y="3068"/>
                </a:lnTo>
                <a:lnTo>
                  <a:pt x="464" y="3094"/>
                </a:lnTo>
                <a:lnTo>
                  <a:pt x="460" y="3118"/>
                </a:lnTo>
                <a:lnTo>
                  <a:pt x="454" y="3134"/>
                </a:lnTo>
                <a:lnTo>
                  <a:pt x="454" y="3134"/>
                </a:lnTo>
                <a:lnTo>
                  <a:pt x="448" y="3146"/>
                </a:lnTo>
                <a:lnTo>
                  <a:pt x="440" y="3158"/>
                </a:lnTo>
                <a:lnTo>
                  <a:pt x="424" y="3182"/>
                </a:lnTo>
                <a:lnTo>
                  <a:pt x="418" y="3194"/>
                </a:lnTo>
                <a:lnTo>
                  <a:pt x="416" y="3206"/>
                </a:lnTo>
                <a:lnTo>
                  <a:pt x="416" y="3212"/>
                </a:lnTo>
                <a:lnTo>
                  <a:pt x="418" y="3218"/>
                </a:lnTo>
                <a:lnTo>
                  <a:pt x="422" y="3224"/>
                </a:lnTo>
                <a:lnTo>
                  <a:pt x="426" y="3230"/>
                </a:lnTo>
                <a:lnTo>
                  <a:pt x="426" y="3230"/>
                </a:lnTo>
                <a:lnTo>
                  <a:pt x="434" y="3238"/>
                </a:lnTo>
                <a:lnTo>
                  <a:pt x="444" y="3244"/>
                </a:lnTo>
                <a:lnTo>
                  <a:pt x="470" y="3260"/>
                </a:lnTo>
                <a:lnTo>
                  <a:pt x="502" y="3276"/>
                </a:lnTo>
                <a:lnTo>
                  <a:pt x="536" y="3292"/>
                </a:lnTo>
                <a:lnTo>
                  <a:pt x="596" y="3316"/>
                </a:lnTo>
                <a:lnTo>
                  <a:pt x="622" y="3326"/>
                </a:lnTo>
                <a:lnTo>
                  <a:pt x="622" y="3326"/>
                </a:lnTo>
                <a:lnTo>
                  <a:pt x="602" y="3350"/>
                </a:lnTo>
                <a:lnTo>
                  <a:pt x="588" y="3366"/>
                </a:lnTo>
                <a:lnTo>
                  <a:pt x="584" y="3374"/>
                </a:lnTo>
                <a:lnTo>
                  <a:pt x="582" y="3378"/>
                </a:lnTo>
                <a:lnTo>
                  <a:pt x="582" y="3378"/>
                </a:lnTo>
                <a:lnTo>
                  <a:pt x="584" y="3386"/>
                </a:lnTo>
                <a:lnTo>
                  <a:pt x="588" y="3394"/>
                </a:lnTo>
                <a:lnTo>
                  <a:pt x="592" y="3406"/>
                </a:lnTo>
                <a:lnTo>
                  <a:pt x="592" y="3406"/>
                </a:lnTo>
                <a:lnTo>
                  <a:pt x="594" y="3426"/>
                </a:lnTo>
                <a:lnTo>
                  <a:pt x="596" y="3440"/>
                </a:lnTo>
                <a:lnTo>
                  <a:pt x="598" y="3450"/>
                </a:lnTo>
                <a:lnTo>
                  <a:pt x="598" y="3450"/>
                </a:lnTo>
                <a:lnTo>
                  <a:pt x="600" y="3456"/>
                </a:lnTo>
                <a:lnTo>
                  <a:pt x="602" y="3460"/>
                </a:lnTo>
                <a:lnTo>
                  <a:pt x="604" y="3464"/>
                </a:lnTo>
                <a:lnTo>
                  <a:pt x="604" y="3464"/>
                </a:lnTo>
                <a:lnTo>
                  <a:pt x="614" y="3468"/>
                </a:lnTo>
                <a:lnTo>
                  <a:pt x="628" y="3478"/>
                </a:lnTo>
                <a:lnTo>
                  <a:pt x="638" y="3482"/>
                </a:lnTo>
                <a:lnTo>
                  <a:pt x="650" y="3486"/>
                </a:lnTo>
                <a:lnTo>
                  <a:pt x="664" y="3488"/>
                </a:lnTo>
                <a:lnTo>
                  <a:pt x="678" y="3488"/>
                </a:lnTo>
                <a:lnTo>
                  <a:pt x="678" y="3488"/>
                </a:lnTo>
                <a:lnTo>
                  <a:pt x="704" y="3488"/>
                </a:lnTo>
                <a:lnTo>
                  <a:pt x="724" y="3486"/>
                </a:lnTo>
                <a:lnTo>
                  <a:pt x="736" y="3484"/>
                </a:lnTo>
                <a:lnTo>
                  <a:pt x="746" y="3480"/>
                </a:lnTo>
                <a:lnTo>
                  <a:pt x="746" y="3480"/>
                </a:lnTo>
                <a:lnTo>
                  <a:pt x="750" y="3476"/>
                </a:lnTo>
                <a:lnTo>
                  <a:pt x="752" y="3472"/>
                </a:lnTo>
                <a:lnTo>
                  <a:pt x="756" y="3462"/>
                </a:lnTo>
                <a:lnTo>
                  <a:pt x="758" y="3452"/>
                </a:lnTo>
                <a:lnTo>
                  <a:pt x="758" y="3452"/>
                </a:lnTo>
                <a:lnTo>
                  <a:pt x="758" y="3452"/>
                </a:lnTo>
                <a:lnTo>
                  <a:pt x="760" y="3454"/>
                </a:lnTo>
                <a:lnTo>
                  <a:pt x="762" y="3452"/>
                </a:lnTo>
                <a:lnTo>
                  <a:pt x="768" y="3446"/>
                </a:lnTo>
                <a:lnTo>
                  <a:pt x="768" y="3446"/>
                </a:lnTo>
                <a:lnTo>
                  <a:pt x="776" y="3434"/>
                </a:lnTo>
                <a:lnTo>
                  <a:pt x="782" y="3418"/>
                </a:lnTo>
                <a:lnTo>
                  <a:pt x="786" y="3404"/>
                </a:lnTo>
                <a:lnTo>
                  <a:pt x="788" y="3398"/>
                </a:lnTo>
                <a:lnTo>
                  <a:pt x="788" y="3398"/>
                </a:lnTo>
                <a:lnTo>
                  <a:pt x="790" y="3390"/>
                </a:lnTo>
                <a:lnTo>
                  <a:pt x="794" y="3378"/>
                </a:lnTo>
                <a:lnTo>
                  <a:pt x="802" y="3362"/>
                </a:lnTo>
                <a:lnTo>
                  <a:pt x="802" y="3362"/>
                </a:lnTo>
                <a:lnTo>
                  <a:pt x="822" y="3366"/>
                </a:lnTo>
                <a:lnTo>
                  <a:pt x="822" y="3366"/>
                </a:lnTo>
                <a:lnTo>
                  <a:pt x="856" y="3370"/>
                </a:lnTo>
                <a:lnTo>
                  <a:pt x="856" y="3370"/>
                </a:lnTo>
                <a:lnTo>
                  <a:pt x="856" y="3390"/>
                </a:lnTo>
                <a:lnTo>
                  <a:pt x="856" y="3410"/>
                </a:lnTo>
                <a:lnTo>
                  <a:pt x="860" y="3434"/>
                </a:lnTo>
                <a:lnTo>
                  <a:pt x="860" y="3434"/>
                </a:lnTo>
                <a:lnTo>
                  <a:pt x="868" y="3458"/>
                </a:lnTo>
                <a:lnTo>
                  <a:pt x="868" y="3456"/>
                </a:lnTo>
                <a:lnTo>
                  <a:pt x="868" y="3456"/>
                </a:lnTo>
                <a:lnTo>
                  <a:pt x="870" y="3468"/>
                </a:lnTo>
                <a:lnTo>
                  <a:pt x="874" y="3486"/>
                </a:lnTo>
                <a:lnTo>
                  <a:pt x="874" y="3486"/>
                </a:lnTo>
                <a:lnTo>
                  <a:pt x="878" y="3488"/>
                </a:lnTo>
                <a:lnTo>
                  <a:pt x="890" y="3492"/>
                </a:lnTo>
                <a:lnTo>
                  <a:pt x="908" y="3496"/>
                </a:lnTo>
                <a:lnTo>
                  <a:pt x="940" y="3498"/>
                </a:lnTo>
                <a:lnTo>
                  <a:pt x="940" y="3498"/>
                </a:lnTo>
                <a:lnTo>
                  <a:pt x="958" y="3496"/>
                </a:lnTo>
                <a:lnTo>
                  <a:pt x="974" y="3492"/>
                </a:lnTo>
                <a:lnTo>
                  <a:pt x="990" y="3486"/>
                </a:lnTo>
                <a:lnTo>
                  <a:pt x="1004" y="3478"/>
                </a:lnTo>
                <a:lnTo>
                  <a:pt x="1026" y="3460"/>
                </a:lnTo>
                <a:lnTo>
                  <a:pt x="1040" y="3450"/>
                </a:lnTo>
                <a:lnTo>
                  <a:pt x="1040" y="3450"/>
                </a:lnTo>
                <a:lnTo>
                  <a:pt x="1050" y="3440"/>
                </a:lnTo>
                <a:lnTo>
                  <a:pt x="1060" y="3426"/>
                </a:lnTo>
                <a:lnTo>
                  <a:pt x="1066" y="3414"/>
                </a:lnTo>
                <a:lnTo>
                  <a:pt x="1068" y="3408"/>
                </a:lnTo>
                <a:lnTo>
                  <a:pt x="1068" y="3404"/>
                </a:lnTo>
                <a:lnTo>
                  <a:pt x="1068" y="3404"/>
                </a:lnTo>
                <a:lnTo>
                  <a:pt x="1068" y="3394"/>
                </a:lnTo>
                <a:lnTo>
                  <a:pt x="1068" y="3384"/>
                </a:lnTo>
                <a:lnTo>
                  <a:pt x="1070" y="3372"/>
                </a:lnTo>
                <a:lnTo>
                  <a:pt x="1068" y="3358"/>
                </a:lnTo>
                <a:lnTo>
                  <a:pt x="1068" y="3358"/>
                </a:lnTo>
                <a:lnTo>
                  <a:pt x="1100" y="3352"/>
                </a:lnTo>
                <a:lnTo>
                  <a:pt x="1122" y="3346"/>
                </a:lnTo>
                <a:lnTo>
                  <a:pt x="1130" y="3344"/>
                </a:lnTo>
                <a:lnTo>
                  <a:pt x="1134" y="3342"/>
                </a:lnTo>
                <a:lnTo>
                  <a:pt x="1134" y="3342"/>
                </a:lnTo>
                <a:lnTo>
                  <a:pt x="1134" y="3280"/>
                </a:lnTo>
                <a:lnTo>
                  <a:pt x="1132" y="3144"/>
                </a:lnTo>
                <a:lnTo>
                  <a:pt x="1128" y="2870"/>
                </a:lnTo>
                <a:lnTo>
                  <a:pt x="1128" y="2870"/>
                </a:lnTo>
                <a:lnTo>
                  <a:pt x="1118" y="2475"/>
                </a:lnTo>
                <a:lnTo>
                  <a:pt x="1114" y="2251"/>
                </a:lnTo>
                <a:lnTo>
                  <a:pt x="1112" y="2175"/>
                </a:lnTo>
                <a:lnTo>
                  <a:pt x="1114" y="2141"/>
                </a:lnTo>
                <a:lnTo>
                  <a:pt x="1114" y="2141"/>
                </a:lnTo>
                <a:lnTo>
                  <a:pt x="1120" y="2093"/>
                </a:lnTo>
                <a:lnTo>
                  <a:pt x="1122" y="2067"/>
                </a:lnTo>
                <a:lnTo>
                  <a:pt x="1122" y="2067"/>
                </a:lnTo>
                <a:lnTo>
                  <a:pt x="1136" y="2057"/>
                </a:lnTo>
                <a:lnTo>
                  <a:pt x="1148" y="2047"/>
                </a:lnTo>
                <a:lnTo>
                  <a:pt x="1158" y="2033"/>
                </a:lnTo>
                <a:lnTo>
                  <a:pt x="1158" y="2033"/>
                </a:lnTo>
                <a:lnTo>
                  <a:pt x="1172" y="2007"/>
                </a:lnTo>
                <a:lnTo>
                  <a:pt x="1178" y="1993"/>
                </a:lnTo>
                <a:lnTo>
                  <a:pt x="1178" y="1993"/>
                </a:lnTo>
                <a:lnTo>
                  <a:pt x="1200" y="1977"/>
                </a:lnTo>
                <a:lnTo>
                  <a:pt x="1214" y="1965"/>
                </a:lnTo>
                <a:lnTo>
                  <a:pt x="1222" y="1957"/>
                </a:lnTo>
                <a:lnTo>
                  <a:pt x="1222" y="1957"/>
                </a:lnTo>
                <a:lnTo>
                  <a:pt x="1226" y="1953"/>
                </a:lnTo>
                <a:lnTo>
                  <a:pt x="1228" y="1951"/>
                </a:lnTo>
                <a:lnTo>
                  <a:pt x="1228" y="1951"/>
                </a:lnTo>
                <a:lnTo>
                  <a:pt x="1240" y="1939"/>
                </a:lnTo>
                <a:lnTo>
                  <a:pt x="1250" y="1929"/>
                </a:lnTo>
                <a:lnTo>
                  <a:pt x="1258" y="1917"/>
                </a:lnTo>
                <a:lnTo>
                  <a:pt x="1258" y="1917"/>
                </a:lnTo>
                <a:lnTo>
                  <a:pt x="1264" y="1907"/>
                </a:lnTo>
                <a:lnTo>
                  <a:pt x="1266" y="1899"/>
                </a:lnTo>
                <a:lnTo>
                  <a:pt x="1270" y="1885"/>
                </a:lnTo>
                <a:lnTo>
                  <a:pt x="1272" y="1863"/>
                </a:lnTo>
                <a:lnTo>
                  <a:pt x="1272" y="1863"/>
                </a:lnTo>
                <a:lnTo>
                  <a:pt x="1272" y="1847"/>
                </a:lnTo>
                <a:lnTo>
                  <a:pt x="1270" y="1831"/>
                </a:lnTo>
                <a:lnTo>
                  <a:pt x="1266" y="1799"/>
                </a:lnTo>
                <a:lnTo>
                  <a:pt x="1258" y="1765"/>
                </a:lnTo>
                <a:lnTo>
                  <a:pt x="1244" y="1685"/>
                </a:lnTo>
                <a:lnTo>
                  <a:pt x="1244" y="1685"/>
                </a:lnTo>
                <a:lnTo>
                  <a:pt x="1250" y="1669"/>
                </a:lnTo>
                <a:lnTo>
                  <a:pt x="1254" y="1657"/>
                </a:lnTo>
                <a:lnTo>
                  <a:pt x="1254" y="1649"/>
                </a:lnTo>
                <a:lnTo>
                  <a:pt x="1254" y="1649"/>
                </a:lnTo>
                <a:lnTo>
                  <a:pt x="1254" y="1631"/>
                </a:lnTo>
                <a:lnTo>
                  <a:pt x="1256" y="1623"/>
                </a:lnTo>
                <a:lnTo>
                  <a:pt x="1258" y="1619"/>
                </a:lnTo>
                <a:lnTo>
                  <a:pt x="1262" y="1617"/>
                </a:lnTo>
                <a:lnTo>
                  <a:pt x="1262" y="1617"/>
                </a:lnTo>
                <a:lnTo>
                  <a:pt x="1270" y="1615"/>
                </a:lnTo>
                <a:lnTo>
                  <a:pt x="1274" y="1615"/>
                </a:lnTo>
                <a:lnTo>
                  <a:pt x="1278" y="1617"/>
                </a:lnTo>
                <a:lnTo>
                  <a:pt x="1282" y="1619"/>
                </a:lnTo>
                <a:lnTo>
                  <a:pt x="1282" y="1619"/>
                </a:lnTo>
                <a:lnTo>
                  <a:pt x="1290" y="1629"/>
                </a:lnTo>
                <a:lnTo>
                  <a:pt x="1304" y="1643"/>
                </a:lnTo>
                <a:lnTo>
                  <a:pt x="1312" y="1651"/>
                </a:lnTo>
                <a:lnTo>
                  <a:pt x="1320" y="1657"/>
                </a:lnTo>
                <a:lnTo>
                  <a:pt x="1328" y="1661"/>
                </a:lnTo>
                <a:lnTo>
                  <a:pt x="1338" y="1663"/>
                </a:lnTo>
                <a:lnTo>
                  <a:pt x="1338" y="1663"/>
                </a:lnTo>
                <a:lnTo>
                  <a:pt x="1354" y="1667"/>
                </a:lnTo>
                <a:lnTo>
                  <a:pt x="1364" y="1669"/>
                </a:lnTo>
                <a:lnTo>
                  <a:pt x="1372" y="1671"/>
                </a:lnTo>
                <a:lnTo>
                  <a:pt x="1378" y="1669"/>
                </a:lnTo>
                <a:lnTo>
                  <a:pt x="1384" y="1667"/>
                </a:lnTo>
                <a:lnTo>
                  <a:pt x="1384" y="1667"/>
                </a:lnTo>
                <a:lnTo>
                  <a:pt x="1398" y="1661"/>
                </a:lnTo>
                <a:lnTo>
                  <a:pt x="1410" y="1657"/>
                </a:lnTo>
                <a:lnTo>
                  <a:pt x="1414" y="1653"/>
                </a:lnTo>
                <a:lnTo>
                  <a:pt x="1416" y="1649"/>
                </a:lnTo>
                <a:lnTo>
                  <a:pt x="1416" y="1639"/>
                </a:lnTo>
                <a:lnTo>
                  <a:pt x="1414" y="1627"/>
                </a:lnTo>
                <a:lnTo>
                  <a:pt x="1414" y="1627"/>
                </a:lnTo>
                <a:lnTo>
                  <a:pt x="1412" y="1603"/>
                </a:lnTo>
                <a:lnTo>
                  <a:pt x="1408" y="1583"/>
                </a:lnTo>
                <a:lnTo>
                  <a:pt x="1402" y="1565"/>
                </a:lnTo>
                <a:lnTo>
                  <a:pt x="1392" y="1543"/>
                </a:lnTo>
                <a:lnTo>
                  <a:pt x="1392" y="1543"/>
                </a:lnTo>
                <a:lnTo>
                  <a:pt x="1382" y="1521"/>
                </a:lnTo>
                <a:lnTo>
                  <a:pt x="1370" y="1487"/>
                </a:lnTo>
                <a:lnTo>
                  <a:pt x="1340" y="1393"/>
                </a:lnTo>
                <a:lnTo>
                  <a:pt x="1326" y="1339"/>
                </a:lnTo>
                <a:lnTo>
                  <a:pt x="1312" y="1289"/>
                </a:lnTo>
                <a:lnTo>
                  <a:pt x="1302" y="1241"/>
                </a:lnTo>
                <a:lnTo>
                  <a:pt x="1296" y="1203"/>
                </a:lnTo>
                <a:lnTo>
                  <a:pt x="1296" y="1203"/>
                </a:lnTo>
                <a:lnTo>
                  <a:pt x="1292" y="1171"/>
                </a:lnTo>
                <a:lnTo>
                  <a:pt x="1286" y="1137"/>
                </a:lnTo>
                <a:lnTo>
                  <a:pt x="1280" y="1105"/>
                </a:lnTo>
                <a:lnTo>
                  <a:pt x="1270" y="1073"/>
                </a:lnTo>
                <a:lnTo>
                  <a:pt x="1260" y="1043"/>
                </a:lnTo>
                <a:lnTo>
                  <a:pt x="1248" y="1015"/>
                </a:lnTo>
                <a:lnTo>
                  <a:pt x="1234" y="991"/>
                </a:lnTo>
                <a:lnTo>
                  <a:pt x="1222" y="969"/>
                </a:lnTo>
                <a:lnTo>
                  <a:pt x="1222" y="969"/>
                </a:lnTo>
                <a:lnTo>
                  <a:pt x="1192" y="921"/>
                </a:lnTo>
                <a:lnTo>
                  <a:pt x="1158" y="864"/>
                </a:lnTo>
                <a:lnTo>
                  <a:pt x="1130" y="812"/>
                </a:lnTo>
                <a:lnTo>
                  <a:pt x="1110" y="774"/>
                </a:lnTo>
                <a:lnTo>
                  <a:pt x="1110" y="774"/>
                </a:lnTo>
                <a:lnTo>
                  <a:pt x="1104" y="758"/>
                </a:lnTo>
                <a:lnTo>
                  <a:pt x="1100" y="742"/>
                </a:lnTo>
                <a:lnTo>
                  <a:pt x="1090" y="706"/>
                </a:lnTo>
                <a:lnTo>
                  <a:pt x="1084" y="690"/>
                </a:lnTo>
                <a:lnTo>
                  <a:pt x="1078" y="676"/>
                </a:lnTo>
                <a:lnTo>
                  <a:pt x="1070" y="662"/>
                </a:lnTo>
                <a:lnTo>
                  <a:pt x="1062" y="652"/>
                </a:lnTo>
                <a:lnTo>
                  <a:pt x="1062" y="652"/>
                </a:lnTo>
                <a:lnTo>
                  <a:pt x="1050" y="646"/>
                </a:lnTo>
                <a:lnTo>
                  <a:pt x="1038" y="640"/>
                </a:lnTo>
                <a:lnTo>
                  <a:pt x="1012" y="632"/>
                </a:lnTo>
                <a:lnTo>
                  <a:pt x="974" y="624"/>
                </a:lnTo>
                <a:lnTo>
                  <a:pt x="974" y="624"/>
                </a:lnTo>
                <a:lnTo>
                  <a:pt x="946" y="618"/>
                </a:lnTo>
                <a:lnTo>
                  <a:pt x="928" y="614"/>
                </a:lnTo>
                <a:lnTo>
                  <a:pt x="844" y="564"/>
                </a:lnTo>
                <a:lnTo>
                  <a:pt x="806" y="544"/>
                </a:lnTo>
                <a:lnTo>
                  <a:pt x="798" y="548"/>
                </a:lnTo>
                <a:lnTo>
                  <a:pt x="784" y="546"/>
                </a:lnTo>
                <a:lnTo>
                  <a:pt x="776" y="548"/>
                </a:lnTo>
                <a:lnTo>
                  <a:pt x="778" y="524"/>
                </a:lnTo>
                <a:lnTo>
                  <a:pt x="790" y="520"/>
                </a:lnTo>
                <a:lnTo>
                  <a:pt x="790" y="520"/>
                </a:lnTo>
                <a:lnTo>
                  <a:pt x="790" y="520"/>
                </a:lnTo>
                <a:lnTo>
                  <a:pt x="802" y="524"/>
                </a:lnTo>
                <a:lnTo>
                  <a:pt x="802" y="524"/>
                </a:lnTo>
                <a:lnTo>
                  <a:pt x="808" y="524"/>
                </a:lnTo>
                <a:lnTo>
                  <a:pt x="814" y="522"/>
                </a:lnTo>
                <a:lnTo>
                  <a:pt x="822" y="518"/>
                </a:lnTo>
                <a:lnTo>
                  <a:pt x="828" y="514"/>
                </a:lnTo>
                <a:lnTo>
                  <a:pt x="830" y="514"/>
                </a:lnTo>
                <a:lnTo>
                  <a:pt x="830" y="514"/>
                </a:lnTo>
                <a:lnTo>
                  <a:pt x="834" y="514"/>
                </a:lnTo>
                <a:lnTo>
                  <a:pt x="838" y="510"/>
                </a:lnTo>
                <a:lnTo>
                  <a:pt x="844" y="504"/>
                </a:lnTo>
                <a:lnTo>
                  <a:pt x="844" y="504"/>
                </a:lnTo>
                <a:lnTo>
                  <a:pt x="846" y="500"/>
                </a:lnTo>
                <a:lnTo>
                  <a:pt x="850" y="498"/>
                </a:lnTo>
                <a:lnTo>
                  <a:pt x="852" y="498"/>
                </a:lnTo>
                <a:lnTo>
                  <a:pt x="854" y="498"/>
                </a:lnTo>
                <a:lnTo>
                  <a:pt x="854" y="498"/>
                </a:lnTo>
                <a:lnTo>
                  <a:pt x="856" y="500"/>
                </a:lnTo>
                <a:lnTo>
                  <a:pt x="858" y="500"/>
                </a:lnTo>
                <a:lnTo>
                  <a:pt x="864" y="496"/>
                </a:lnTo>
                <a:lnTo>
                  <a:pt x="868" y="490"/>
                </a:lnTo>
                <a:lnTo>
                  <a:pt x="870" y="484"/>
                </a:lnTo>
                <a:lnTo>
                  <a:pt x="870" y="484"/>
                </a:lnTo>
                <a:lnTo>
                  <a:pt x="872" y="462"/>
                </a:lnTo>
                <a:lnTo>
                  <a:pt x="882" y="420"/>
                </a:lnTo>
                <a:lnTo>
                  <a:pt x="882" y="420"/>
                </a:lnTo>
                <a:lnTo>
                  <a:pt x="888" y="398"/>
                </a:lnTo>
                <a:lnTo>
                  <a:pt x="894" y="376"/>
                </a:lnTo>
                <a:lnTo>
                  <a:pt x="896" y="346"/>
                </a:lnTo>
                <a:lnTo>
                  <a:pt x="896" y="302"/>
                </a:lnTo>
                <a:lnTo>
                  <a:pt x="896" y="302"/>
                </a:lnTo>
                <a:lnTo>
                  <a:pt x="892" y="274"/>
                </a:lnTo>
                <a:lnTo>
                  <a:pt x="888" y="244"/>
                </a:lnTo>
                <a:lnTo>
                  <a:pt x="880" y="212"/>
                </a:lnTo>
                <a:lnTo>
                  <a:pt x="870" y="178"/>
                </a:lnTo>
                <a:lnTo>
                  <a:pt x="860" y="148"/>
                </a:lnTo>
                <a:lnTo>
                  <a:pt x="848" y="120"/>
                </a:lnTo>
                <a:lnTo>
                  <a:pt x="838" y="96"/>
                </a:lnTo>
                <a:lnTo>
                  <a:pt x="828" y="76"/>
                </a:lnTo>
                <a:lnTo>
                  <a:pt x="828" y="76"/>
                </a:lnTo>
                <a:lnTo>
                  <a:pt x="818" y="64"/>
                </a:lnTo>
                <a:lnTo>
                  <a:pt x="810" y="52"/>
                </a:lnTo>
                <a:lnTo>
                  <a:pt x="790" y="34"/>
                </a:lnTo>
                <a:lnTo>
                  <a:pt x="770" y="20"/>
                </a:lnTo>
                <a:lnTo>
                  <a:pt x="756" y="12"/>
                </a:lnTo>
                <a:lnTo>
                  <a:pt x="756" y="12"/>
                </a:lnTo>
                <a:lnTo>
                  <a:pt x="744" y="6"/>
                </a:lnTo>
                <a:lnTo>
                  <a:pt x="732" y="4"/>
                </a:lnTo>
                <a:lnTo>
                  <a:pt x="722" y="4"/>
                </a:lnTo>
                <a:lnTo>
                  <a:pt x="712" y="6"/>
                </a:lnTo>
                <a:lnTo>
                  <a:pt x="698" y="10"/>
                </a:lnTo>
                <a:lnTo>
                  <a:pt x="692" y="14"/>
                </a:lnTo>
                <a:lnTo>
                  <a:pt x="692" y="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3B84DFDD-7421-4339-B7B9-B26A4542643A}"/>
              </a:ext>
            </a:extLst>
          </p:cNvPr>
          <p:cNvSpPr>
            <a:spLocks/>
          </p:cNvSpPr>
          <p:nvPr/>
        </p:nvSpPr>
        <p:spPr bwMode="auto">
          <a:xfrm>
            <a:off x="2803690" y="2672750"/>
            <a:ext cx="591496" cy="1694267"/>
          </a:xfrm>
          <a:custGeom>
            <a:avLst/>
            <a:gdLst>
              <a:gd name="T0" fmla="*/ 594 w 1224"/>
              <a:gd name="T1" fmla="*/ 0 h 3506"/>
              <a:gd name="T2" fmla="*/ 460 w 1224"/>
              <a:gd name="T3" fmla="*/ 86 h 3506"/>
              <a:gd name="T4" fmla="*/ 394 w 1224"/>
              <a:gd name="T5" fmla="*/ 270 h 3506"/>
              <a:gd name="T6" fmla="*/ 414 w 1224"/>
              <a:gd name="T7" fmla="*/ 464 h 3506"/>
              <a:gd name="T8" fmla="*/ 440 w 1224"/>
              <a:gd name="T9" fmla="*/ 502 h 3506"/>
              <a:gd name="T10" fmla="*/ 456 w 1224"/>
              <a:gd name="T11" fmla="*/ 514 h 3506"/>
              <a:gd name="T12" fmla="*/ 474 w 1224"/>
              <a:gd name="T13" fmla="*/ 536 h 3506"/>
              <a:gd name="T14" fmla="*/ 492 w 1224"/>
              <a:gd name="T15" fmla="*/ 554 h 3506"/>
              <a:gd name="T16" fmla="*/ 472 w 1224"/>
              <a:gd name="T17" fmla="*/ 582 h 3506"/>
              <a:gd name="T18" fmla="*/ 416 w 1224"/>
              <a:gd name="T19" fmla="*/ 638 h 3506"/>
              <a:gd name="T20" fmla="*/ 398 w 1224"/>
              <a:gd name="T21" fmla="*/ 660 h 3506"/>
              <a:gd name="T22" fmla="*/ 246 w 1224"/>
              <a:gd name="T23" fmla="*/ 724 h 3506"/>
              <a:gd name="T24" fmla="*/ 198 w 1224"/>
              <a:gd name="T25" fmla="*/ 800 h 3506"/>
              <a:gd name="T26" fmla="*/ 170 w 1224"/>
              <a:gd name="T27" fmla="*/ 881 h 3506"/>
              <a:gd name="T28" fmla="*/ 94 w 1224"/>
              <a:gd name="T29" fmla="*/ 1121 h 3506"/>
              <a:gd name="T30" fmla="*/ 16 w 1224"/>
              <a:gd name="T31" fmla="*/ 1549 h 3506"/>
              <a:gd name="T32" fmla="*/ 2 w 1224"/>
              <a:gd name="T33" fmla="*/ 1661 h 3506"/>
              <a:gd name="T34" fmla="*/ 82 w 1224"/>
              <a:gd name="T35" fmla="*/ 1715 h 3506"/>
              <a:gd name="T36" fmla="*/ 208 w 1224"/>
              <a:gd name="T37" fmla="*/ 1757 h 3506"/>
              <a:gd name="T38" fmla="*/ 186 w 1224"/>
              <a:gd name="T39" fmla="*/ 1821 h 3506"/>
              <a:gd name="T40" fmla="*/ 282 w 1224"/>
              <a:gd name="T41" fmla="*/ 1997 h 3506"/>
              <a:gd name="T42" fmla="*/ 332 w 1224"/>
              <a:gd name="T43" fmla="*/ 2199 h 3506"/>
              <a:gd name="T44" fmla="*/ 316 w 1224"/>
              <a:gd name="T45" fmla="*/ 2804 h 3506"/>
              <a:gd name="T46" fmla="*/ 258 w 1224"/>
              <a:gd name="T47" fmla="*/ 3228 h 3506"/>
              <a:gd name="T48" fmla="*/ 452 w 1224"/>
              <a:gd name="T49" fmla="*/ 3340 h 3506"/>
              <a:gd name="T50" fmla="*/ 440 w 1224"/>
              <a:gd name="T51" fmla="*/ 3426 h 3506"/>
              <a:gd name="T52" fmla="*/ 490 w 1224"/>
              <a:gd name="T53" fmla="*/ 3490 h 3506"/>
              <a:gd name="T54" fmla="*/ 602 w 1224"/>
              <a:gd name="T55" fmla="*/ 3478 h 3506"/>
              <a:gd name="T56" fmla="*/ 646 w 1224"/>
              <a:gd name="T57" fmla="*/ 3386 h 3506"/>
              <a:gd name="T58" fmla="*/ 686 w 1224"/>
              <a:gd name="T59" fmla="*/ 3462 h 3506"/>
              <a:gd name="T60" fmla="*/ 740 w 1224"/>
              <a:gd name="T61" fmla="*/ 3504 h 3506"/>
              <a:gd name="T62" fmla="*/ 842 w 1224"/>
              <a:gd name="T63" fmla="*/ 3482 h 3506"/>
              <a:gd name="T64" fmla="*/ 890 w 1224"/>
              <a:gd name="T65" fmla="*/ 3406 h 3506"/>
              <a:gd name="T66" fmla="*/ 932 w 1224"/>
              <a:gd name="T67" fmla="*/ 3360 h 3506"/>
              <a:gd name="T68" fmla="*/ 970 w 1224"/>
              <a:gd name="T69" fmla="*/ 2978 h 3506"/>
              <a:gd name="T70" fmla="*/ 966 w 1224"/>
              <a:gd name="T71" fmla="*/ 2688 h 3506"/>
              <a:gd name="T72" fmla="*/ 992 w 1224"/>
              <a:gd name="T73" fmla="*/ 2105 h 3506"/>
              <a:gd name="T74" fmla="*/ 1080 w 1224"/>
              <a:gd name="T75" fmla="*/ 1913 h 3506"/>
              <a:gd name="T76" fmla="*/ 1092 w 1224"/>
              <a:gd name="T77" fmla="*/ 1771 h 3506"/>
              <a:gd name="T78" fmla="*/ 1098 w 1224"/>
              <a:gd name="T79" fmla="*/ 1663 h 3506"/>
              <a:gd name="T80" fmla="*/ 1192 w 1224"/>
              <a:gd name="T81" fmla="*/ 1717 h 3506"/>
              <a:gd name="T82" fmla="*/ 1224 w 1224"/>
              <a:gd name="T83" fmla="*/ 1691 h 3506"/>
              <a:gd name="T84" fmla="*/ 1196 w 1224"/>
              <a:gd name="T85" fmla="*/ 1573 h 3506"/>
              <a:gd name="T86" fmla="*/ 1106 w 1224"/>
              <a:gd name="T87" fmla="*/ 1001 h 3506"/>
              <a:gd name="T88" fmla="*/ 1040 w 1224"/>
              <a:gd name="T89" fmla="*/ 858 h 3506"/>
              <a:gd name="T90" fmla="*/ 996 w 1224"/>
              <a:gd name="T91" fmla="*/ 704 h 3506"/>
              <a:gd name="T92" fmla="*/ 900 w 1224"/>
              <a:gd name="T93" fmla="*/ 638 h 3506"/>
              <a:gd name="T94" fmla="*/ 724 w 1224"/>
              <a:gd name="T95" fmla="*/ 564 h 3506"/>
              <a:gd name="T96" fmla="*/ 726 w 1224"/>
              <a:gd name="T97" fmla="*/ 522 h 3506"/>
              <a:gd name="T98" fmla="*/ 734 w 1224"/>
              <a:gd name="T99" fmla="*/ 536 h 3506"/>
              <a:gd name="T100" fmla="*/ 758 w 1224"/>
              <a:gd name="T101" fmla="*/ 540 h 3506"/>
              <a:gd name="T102" fmla="*/ 772 w 1224"/>
              <a:gd name="T103" fmla="*/ 510 h 3506"/>
              <a:gd name="T104" fmla="*/ 784 w 1224"/>
              <a:gd name="T105" fmla="*/ 498 h 3506"/>
              <a:gd name="T106" fmla="*/ 798 w 1224"/>
              <a:gd name="T107" fmla="*/ 500 h 3506"/>
              <a:gd name="T108" fmla="*/ 834 w 1224"/>
              <a:gd name="T109" fmla="*/ 366 h 3506"/>
              <a:gd name="T110" fmla="*/ 790 w 1224"/>
              <a:gd name="T111" fmla="*/ 102 h 3506"/>
              <a:gd name="T112" fmla="*/ 690 w 1224"/>
              <a:gd name="T113" fmla="*/ 16 h 3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24" h="3506">
                <a:moveTo>
                  <a:pt x="648" y="10"/>
                </a:moveTo>
                <a:lnTo>
                  <a:pt x="648" y="10"/>
                </a:lnTo>
                <a:lnTo>
                  <a:pt x="648" y="8"/>
                </a:lnTo>
                <a:lnTo>
                  <a:pt x="642" y="4"/>
                </a:lnTo>
                <a:lnTo>
                  <a:pt x="634" y="2"/>
                </a:lnTo>
                <a:lnTo>
                  <a:pt x="624" y="0"/>
                </a:lnTo>
                <a:lnTo>
                  <a:pt x="612" y="0"/>
                </a:lnTo>
                <a:lnTo>
                  <a:pt x="594" y="0"/>
                </a:lnTo>
                <a:lnTo>
                  <a:pt x="594" y="0"/>
                </a:lnTo>
                <a:lnTo>
                  <a:pt x="572" y="4"/>
                </a:lnTo>
                <a:lnTo>
                  <a:pt x="548" y="12"/>
                </a:lnTo>
                <a:lnTo>
                  <a:pt x="524" y="26"/>
                </a:lnTo>
                <a:lnTo>
                  <a:pt x="498" y="46"/>
                </a:lnTo>
                <a:lnTo>
                  <a:pt x="486" y="58"/>
                </a:lnTo>
                <a:lnTo>
                  <a:pt x="472" y="70"/>
                </a:lnTo>
                <a:lnTo>
                  <a:pt x="460" y="86"/>
                </a:lnTo>
                <a:lnTo>
                  <a:pt x="450" y="102"/>
                </a:lnTo>
                <a:lnTo>
                  <a:pt x="438" y="120"/>
                </a:lnTo>
                <a:lnTo>
                  <a:pt x="430" y="138"/>
                </a:lnTo>
                <a:lnTo>
                  <a:pt x="420" y="160"/>
                </a:lnTo>
                <a:lnTo>
                  <a:pt x="412" y="182"/>
                </a:lnTo>
                <a:lnTo>
                  <a:pt x="412" y="182"/>
                </a:lnTo>
                <a:lnTo>
                  <a:pt x="402" y="226"/>
                </a:lnTo>
                <a:lnTo>
                  <a:pt x="394" y="270"/>
                </a:lnTo>
                <a:lnTo>
                  <a:pt x="392" y="310"/>
                </a:lnTo>
                <a:lnTo>
                  <a:pt x="392" y="344"/>
                </a:lnTo>
                <a:lnTo>
                  <a:pt x="394" y="376"/>
                </a:lnTo>
                <a:lnTo>
                  <a:pt x="398" y="402"/>
                </a:lnTo>
                <a:lnTo>
                  <a:pt x="402" y="424"/>
                </a:lnTo>
                <a:lnTo>
                  <a:pt x="406" y="438"/>
                </a:lnTo>
                <a:lnTo>
                  <a:pt x="406" y="438"/>
                </a:lnTo>
                <a:lnTo>
                  <a:pt x="414" y="464"/>
                </a:lnTo>
                <a:lnTo>
                  <a:pt x="420" y="488"/>
                </a:lnTo>
                <a:lnTo>
                  <a:pt x="422" y="510"/>
                </a:lnTo>
                <a:lnTo>
                  <a:pt x="420" y="524"/>
                </a:lnTo>
                <a:lnTo>
                  <a:pt x="420" y="524"/>
                </a:lnTo>
                <a:lnTo>
                  <a:pt x="420" y="526"/>
                </a:lnTo>
                <a:lnTo>
                  <a:pt x="422" y="526"/>
                </a:lnTo>
                <a:lnTo>
                  <a:pt x="430" y="518"/>
                </a:lnTo>
                <a:lnTo>
                  <a:pt x="440" y="502"/>
                </a:lnTo>
                <a:lnTo>
                  <a:pt x="440" y="502"/>
                </a:lnTo>
                <a:lnTo>
                  <a:pt x="442" y="512"/>
                </a:lnTo>
                <a:lnTo>
                  <a:pt x="444" y="520"/>
                </a:lnTo>
                <a:lnTo>
                  <a:pt x="446" y="522"/>
                </a:lnTo>
                <a:lnTo>
                  <a:pt x="448" y="522"/>
                </a:lnTo>
                <a:lnTo>
                  <a:pt x="448" y="522"/>
                </a:lnTo>
                <a:lnTo>
                  <a:pt x="452" y="520"/>
                </a:lnTo>
                <a:lnTo>
                  <a:pt x="456" y="514"/>
                </a:lnTo>
                <a:lnTo>
                  <a:pt x="460" y="508"/>
                </a:lnTo>
                <a:lnTo>
                  <a:pt x="460" y="508"/>
                </a:lnTo>
                <a:lnTo>
                  <a:pt x="462" y="528"/>
                </a:lnTo>
                <a:lnTo>
                  <a:pt x="466" y="542"/>
                </a:lnTo>
                <a:lnTo>
                  <a:pt x="466" y="544"/>
                </a:lnTo>
                <a:lnTo>
                  <a:pt x="468" y="544"/>
                </a:lnTo>
                <a:lnTo>
                  <a:pt x="468" y="544"/>
                </a:lnTo>
                <a:lnTo>
                  <a:pt x="474" y="536"/>
                </a:lnTo>
                <a:lnTo>
                  <a:pt x="476" y="526"/>
                </a:lnTo>
                <a:lnTo>
                  <a:pt x="480" y="518"/>
                </a:lnTo>
                <a:lnTo>
                  <a:pt x="482" y="516"/>
                </a:lnTo>
                <a:lnTo>
                  <a:pt x="482" y="516"/>
                </a:lnTo>
                <a:lnTo>
                  <a:pt x="486" y="538"/>
                </a:lnTo>
                <a:lnTo>
                  <a:pt x="488" y="550"/>
                </a:lnTo>
                <a:lnTo>
                  <a:pt x="490" y="554"/>
                </a:lnTo>
                <a:lnTo>
                  <a:pt x="492" y="554"/>
                </a:lnTo>
                <a:lnTo>
                  <a:pt x="492" y="554"/>
                </a:lnTo>
                <a:lnTo>
                  <a:pt x="502" y="546"/>
                </a:lnTo>
                <a:lnTo>
                  <a:pt x="504" y="574"/>
                </a:lnTo>
                <a:lnTo>
                  <a:pt x="490" y="572"/>
                </a:lnTo>
                <a:lnTo>
                  <a:pt x="478" y="586"/>
                </a:lnTo>
                <a:lnTo>
                  <a:pt x="478" y="586"/>
                </a:lnTo>
                <a:lnTo>
                  <a:pt x="476" y="584"/>
                </a:lnTo>
                <a:lnTo>
                  <a:pt x="472" y="582"/>
                </a:lnTo>
                <a:lnTo>
                  <a:pt x="468" y="582"/>
                </a:lnTo>
                <a:lnTo>
                  <a:pt x="468" y="582"/>
                </a:lnTo>
                <a:lnTo>
                  <a:pt x="462" y="590"/>
                </a:lnTo>
                <a:lnTo>
                  <a:pt x="450" y="604"/>
                </a:lnTo>
                <a:lnTo>
                  <a:pt x="430" y="626"/>
                </a:lnTo>
                <a:lnTo>
                  <a:pt x="430" y="626"/>
                </a:lnTo>
                <a:lnTo>
                  <a:pt x="420" y="634"/>
                </a:lnTo>
                <a:lnTo>
                  <a:pt x="416" y="638"/>
                </a:lnTo>
                <a:lnTo>
                  <a:pt x="414" y="642"/>
                </a:lnTo>
                <a:lnTo>
                  <a:pt x="414" y="642"/>
                </a:lnTo>
                <a:lnTo>
                  <a:pt x="416" y="644"/>
                </a:lnTo>
                <a:lnTo>
                  <a:pt x="418" y="646"/>
                </a:lnTo>
                <a:lnTo>
                  <a:pt x="416" y="648"/>
                </a:lnTo>
                <a:lnTo>
                  <a:pt x="410" y="652"/>
                </a:lnTo>
                <a:lnTo>
                  <a:pt x="410" y="652"/>
                </a:lnTo>
                <a:lnTo>
                  <a:pt x="398" y="660"/>
                </a:lnTo>
                <a:lnTo>
                  <a:pt x="382" y="670"/>
                </a:lnTo>
                <a:lnTo>
                  <a:pt x="364" y="680"/>
                </a:lnTo>
                <a:lnTo>
                  <a:pt x="340" y="688"/>
                </a:lnTo>
                <a:lnTo>
                  <a:pt x="340" y="688"/>
                </a:lnTo>
                <a:lnTo>
                  <a:pt x="312" y="696"/>
                </a:lnTo>
                <a:lnTo>
                  <a:pt x="280" y="706"/>
                </a:lnTo>
                <a:lnTo>
                  <a:pt x="254" y="718"/>
                </a:lnTo>
                <a:lnTo>
                  <a:pt x="246" y="724"/>
                </a:lnTo>
                <a:lnTo>
                  <a:pt x="240" y="730"/>
                </a:lnTo>
                <a:lnTo>
                  <a:pt x="240" y="730"/>
                </a:lnTo>
                <a:lnTo>
                  <a:pt x="238" y="736"/>
                </a:lnTo>
                <a:lnTo>
                  <a:pt x="232" y="744"/>
                </a:lnTo>
                <a:lnTo>
                  <a:pt x="216" y="764"/>
                </a:lnTo>
                <a:lnTo>
                  <a:pt x="210" y="774"/>
                </a:lnTo>
                <a:lnTo>
                  <a:pt x="202" y="786"/>
                </a:lnTo>
                <a:lnTo>
                  <a:pt x="198" y="800"/>
                </a:lnTo>
                <a:lnTo>
                  <a:pt x="194" y="812"/>
                </a:lnTo>
                <a:lnTo>
                  <a:pt x="194" y="812"/>
                </a:lnTo>
                <a:lnTo>
                  <a:pt x="192" y="832"/>
                </a:lnTo>
                <a:lnTo>
                  <a:pt x="192" y="844"/>
                </a:lnTo>
                <a:lnTo>
                  <a:pt x="186" y="852"/>
                </a:lnTo>
                <a:lnTo>
                  <a:pt x="178" y="866"/>
                </a:lnTo>
                <a:lnTo>
                  <a:pt x="178" y="866"/>
                </a:lnTo>
                <a:lnTo>
                  <a:pt x="170" y="881"/>
                </a:lnTo>
                <a:lnTo>
                  <a:pt x="160" y="903"/>
                </a:lnTo>
                <a:lnTo>
                  <a:pt x="134" y="961"/>
                </a:lnTo>
                <a:lnTo>
                  <a:pt x="122" y="995"/>
                </a:lnTo>
                <a:lnTo>
                  <a:pt x="112" y="1027"/>
                </a:lnTo>
                <a:lnTo>
                  <a:pt x="104" y="1059"/>
                </a:lnTo>
                <a:lnTo>
                  <a:pt x="100" y="1087"/>
                </a:lnTo>
                <a:lnTo>
                  <a:pt x="100" y="1087"/>
                </a:lnTo>
                <a:lnTo>
                  <a:pt x="94" y="1121"/>
                </a:lnTo>
                <a:lnTo>
                  <a:pt x="86" y="1171"/>
                </a:lnTo>
                <a:lnTo>
                  <a:pt x="62" y="1289"/>
                </a:lnTo>
                <a:lnTo>
                  <a:pt x="38" y="1401"/>
                </a:lnTo>
                <a:lnTo>
                  <a:pt x="30" y="1441"/>
                </a:lnTo>
                <a:lnTo>
                  <a:pt x="28" y="1463"/>
                </a:lnTo>
                <a:lnTo>
                  <a:pt x="28" y="1463"/>
                </a:lnTo>
                <a:lnTo>
                  <a:pt x="24" y="1497"/>
                </a:lnTo>
                <a:lnTo>
                  <a:pt x="16" y="1549"/>
                </a:lnTo>
                <a:lnTo>
                  <a:pt x="8" y="1599"/>
                </a:lnTo>
                <a:lnTo>
                  <a:pt x="4" y="1629"/>
                </a:lnTo>
                <a:lnTo>
                  <a:pt x="4" y="1629"/>
                </a:lnTo>
                <a:lnTo>
                  <a:pt x="4" y="1637"/>
                </a:lnTo>
                <a:lnTo>
                  <a:pt x="2" y="1643"/>
                </a:lnTo>
                <a:lnTo>
                  <a:pt x="0" y="1649"/>
                </a:lnTo>
                <a:lnTo>
                  <a:pt x="0" y="1655"/>
                </a:lnTo>
                <a:lnTo>
                  <a:pt x="2" y="1661"/>
                </a:lnTo>
                <a:lnTo>
                  <a:pt x="8" y="1669"/>
                </a:lnTo>
                <a:lnTo>
                  <a:pt x="18" y="1677"/>
                </a:lnTo>
                <a:lnTo>
                  <a:pt x="32" y="1687"/>
                </a:lnTo>
                <a:lnTo>
                  <a:pt x="32" y="1687"/>
                </a:lnTo>
                <a:lnTo>
                  <a:pt x="58" y="1703"/>
                </a:lnTo>
                <a:lnTo>
                  <a:pt x="70" y="1713"/>
                </a:lnTo>
                <a:lnTo>
                  <a:pt x="74" y="1715"/>
                </a:lnTo>
                <a:lnTo>
                  <a:pt x="82" y="1715"/>
                </a:lnTo>
                <a:lnTo>
                  <a:pt x="108" y="1717"/>
                </a:lnTo>
                <a:lnTo>
                  <a:pt x="108" y="1717"/>
                </a:lnTo>
                <a:lnTo>
                  <a:pt x="148" y="1715"/>
                </a:lnTo>
                <a:lnTo>
                  <a:pt x="180" y="1713"/>
                </a:lnTo>
                <a:lnTo>
                  <a:pt x="214" y="1709"/>
                </a:lnTo>
                <a:lnTo>
                  <a:pt x="214" y="1709"/>
                </a:lnTo>
                <a:lnTo>
                  <a:pt x="210" y="1735"/>
                </a:lnTo>
                <a:lnTo>
                  <a:pt x="208" y="1757"/>
                </a:lnTo>
                <a:lnTo>
                  <a:pt x="206" y="1777"/>
                </a:lnTo>
                <a:lnTo>
                  <a:pt x="206" y="1777"/>
                </a:lnTo>
                <a:lnTo>
                  <a:pt x="204" y="1783"/>
                </a:lnTo>
                <a:lnTo>
                  <a:pt x="202" y="1787"/>
                </a:lnTo>
                <a:lnTo>
                  <a:pt x="192" y="1797"/>
                </a:lnTo>
                <a:lnTo>
                  <a:pt x="188" y="1803"/>
                </a:lnTo>
                <a:lnTo>
                  <a:pt x="186" y="1811"/>
                </a:lnTo>
                <a:lnTo>
                  <a:pt x="186" y="1821"/>
                </a:lnTo>
                <a:lnTo>
                  <a:pt x="188" y="1835"/>
                </a:lnTo>
                <a:lnTo>
                  <a:pt x="188" y="1835"/>
                </a:lnTo>
                <a:lnTo>
                  <a:pt x="202" y="1867"/>
                </a:lnTo>
                <a:lnTo>
                  <a:pt x="218" y="1899"/>
                </a:lnTo>
                <a:lnTo>
                  <a:pt x="218" y="1899"/>
                </a:lnTo>
                <a:lnTo>
                  <a:pt x="240" y="1935"/>
                </a:lnTo>
                <a:lnTo>
                  <a:pt x="268" y="1977"/>
                </a:lnTo>
                <a:lnTo>
                  <a:pt x="282" y="1997"/>
                </a:lnTo>
                <a:lnTo>
                  <a:pt x="294" y="2017"/>
                </a:lnTo>
                <a:lnTo>
                  <a:pt x="302" y="2037"/>
                </a:lnTo>
                <a:lnTo>
                  <a:pt x="304" y="2053"/>
                </a:lnTo>
                <a:lnTo>
                  <a:pt x="304" y="2053"/>
                </a:lnTo>
                <a:lnTo>
                  <a:pt x="310" y="2087"/>
                </a:lnTo>
                <a:lnTo>
                  <a:pt x="318" y="2129"/>
                </a:lnTo>
                <a:lnTo>
                  <a:pt x="326" y="2169"/>
                </a:lnTo>
                <a:lnTo>
                  <a:pt x="332" y="2199"/>
                </a:lnTo>
                <a:lnTo>
                  <a:pt x="332" y="2199"/>
                </a:lnTo>
                <a:lnTo>
                  <a:pt x="334" y="2225"/>
                </a:lnTo>
                <a:lnTo>
                  <a:pt x="334" y="2277"/>
                </a:lnTo>
                <a:lnTo>
                  <a:pt x="334" y="2423"/>
                </a:lnTo>
                <a:lnTo>
                  <a:pt x="330" y="2581"/>
                </a:lnTo>
                <a:lnTo>
                  <a:pt x="326" y="2690"/>
                </a:lnTo>
                <a:lnTo>
                  <a:pt x="326" y="2690"/>
                </a:lnTo>
                <a:lnTo>
                  <a:pt x="316" y="2804"/>
                </a:lnTo>
                <a:lnTo>
                  <a:pt x="296" y="2972"/>
                </a:lnTo>
                <a:lnTo>
                  <a:pt x="266" y="3206"/>
                </a:lnTo>
                <a:lnTo>
                  <a:pt x="266" y="3206"/>
                </a:lnTo>
                <a:lnTo>
                  <a:pt x="264" y="3214"/>
                </a:lnTo>
                <a:lnTo>
                  <a:pt x="260" y="3220"/>
                </a:lnTo>
                <a:lnTo>
                  <a:pt x="256" y="3224"/>
                </a:lnTo>
                <a:lnTo>
                  <a:pt x="256" y="3226"/>
                </a:lnTo>
                <a:lnTo>
                  <a:pt x="258" y="3228"/>
                </a:lnTo>
                <a:lnTo>
                  <a:pt x="276" y="3236"/>
                </a:lnTo>
                <a:lnTo>
                  <a:pt x="276" y="3236"/>
                </a:lnTo>
                <a:lnTo>
                  <a:pt x="422" y="3300"/>
                </a:lnTo>
                <a:lnTo>
                  <a:pt x="422" y="3300"/>
                </a:lnTo>
                <a:lnTo>
                  <a:pt x="456" y="3318"/>
                </a:lnTo>
                <a:lnTo>
                  <a:pt x="462" y="3324"/>
                </a:lnTo>
                <a:lnTo>
                  <a:pt x="462" y="3324"/>
                </a:lnTo>
                <a:lnTo>
                  <a:pt x="452" y="3340"/>
                </a:lnTo>
                <a:lnTo>
                  <a:pt x="444" y="3354"/>
                </a:lnTo>
                <a:lnTo>
                  <a:pt x="436" y="3368"/>
                </a:lnTo>
                <a:lnTo>
                  <a:pt x="436" y="3368"/>
                </a:lnTo>
                <a:lnTo>
                  <a:pt x="434" y="3378"/>
                </a:lnTo>
                <a:lnTo>
                  <a:pt x="436" y="3388"/>
                </a:lnTo>
                <a:lnTo>
                  <a:pt x="438" y="3398"/>
                </a:lnTo>
                <a:lnTo>
                  <a:pt x="438" y="3398"/>
                </a:lnTo>
                <a:lnTo>
                  <a:pt x="440" y="3426"/>
                </a:lnTo>
                <a:lnTo>
                  <a:pt x="442" y="3444"/>
                </a:lnTo>
                <a:lnTo>
                  <a:pt x="446" y="3454"/>
                </a:lnTo>
                <a:lnTo>
                  <a:pt x="446" y="3454"/>
                </a:lnTo>
                <a:lnTo>
                  <a:pt x="452" y="3464"/>
                </a:lnTo>
                <a:lnTo>
                  <a:pt x="458" y="3470"/>
                </a:lnTo>
                <a:lnTo>
                  <a:pt x="466" y="3478"/>
                </a:lnTo>
                <a:lnTo>
                  <a:pt x="476" y="3484"/>
                </a:lnTo>
                <a:lnTo>
                  <a:pt x="490" y="3490"/>
                </a:lnTo>
                <a:lnTo>
                  <a:pt x="506" y="3496"/>
                </a:lnTo>
                <a:lnTo>
                  <a:pt x="526" y="3496"/>
                </a:lnTo>
                <a:lnTo>
                  <a:pt x="526" y="3496"/>
                </a:lnTo>
                <a:lnTo>
                  <a:pt x="546" y="3496"/>
                </a:lnTo>
                <a:lnTo>
                  <a:pt x="564" y="3492"/>
                </a:lnTo>
                <a:lnTo>
                  <a:pt x="580" y="3488"/>
                </a:lnTo>
                <a:lnTo>
                  <a:pt x="592" y="3484"/>
                </a:lnTo>
                <a:lnTo>
                  <a:pt x="602" y="3478"/>
                </a:lnTo>
                <a:lnTo>
                  <a:pt x="610" y="3472"/>
                </a:lnTo>
                <a:lnTo>
                  <a:pt x="614" y="3466"/>
                </a:lnTo>
                <a:lnTo>
                  <a:pt x="616" y="3462"/>
                </a:lnTo>
                <a:lnTo>
                  <a:pt x="616" y="3462"/>
                </a:lnTo>
                <a:lnTo>
                  <a:pt x="628" y="3430"/>
                </a:lnTo>
                <a:lnTo>
                  <a:pt x="638" y="3406"/>
                </a:lnTo>
                <a:lnTo>
                  <a:pt x="638" y="3406"/>
                </a:lnTo>
                <a:lnTo>
                  <a:pt x="646" y="3386"/>
                </a:lnTo>
                <a:lnTo>
                  <a:pt x="646" y="3386"/>
                </a:lnTo>
                <a:lnTo>
                  <a:pt x="658" y="3364"/>
                </a:lnTo>
                <a:lnTo>
                  <a:pt x="658" y="3364"/>
                </a:lnTo>
                <a:lnTo>
                  <a:pt x="678" y="3366"/>
                </a:lnTo>
                <a:lnTo>
                  <a:pt x="678" y="3366"/>
                </a:lnTo>
                <a:lnTo>
                  <a:pt x="682" y="3446"/>
                </a:lnTo>
                <a:lnTo>
                  <a:pt x="682" y="3446"/>
                </a:lnTo>
                <a:lnTo>
                  <a:pt x="686" y="3462"/>
                </a:lnTo>
                <a:lnTo>
                  <a:pt x="690" y="3474"/>
                </a:lnTo>
                <a:lnTo>
                  <a:pt x="694" y="3478"/>
                </a:lnTo>
                <a:lnTo>
                  <a:pt x="698" y="3484"/>
                </a:lnTo>
                <a:lnTo>
                  <a:pt x="698" y="3484"/>
                </a:lnTo>
                <a:lnTo>
                  <a:pt x="708" y="3492"/>
                </a:lnTo>
                <a:lnTo>
                  <a:pt x="720" y="3498"/>
                </a:lnTo>
                <a:lnTo>
                  <a:pt x="730" y="3502"/>
                </a:lnTo>
                <a:lnTo>
                  <a:pt x="740" y="3504"/>
                </a:lnTo>
                <a:lnTo>
                  <a:pt x="754" y="3506"/>
                </a:lnTo>
                <a:lnTo>
                  <a:pt x="772" y="3506"/>
                </a:lnTo>
                <a:lnTo>
                  <a:pt x="772" y="3506"/>
                </a:lnTo>
                <a:lnTo>
                  <a:pt x="790" y="3504"/>
                </a:lnTo>
                <a:lnTo>
                  <a:pt x="806" y="3502"/>
                </a:lnTo>
                <a:lnTo>
                  <a:pt x="820" y="3496"/>
                </a:lnTo>
                <a:lnTo>
                  <a:pt x="832" y="3490"/>
                </a:lnTo>
                <a:lnTo>
                  <a:pt x="842" y="3482"/>
                </a:lnTo>
                <a:lnTo>
                  <a:pt x="850" y="3476"/>
                </a:lnTo>
                <a:lnTo>
                  <a:pt x="862" y="3458"/>
                </a:lnTo>
                <a:lnTo>
                  <a:pt x="862" y="3458"/>
                </a:lnTo>
                <a:lnTo>
                  <a:pt x="880" y="3434"/>
                </a:lnTo>
                <a:lnTo>
                  <a:pt x="886" y="3426"/>
                </a:lnTo>
                <a:lnTo>
                  <a:pt x="888" y="3418"/>
                </a:lnTo>
                <a:lnTo>
                  <a:pt x="888" y="3418"/>
                </a:lnTo>
                <a:lnTo>
                  <a:pt x="890" y="3406"/>
                </a:lnTo>
                <a:lnTo>
                  <a:pt x="892" y="3398"/>
                </a:lnTo>
                <a:lnTo>
                  <a:pt x="892" y="3398"/>
                </a:lnTo>
                <a:lnTo>
                  <a:pt x="894" y="3368"/>
                </a:lnTo>
                <a:lnTo>
                  <a:pt x="894" y="3368"/>
                </a:lnTo>
                <a:lnTo>
                  <a:pt x="910" y="3364"/>
                </a:lnTo>
                <a:lnTo>
                  <a:pt x="924" y="3362"/>
                </a:lnTo>
                <a:lnTo>
                  <a:pt x="932" y="3360"/>
                </a:lnTo>
                <a:lnTo>
                  <a:pt x="932" y="3360"/>
                </a:lnTo>
                <a:lnTo>
                  <a:pt x="938" y="3356"/>
                </a:lnTo>
                <a:lnTo>
                  <a:pt x="948" y="3354"/>
                </a:lnTo>
                <a:lnTo>
                  <a:pt x="958" y="3352"/>
                </a:lnTo>
                <a:lnTo>
                  <a:pt x="958" y="3352"/>
                </a:lnTo>
                <a:lnTo>
                  <a:pt x="966" y="3174"/>
                </a:lnTo>
                <a:lnTo>
                  <a:pt x="970" y="3046"/>
                </a:lnTo>
                <a:lnTo>
                  <a:pt x="972" y="3000"/>
                </a:lnTo>
                <a:lnTo>
                  <a:pt x="970" y="2978"/>
                </a:lnTo>
                <a:lnTo>
                  <a:pt x="970" y="2978"/>
                </a:lnTo>
                <a:lnTo>
                  <a:pt x="968" y="2960"/>
                </a:lnTo>
                <a:lnTo>
                  <a:pt x="966" y="2928"/>
                </a:lnTo>
                <a:lnTo>
                  <a:pt x="964" y="2844"/>
                </a:lnTo>
                <a:lnTo>
                  <a:pt x="962" y="2752"/>
                </a:lnTo>
                <a:lnTo>
                  <a:pt x="964" y="2714"/>
                </a:lnTo>
                <a:lnTo>
                  <a:pt x="966" y="2688"/>
                </a:lnTo>
                <a:lnTo>
                  <a:pt x="966" y="2688"/>
                </a:lnTo>
                <a:lnTo>
                  <a:pt x="970" y="2652"/>
                </a:lnTo>
                <a:lnTo>
                  <a:pt x="974" y="2591"/>
                </a:lnTo>
                <a:lnTo>
                  <a:pt x="980" y="2427"/>
                </a:lnTo>
                <a:lnTo>
                  <a:pt x="986" y="2263"/>
                </a:lnTo>
                <a:lnTo>
                  <a:pt x="990" y="2169"/>
                </a:lnTo>
                <a:lnTo>
                  <a:pt x="990" y="2169"/>
                </a:lnTo>
                <a:lnTo>
                  <a:pt x="992" y="2133"/>
                </a:lnTo>
                <a:lnTo>
                  <a:pt x="992" y="2105"/>
                </a:lnTo>
                <a:lnTo>
                  <a:pt x="990" y="2085"/>
                </a:lnTo>
                <a:lnTo>
                  <a:pt x="988" y="2079"/>
                </a:lnTo>
                <a:lnTo>
                  <a:pt x="988" y="2079"/>
                </a:lnTo>
                <a:lnTo>
                  <a:pt x="998" y="2061"/>
                </a:lnTo>
                <a:lnTo>
                  <a:pt x="1024" y="2019"/>
                </a:lnTo>
                <a:lnTo>
                  <a:pt x="1056" y="1967"/>
                </a:lnTo>
                <a:lnTo>
                  <a:pt x="1068" y="1939"/>
                </a:lnTo>
                <a:lnTo>
                  <a:pt x="1080" y="1913"/>
                </a:lnTo>
                <a:lnTo>
                  <a:pt x="1080" y="1913"/>
                </a:lnTo>
                <a:lnTo>
                  <a:pt x="1092" y="1871"/>
                </a:lnTo>
                <a:lnTo>
                  <a:pt x="1098" y="1839"/>
                </a:lnTo>
                <a:lnTo>
                  <a:pt x="1100" y="1813"/>
                </a:lnTo>
                <a:lnTo>
                  <a:pt x="1098" y="1795"/>
                </a:lnTo>
                <a:lnTo>
                  <a:pt x="1098" y="1795"/>
                </a:lnTo>
                <a:lnTo>
                  <a:pt x="1096" y="1781"/>
                </a:lnTo>
                <a:lnTo>
                  <a:pt x="1092" y="1771"/>
                </a:lnTo>
                <a:lnTo>
                  <a:pt x="1090" y="1759"/>
                </a:lnTo>
                <a:lnTo>
                  <a:pt x="1090" y="1745"/>
                </a:lnTo>
                <a:lnTo>
                  <a:pt x="1090" y="1745"/>
                </a:lnTo>
                <a:lnTo>
                  <a:pt x="1090" y="1719"/>
                </a:lnTo>
                <a:lnTo>
                  <a:pt x="1094" y="1693"/>
                </a:lnTo>
                <a:lnTo>
                  <a:pt x="1098" y="1661"/>
                </a:lnTo>
                <a:lnTo>
                  <a:pt x="1098" y="1661"/>
                </a:lnTo>
                <a:lnTo>
                  <a:pt x="1098" y="1663"/>
                </a:lnTo>
                <a:lnTo>
                  <a:pt x="1106" y="1673"/>
                </a:lnTo>
                <a:lnTo>
                  <a:pt x="1112" y="1679"/>
                </a:lnTo>
                <a:lnTo>
                  <a:pt x="1124" y="1685"/>
                </a:lnTo>
                <a:lnTo>
                  <a:pt x="1138" y="1693"/>
                </a:lnTo>
                <a:lnTo>
                  <a:pt x="1158" y="1701"/>
                </a:lnTo>
                <a:lnTo>
                  <a:pt x="1158" y="1701"/>
                </a:lnTo>
                <a:lnTo>
                  <a:pt x="1176" y="1709"/>
                </a:lnTo>
                <a:lnTo>
                  <a:pt x="1192" y="1717"/>
                </a:lnTo>
                <a:lnTo>
                  <a:pt x="1204" y="1723"/>
                </a:lnTo>
                <a:lnTo>
                  <a:pt x="1214" y="1727"/>
                </a:lnTo>
                <a:lnTo>
                  <a:pt x="1216" y="1727"/>
                </a:lnTo>
                <a:lnTo>
                  <a:pt x="1220" y="1727"/>
                </a:lnTo>
                <a:lnTo>
                  <a:pt x="1222" y="1725"/>
                </a:lnTo>
                <a:lnTo>
                  <a:pt x="1222" y="1721"/>
                </a:lnTo>
                <a:lnTo>
                  <a:pt x="1224" y="1709"/>
                </a:lnTo>
                <a:lnTo>
                  <a:pt x="1224" y="1691"/>
                </a:lnTo>
                <a:lnTo>
                  <a:pt x="1224" y="1691"/>
                </a:lnTo>
                <a:lnTo>
                  <a:pt x="1222" y="1667"/>
                </a:lnTo>
                <a:lnTo>
                  <a:pt x="1218" y="1647"/>
                </a:lnTo>
                <a:lnTo>
                  <a:pt x="1214" y="1629"/>
                </a:lnTo>
                <a:lnTo>
                  <a:pt x="1210" y="1613"/>
                </a:lnTo>
                <a:lnTo>
                  <a:pt x="1202" y="1589"/>
                </a:lnTo>
                <a:lnTo>
                  <a:pt x="1196" y="1573"/>
                </a:lnTo>
                <a:lnTo>
                  <a:pt x="1196" y="1573"/>
                </a:lnTo>
                <a:lnTo>
                  <a:pt x="1188" y="1529"/>
                </a:lnTo>
                <a:lnTo>
                  <a:pt x="1174" y="1441"/>
                </a:lnTo>
                <a:lnTo>
                  <a:pt x="1146" y="1275"/>
                </a:lnTo>
                <a:lnTo>
                  <a:pt x="1146" y="1275"/>
                </a:lnTo>
                <a:lnTo>
                  <a:pt x="1136" y="1205"/>
                </a:lnTo>
                <a:lnTo>
                  <a:pt x="1124" y="1113"/>
                </a:lnTo>
                <a:lnTo>
                  <a:pt x="1110" y="1029"/>
                </a:lnTo>
                <a:lnTo>
                  <a:pt x="1106" y="1001"/>
                </a:lnTo>
                <a:lnTo>
                  <a:pt x="1100" y="985"/>
                </a:lnTo>
                <a:lnTo>
                  <a:pt x="1100" y="985"/>
                </a:lnTo>
                <a:lnTo>
                  <a:pt x="1092" y="965"/>
                </a:lnTo>
                <a:lnTo>
                  <a:pt x="1078" y="941"/>
                </a:lnTo>
                <a:lnTo>
                  <a:pt x="1064" y="915"/>
                </a:lnTo>
                <a:lnTo>
                  <a:pt x="1052" y="887"/>
                </a:lnTo>
                <a:lnTo>
                  <a:pt x="1052" y="887"/>
                </a:lnTo>
                <a:lnTo>
                  <a:pt x="1040" y="858"/>
                </a:lnTo>
                <a:lnTo>
                  <a:pt x="1026" y="828"/>
                </a:lnTo>
                <a:lnTo>
                  <a:pt x="1012" y="794"/>
                </a:lnTo>
                <a:lnTo>
                  <a:pt x="1002" y="762"/>
                </a:lnTo>
                <a:lnTo>
                  <a:pt x="1002" y="762"/>
                </a:lnTo>
                <a:lnTo>
                  <a:pt x="998" y="746"/>
                </a:lnTo>
                <a:lnTo>
                  <a:pt x="998" y="734"/>
                </a:lnTo>
                <a:lnTo>
                  <a:pt x="998" y="712"/>
                </a:lnTo>
                <a:lnTo>
                  <a:pt x="996" y="704"/>
                </a:lnTo>
                <a:lnTo>
                  <a:pt x="992" y="694"/>
                </a:lnTo>
                <a:lnTo>
                  <a:pt x="986" y="686"/>
                </a:lnTo>
                <a:lnTo>
                  <a:pt x="974" y="676"/>
                </a:lnTo>
                <a:lnTo>
                  <a:pt x="974" y="676"/>
                </a:lnTo>
                <a:lnTo>
                  <a:pt x="948" y="658"/>
                </a:lnTo>
                <a:lnTo>
                  <a:pt x="930" y="646"/>
                </a:lnTo>
                <a:lnTo>
                  <a:pt x="914" y="640"/>
                </a:lnTo>
                <a:lnTo>
                  <a:pt x="900" y="638"/>
                </a:lnTo>
                <a:lnTo>
                  <a:pt x="900" y="638"/>
                </a:lnTo>
                <a:lnTo>
                  <a:pt x="868" y="640"/>
                </a:lnTo>
                <a:lnTo>
                  <a:pt x="854" y="640"/>
                </a:lnTo>
                <a:lnTo>
                  <a:pt x="826" y="624"/>
                </a:lnTo>
                <a:lnTo>
                  <a:pt x="802" y="614"/>
                </a:lnTo>
                <a:lnTo>
                  <a:pt x="768" y="586"/>
                </a:lnTo>
                <a:lnTo>
                  <a:pt x="728" y="558"/>
                </a:lnTo>
                <a:lnTo>
                  <a:pt x="724" y="564"/>
                </a:lnTo>
                <a:lnTo>
                  <a:pt x="716" y="560"/>
                </a:lnTo>
                <a:lnTo>
                  <a:pt x="710" y="562"/>
                </a:lnTo>
                <a:lnTo>
                  <a:pt x="710" y="562"/>
                </a:lnTo>
                <a:lnTo>
                  <a:pt x="712" y="542"/>
                </a:lnTo>
                <a:lnTo>
                  <a:pt x="712" y="542"/>
                </a:lnTo>
                <a:lnTo>
                  <a:pt x="714" y="536"/>
                </a:lnTo>
                <a:lnTo>
                  <a:pt x="720" y="528"/>
                </a:lnTo>
                <a:lnTo>
                  <a:pt x="726" y="522"/>
                </a:lnTo>
                <a:lnTo>
                  <a:pt x="726" y="522"/>
                </a:lnTo>
                <a:lnTo>
                  <a:pt x="724" y="536"/>
                </a:lnTo>
                <a:lnTo>
                  <a:pt x="724" y="542"/>
                </a:lnTo>
                <a:lnTo>
                  <a:pt x="726" y="544"/>
                </a:lnTo>
                <a:lnTo>
                  <a:pt x="728" y="544"/>
                </a:lnTo>
                <a:lnTo>
                  <a:pt x="728" y="544"/>
                </a:lnTo>
                <a:lnTo>
                  <a:pt x="732" y="540"/>
                </a:lnTo>
                <a:lnTo>
                  <a:pt x="734" y="536"/>
                </a:lnTo>
                <a:lnTo>
                  <a:pt x="736" y="534"/>
                </a:lnTo>
                <a:lnTo>
                  <a:pt x="740" y="538"/>
                </a:lnTo>
                <a:lnTo>
                  <a:pt x="740" y="538"/>
                </a:lnTo>
                <a:lnTo>
                  <a:pt x="746" y="544"/>
                </a:lnTo>
                <a:lnTo>
                  <a:pt x="748" y="546"/>
                </a:lnTo>
                <a:lnTo>
                  <a:pt x="752" y="546"/>
                </a:lnTo>
                <a:lnTo>
                  <a:pt x="756" y="544"/>
                </a:lnTo>
                <a:lnTo>
                  <a:pt x="758" y="540"/>
                </a:lnTo>
                <a:lnTo>
                  <a:pt x="760" y="532"/>
                </a:lnTo>
                <a:lnTo>
                  <a:pt x="762" y="522"/>
                </a:lnTo>
                <a:lnTo>
                  <a:pt x="762" y="522"/>
                </a:lnTo>
                <a:lnTo>
                  <a:pt x="764" y="504"/>
                </a:lnTo>
                <a:lnTo>
                  <a:pt x="764" y="502"/>
                </a:lnTo>
                <a:lnTo>
                  <a:pt x="766" y="500"/>
                </a:lnTo>
                <a:lnTo>
                  <a:pt x="770" y="504"/>
                </a:lnTo>
                <a:lnTo>
                  <a:pt x="772" y="510"/>
                </a:lnTo>
                <a:lnTo>
                  <a:pt x="772" y="510"/>
                </a:lnTo>
                <a:lnTo>
                  <a:pt x="772" y="512"/>
                </a:lnTo>
                <a:lnTo>
                  <a:pt x="774" y="510"/>
                </a:lnTo>
                <a:lnTo>
                  <a:pt x="778" y="506"/>
                </a:lnTo>
                <a:lnTo>
                  <a:pt x="780" y="500"/>
                </a:lnTo>
                <a:lnTo>
                  <a:pt x="784" y="498"/>
                </a:lnTo>
                <a:lnTo>
                  <a:pt x="784" y="498"/>
                </a:lnTo>
                <a:lnTo>
                  <a:pt x="784" y="498"/>
                </a:lnTo>
                <a:lnTo>
                  <a:pt x="784" y="498"/>
                </a:lnTo>
                <a:lnTo>
                  <a:pt x="788" y="508"/>
                </a:lnTo>
                <a:lnTo>
                  <a:pt x="788" y="508"/>
                </a:lnTo>
                <a:lnTo>
                  <a:pt x="790" y="516"/>
                </a:lnTo>
                <a:lnTo>
                  <a:pt x="794" y="520"/>
                </a:lnTo>
                <a:lnTo>
                  <a:pt x="796" y="520"/>
                </a:lnTo>
                <a:lnTo>
                  <a:pt x="796" y="516"/>
                </a:lnTo>
                <a:lnTo>
                  <a:pt x="798" y="500"/>
                </a:lnTo>
                <a:lnTo>
                  <a:pt x="798" y="500"/>
                </a:lnTo>
                <a:lnTo>
                  <a:pt x="800" y="488"/>
                </a:lnTo>
                <a:lnTo>
                  <a:pt x="802" y="476"/>
                </a:lnTo>
                <a:lnTo>
                  <a:pt x="810" y="450"/>
                </a:lnTo>
                <a:lnTo>
                  <a:pt x="826" y="412"/>
                </a:lnTo>
                <a:lnTo>
                  <a:pt x="826" y="412"/>
                </a:lnTo>
                <a:lnTo>
                  <a:pt x="830" y="396"/>
                </a:lnTo>
                <a:lnTo>
                  <a:pt x="834" y="366"/>
                </a:lnTo>
                <a:lnTo>
                  <a:pt x="834" y="326"/>
                </a:lnTo>
                <a:lnTo>
                  <a:pt x="830" y="272"/>
                </a:lnTo>
                <a:lnTo>
                  <a:pt x="830" y="272"/>
                </a:lnTo>
                <a:lnTo>
                  <a:pt x="820" y="210"/>
                </a:lnTo>
                <a:lnTo>
                  <a:pt x="814" y="180"/>
                </a:lnTo>
                <a:lnTo>
                  <a:pt x="808" y="152"/>
                </a:lnTo>
                <a:lnTo>
                  <a:pt x="800" y="126"/>
                </a:lnTo>
                <a:lnTo>
                  <a:pt x="790" y="102"/>
                </a:lnTo>
                <a:lnTo>
                  <a:pt x="778" y="82"/>
                </a:lnTo>
                <a:lnTo>
                  <a:pt x="766" y="64"/>
                </a:lnTo>
                <a:lnTo>
                  <a:pt x="766" y="64"/>
                </a:lnTo>
                <a:lnTo>
                  <a:pt x="742" y="40"/>
                </a:lnTo>
                <a:lnTo>
                  <a:pt x="724" y="26"/>
                </a:lnTo>
                <a:lnTo>
                  <a:pt x="714" y="22"/>
                </a:lnTo>
                <a:lnTo>
                  <a:pt x="706" y="18"/>
                </a:lnTo>
                <a:lnTo>
                  <a:pt x="690" y="16"/>
                </a:lnTo>
                <a:lnTo>
                  <a:pt x="690" y="16"/>
                </a:lnTo>
                <a:lnTo>
                  <a:pt x="674" y="18"/>
                </a:lnTo>
                <a:lnTo>
                  <a:pt x="664" y="20"/>
                </a:lnTo>
                <a:lnTo>
                  <a:pt x="656" y="22"/>
                </a:lnTo>
                <a:lnTo>
                  <a:pt x="656" y="22"/>
                </a:lnTo>
                <a:lnTo>
                  <a:pt x="648" y="10"/>
                </a:lnTo>
                <a:lnTo>
                  <a:pt x="648" y="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EDA412F2-D6FF-4086-A9A2-192BE51377CC}"/>
              </a:ext>
            </a:extLst>
          </p:cNvPr>
          <p:cNvSpPr>
            <a:spLocks/>
          </p:cNvSpPr>
          <p:nvPr/>
        </p:nvSpPr>
        <p:spPr bwMode="auto">
          <a:xfrm>
            <a:off x="6537063" y="2682456"/>
            <a:ext cx="409795" cy="1694269"/>
          </a:xfrm>
          <a:custGeom>
            <a:avLst/>
            <a:gdLst>
              <a:gd name="T0" fmla="*/ 300 w 848"/>
              <a:gd name="T1" fmla="*/ 12 h 3506"/>
              <a:gd name="T2" fmla="*/ 216 w 848"/>
              <a:gd name="T3" fmla="*/ 70 h 3506"/>
              <a:gd name="T4" fmla="*/ 156 w 848"/>
              <a:gd name="T5" fmla="*/ 208 h 3506"/>
              <a:gd name="T6" fmla="*/ 188 w 848"/>
              <a:gd name="T7" fmla="*/ 408 h 3506"/>
              <a:gd name="T8" fmla="*/ 208 w 848"/>
              <a:gd name="T9" fmla="*/ 522 h 3506"/>
              <a:gd name="T10" fmla="*/ 124 w 848"/>
              <a:gd name="T11" fmla="*/ 586 h 3506"/>
              <a:gd name="T12" fmla="*/ 120 w 848"/>
              <a:gd name="T13" fmla="*/ 654 h 3506"/>
              <a:gd name="T14" fmla="*/ 174 w 848"/>
              <a:gd name="T15" fmla="*/ 720 h 3506"/>
              <a:gd name="T16" fmla="*/ 154 w 848"/>
              <a:gd name="T17" fmla="*/ 860 h 3506"/>
              <a:gd name="T18" fmla="*/ 24 w 848"/>
              <a:gd name="T19" fmla="*/ 1053 h 3506"/>
              <a:gd name="T20" fmla="*/ 6 w 848"/>
              <a:gd name="T21" fmla="*/ 1119 h 3506"/>
              <a:gd name="T22" fmla="*/ 64 w 848"/>
              <a:gd name="T23" fmla="*/ 1301 h 3506"/>
              <a:gd name="T24" fmla="*/ 186 w 848"/>
              <a:gd name="T25" fmla="*/ 1493 h 3506"/>
              <a:gd name="T26" fmla="*/ 208 w 848"/>
              <a:gd name="T27" fmla="*/ 1525 h 3506"/>
              <a:gd name="T28" fmla="*/ 228 w 848"/>
              <a:gd name="T29" fmla="*/ 1625 h 3506"/>
              <a:gd name="T30" fmla="*/ 268 w 848"/>
              <a:gd name="T31" fmla="*/ 1891 h 3506"/>
              <a:gd name="T32" fmla="*/ 330 w 848"/>
              <a:gd name="T33" fmla="*/ 2107 h 3506"/>
              <a:gd name="T34" fmla="*/ 316 w 848"/>
              <a:gd name="T35" fmla="*/ 2427 h 3506"/>
              <a:gd name="T36" fmla="*/ 308 w 848"/>
              <a:gd name="T37" fmla="*/ 2732 h 3506"/>
              <a:gd name="T38" fmla="*/ 334 w 848"/>
              <a:gd name="T39" fmla="*/ 3366 h 3506"/>
              <a:gd name="T40" fmla="*/ 356 w 848"/>
              <a:gd name="T41" fmla="*/ 3402 h 3506"/>
              <a:gd name="T42" fmla="*/ 386 w 848"/>
              <a:gd name="T43" fmla="*/ 3456 h 3506"/>
              <a:gd name="T44" fmla="*/ 682 w 848"/>
              <a:gd name="T45" fmla="*/ 3504 h 3506"/>
              <a:gd name="T46" fmla="*/ 806 w 848"/>
              <a:gd name="T47" fmla="*/ 3468 h 3506"/>
              <a:gd name="T48" fmla="*/ 820 w 848"/>
              <a:gd name="T49" fmla="*/ 3442 h 3506"/>
              <a:gd name="T50" fmla="*/ 838 w 848"/>
              <a:gd name="T51" fmla="*/ 3422 h 3506"/>
              <a:gd name="T52" fmla="*/ 842 w 848"/>
              <a:gd name="T53" fmla="*/ 3382 h 3506"/>
              <a:gd name="T54" fmla="*/ 832 w 848"/>
              <a:gd name="T55" fmla="*/ 3352 h 3506"/>
              <a:gd name="T56" fmla="*/ 844 w 848"/>
              <a:gd name="T57" fmla="*/ 3326 h 3506"/>
              <a:gd name="T58" fmla="*/ 842 w 848"/>
              <a:gd name="T59" fmla="*/ 3294 h 3506"/>
              <a:gd name="T60" fmla="*/ 834 w 848"/>
              <a:gd name="T61" fmla="*/ 3118 h 3506"/>
              <a:gd name="T62" fmla="*/ 802 w 848"/>
              <a:gd name="T63" fmla="*/ 2477 h 3506"/>
              <a:gd name="T64" fmla="*/ 766 w 848"/>
              <a:gd name="T65" fmla="*/ 2091 h 3506"/>
              <a:gd name="T66" fmla="*/ 814 w 848"/>
              <a:gd name="T67" fmla="*/ 2069 h 3506"/>
              <a:gd name="T68" fmla="*/ 830 w 848"/>
              <a:gd name="T69" fmla="*/ 2029 h 3506"/>
              <a:gd name="T70" fmla="*/ 790 w 848"/>
              <a:gd name="T71" fmla="*/ 1891 h 3506"/>
              <a:gd name="T72" fmla="*/ 818 w 848"/>
              <a:gd name="T73" fmla="*/ 1847 h 3506"/>
              <a:gd name="T74" fmla="*/ 834 w 848"/>
              <a:gd name="T75" fmla="*/ 1817 h 3506"/>
              <a:gd name="T76" fmla="*/ 840 w 848"/>
              <a:gd name="T77" fmla="*/ 1745 h 3506"/>
              <a:gd name="T78" fmla="*/ 830 w 848"/>
              <a:gd name="T79" fmla="*/ 1597 h 3506"/>
              <a:gd name="T80" fmla="*/ 830 w 848"/>
              <a:gd name="T81" fmla="*/ 1545 h 3506"/>
              <a:gd name="T82" fmla="*/ 812 w 848"/>
              <a:gd name="T83" fmla="*/ 1473 h 3506"/>
              <a:gd name="T84" fmla="*/ 776 w 848"/>
              <a:gd name="T85" fmla="*/ 1415 h 3506"/>
              <a:gd name="T86" fmla="*/ 794 w 848"/>
              <a:gd name="T87" fmla="*/ 1261 h 3506"/>
              <a:gd name="T88" fmla="*/ 762 w 848"/>
              <a:gd name="T89" fmla="*/ 1239 h 3506"/>
              <a:gd name="T90" fmla="*/ 748 w 848"/>
              <a:gd name="T91" fmla="*/ 1157 h 3506"/>
              <a:gd name="T92" fmla="*/ 710 w 848"/>
              <a:gd name="T93" fmla="*/ 1095 h 3506"/>
              <a:gd name="T94" fmla="*/ 672 w 848"/>
              <a:gd name="T95" fmla="*/ 997 h 3506"/>
              <a:gd name="T96" fmla="*/ 600 w 848"/>
              <a:gd name="T97" fmla="*/ 790 h 3506"/>
              <a:gd name="T98" fmla="*/ 458 w 848"/>
              <a:gd name="T99" fmla="*/ 608 h 3506"/>
              <a:gd name="T100" fmla="*/ 560 w 848"/>
              <a:gd name="T101" fmla="*/ 518 h 3506"/>
              <a:gd name="T102" fmla="*/ 590 w 848"/>
              <a:gd name="T103" fmla="*/ 434 h 3506"/>
              <a:gd name="T104" fmla="*/ 618 w 848"/>
              <a:gd name="T105" fmla="*/ 378 h 3506"/>
              <a:gd name="T106" fmla="*/ 590 w 848"/>
              <a:gd name="T107" fmla="*/ 284 h 3506"/>
              <a:gd name="T108" fmla="*/ 606 w 848"/>
              <a:gd name="T109" fmla="*/ 264 h 3506"/>
              <a:gd name="T110" fmla="*/ 598 w 848"/>
              <a:gd name="T111" fmla="*/ 114 h 3506"/>
              <a:gd name="T112" fmla="*/ 502 w 848"/>
              <a:gd name="T113" fmla="*/ 22 h 3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8" h="3506">
                <a:moveTo>
                  <a:pt x="440" y="2"/>
                </a:moveTo>
                <a:lnTo>
                  <a:pt x="440" y="2"/>
                </a:lnTo>
                <a:lnTo>
                  <a:pt x="422" y="0"/>
                </a:lnTo>
                <a:lnTo>
                  <a:pt x="384" y="0"/>
                </a:lnTo>
                <a:lnTo>
                  <a:pt x="360" y="0"/>
                </a:lnTo>
                <a:lnTo>
                  <a:pt x="336" y="2"/>
                </a:lnTo>
                <a:lnTo>
                  <a:pt x="316" y="6"/>
                </a:lnTo>
                <a:lnTo>
                  <a:pt x="300" y="12"/>
                </a:lnTo>
                <a:lnTo>
                  <a:pt x="300" y="12"/>
                </a:lnTo>
                <a:lnTo>
                  <a:pt x="268" y="30"/>
                </a:lnTo>
                <a:lnTo>
                  <a:pt x="264" y="34"/>
                </a:lnTo>
                <a:lnTo>
                  <a:pt x="264" y="34"/>
                </a:lnTo>
                <a:lnTo>
                  <a:pt x="254" y="40"/>
                </a:lnTo>
                <a:lnTo>
                  <a:pt x="244" y="46"/>
                </a:lnTo>
                <a:lnTo>
                  <a:pt x="230" y="56"/>
                </a:lnTo>
                <a:lnTo>
                  <a:pt x="216" y="70"/>
                </a:lnTo>
                <a:lnTo>
                  <a:pt x="200" y="88"/>
                </a:lnTo>
                <a:lnTo>
                  <a:pt x="184" y="110"/>
                </a:lnTo>
                <a:lnTo>
                  <a:pt x="170" y="138"/>
                </a:lnTo>
                <a:lnTo>
                  <a:pt x="170" y="138"/>
                </a:lnTo>
                <a:lnTo>
                  <a:pt x="164" y="154"/>
                </a:lnTo>
                <a:lnTo>
                  <a:pt x="160" y="172"/>
                </a:lnTo>
                <a:lnTo>
                  <a:pt x="158" y="190"/>
                </a:lnTo>
                <a:lnTo>
                  <a:pt x="156" y="208"/>
                </a:lnTo>
                <a:lnTo>
                  <a:pt x="154" y="248"/>
                </a:lnTo>
                <a:lnTo>
                  <a:pt x="156" y="286"/>
                </a:lnTo>
                <a:lnTo>
                  <a:pt x="162" y="320"/>
                </a:lnTo>
                <a:lnTo>
                  <a:pt x="168" y="352"/>
                </a:lnTo>
                <a:lnTo>
                  <a:pt x="174" y="374"/>
                </a:lnTo>
                <a:lnTo>
                  <a:pt x="180" y="390"/>
                </a:lnTo>
                <a:lnTo>
                  <a:pt x="180" y="390"/>
                </a:lnTo>
                <a:lnTo>
                  <a:pt x="188" y="408"/>
                </a:lnTo>
                <a:lnTo>
                  <a:pt x="196" y="424"/>
                </a:lnTo>
                <a:lnTo>
                  <a:pt x="202" y="440"/>
                </a:lnTo>
                <a:lnTo>
                  <a:pt x="208" y="464"/>
                </a:lnTo>
                <a:lnTo>
                  <a:pt x="208" y="464"/>
                </a:lnTo>
                <a:lnTo>
                  <a:pt x="210" y="476"/>
                </a:lnTo>
                <a:lnTo>
                  <a:pt x="210" y="488"/>
                </a:lnTo>
                <a:lnTo>
                  <a:pt x="210" y="510"/>
                </a:lnTo>
                <a:lnTo>
                  <a:pt x="208" y="522"/>
                </a:lnTo>
                <a:lnTo>
                  <a:pt x="208" y="528"/>
                </a:lnTo>
                <a:lnTo>
                  <a:pt x="208" y="528"/>
                </a:lnTo>
                <a:lnTo>
                  <a:pt x="182" y="540"/>
                </a:lnTo>
                <a:lnTo>
                  <a:pt x="160" y="552"/>
                </a:lnTo>
                <a:lnTo>
                  <a:pt x="148" y="560"/>
                </a:lnTo>
                <a:lnTo>
                  <a:pt x="140" y="568"/>
                </a:lnTo>
                <a:lnTo>
                  <a:pt x="140" y="568"/>
                </a:lnTo>
                <a:lnTo>
                  <a:pt x="124" y="586"/>
                </a:lnTo>
                <a:lnTo>
                  <a:pt x="112" y="606"/>
                </a:lnTo>
                <a:lnTo>
                  <a:pt x="108" y="616"/>
                </a:lnTo>
                <a:lnTo>
                  <a:pt x="104" y="624"/>
                </a:lnTo>
                <a:lnTo>
                  <a:pt x="106" y="632"/>
                </a:lnTo>
                <a:lnTo>
                  <a:pt x="108" y="640"/>
                </a:lnTo>
                <a:lnTo>
                  <a:pt x="108" y="640"/>
                </a:lnTo>
                <a:lnTo>
                  <a:pt x="114" y="648"/>
                </a:lnTo>
                <a:lnTo>
                  <a:pt x="120" y="654"/>
                </a:lnTo>
                <a:lnTo>
                  <a:pt x="138" y="668"/>
                </a:lnTo>
                <a:lnTo>
                  <a:pt x="166" y="684"/>
                </a:lnTo>
                <a:lnTo>
                  <a:pt x="166" y="684"/>
                </a:lnTo>
                <a:lnTo>
                  <a:pt x="172" y="690"/>
                </a:lnTo>
                <a:lnTo>
                  <a:pt x="176" y="698"/>
                </a:lnTo>
                <a:lnTo>
                  <a:pt x="180" y="706"/>
                </a:lnTo>
                <a:lnTo>
                  <a:pt x="180" y="706"/>
                </a:lnTo>
                <a:lnTo>
                  <a:pt x="174" y="720"/>
                </a:lnTo>
                <a:lnTo>
                  <a:pt x="158" y="752"/>
                </a:lnTo>
                <a:lnTo>
                  <a:pt x="152" y="770"/>
                </a:lnTo>
                <a:lnTo>
                  <a:pt x="146" y="790"/>
                </a:lnTo>
                <a:lnTo>
                  <a:pt x="144" y="806"/>
                </a:lnTo>
                <a:lnTo>
                  <a:pt x="144" y="814"/>
                </a:lnTo>
                <a:lnTo>
                  <a:pt x="146" y="822"/>
                </a:lnTo>
                <a:lnTo>
                  <a:pt x="146" y="822"/>
                </a:lnTo>
                <a:lnTo>
                  <a:pt x="154" y="860"/>
                </a:lnTo>
                <a:lnTo>
                  <a:pt x="164" y="915"/>
                </a:lnTo>
                <a:lnTo>
                  <a:pt x="174" y="983"/>
                </a:lnTo>
                <a:lnTo>
                  <a:pt x="174" y="983"/>
                </a:lnTo>
                <a:lnTo>
                  <a:pt x="150" y="991"/>
                </a:lnTo>
                <a:lnTo>
                  <a:pt x="98" y="1013"/>
                </a:lnTo>
                <a:lnTo>
                  <a:pt x="70" y="1027"/>
                </a:lnTo>
                <a:lnTo>
                  <a:pt x="44" y="1039"/>
                </a:lnTo>
                <a:lnTo>
                  <a:pt x="24" y="1053"/>
                </a:lnTo>
                <a:lnTo>
                  <a:pt x="16" y="1057"/>
                </a:lnTo>
                <a:lnTo>
                  <a:pt x="12" y="1063"/>
                </a:lnTo>
                <a:lnTo>
                  <a:pt x="12" y="1063"/>
                </a:lnTo>
                <a:lnTo>
                  <a:pt x="4" y="1079"/>
                </a:lnTo>
                <a:lnTo>
                  <a:pt x="0" y="1087"/>
                </a:lnTo>
                <a:lnTo>
                  <a:pt x="0" y="1095"/>
                </a:lnTo>
                <a:lnTo>
                  <a:pt x="2" y="1105"/>
                </a:lnTo>
                <a:lnTo>
                  <a:pt x="6" y="1119"/>
                </a:lnTo>
                <a:lnTo>
                  <a:pt x="22" y="1155"/>
                </a:lnTo>
                <a:lnTo>
                  <a:pt x="22" y="1155"/>
                </a:lnTo>
                <a:lnTo>
                  <a:pt x="30" y="1179"/>
                </a:lnTo>
                <a:lnTo>
                  <a:pt x="36" y="1199"/>
                </a:lnTo>
                <a:lnTo>
                  <a:pt x="42" y="1237"/>
                </a:lnTo>
                <a:lnTo>
                  <a:pt x="46" y="1257"/>
                </a:lnTo>
                <a:lnTo>
                  <a:pt x="54" y="1277"/>
                </a:lnTo>
                <a:lnTo>
                  <a:pt x="64" y="1301"/>
                </a:lnTo>
                <a:lnTo>
                  <a:pt x="82" y="1329"/>
                </a:lnTo>
                <a:lnTo>
                  <a:pt x="82" y="1329"/>
                </a:lnTo>
                <a:lnTo>
                  <a:pt x="156" y="1433"/>
                </a:lnTo>
                <a:lnTo>
                  <a:pt x="180" y="1467"/>
                </a:lnTo>
                <a:lnTo>
                  <a:pt x="186" y="1479"/>
                </a:lnTo>
                <a:lnTo>
                  <a:pt x="188" y="1485"/>
                </a:lnTo>
                <a:lnTo>
                  <a:pt x="188" y="1485"/>
                </a:lnTo>
                <a:lnTo>
                  <a:pt x="186" y="1493"/>
                </a:lnTo>
                <a:lnTo>
                  <a:pt x="184" y="1499"/>
                </a:lnTo>
                <a:lnTo>
                  <a:pt x="184" y="1501"/>
                </a:lnTo>
                <a:lnTo>
                  <a:pt x="186" y="1503"/>
                </a:lnTo>
                <a:lnTo>
                  <a:pt x="194" y="1509"/>
                </a:lnTo>
                <a:lnTo>
                  <a:pt x="194" y="1509"/>
                </a:lnTo>
                <a:lnTo>
                  <a:pt x="200" y="1513"/>
                </a:lnTo>
                <a:lnTo>
                  <a:pt x="204" y="1517"/>
                </a:lnTo>
                <a:lnTo>
                  <a:pt x="208" y="1525"/>
                </a:lnTo>
                <a:lnTo>
                  <a:pt x="210" y="1533"/>
                </a:lnTo>
                <a:lnTo>
                  <a:pt x="212" y="1537"/>
                </a:lnTo>
                <a:lnTo>
                  <a:pt x="214" y="1539"/>
                </a:lnTo>
                <a:lnTo>
                  <a:pt x="214" y="1539"/>
                </a:lnTo>
                <a:lnTo>
                  <a:pt x="226" y="1549"/>
                </a:lnTo>
                <a:lnTo>
                  <a:pt x="230" y="1555"/>
                </a:lnTo>
                <a:lnTo>
                  <a:pt x="230" y="1555"/>
                </a:lnTo>
                <a:lnTo>
                  <a:pt x="228" y="1625"/>
                </a:lnTo>
                <a:lnTo>
                  <a:pt x="228" y="1679"/>
                </a:lnTo>
                <a:lnTo>
                  <a:pt x="228" y="1709"/>
                </a:lnTo>
                <a:lnTo>
                  <a:pt x="228" y="1709"/>
                </a:lnTo>
                <a:lnTo>
                  <a:pt x="232" y="1741"/>
                </a:lnTo>
                <a:lnTo>
                  <a:pt x="242" y="1797"/>
                </a:lnTo>
                <a:lnTo>
                  <a:pt x="250" y="1829"/>
                </a:lnTo>
                <a:lnTo>
                  <a:pt x="258" y="1861"/>
                </a:lnTo>
                <a:lnTo>
                  <a:pt x="268" y="1891"/>
                </a:lnTo>
                <a:lnTo>
                  <a:pt x="278" y="1915"/>
                </a:lnTo>
                <a:lnTo>
                  <a:pt x="278" y="1915"/>
                </a:lnTo>
                <a:lnTo>
                  <a:pt x="290" y="1939"/>
                </a:lnTo>
                <a:lnTo>
                  <a:pt x="300" y="1969"/>
                </a:lnTo>
                <a:lnTo>
                  <a:pt x="310" y="1999"/>
                </a:lnTo>
                <a:lnTo>
                  <a:pt x="318" y="2031"/>
                </a:lnTo>
                <a:lnTo>
                  <a:pt x="328" y="2087"/>
                </a:lnTo>
                <a:lnTo>
                  <a:pt x="330" y="2107"/>
                </a:lnTo>
                <a:lnTo>
                  <a:pt x="330" y="2119"/>
                </a:lnTo>
                <a:lnTo>
                  <a:pt x="330" y="2119"/>
                </a:lnTo>
                <a:lnTo>
                  <a:pt x="326" y="2161"/>
                </a:lnTo>
                <a:lnTo>
                  <a:pt x="320" y="2235"/>
                </a:lnTo>
                <a:lnTo>
                  <a:pt x="314" y="2317"/>
                </a:lnTo>
                <a:lnTo>
                  <a:pt x="312" y="2381"/>
                </a:lnTo>
                <a:lnTo>
                  <a:pt x="312" y="2381"/>
                </a:lnTo>
                <a:lnTo>
                  <a:pt x="316" y="2427"/>
                </a:lnTo>
                <a:lnTo>
                  <a:pt x="320" y="2473"/>
                </a:lnTo>
                <a:lnTo>
                  <a:pt x="324" y="2517"/>
                </a:lnTo>
                <a:lnTo>
                  <a:pt x="328" y="2553"/>
                </a:lnTo>
                <a:lnTo>
                  <a:pt x="328" y="2553"/>
                </a:lnTo>
                <a:lnTo>
                  <a:pt x="326" y="2573"/>
                </a:lnTo>
                <a:lnTo>
                  <a:pt x="324" y="2605"/>
                </a:lnTo>
                <a:lnTo>
                  <a:pt x="314" y="2686"/>
                </a:lnTo>
                <a:lnTo>
                  <a:pt x="308" y="2732"/>
                </a:lnTo>
                <a:lnTo>
                  <a:pt x="304" y="2778"/>
                </a:lnTo>
                <a:lnTo>
                  <a:pt x="302" y="2822"/>
                </a:lnTo>
                <a:lnTo>
                  <a:pt x="302" y="2860"/>
                </a:lnTo>
                <a:lnTo>
                  <a:pt x="302" y="2860"/>
                </a:lnTo>
                <a:lnTo>
                  <a:pt x="320" y="3146"/>
                </a:lnTo>
                <a:lnTo>
                  <a:pt x="328" y="3298"/>
                </a:lnTo>
                <a:lnTo>
                  <a:pt x="334" y="3366"/>
                </a:lnTo>
                <a:lnTo>
                  <a:pt x="334" y="3366"/>
                </a:lnTo>
                <a:lnTo>
                  <a:pt x="340" y="3378"/>
                </a:lnTo>
                <a:lnTo>
                  <a:pt x="342" y="3384"/>
                </a:lnTo>
                <a:lnTo>
                  <a:pt x="348" y="3388"/>
                </a:lnTo>
                <a:lnTo>
                  <a:pt x="348" y="3388"/>
                </a:lnTo>
                <a:lnTo>
                  <a:pt x="352" y="3390"/>
                </a:lnTo>
                <a:lnTo>
                  <a:pt x="352" y="3392"/>
                </a:lnTo>
                <a:lnTo>
                  <a:pt x="352" y="3396"/>
                </a:lnTo>
                <a:lnTo>
                  <a:pt x="356" y="3402"/>
                </a:lnTo>
                <a:lnTo>
                  <a:pt x="356" y="3402"/>
                </a:lnTo>
                <a:lnTo>
                  <a:pt x="362" y="3412"/>
                </a:lnTo>
                <a:lnTo>
                  <a:pt x="366" y="3428"/>
                </a:lnTo>
                <a:lnTo>
                  <a:pt x="370" y="3442"/>
                </a:lnTo>
                <a:lnTo>
                  <a:pt x="372" y="3448"/>
                </a:lnTo>
                <a:lnTo>
                  <a:pt x="376" y="3452"/>
                </a:lnTo>
                <a:lnTo>
                  <a:pt x="376" y="3452"/>
                </a:lnTo>
                <a:lnTo>
                  <a:pt x="386" y="3456"/>
                </a:lnTo>
                <a:lnTo>
                  <a:pt x="410" y="3464"/>
                </a:lnTo>
                <a:lnTo>
                  <a:pt x="484" y="3482"/>
                </a:lnTo>
                <a:lnTo>
                  <a:pt x="528" y="3492"/>
                </a:lnTo>
                <a:lnTo>
                  <a:pt x="572" y="3500"/>
                </a:lnTo>
                <a:lnTo>
                  <a:pt x="614" y="3504"/>
                </a:lnTo>
                <a:lnTo>
                  <a:pt x="652" y="3506"/>
                </a:lnTo>
                <a:lnTo>
                  <a:pt x="652" y="3506"/>
                </a:lnTo>
                <a:lnTo>
                  <a:pt x="682" y="3504"/>
                </a:lnTo>
                <a:lnTo>
                  <a:pt x="710" y="3500"/>
                </a:lnTo>
                <a:lnTo>
                  <a:pt x="736" y="3496"/>
                </a:lnTo>
                <a:lnTo>
                  <a:pt x="756" y="3492"/>
                </a:lnTo>
                <a:lnTo>
                  <a:pt x="788" y="3482"/>
                </a:lnTo>
                <a:lnTo>
                  <a:pt x="798" y="3478"/>
                </a:lnTo>
                <a:lnTo>
                  <a:pt x="802" y="3474"/>
                </a:lnTo>
                <a:lnTo>
                  <a:pt x="802" y="3474"/>
                </a:lnTo>
                <a:lnTo>
                  <a:pt x="806" y="3468"/>
                </a:lnTo>
                <a:lnTo>
                  <a:pt x="806" y="3460"/>
                </a:lnTo>
                <a:lnTo>
                  <a:pt x="808" y="3454"/>
                </a:lnTo>
                <a:lnTo>
                  <a:pt x="808" y="3450"/>
                </a:lnTo>
                <a:lnTo>
                  <a:pt x="810" y="3450"/>
                </a:lnTo>
                <a:lnTo>
                  <a:pt x="810" y="3450"/>
                </a:lnTo>
                <a:lnTo>
                  <a:pt x="816" y="3448"/>
                </a:lnTo>
                <a:lnTo>
                  <a:pt x="818" y="3446"/>
                </a:lnTo>
                <a:lnTo>
                  <a:pt x="820" y="3442"/>
                </a:lnTo>
                <a:lnTo>
                  <a:pt x="820" y="3436"/>
                </a:lnTo>
                <a:lnTo>
                  <a:pt x="820" y="3436"/>
                </a:lnTo>
                <a:lnTo>
                  <a:pt x="822" y="3434"/>
                </a:lnTo>
                <a:lnTo>
                  <a:pt x="824" y="3430"/>
                </a:lnTo>
                <a:lnTo>
                  <a:pt x="828" y="3428"/>
                </a:lnTo>
                <a:lnTo>
                  <a:pt x="834" y="3424"/>
                </a:lnTo>
                <a:lnTo>
                  <a:pt x="838" y="3422"/>
                </a:lnTo>
                <a:lnTo>
                  <a:pt x="838" y="3422"/>
                </a:lnTo>
                <a:lnTo>
                  <a:pt x="838" y="3422"/>
                </a:lnTo>
                <a:lnTo>
                  <a:pt x="838" y="3422"/>
                </a:lnTo>
                <a:lnTo>
                  <a:pt x="838" y="3422"/>
                </a:lnTo>
                <a:lnTo>
                  <a:pt x="840" y="3414"/>
                </a:lnTo>
                <a:lnTo>
                  <a:pt x="840" y="3414"/>
                </a:lnTo>
                <a:lnTo>
                  <a:pt x="844" y="3394"/>
                </a:lnTo>
                <a:lnTo>
                  <a:pt x="842" y="3386"/>
                </a:lnTo>
                <a:lnTo>
                  <a:pt x="842" y="3382"/>
                </a:lnTo>
                <a:lnTo>
                  <a:pt x="838" y="3380"/>
                </a:lnTo>
                <a:lnTo>
                  <a:pt x="838" y="3380"/>
                </a:lnTo>
                <a:lnTo>
                  <a:pt x="832" y="3374"/>
                </a:lnTo>
                <a:lnTo>
                  <a:pt x="826" y="3370"/>
                </a:lnTo>
                <a:lnTo>
                  <a:pt x="820" y="3362"/>
                </a:lnTo>
                <a:lnTo>
                  <a:pt x="820" y="3362"/>
                </a:lnTo>
                <a:lnTo>
                  <a:pt x="828" y="3358"/>
                </a:lnTo>
                <a:lnTo>
                  <a:pt x="832" y="3352"/>
                </a:lnTo>
                <a:lnTo>
                  <a:pt x="836" y="3348"/>
                </a:lnTo>
                <a:lnTo>
                  <a:pt x="836" y="3348"/>
                </a:lnTo>
                <a:lnTo>
                  <a:pt x="838" y="3336"/>
                </a:lnTo>
                <a:lnTo>
                  <a:pt x="840" y="3330"/>
                </a:lnTo>
                <a:lnTo>
                  <a:pt x="842" y="3328"/>
                </a:lnTo>
                <a:lnTo>
                  <a:pt x="842" y="3328"/>
                </a:lnTo>
                <a:lnTo>
                  <a:pt x="844" y="3328"/>
                </a:lnTo>
                <a:lnTo>
                  <a:pt x="844" y="3326"/>
                </a:lnTo>
                <a:lnTo>
                  <a:pt x="848" y="3318"/>
                </a:lnTo>
                <a:lnTo>
                  <a:pt x="848" y="3318"/>
                </a:lnTo>
                <a:lnTo>
                  <a:pt x="848" y="3310"/>
                </a:lnTo>
                <a:lnTo>
                  <a:pt x="844" y="3302"/>
                </a:lnTo>
                <a:lnTo>
                  <a:pt x="842" y="3294"/>
                </a:lnTo>
                <a:lnTo>
                  <a:pt x="842" y="3294"/>
                </a:lnTo>
                <a:lnTo>
                  <a:pt x="842" y="3294"/>
                </a:lnTo>
                <a:lnTo>
                  <a:pt x="842" y="3294"/>
                </a:lnTo>
                <a:lnTo>
                  <a:pt x="844" y="3292"/>
                </a:lnTo>
                <a:lnTo>
                  <a:pt x="846" y="3282"/>
                </a:lnTo>
                <a:lnTo>
                  <a:pt x="846" y="3282"/>
                </a:lnTo>
                <a:lnTo>
                  <a:pt x="848" y="3266"/>
                </a:lnTo>
                <a:lnTo>
                  <a:pt x="846" y="3248"/>
                </a:lnTo>
                <a:lnTo>
                  <a:pt x="842" y="3226"/>
                </a:lnTo>
                <a:lnTo>
                  <a:pt x="842" y="3226"/>
                </a:lnTo>
                <a:lnTo>
                  <a:pt x="834" y="3118"/>
                </a:lnTo>
                <a:lnTo>
                  <a:pt x="828" y="3030"/>
                </a:lnTo>
                <a:lnTo>
                  <a:pt x="828" y="2960"/>
                </a:lnTo>
                <a:lnTo>
                  <a:pt x="828" y="2960"/>
                </a:lnTo>
                <a:lnTo>
                  <a:pt x="826" y="2862"/>
                </a:lnTo>
                <a:lnTo>
                  <a:pt x="820" y="2712"/>
                </a:lnTo>
                <a:lnTo>
                  <a:pt x="810" y="2565"/>
                </a:lnTo>
                <a:lnTo>
                  <a:pt x="806" y="2509"/>
                </a:lnTo>
                <a:lnTo>
                  <a:pt x="802" y="2477"/>
                </a:lnTo>
                <a:lnTo>
                  <a:pt x="802" y="2477"/>
                </a:lnTo>
                <a:lnTo>
                  <a:pt x="798" y="2449"/>
                </a:lnTo>
                <a:lnTo>
                  <a:pt x="794" y="2405"/>
                </a:lnTo>
                <a:lnTo>
                  <a:pt x="786" y="2293"/>
                </a:lnTo>
                <a:lnTo>
                  <a:pt x="776" y="2181"/>
                </a:lnTo>
                <a:lnTo>
                  <a:pt x="768" y="2109"/>
                </a:lnTo>
                <a:lnTo>
                  <a:pt x="768" y="2109"/>
                </a:lnTo>
                <a:lnTo>
                  <a:pt x="766" y="2091"/>
                </a:lnTo>
                <a:lnTo>
                  <a:pt x="768" y="2077"/>
                </a:lnTo>
                <a:lnTo>
                  <a:pt x="770" y="2067"/>
                </a:lnTo>
                <a:lnTo>
                  <a:pt x="776" y="2061"/>
                </a:lnTo>
                <a:lnTo>
                  <a:pt x="782" y="2057"/>
                </a:lnTo>
                <a:lnTo>
                  <a:pt x="792" y="2059"/>
                </a:lnTo>
                <a:lnTo>
                  <a:pt x="802" y="2061"/>
                </a:lnTo>
                <a:lnTo>
                  <a:pt x="814" y="2069"/>
                </a:lnTo>
                <a:lnTo>
                  <a:pt x="814" y="2069"/>
                </a:lnTo>
                <a:lnTo>
                  <a:pt x="824" y="2073"/>
                </a:lnTo>
                <a:lnTo>
                  <a:pt x="828" y="2075"/>
                </a:lnTo>
                <a:lnTo>
                  <a:pt x="832" y="2073"/>
                </a:lnTo>
                <a:lnTo>
                  <a:pt x="836" y="2069"/>
                </a:lnTo>
                <a:lnTo>
                  <a:pt x="836" y="2061"/>
                </a:lnTo>
                <a:lnTo>
                  <a:pt x="836" y="2051"/>
                </a:lnTo>
                <a:lnTo>
                  <a:pt x="834" y="2039"/>
                </a:lnTo>
                <a:lnTo>
                  <a:pt x="830" y="2029"/>
                </a:lnTo>
                <a:lnTo>
                  <a:pt x="826" y="2019"/>
                </a:lnTo>
                <a:lnTo>
                  <a:pt x="826" y="2019"/>
                </a:lnTo>
                <a:lnTo>
                  <a:pt x="812" y="1993"/>
                </a:lnTo>
                <a:lnTo>
                  <a:pt x="796" y="1955"/>
                </a:lnTo>
                <a:lnTo>
                  <a:pt x="776" y="1907"/>
                </a:lnTo>
                <a:lnTo>
                  <a:pt x="776" y="1907"/>
                </a:lnTo>
                <a:lnTo>
                  <a:pt x="782" y="1899"/>
                </a:lnTo>
                <a:lnTo>
                  <a:pt x="790" y="1891"/>
                </a:lnTo>
                <a:lnTo>
                  <a:pt x="790" y="1891"/>
                </a:lnTo>
                <a:lnTo>
                  <a:pt x="796" y="1891"/>
                </a:lnTo>
                <a:lnTo>
                  <a:pt x="802" y="1889"/>
                </a:lnTo>
                <a:lnTo>
                  <a:pt x="808" y="1883"/>
                </a:lnTo>
                <a:lnTo>
                  <a:pt x="808" y="1883"/>
                </a:lnTo>
                <a:lnTo>
                  <a:pt x="814" y="1873"/>
                </a:lnTo>
                <a:lnTo>
                  <a:pt x="816" y="1861"/>
                </a:lnTo>
                <a:lnTo>
                  <a:pt x="818" y="1847"/>
                </a:lnTo>
                <a:lnTo>
                  <a:pt x="818" y="1847"/>
                </a:lnTo>
                <a:lnTo>
                  <a:pt x="820" y="1847"/>
                </a:lnTo>
                <a:lnTo>
                  <a:pt x="824" y="1847"/>
                </a:lnTo>
                <a:lnTo>
                  <a:pt x="830" y="1843"/>
                </a:lnTo>
                <a:lnTo>
                  <a:pt x="832" y="1839"/>
                </a:lnTo>
                <a:lnTo>
                  <a:pt x="834" y="1833"/>
                </a:lnTo>
                <a:lnTo>
                  <a:pt x="834" y="1833"/>
                </a:lnTo>
                <a:lnTo>
                  <a:pt x="834" y="1817"/>
                </a:lnTo>
                <a:lnTo>
                  <a:pt x="834" y="1801"/>
                </a:lnTo>
                <a:lnTo>
                  <a:pt x="832" y="1783"/>
                </a:lnTo>
                <a:lnTo>
                  <a:pt x="832" y="1783"/>
                </a:lnTo>
                <a:lnTo>
                  <a:pt x="834" y="1779"/>
                </a:lnTo>
                <a:lnTo>
                  <a:pt x="838" y="1763"/>
                </a:lnTo>
                <a:lnTo>
                  <a:pt x="838" y="1763"/>
                </a:lnTo>
                <a:lnTo>
                  <a:pt x="840" y="1753"/>
                </a:lnTo>
                <a:lnTo>
                  <a:pt x="840" y="1745"/>
                </a:lnTo>
                <a:lnTo>
                  <a:pt x="840" y="1733"/>
                </a:lnTo>
                <a:lnTo>
                  <a:pt x="842" y="1721"/>
                </a:lnTo>
                <a:lnTo>
                  <a:pt x="842" y="1721"/>
                </a:lnTo>
                <a:lnTo>
                  <a:pt x="844" y="1709"/>
                </a:lnTo>
                <a:lnTo>
                  <a:pt x="844" y="1693"/>
                </a:lnTo>
                <a:lnTo>
                  <a:pt x="840" y="1653"/>
                </a:lnTo>
                <a:lnTo>
                  <a:pt x="832" y="1613"/>
                </a:lnTo>
                <a:lnTo>
                  <a:pt x="830" y="1597"/>
                </a:lnTo>
                <a:lnTo>
                  <a:pt x="826" y="1587"/>
                </a:lnTo>
                <a:lnTo>
                  <a:pt x="826" y="1587"/>
                </a:lnTo>
                <a:lnTo>
                  <a:pt x="820" y="1573"/>
                </a:lnTo>
                <a:lnTo>
                  <a:pt x="816" y="1559"/>
                </a:lnTo>
                <a:lnTo>
                  <a:pt x="810" y="1543"/>
                </a:lnTo>
                <a:lnTo>
                  <a:pt x="810" y="1543"/>
                </a:lnTo>
                <a:lnTo>
                  <a:pt x="818" y="1543"/>
                </a:lnTo>
                <a:lnTo>
                  <a:pt x="830" y="1545"/>
                </a:lnTo>
                <a:lnTo>
                  <a:pt x="838" y="1543"/>
                </a:lnTo>
                <a:lnTo>
                  <a:pt x="842" y="1539"/>
                </a:lnTo>
                <a:lnTo>
                  <a:pt x="846" y="1533"/>
                </a:lnTo>
                <a:lnTo>
                  <a:pt x="844" y="1525"/>
                </a:lnTo>
                <a:lnTo>
                  <a:pt x="844" y="1525"/>
                </a:lnTo>
                <a:lnTo>
                  <a:pt x="838" y="1513"/>
                </a:lnTo>
                <a:lnTo>
                  <a:pt x="832" y="1501"/>
                </a:lnTo>
                <a:lnTo>
                  <a:pt x="812" y="1473"/>
                </a:lnTo>
                <a:lnTo>
                  <a:pt x="794" y="1449"/>
                </a:lnTo>
                <a:lnTo>
                  <a:pt x="788" y="1441"/>
                </a:lnTo>
                <a:lnTo>
                  <a:pt x="784" y="1433"/>
                </a:lnTo>
                <a:lnTo>
                  <a:pt x="784" y="1433"/>
                </a:lnTo>
                <a:lnTo>
                  <a:pt x="780" y="1425"/>
                </a:lnTo>
                <a:lnTo>
                  <a:pt x="778" y="1423"/>
                </a:lnTo>
                <a:lnTo>
                  <a:pt x="776" y="1421"/>
                </a:lnTo>
                <a:lnTo>
                  <a:pt x="776" y="1415"/>
                </a:lnTo>
                <a:lnTo>
                  <a:pt x="776" y="1415"/>
                </a:lnTo>
                <a:lnTo>
                  <a:pt x="774" y="1317"/>
                </a:lnTo>
                <a:lnTo>
                  <a:pt x="774" y="1295"/>
                </a:lnTo>
                <a:lnTo>
                  <a:pt x="774" y="1295"/>
                </a:lnTo>
                <a:lnTo>
                  <a:pt x="784" y="1285"/>
                </a:lnTo>
                <a:lnTo>
                  <a:pt x="790" y="1275"/>
                </a:lnTo>
                <a:lnTo>
                  <a:pt x="792" y="1269"/>
                </a:lnTo>
                <a:lnTo>
                  <a:pt x="794" y="1261"/>
                </a:lnTo>
                <a:lnTo>
                  <a:pt x="794" y="1261"/>
                </a:lnTo>
                <a:lnTo>
                  <a:pt x="794" y="1255"/>
                </a:lnTo>
                <a:lnTo>
                  <a:pt x="790" y="1249"/>
                </a:lnTo>
                <a:lnTo>
                  <a:pt x="786" y="1245"/>
                </a:lnTo>
                <a:lnTo>
                  <a:pt x="780" y="1243"/>
                </a:lnTo>
                <a:lnTo>
                  <a:pt x="768" y="1239"/>
                </a:lnTo>
                <a:lnTo>
                  <a:pt x="762" y="1239"/>
                </a:lnTo>
                <a:lnTo>
                  <a:pt x="762" y="1239"/>
                </a:lnTo>
                <a:lnTo>
                  <a:pt x="760" y="1239"/>
                </a:lnTo>
                <a:lnTo>
                  <a:pt x="758" y="1235"/>
                </a:lnTo>
                <a:lnTo>
                  <a:pt x="754" y="1227"/>
                </a:lnTo>
                <a:lnTo>
                  <a:pt x="750" y="1211"/>
                </a:lnTo>
                <a:lnTo>
                  <a:pt x="750" y="1211"/>
                </a:lnTo>
                <a:lnTo>
                  <a:pt x="748" y="1199"/>
                </a:lnTo>
                <a:lnTo>
                  <a:pt x="748" y="1185"/>
                </a:lnTo>
                <a:lnTo>
                  <a:pt x="748" y="1157"/>
                </a:lnTo>
                <a:lnTo>
                  <a:pt x="748" y="1131"/>
                </a:lnTo>
                <a:lnTo>
                  <a:pt x="746" y="1121"/>
                </a:lnTo>
                <a:lnTo>
                  <a:pt x="742" y="1113"/>
                </a:lnTo>
                <a:lnTo>
                  <a:pt x="742" y="1113"/>
                </a:lnTo>
                <a:lnTo>
                  <a:pt x="738" y="1109"/>
                </a:lnTo>
                <a:lnTo>
                  <a:pt x="732" y="1103"/>
                </a:lnTo>
                <a:lnTo>
                  <a:pt x="722" y="1097"/>
                </a:lnTo>
                <a:lnTo>
                  <a:pt x="710" y="1095"/>
                </a:lnTo>
                <a:lnTo>
                  <a:pt x="710" y="1095"/>
                </a:lnTo>
                <a:lnTo>
                  <a:pt x="710" y="1091"/>
                </a:lnTo>
                <a:lnTo>
                  <a:pt x="710" y="1079"/>
                </a:lnTo>
                <a:lnTo>
                  <a:pt x="704" y="1061"/>
                </a:lnTo>
                <a:lnTo>
                  <a:pt x="698" y="1047"/>
                </a:lnTo>
                <a:lnTo>
                  <a:pt x="690" y="1033"/>
                </a:lnTo>
                <a:lnTo>
                  <a:pt x="690" y="1033"/>
                </a:lnTo>
                <a:lnTo>
                  <a:pt x="672" y="997"/>
                </a:lnTo>
                <a:lnTo>
                  <a:pt x="656" y="959"/>
                </a:lnTo>
                <a:lnTo>
                  <a:pt x="640" y="915"/>
                </a:lnTo>
                <a:lnTo>
                  <a:pt x="640" y="915"/>
                </a:lnTo>
                <a:lnTo>
                  <a:pt x="638" y="897"/>
                </a:lnTo>
                <a:lnTo>
                  <a:pt x="630" y="860"/>
                </a:lnTo>
                <a:lnTo>
                  <a:pt x="622" y="838"/>
                </a:lnTo>
                <a:lnTo>
                  <a:pt x="614" y="814"/>
                </a:lnTo>
                <a:lnTo>
                  <a:pt x="600" y="790"/>
                </a:lnTo>
                <a:lnTo>
                  <a:pt x="586" y="766"/>
                </a:lnTo>
                <a:lnTo>
                  <a:pt x="586" y="766"/>
                </a:lnTo>
                <a:lnTo>
                  <a:pt x="554" y="722"/>
                </a:lnTo>
                <a:lnTo>
                  <a:pt x="526" y="686"/>
                </a:lnTo>
                <a:lnTo>
                  <a:pt x="496" y="650"/>
                </a:lnTo>
                <a:lnTo>
                  <a:pt x="496" y="650"/>
                </a:lnTo>
                <a:lnTo>
                  <a:pt x="476" y="628"/>
                </a:lnTo>
                <a:lnTo>
                  <a:pt x="458" y="608"/>
                </a:lnTo>
                <a:lnTo>
                  <a:pt x="476" y="564"/>
                </a:lnTo>
                <a:lnTo>
                  <a:pt x="476" y="564"/>
                </a:lnTo>
                <a:lnTo>
                  <a:pt x="490" y="560"/>
                </a:lnTo>
                <a:lnTo>
                  <a:pt x="524" y="544"/>
                </a:lnTo>
                <a:lnTo>
                  <a:pt x="524" y="544"/>
                </a:lnTo>
                <a:lnTo>
                  <a:pt x="542" y="536"/>
                </a:lnTo>
                <a:lnTo>
                  <a:pt x="552" y="526"/>
                </a:lnTo>
                <a:lnTo>
                  <a:pt x="560" y="518"/>
                </a:lnTo>
                <a:lnTo>
                  <a:pt x="566" y="508"/>
                </a:lnTo>
                <a:lnTo>
                  <a:pt x="582" y="474"/>
                </a:lnTo>
                <a:lnTo>
                  <a:pt x="582" y="474"/>
                </a:lnTo>
                <a:lnTo>
                  <a:pt x="584" y="464"/>
                </a:lnTo>
                <a:lnTo>
                  <a:pt x="586" y="454"/>
                </a:lnTo>
                <a:lnTo>
                  <a:pt x="584" y="440"/>
                </a:lnTo>
                <a:lnTo>
                  <a:pt x="584" y="440"/>
                </a:lnTo>
                <a:lnTo>
                  <a:pt x="590" y="434"/>
                </a:lnTo>
                <a:lnTo>
                  <a:pt x="594" y="428"/>
                </a:lnTo>
                <a:lnTo>
                  <a:pt x="596" y="422"/>
                </a:lnTo>
                <a:lnTo>
                  <a:pt x="596" y="422"/>
                </a:lnTo>
                <a:lnTo>
                  <a:pt x="596" y="390"/>
                </a:lnTo>
                <a:lnTo>
                  <a:pt x="596" y="390"/>
                </a:lnTo>
                <a:lnTo>
                  <a:pt x="600" y="388"/>
                </a:lnTo>
                <a:lnTo>
                  <a:pt x="608" y="386"/>
                </a:lnTo>
                <a:lnTo>
                  <a:pt x="618" y="378"/>
                </a:lnTo>
                <a:lnTo>
                  <a:pt x="622" y="374"/>
                </a:lnTo>
                <a:lnTo>
                  <a:pt x="622" y="370"/>
                </a:lnTo>
                <a:lnTo>
                  <a:pt x="622" y="370"/>
                </a:lnTo>
                <a:lnTo>
                  <a:pt x="622" y="362"/>
                </a:lnTo>
                <a:lnTo>
                  <a:pt x="618" y="352"/>
                </a:lnTo>
                <a:lnTo>
                  <a:pt x="608" y="328"/>
                </a:lnTo>
                <a:lnTo>
                  <a:pt x="596" y="304"/>
                </a:lnTo>
                <a:lnTo>
                  <a:pt x="590" y="284"/>
                </a:lnTo>
                <a:lnTo>
                  <a:pt x="590" y="284"/>
                </a:lnTo>
                <a:lnTo>
                  <a:pt x="588" y="272"/>
                </a:lnTo>
                <a:lnTo>
                  <a:pt x="588" y="264"/>
                </a:lnTo>
                <a:lnTo>
                  <a:pt x="590" y="258"/>
                </a:lnTo>
                <a:lnTo>
                  <a:pt x="604" y="262"/>
                </a:lnTo>
                <a:lnTo>
                  <a:pt x="604" y="262"/>
                </a:lnTo>
                <a:lnTo>
                  <a:pt x="604" y="262"/>
                </a:lnTo>
                <a:lnTo>
                  <a:pt x="606" y="264"/>
                </a:lnTo>
                <a:lnTo>
                  <a:pt x="608" y="260"/>
                </a:lnTo>
                <a:lnTo>
                  <a:pt x="608" y="244"/>
                </a:lnTo>
                <a:lnTo>
                  <a:pt x="608" y="244"/>
                </a:lnTo>
                <a:lnTo>
                  <a:pt x="610" y="192"/>
                </a:lnTo>
                <a:lnTo>
                  <a:pt x="610" y="154"/>
                </a:lnTo>
                <a:lnTo>
                  <a:pt x="610" y="154"/>
                </a:lnTo>
                <a:lnTo>
                  <a:pt x="608" y="142"/>
                </a:lnTo>
                <a:lnTo>
                  <a:pt x="598" y="114"/>
                </a:lnTo>
                <a:lnTo>
                  <a:pt x="590" y="98"/>
                </a:lnTo>
                <a:lnTo>
                  <a:pt x="580" y="82"/>
                </a:lnTo>
                <a:lnTo>
                  <a:pt x="570" y="68"/>
                </a:lnTo>
                <a:lnTo>
                  <a:pt x="556" y="54"/>
                </a:lnTo>
                <a:lnTo>
                  <a:pt x="556" y="54"/>
                </a:lnTo>
                <a:lnTo>
                  <a:pt x="540" y="42"/>
                </a:lnTo>
                <a:lnTo>
                  <a:pt x="520" y="32"/>
                </a:lnTo>
                <a:lnTo>
                  <a:pt x="502" y="22"/>
                </a:lnTo>
                <a:lnTo>
                  <a:pt x="482" y="16"/>
                </a:lnTo>
                <a:lnTo>
                  <a:pt x="452" y="6"/>
                </a:lnTo>
                <a:lnTo>
                  <a:pt x="440" y="2"/>
                </a:lnTo>
                <a:lnTo>
                  <a:pt x="440" y="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ED10A13-3EEE-4BE5-B929-790D2BD7FC9F}"/>
              </a:ext>
            </a:extLst>
          </p:cNvPr>
          <p:cNvSpPr>
            <a:spLocks/>
          </p:cNvSpPr>
          <p:nvPr/>
        </p:nvSpPr>
        <p:spPr bwMode="auto">
          <a:xfrm>
            <a:off x="986786" y="2672750"/>
            <a:ext cx="545104" cy="1694268"/>
          </a:xfrm>
          <a:custGeom>
            <a:avLst/>
            <a:gdLst>
              <a:gd name="T0" fmla="*/ 342 w 1128"/>
              <a:gd name="T1" fmla="*/ 10 h 3506"/>
              <a:gd name="T2" fmla="*/ 260 w 1128"/>
              <a:gd name="T3" fmla="*/ 116 h 3506"/>
              <a:gd name="T4" fmla="*/ 228 w 1128"/>
              <a:gd name="T5" fmla="*/ 322 h 3506"/>
              <a:gd name="T6" fmla="*/ 258 w 1128"/>
              <a:gd name="T7" fmla="*/ 482 h 3506"/>
              <a:gd name="T8" fmla="*/ 262 w 1128"/>
              <a:gd name="T9" fmla="*/ 554 h 3506"/>
              <a:gd name="T10" fmla="*/ 282 w 1128"/>
              <a:gd name="T11" fmla="*/ 552 h 3506"/>
              <a:gd name="T12" fmla="*/ 248 w 1128"/>
              <a:gd name="T13" fmla="*/ 600 h 3506"/>
              <a:gd name="T14" fmla="*/ 164 w 1128"/>
              <a:gd name="T15" fmla="*/ 672 h 3506"/>
              <a:gd name="T16" fmla="*/ 70 w 1128"/>
              <a:gd name="T17" fmla="*/ 788 h 3506"/>
              <a:gd name="T18" fmla="*/ 42 w 1128"/>
              <a:gd name="T19" fmla="*/ 969 h 3506"/>
              <a:gd name="T20" fmla="*/ 28 w 1128"/>
              <a:gd name="T21" fmla="*/ 1127 h 3506"/>
              <a:gd name="T22" fmla="*/ 20 w 1128"/>
              <a:gd name="T23" fmla="*/ 1513 h 3506"/>
              <a:gd name="T24" fmla="*/ 0 w 1128"/>
              <a:gd name="T25" fmla="*/ 1611 h 3506"/>
              <a:gd name="T26" fmla="*/ 50 w 1128"/>
              <a:gd name="T27" fmla="*/ 1831 h 3506"/>
              <a:gd name="T28" fmla="*/ 150 w 1128"/>
              <a:gd name="T29" fmla="*/ 1915 h 3506"/>
              <a:gd name="T30" fmla="*/ 190 w 1128"/>
              <a:gd name="T31" fmla="*/ 2225 h 3506"/>
              <a:gd name="T32" fmla="*/ 212 w 1128"/>
              <a:gd name="T33" fmla="*/ 2511 h 3506"/>
              <a:gd name="T34" fmla="*/ 274 w 1128"/>
              <a:gd name="T35" fmla="*/ 3082 h 3506"/>
              <a:gd name="T36" fmla="*/ 336 w 1128"/>
              <a:gd name="T37" fmla="*/ 3444 h 3506"/>
              <a:gd name="T38" fmla="*/ 352 w 1128"/>
              <a:gd name="T39" fmla="*/ 3484 h 3506"/>
              <a:gd name="T40" fmla="*/ 428 w 1128"/>
              <a:gd name="T41" fmla="*/ 3502 h 3506"/>
              <a:gd name="T42" fmla="*/ 494 w 1128"/>
              <a:gd name="T43" fmla="*/ 3504 h 3506"/>
              <a:gd name="T44" fmla="*/ 604 w 1128"/>
              <a:gd name="T45" fmla="*/ 3484 h 3506"/>
              <a:gd name="T46" fmla="*/ 756 w 1128"/>
              <a:gd name="T47" fmla="*/ 3386 h 3506"/>
              <a:gd name="T48" fmla="*/ 782 w 1128"/>
              <a:gd name="T49" fmla="*/ 3342 h 3506"/>
              <a:gd name="T50" fmla="*/ 776 w 1128"/>
              <a:gd name="T51" fmla="*/ 3300 h 3506"/>
              <a:gd name="T52" fmla="*/ 744 w 1128"/>
              <a:gd name="T53" fmla="*/ 3264 h 3506"/>
              <a:gd name="T54" fmla="*/ 766 w 1128"/>
              <a:gd name="T55" fmla="*/ 3166 h 3506"/>
              <a:gd name="T56" fmla="*/ 970 w 1128"/>
              <a:gd name="T57" fmla="*/ 3170 h 3506"/>
              <a:gd name="T58" fmla="*/ 948 w 1128"/>
              <a:gd name="T59" fmla="*/ 3028 h 3506"/>
              <a:gd name="T60" fmla="*/ 908 w 1128"/>
              <a:gd name="T61" fmla="*/ 2818 h 3506"/>
              <a:gd name="T62" fmla="*/ 882 w 1128"/>
              <a:gd name="T63" fmla="*/ 2447 h 3506"/>
              <a:gd name="T64" fmla="*/ 860 w 1128"/>
              <a:gd name="T65" fmla="*/ 2133 h 3506"/>
              <a:gd name="T66" fmla="*/ 882 w 1128"/>
              <a:gd name="T67" fmla="*/ 2083 h 3506"/>
              <a:gd name="T68" fmla="*/ 944 w 1128"/>
              <a:gd name="T69" fmla="*/ 1889 h 3506"/>
              <a:gd name="T70" fmla="*/ 970 w 1128"/>
              <a:gd name="T71" fmla="*/ 1819 h 3506"/>
              <a:gd name="T72" fmla="*/ 930 w 1128"/>
              <a:gd name="T73" fmla="*/ 1745 h 3506"/>
              <a:gd name="T74" fmla="*/ 958 w 1128"/>
              <a:gd name="T75" fmla="*/ 1711 h 3506"/>
              <a:gd name="T76" fmla="*/ 1058 w 1128"/>
              <a:gd name="T77" fmla="*/ 1711 h 3506"/>
              <a:gd name="T78" fmla="*/ 1126 w 1128"/>
              <a:gd name="T79" fmla="*/ 1653 h 3506"/>
              <a:gd name="T80" fmla="*/ 1092 w 1128"/>
              <a:gd name="T81" fmla="*/ 1481 h 3506"/>
              <a:gd name="T82" fmla="*/ 970 w 1128"/>
              <a:gd name="T83" fmla="*/ 953 h 3506"/>
              <a:gd name="T84" fmla="*/ 870 w 1128"/>
              <a:gd name="T85" fmla="*/ 780 h 3506"/>
              <a:gd name="T86" fmla="*/ 790 w 1128"/>
              <a:gd name="T87" fmla="*/ 686 h 3506"/>
              <a:gd name="T88" fmla="*/ 660 w 1128"/>
              <a:gd name="T89" fmla="*/ 642 h 3506"/>
              <a:gd name="T90" fmla="*/ 612 w 1128"/>
              <a:gd name="T91" fmla="*/ 596 h 3506"/>
              <a:gd name="T92" fmla="*/ 566 w 1128"/>
              <a:gd name="T93" fmla="*/ 544 h 3506"/>
              <a:gd name="T94" fmla="*/ 580 w 1128"/>
              <a:gd name="T95" fmla="*/ 532 h 3506"/>
              <a:gd name="T96" fmla="*/ 596 w 1128"/>
              <a:gd name="T97" fmla="*/ 524 h 3506"/>
              <a:gd name="T98" fmla="*/ 604 w 1128"/>
              <a:gd name="T99" fmla="*/ 538 h 3506"/>
              <a:gd name="T100" fmla="*/ 618 w 1128"/>
              <a:gd name="T101" fmla="*/ 530 h 3506"/>
              <a:gd name="T102" fmla="*/ 624 w 1128"/>
              <a:gd name="T103" fmla="*/ 512 h 3506"/>
              <a:gd name="T104" fmla="*/ 646 w 1128"/>
              <a:gd name="T105" fmla="*/ 490 h 3506"/>
              <a:gd name="T106" fmla="*/ 668 w 1128"/>
              <a:gd name="T107" fmla="*/ 418 h 3506"/>
              <a:gd name="T108" fmla="*/ 664 w 1128"/>
              <a:gd name="T109" fmla="*/ 210 h 3506"/>
              <a:gd name="T110" fmla="*/ 578 w 1128"/>
              <a:gd name="T111" fmla="*/ 44 h 3506"/>
              <a:gd name="T112" fmla="*/ 492 w 1128"/>
              <a:gd name="T113" fmla="*/ 0 h 3506"/>
              <a:gd name="T114" fmla="*/ 408 w 1128"/>
              <a:gd name="T115" fmla="*/ 20 h 3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28" h="3506">
                <a:moveTo>
                  <a:pt x="408" y="20"/>
                </a:moveTo>
                <a:lnTo>
                  <a:pt x="408" y="20"/>
                </a:lnTo>
                <a:lnTo>
                  <a:pt x="400" y="16"/>
                </a:lnTo>
                <a:lnTo>
                  <a:pt x="380" y="12"/>
                </a:lnTo>
                <a:lnTo>
                  <a:pt x="368" y="10"/>
                </a:lnTo>
                <a:lnTo>
                  <a:pt x="354" y="8"/>
                </a:lnTo>
                <a:lnTo>
                  <a:pt x="342" y="10"/>
                </a:lnTo>
                <a:lnTo>
                  <a:pt x="328" y="16"/>
                </a:lnTo>
                <a:lnTo>
                  <a:pt x="328" y="16"/>
                </a:lnTo>
                <a:lnTo>
                  <a:pt x="316" y="26"/>
                </a:lnTo>
                <a:lnTo>
                  <a:pt x="302" y="42"/>
                </a:lnTo>
                <a:lnTo>
                  <a:pt x="288" y="62"/>
                </a:lnTo>
                <a:lnTo>
                  <a:pt x="274" y="88"/>
                </a:lnTo>
                <a:lnTo>
                  <a:pt x="260" y="116"/>
                </a:lnTo>
                <a:lnTo>
                  <a:pt x="250" y="144"/>
                </a:lnTo>
                <a:lnTo>
                  <a:pt x="244" y="172"/>
                </a:lnTo>
                <a:lnTo>
                  <a:pt x="242" y="198"/>
                </a:lnTo>
                <a:lnTo>
                  <a:pt x="242" y="198"/>
                </a:lnTo>
                <a:lnTo>
                  <a:pt x="238" y="244"/>
                </a:lnTo>
                <a:lnTo>
                  <a:pt x="234" y="286"/>
                </a:lnTo>
                <a:lnTo>
                  <a:pt x="228" y="322"/>
                </a:lnTo>
                <a:lnTo>
                  <a:pt x="226" y="352"/>
                </a:lnTo>
                <a:lnTo>
                  <a:pt x="226" y="352"/>
                </a:lnTo>
                <a:lnTo>
                  <a:pt x="228" y="366"/>
                </a:lnTo>
                <a:lnTo>
                  <a:pt x="230" y="382"/>
                </a:lnTo>
                <a:lnTo>
                  <a:pt x="238" y="412"/>
                </a:lnTo>
                <a:lnTo>
                  <a:pt x="248" y="446"/>
                </a:lnTo>
                <a:lnTo>
                  <a:pt x="258" y="482"/>
                </a:lnTo>
                <a:lnTo>
                  <a:pt x="258" y="482"/>
                </a:lnTo>
                <a:lnTo>
                  <a:pt x="260" y="498"/>
                </a:lnTo>
                <a:lnTo>
                  <a:pt x="260" y="514"/>
                </a:lnTo>
                <a:lnTo>
                  <a:pt x="260" y="540"/>
                </a:lnTo>
                <a:lnTo>
                  <a:pt x="258" y="554"/>
                </a:lnTo>
                <a:lnTo>
                  <a:pt x="260" y="556"/>
                </a:lnTo>
                <a:lnTo>
                  <a:pt x="262" y="554"/>
                </a:lnTo>
                <a:lnTo>
                  <a:pt x="262" y="554"/>
                </a:lnTo>
                <a:lnTo>
                  <a:pt x="270" y="546"/>
                </a:lnTo>
                <a:lnTo>
                  <a:pt x="276" y="538"/>
                </a:lnTo>
                <a:lnTo>
                  <a:pt x="282" y="528"/>
                </a:lnTo>
                <a:lnTo>
                  <a:pt x="282" y="528"/>
                </a:lnTo>
                <a:lnTo>
                  <a:pt x="282" y="552"/>
                </a:lnTo>
                <a:lnTo>
                  <a:pt x="282" y="552"/>
                </a:lnTo>
                <a:lnTo>
                  <a:pt x="280" y="554"/>
                </a:lnTo>
                <a:lnTo>
                  <a:pt x="276" y="558"/>
                </a:lnTo>
                <a:lnTo>
                  <a:pt x="268" y="566"/>
                </a:lnTo>
                <a:lnTo>
                  <a:pt x="262" y="578"/>
                </a:lnTo>
                <a:lnTo>
                  <a:pt x="262" y="578"/>
                </a:lnTo>
                <a:lnTo>
                  <a:pt x="256" y="588"/>
                </a:lnTo>
                <a:lnTo>
                  <a:pt x="248" y="600"/>
                </a:lnTo>
                <a:lnTo>
                  <a:pt x="238" y="612"/>
                </a:lnTo>
                <a:lnTo>
                  <a:pt x="226" y="626"/>
                </a:lnTo>
                <a:lnTo>
                  <a:pt x="212" y="640"/>
                </a:lnTo>
                <a:lnTo>
                  <a:pt x="196" y="652"/>
                </a:lnTo>
                <a:lnTo>
                  <a:pt x="180" y="662"/>
                </a:lnTo>
                <a:lnTo>
                  <a:pt x="164" y="672"/>
                </a:lnTo>
                <a:lnTo>
                  <a:pt x="164" y="672"/>
                </a:lnTo>
                <a:lnTo>
                  <a:pt x="136" y="686"/>
                </a:lnTo>
                <a:lnTo>
                  <a:pt x="116" y="700"/>
                </a:lnTo>
                <a:lnTo>
                  <a:pt x="102" y="714"/>
                </a:lnTo>
                <a:lnTo>
                  <a:pt x="94" y="726"/>
                </a:lnTo>
                <a:lnTo>
                  <a:pt x="94" y="726"/>
                </a:lnTo>
                <a:lnTo>
                  <a:pt x="84" y="748"/>
                </a:lnTo>
                <a:lnTo>
                  <a:pt x="70" y="788"/>
                </a:lnTo>
                <a:lnTo>
                  <a:pt x="64" y="814"/>
                </a:lnTo>
                <a:lnTo>
                  <a:pt x="58" y="842"/>
                </a:lnTo>
                <a:lnTo>
                  <a:pt x="52" y="874"/>
                </a:lnTo>
                <a:lnTo>
                  <a:pt x="50" y="909"/>
                </a:lnTo>
                <a:lnTo>
                  <a:pt x="50" y="909"/>
                </a:lnTo>
                <a:lnTo>
                  <a:pt x="46" y="941"/>
                </a:lnTo>
                <a:lnTo>
                  <a:pt x="42" y="969"/>
                </a:lnTo>
                <a:lnTo>
                  <a:pt x="32" y="1013"/>
                </a:lnTo>
                <a:lnTo>
                  <a:pt x="26" y="1047"/>
                </a:lnTo>
                <a:lnTo>
                  <a:pt x="26" y="1061"/>
                </a:lnTo>
                <a:lnTo>
                  <a:pt x="26" y="1073"/>
                </a:lnTo>
                <a:lnTo>
                  <a:pt x="26" y="1073"/>
                </a:lnTo>
                <a:lnTo>
                  <a:pt x="28" y="1093"/>
                </a:lnTo>
                <a:lnTo>
                  <a:pt x="28" y="1127"/>
                </a:lnTo>
                <a:lnTo>
                  <a:pt x="24" y="1217"/>
                </a:lnTo>
                <a:lnTo>
                  <a:pt x="20" y="1315"/>
                </a:lnTo>
                <a:lnTo>
                  <a:pt x="20" y="1361"/>
                </a:lnTo>
                <a:lnTo>
                  <a:pt x="20" y="1397"/>
                </a:lnTo>
                <a:lnTo>
                  <a:pt x="20" y="1397"/>
                </a:lnTo>
                <a:lnTo>
                  <a:pt x="22" y="1459"/>
                </a:lnTo>
                <a:lnTo>
                  <a:pt x="20" y="1513"/>
                </a:lnTo>
                <a:lnTo>
                  <a:pt x="16" y="1555"/>
                </a:lnTo>
                <a:lnTo>
                  <a:pt x="10" y="1583"/>
                </a:lnTo>
                <a:lnTo>
                  <a:pt x="10" y="1583"/>
                </a:lnTo>
                <a:lnTo>
                  <a:pt x="6" y="1595"/>
                </a:lnTo>
                <a:lnTo>
                  <a:pt x="0" y="1603"/>
                </a:lnTo>
                <a:lnTo>
                  <a:pt x="0" y="1607"/>
                </a:lnTo>
                <a:lnTo>
                  <a:pt x="0" y="1611"/>
                </a:lnTo>
                <a:lnTo>
                  <a:pt x="8" y="1623"/>
                </a:lnTo>
                <a:lnTo>
                  <a:pt x="8" y="1623"/>
                </a:lnTo>
                <a:lnTo>
                  <a:pt x="54" y="1681"/>
                </a:lnTo>
                <a:lnTo>
                  <a:pt x="54" y="1681"/>
                </a:lnTo>
                <a:lnTo>
                  <a:pt x="50" y="1755"/>
                </a:lnTo>
                <a:lnTo>
                  <a:pt x="50" y="1811"/>
                </a:lnTo>
                <a:lnTo>
                  <a:pt x="50" y="1831"/>
                </a:lnTo>
                <a:lnTo>
                  <a:pt x="54" y="1843"/>
                </a:lnTo>
                <a:lnTo>
                  <a:pt x="54" y="1843"/>
                </a:lnTo>
                <a:lnTo>
                  <a:pt x="60" y="1851"/>
                </a:lnTo>
                <a:lnTo>
                  <a:pt x="72" y="1861"/>
                </a:lnTo>
                <a:lnTo>
                  <a:pt x="104" y="1885"/>
                </a:lnTo>
                <a:lnTo>
                  <a:pt x="150" y="1915"/>
                </a:lnTo>
                <a:lnTo>
                  <a:pt x="150" y="1915"/>
                </a:lnTo>
                <a:lnTo>
                  <a:pt x="152" y="1985"/>
                </a:lnTo>
                <a:lnTo>
                  <a:pt x="158" y="2053"/>
                </a:lnTo>
                <a:lnTo>
                  <a:pt x="166" y="2125"/>
                </a:lnTo>
                <a:lnTo>
                  <a:pt x="166" y="2125"/>
                </a:lnTo>
                <a:lnTo>
                  <a:pt x="172" y="2157"/>
                </a:lnTo>
                <a:lnTo>
                  <a:pt x="178" y="2183"/>
                </a:lnTo>
                <a:lnTo>
                  <a:pt x="190" y="2225"/>
                </a:lnTo>
                <a:lnTo>
                  <a:pt x="200" y="2259"/>
                </a:lnTo>
                <a:lnTo>
                  <a:pt x="204" y="2275"/>
                </a:lnTo>
                <a:lnTo>
                  <a:pt x="206" y="2295"/>
                </a:lnTo>
                <a:lnTo>
                  <a:pt x="206" y="2295"/>
                </a:lnTo>
                <a:lnTo>
                  <a:pt x="208" y="2325"/>
                </a:lnTo>
                <a:lnTo>
                  <a:pt x="210" y="2375"/>
                </a:lnTo>
                <a:lnTo>
                  <a:pt x="212" y="2511"/>
                </a:lnTo>
                <a:lnTo>
                  <a:pt x="214" y="2585"/>
                </a:lnTo>
                <a:lnTo>
                  <a:pt x="218" y="2662"/>
                </a:lnTo>
                <a:lnTo>
                  <a:pt x="224" y="2730"/>
                </a:lnTo>
                <a:lnTo>
                  <a:pt x="230" y="2788"/>
                </a:lnTo>
                <a:lnTo>
                  <a:pt x="230" y="2788"/>
                </a:lnTo>
                <a:lnTo>
                  <a:pt x="250" y="2920"/>
                </a:lnTo>
                <a:lnTo>
                  <a:pt x="274" y="3082"/>
                </a:lnTo>
                <a:lnTo>
                  <a:pt x="306" y="3322"/>
                </a:lnTo>
                <a:lnTo>
                  <a:pt x="306" y="3322"/>
                </a:lnTo>
                <a:lnTo>
                  <a:pt x="308" y="3346"/>
                </a:lnTo>
                <a:lnTo>
                  <a:pt x="314" y="3368"/>
                </a:lnTo>
                <a:lnTo>
                  <a:pt x="324" y="3408"/>
                </a:lnTo>
                <a:lnTo>
                  <a:pt x="334" y="3434"/>
                </a:lnTo>
                <a:lnTo>
                  <a:pt x="336" y="3444"/>
                </a:lnTo>
                <a:lnTo>
                  <a:pt x="336" y="3444"/>
                </a:lnTo>
                <a:lnTo>
                  <a:pt x="336" y="3448"/>
                </a:lnTo>
                <a:lnTo>
                  <a:pt x="338" y="3460"/>
                </a:lnTo>
                <a:lnTo>
                  <a:pt x="338" y="3466"/>
                </a:lnTo>
                <a:lnTo>
                  <a:pt x="342" y="3472"/>
                </a:lnTo>
                <a:lnTo>
                  <a:pt x="346" y="3478"/>
                </a:lnTo>
                <a:lnTo>
                  <a:pt x="352" y="3484"/>
                </a:lnTo>
                <a:lnTo>
                  <a:pt x="352" y="3484"/>
                </a:lnTo>
                <a:lnTo>
                  <a:pt x="372" y="3492"/>
                </a:lnTo>
                <a:lnTo>
                  <a:pt x="394" y="3500"/>
                </a:lnTo>
                <a:lnTo>
                  <a:pt x="416" y="3504"/>
                </a:lnTo>
                <a:lnTo>
                  <a:pt x="422" y="3504"/>
                </a:lnTo>
                <a:lnTo>
                  <a:pt x="428" y="3502"/>
                </a:lnTo>
                <a:lnTo>
                  <a:pt x="428" y="3502"/>
                </a:lnTo>
                <a:lnTo>
                  <a:pt x="440" y="3492"/>
                </a:lnTo>
                <a:lnTo>
                  <a:pt x="446" y="3486"/>
                </a:lnTo>
                <a:lnTo>
                  <a:pt x="446" y="3486"/>
                </a:lnTo>
                <a:lnTo>
                  <a:pt x="454" y="3490"/>
                </a:lnTo>
                <a:lnTo>
                  <a:pt x="474" y="3500"/>
                </a:lnTo>
                <a:lnTo>
                  <a:pt x="474" y="3500"/>
                </a:lnTo>
                <a:lnTo>
                  <a:pt x="494" y="3504"/>
                </a:lnTo>
                <a:lnTo>
                  <a:pt x="524" y="3506"/>
                </a:lnTo>
                <a:lnTo>
                  <a:pt x="554" y="3504"/>
                </a:lnTo>
                <a:lnTo>
                  <a:pt x="568" y="3502"/>
                </a:lnTo>
                <a:lnTo>
                  <a:pt x="580" y="3498"/>
                </a:lnTo>
                <a:lnTo>
                  <a:pt x="580" y="3498"/>
                </a:lnTo>
                <a:lnTo>
                  <a:pt x="590" y="3492"/>
                </a:lnTo>
                <a:lnTo>
                  <a:pt x="604" y="3484"/>
                </a:lnTo>
                <a:lnTo>
                  <a:pt x="634" y="3462"/>
                </a:lnTo>
                <a:lnTo>
                  <a:pt x="668" y="3438"/>
                </a:lnTo>
                <a:lnTo>
                  <a:pt x="684" y="3428"/>
                </a:lnTo>
                <a:lnTo>
                  <a:pt x="700" y="3420"/>
                </a:lnTo>
                <a:lnTo>
                  <a:pt x="700" y="3420"/>
                </a:lnTo>
                <a:lnTo>
                  <a:pt x="730" y="3404"/>
                </a:lnTo>
                <a:lnTo>
                  <a:pt x="756" y="3386"/>
                </a:lnTo>
                <a:lnTo>
                  <a:pt x="766" y="3378"/>
                </a:lnTo>
                <a:lnTo>
                  <a:pt x="774" y="3370"/>
                </a:lnTo>
                <a:lnTo>
                  <a:pt x="778" y="3362"/>
                </a:lnTo>
                <a:lnTo>
                  <a:pt x="782" y="3354"/>
                </a:lnTo>
                <a:lnTo>
                  <a:pt x="782" y="3354"/>
                </a:lnTo>
                <a:lnTo>
                  <a:pt x="782" y="3348"/>
                </a:lnTo>
                <a:lnTo>
                  <a:pt x="782" y="3342"/>
                </a:lnTo>
                <a:lnTo>
                  <a:pt x="778" y="3330"/>
                </a:lnTo>
                <a:lnTo>
                  <a:pt x="772" y="3320"/>
                </a:lnTo>
                <a:lnTo>
                  <a:pt x="770" y="3314"/>
                </a:lnTo>
                <a:lnTo>
                  <a:pt x="770" y="3314"/>
                </a:lnTo>
                <a:lnTo>
                  <a:pt x="772" y="3310"/>
                </a:lnTo>
                <a:lnTo>
                  <a:pt x="774" y="3304"/>
                </a:lnTo>
                <a:lnTo>
                  <a:pt x="776" y="3300"/>
                </a:lnTo>
                <a:lnTo>
                  <a:pt x="774" y="3296"/>
                </a:lnTo>
                <a:lnTo>
                  <a:pt x="774" y="3292"/>
                </a:lnTo>
                <a:lnTo>
                  <a:pt x="770" y="3286"/>
                </a:lnTo>
                <a:lnTo>
                  <a:pt x="770" y="3286"/>
                </a:lnTo>
                <a:lnTo>
                  <a:pt x="760" y="3276"/>
                </a:lnTo>
                <a:lnTo>
                  <a:pt x="752" y="3270"/>
                </a:lnTo>
                <a:lnTo>
                  <a:pt x="744" y="3264"/>
                </a:lnTo>
                <a:lnTo>
                  <a:pt x="744" y="3264"/>
                </a:lnTo>
                <a:lnTo>
                  <a:pt x="754" y="3232"/>
                </a:lnTo>
                <a:lnTo>
                  <a:pt x="760" y="3208"/>
                </a:lnTo>
                <a:lnTo>
                  <a:pt x="764" y="3194"/>
                </a:lnTo>
                <a:lnTo>
                  <a:pt x="764" y="3194"/>
                </a:lnTo>
                <a:lnTo>
                  <a:pt x="764" y="3176"/>
                </a:lnTo>
                <a:lnTo>
                  <a:pt x="766" y="3166"/>
                </a:lnTo>
                <a:lnTo>
                  <a:pt x="766" y="3166"/>
                </a:lnTo>
                <a:lnTo>
                  <a:pt x="798" y="3170"/>
                </a:lnTo>
                <a:lnTo>
                  <a:pt x="870" y="3174"/>
                </a:lnTo>
                <a:lnTo>
                  <a:pt x="908" y="3174"/>
                </a:lnTo>
                <a:lnTo>
                  <a:pt x="944" y="3174"/>
                </a:lnTo>
                <a:lnTo>
                  <a:pt x="958" y="3172"/>
                </a:lnTo>
                <a:lnTo>
                  <a:pt x="970" y="3170"/>
                </a:lnTo>
                <a:lnTo>
                  <a:pt x="978" y="3166"/>
                </a:lnTo>
                <a:lnTo>
                  <a:pt x="982" y="3162"/>
                </a:lnTo>
                <a:lnTo>
                  <a:pt x="982" y="3162"/>
                </a:lnTo>
                <a:lnTo>
                  <a:pt x="984" y="3154"/>
                </a:lnTo>
                <a:lnTo>
                  <a:pt x="982" y="3144"/>
                </a:lnTo>
                <a:lnTo>
                  <a:pt x="976" y="3114"/>
                </a:lnTo>
                <a:lnTo>
                  <a:pt x="948" y="3028"/>
                </a:lnTo>
                <a:lnTo>
                  <a:pt x="932" y="2980"/>
                </a:lnTo>
                <a:lnTo>
                  <a:pt x="918" y="2934"/>
                </a:lnTo>
                <a:lnTo>
                  <a:pt x="910" y="2890"/>
                </a:lnTo>
                <a:lnTo>
                  <a:pt x="908" y="2872"/>
                </a:lnTo>
                <a:lnTo>
                  <a:pt x="908" y="2856"/>
                </a:lnTo>
                <a:lnTo>
                  <a:pt x="908" y="2856"/>
                </a:lnTo>
                <a:lnTo>
                  <a:pt x="908" y="2818"/>
                </a:lnTo>
                <a:lnTo>
                  <a:pt x="906" y="2770"/>
                </a:lnTo>
                <a:lnTo>
                  <a:pt x="894" y="2658"/>
                </a:lnTo>
                <a:lnTo>
                  <a:pt x="882" y="2549"/>
                </a:lnTo>
                <a:lnTo>
                  <a:pt x="880" y="2507"/>
                </a:lnTo>
                <a:lnTo>
                  <a:pt x="880" y="2479"/>
                </a:lnTo>
                <a:lnTo>
                  <a:pt x="880" y="2479"/>
                </a:lnTo>
                <a:lnTo>
                  <a:pt x="882" y="2447"/>
                </a:lnTo>
                <a:lnTo>
                  <a:pt x="880" y="2401"/>
                </a:lnTo>
                <a:lnTo>
                  <a:pt x="870" y="2283"/>
                </a:lnTo>
                <a:lnTo>
                  <a:pt x="858" y="2175"/>
                </a:lnTo>
                <a:lnTo>
                  <a:pt x="854" y="2127"/>
                </a:lnTo>
                <a:lnTo>
                  <a:pt x="854" y="2127"/>
                </a:lnTo>
                <a:lnTo>
                  <a:pt x="856" y="2129"/>
                </a:lnTo>
                <a:lnTo>
                  <a:pt x="860" y="2133"/>
                </a:lnTo>
                <a:lnTo>
                  <a:pt x="864" y="2133"/>
                </a:lnTo>
                <a:lnTo>
                  <a:pt x="868" y="2131"/>
                </a:lnTo>
                <a:lnTo>
                  <a:pt x="872" y="2127"/>
                </a:lnTo>
                <a:lnTo>
                  <a:pt x="876" y="2117"/>
                </a:lnTo>
                <a:lnTo>
                  <a:pt x="876" y="2117"/>
                </a:lnTo>
                <a:lnTo>
                  <a:pt x="880" y="2103"/>
                </a:lnTo>
                <a:lnTo>
                  <a:pt x="882" y="2083"/>
                </a:lnTo>
                <a:lnTo>
                  <a:pt x="882" y="2033"/>
                </a:lnTo>
                <a:lnTo>
                  <a:pt x="882" y="1989"/>
                </a:lnTo>
                <a:lnTo>
                  <a:pt x="880" y="1971"/>
                </a:lnTo>
                <a:lnTo>
                  <a:pt x="880" y="1971"/>
                </a:lnTo>
                <a:lnTo>
                  <a:pt x="894" y="1953"/>
                </a:lnTo>
                <a:lnTo>
                  <a:pt x="928" y="1913"/>
                </a:lnTo>
                <a:lnTo>
                  <a:pt x="944" y="1889"/>
                </a:lnTo>
                <a:lnTo>
                  <a:pt x="960" y="1867"/>
                </a:lnTo>
                <a:lnTo>
                  <a:pt x="970" y="1849"/>
                </a:lnTo>
                <a:lnTo>
                  <a:pt x="972" y="1843"/>
                </a:lnTo>
                <a:lnTo>
                  <a:pt x="974" y="1837"/>
                </a:lnTo>
                <a:lnTo>
                  <a:pt x="974" y="1837"/>
                </a:lnTo>
                <a:lnTo>
                  <a:pt x="972" y="1827"/>
                </a:lnTo>
                <a:lnTo>
                  <a:pt x="970" y="1819"/>
                </a:lnTo>
                <a:lnTo>
                  <a:pt x="960" y="1799"/>
                </a:lnTo>
                <a:lnTo>
                  <a:pt x="948" y="1781"/>
                </a:lnTo>
                <a:lnTo>
                  <a:pt x="940" y="1763"/>
                </a:lnTo>
                <a:lnTo>
                  <a:pt x="940" y="1763"/>
                </a:lnTo>
                <a:lnTo>
                  <a:pt x="934" y="1753"/>
                </a:lnTo>
                <a:lnTo>
                  <a:pt x="930" y="1749"/>
                </a:lnTo>
                <a:lnTo>
                  <a:pt x="930" y="1745"/>
                </a:lnTo>
                <a:lnTo>
                  <a:pt x="932" y="1735"/>
                </a:lnTo>
                <a:lnTo>
                  <a:pt x="932" y="1735"/>
                </a:lnTo>
                <a:lnTo>
                  <a:pt x="938" y="1723"/>
                </a:lnTo>
                <a:lnTo>
                  <a:pt x="946" y="1715"/>
                </a:lnTo>
                <a:lnTo>
                  <a:pt x="954" y="1707"/>
                </a:lnTo>
                <a:lnTo>
                  <a:pt x="954" y="1707"/>
                </a:lnTo>
                <a:lnTo>
                  <a:pt x="958" y="1711"/>
                </a:lnTo>
                <a:lnTo>
                  <a:pt x="972" y="1715"/>
                </a:lnTo>
                <a:lnTo>
                  <a:pt x="984" y="1717"/>
                </a:lnTo>
                <a:lnTo>
                  <a:pt x="998" y="1717"/>
                </a:lnTo>
                <a:lnTo>
                  <a:pt x="1016" y="1717"/>
                </a:lnTo>
                <a:lnTo>
                  <a:pt x="1038" y="1715"/>
                </a:lnTo>
                <a:lnTo>
                  <a:pt x="1038" y="1715"/>
                </a:lnTo>
                <a:lnTo>
                  <a:pt x="1058" y="1711"/>
                </a:lnTo>
                <a:lnTo>
                  <a:pt x="1076" y="1705"/>
                </a:lnTo>
                <a:lnTo>
                  <a:pt x="1090" y="1701"/>
                </a:lnTo>
                <a:lnTo>
                  <a:pt x="1102" y="1693"/>
                </a:lnTo>
                <a:lnTo>
                  <a:pt x="1110" y="1687"/>
                </a:lnTo>
                <a:lnTo>
                  <a:pt x="1118" y="1677"/>
                </a:lnTo>
                <a:lnTo>
                  <a:pt x="1122" y="1667"/>
                </a:lnTo>
                <a:lnTo>
                  <a:pt x="1126" y="1653"/>
                </a:lnTo>
                <a:lnTo>
                  <a:pt x="1126" y="1653"/>
                </a:lnTo>
                <a:lnTo>
                  <a:pt x="1128" y="1645"/>
                </a:lnTo>
                <a:lnTo>
                  <a:pt x="1128" y="1635"/>
                </a:lnTo>
                <a:lnTo>
                  <a:pt x="1126" y="1613"/>
                </a:lnTo>
                <a:lnTo>
                  <a:pt x="1120" y="1583"/>
                </a:lnTo>
                <a:lnTo>
                  <a:pt x="1112" y="1551"/>
                </a:lnTo>
                <a:lnTo>
                  <a:pt x="1092" y="1481"/>
                </a:lnTo>
                <a:lnTo>
                  <a:pt x="1074" y="1405"/>
                </a:lnTo>
                <a:lnTo>
                  <a:pt x="1074" y="1405"/>
                </a:lnTo>
                <a:lnTo>
                  <a:pt x="1022" y="1175"/>
                </a:lnTo>
                <a:lnTo>
                  <a:pt x="996" y="1053"/>
                </a:lnTo>
                <a:lnTo>
                  <a:pt x="978" y="975"/>
                </a:lnTo>
                <a:lnTo>
                  <a:pt x="978" y="975"/>
                </a:lnTo>
                <a:lnTo>
                  <a:pt x="970" y="953"/>
                </a:lnTo>
                <a:lnTo>
                  <a:pt x="960" y="931"/>
                </a:lnTo>
                <a:lnTo>
                  <a:pt x="950" y="909"/>
                </a:lnTo>
                <a:lnTo>
                  <a:pt x="936" y="889"/>
                </a:lnTo>
                <a:lnTo>
                  <a:pt x="910" y="848"/>
                </a:lnTo>
                <a:lnTo>
                  <a:pt x="888" y="812"/>
                </a:lnTo>
                <a:lnTo>
                  <a:pt x="888" y="812"/>
                </a:lnTo>
                <a:lnTo>
                  <a:pt x="870" y="780"/>
                </a:lnTo>
                <a:lnTo>
                  <a:pt x="852" y="746"/>
                </a:lnTo>
                <a:lnTo>
                  <a:pt x="844" y="730"/>
                </a:lnTo>
                <a:lnTo>
                  <a:pt x="834" y="716"/>
                </a:lnTo>
                <a:lnTo>
                  <a:pt x="824" y="706"/>
                </a:lnTo>
                <a:lnTo>
                  <a:pt x="814" y="698"/>
                </a:lnTo>
                <a:lnTo>
                  <a:pt x="814" y="698"/>
                </a:lnTo>
                <a:lnTo>
                  <a:pt x="790" y="686"/>
                </a:lnTo>
                <a:lnTo>
                  <a:pt x="764" y="676"/>
                </a:lnTo>
                <a:lnTo>
                  <a:pt x="704" y="660"/>
                </a:lnTo>
                <a:lnTo>
                  <a:pt x="704" y="660"/>
                </a:lnTo>
                <a:lnTo>
                  <a:pt x="680" y="652"/>
                </a:lnTo>
                <a:lnTo>
                  <a:pt x="668" y="648"/>
                </a:lnTo>
                <a:lnTo>
                  <a:pt x="662" y="644"/>
                </a:lnTo>
                <a:lnTo>
                  <a:pt x="660" y="642"/>
                </a:lnTo>
                <a:lnTo>
                  <a:pt x="660" y="642"/>
                </a:lnTo>
                <a:lnTo>
                  <a:pt x="650" y="634"/>
                </a:lnTo>
                <a:lnTo>
                  <a:pt x="640" y="628"/>
                </a:lnTo>
                <a:lnTo>
                  <a:pt x="634" y="620"/>
                </a:lnTo>
                <a:lnTo>
                  <a:pt x="634" y="620"/>
                </a:lnTo>
                <a:lnTo>
                  <a:pt x="626" y="608"/>
                </a:lnTo>
                <a:lnTo>
                  <a:pt x="612" y="596"/>
                </a:lnTo>
                <a:lnTo>
                  <a:pt x="594" y="578"/>
                </a:lnTo>
                <a:lnTo>
                  <a:pt x="594" y="578"/>
                </a:lnTo>
                <a:lnTo>
                  <a:pt x="580" y="570"/>
                </a:lnTo>
                <a:lnTo>
                  <a:pt x="572" y="562"/>
                </a:lnTo>
                <a:lnTo>
                  <a:pt x="568" y="556"/>
                </a:lnTo>
                <a:lnTo>
                  <a:pt x="568" y="556"/>
                </a:lnTo>
                <a:lnTo>
                  <a:pt x="566" y="544"/>
                </a:lnTo>
                <a:lnTo>
                  <a:pt x="564" y="538"/>
                </a:lnTo>
                <a:lnTo>
                  <a:pt x="564" y="538"/>
                </a:lnTo>
                <a:lnTo>
                  <a:pt x="572" y="532"/>
                </a:lnTo>
                <a:lnTo>
                  <a:pt x="576" y="530"/>
                </a:lnTo>
                <a:lnTo>
                  <a:pt x="578" y="530"/>
                </a:lnTo>
                <a:lnTo>
                  <a:pt x="580" y="532"/>
                </a:lnTo>
                <a:lnTo>
                  <a:pt x="580" y="532"/>
                </a:lnTo>
                <a:lnTo>
                  <a:pt x="584" y="550"/>
                </a:lnTo>
                <a:lnTo>
                  <a:pt x="588" y="558"/>
                </a:lnTo>
                <a:lnTo>
                  <a:pt x="590" y="560"/>
                </a:lnTo>
                <a:lnTo>
                  <a:pt x="590" y="558"/>
                </a:lnTo>
                <a:lnTo>
                  <a:pt x="590" y="558"/>
                </a:lnTo>
                <a:lnTo>
                  <a:pt x="594" y="534"/>
                </a:lnTo>
                <a:lnTo>
                  <a:pt x="596" y="524"/>
                </a:lnTo>
                <a:lnTo>
                  <a:pt x="598" y="522"/>
                </a:lnTo>
                <a:lnTo>
                  <a:pt x="600" y="524"/>
                </a:lnTo>
                <a:lnTo>
                  <a:pt x="600" y="524"/>
                </a:lnTo>
                <a:lnTo>
                  <a:pt x="602" y="534"/>
                </a:lnTo>
                <a:lnTo>
                  <a:pt x="604" y="542"/>
                </a:lnTo>
                <a:lnTo>
                  <a:pt x="604" y="546"/>
                </a:lnTo>
                <a:lnTo>
                  <a:pt x="604" y="538"/>
                </a:lnTo>
                <a:lnTo>
                  <a:pt x="604" y="538"/>
                </a:lnTo>
                <a:lnTo>
                  <a:pt x="606" y="508"/>
                </a:lnTo>
                <a:lnTo>
                  <a:pt x="608" y="494"/>
                </a:lnTo>
                <a:lnTo>
                  <a:pt x="608" y="494"/>
                </a:lnTo>
                <a:lnTo>
                  <a:pt x="612" y="516"/>
                </a:lnTo>
                <a:lnTo>
                  <a:pt x="616" y="526"/>
                </a:lnTo>
                <a:lnTo>
                  <a:pt x="618" y="530"/>
                </a:lnTo>
                <a:lnTo>
                  <a:pt x="618" y="530"/>
                </a:lnTo>
                <a:lnTo>
                  <a:pt x="618" y="522"/>
                </a:lnTo>
                <a:lnTo>
                  <a:pt x="616" y="508"/>
                </a:lnTo>
                <a:lnTo>
                  <a:pt x="616" y="502"/>
                </a:lnTo>
                <a:lnTo>
                  <a:pt x="616" y="500"/>
                </a:lnTo>
                <a:lnTo>
                  <a:pt x="618" y="504"/>
                </a:lnTo>
                <a:lnTo>
                  <a:pt x="624" y="512"/>
                </a:lnTo>
                <a:lnTo>
                  <a:pt x="624" y="512"/>
                </a:lnTo>
                <a:lnTo>
                  <a:pt x="638" y="548"/>
                </a:lnTo>
                <a:lnTo>
                  <a:pt x="642" y="554"/>
                </a:lnTo>
                <a:lnTo>
                  <a:pt x="642" y="554"/>
                </a:lnTo>
                <a:lnTo>
                  <a:pt x="644" y="550"/>
                </a:lnTo>
                <a:lnTo>
                  <a:pt x="644" y="550"/>
                </a:lnTo>
                <a:lnTo>
                  <a:pt x="646" y="490"/>
                </a:lnTo>
                <a:lnTo>
                  <a:pt x="646" y="490"/>
                </a:lnTo>
                <a:lnTo>
                  <a:pt x="646" y="482"/>
                </a:lnTo>
                <a:lnTo>
                  <a:pt x="650" y="474"/>
                </a:lnTo>
                <a:lnTo>
                  <a:pt x="660" y="454"/>
                </a:lnTo>
                <a:lnTo>
                  <a:pt x="660" y="454"/>
                </a:lnTo>
                <a:lnTo>
                  <a:pt x="664" y="440"/>
                </a:lnTo>
                <a:lnTo>
                  <a:pt x="668" y="418"/>
                </a:lnTo>
                <a:lnTo>
                  <a:pt x="672" y="386"/>
                </a:lnTo>
                <a:lnTo>
                  <a:pt x="674" y="352"/>
                </a:lnTo>
                <a:lnTo>
                  <a:pt x="676" y="312"/>
                </a:lnTo>
                <a:lnTo>
                  <a:pt x="674" y="276"/>
                </a:lnTo>
                <a:lnTo>
                  <a:pt x="670" y="240"/>
                </a:lnTo>
                <a:lnTo>
                  <a:pt x="668" y="224"/>
                </a:lnTo>
                <a:lnTo>
                  <a:pt x="664" y="210"/>
                </a:lnTo>
                <a:lnTo>
                  <a:pt x="664" y="210"/>
                </a:lnTo>
                <a:lnTo>
                  <a:pt x="652" y="182"/>
                </a:lnTo>
                <a:lnTo>
                  <a:pt x="640" y="150"/>
                </a:lnTo>
                <a:lnTo>
                  <a:pt x="626" y="118"/>
                </a:lnTo>
                <a:lnTo>
                  <a:pt x="608" y="86"/>
                </a:lnTo>
                <a:lnTo>
                  <a:pt x="588" y="58"/>
                </a:lnTo>
                <a:lnTo>
                  <a:pt x="578" y="44"/>
                </a:lnTo>
                <a:lnTo>
                  <a:pt x="566" y="34"/>
                </a:lnTo>
                <a:lnTo>
                  <a:pt x="556" y="24"/>
                </a:lnTo>
                <a:lnTo>
                  <a:pt x="542" y="16"/>
                </a:lnTo>
                <a:lnTo>
                  <a:pt x="530" y="8"/>
                </a:lnTo>
                <a:lnTo>
                  <a:pt x="516" y="4"/>
                </a:lnTo>
                <a:lnTo>
                  <a:pt x="516" y="4"/>
                </a:lnTo>
                <a:lnTo>
                  <a:pt x="492" y="0"/>
                </a:lnTo>
                <a:lnTo>
                  <a:pt x="470" y="0"/>
                </a:lnTo>
                <a:lnTo>
                  <a:pt x="450" y="2"/>
                </a:lnTo>
                <a:lnTo>
                  <a:pt x="434" y="6"/>
                </a:lnTo>
                <a:lnTo>
                  <a:pt x="424" y="10"/>
                </a:lnTo>
                <a:lnTo>
                  <a:pt x="414" y="14"/>
                </a:lnTo>
                <a:lnTo>
                  <a:pt x="408" y="20"/>
                </a:lnTo>
                <a:lnTo>
                  <a:pt x="408" y="2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8">
            <a:extLst>
              <a:ext uri="{FF2B5EF4-FFF2-40B4-BE49-F238E27FC236}">
                <a16:creationId xmlns:a16="http://schemas.microsoft.com/office/drawing/2014/main" id="{556831C7-1F71-4D6B-A936-DBA37DDD2869}"/>
              </a:ext>
            </a:extLst>
          </p:cNvPr>
          <p:cNvSpPr>
            <a:spLocks/>
          </p:cNvSpPr>
          <p:nvPr/>
        </p:nvSpPr>
        <p:spPr bwMode="auto">
          <a:xfrm>
            <a:off x="8438761" y="2723252"/>
            <a:ext cx="468076" cy="1631065"/>
          </a:xfrm>
          <a:custGeom>
            <a:avLst/>
            <a:gdLst>
              <a:gd name="T0" fmla="*/ 126 w 260"/>
              <a:gd name="T1" fmla="*/ 2 h 906"/>
              <a:gd name="T2" fmla="*/ 96 w 260"/>
              <a:gd name="T3" fmla="*/ 2 h 906"/>
              <a:gd name="T4" fmla="*/ 71 w 260"/>
              <a:gd name="T5" fmla="*/ 32 h 906"/>
              <a:gd name="T6" fmla="*/ 68 w 260"/>
              <a:gd name="T7" fmla="*/ 52 h 906"/>
              <a:gd name="T8" fmla="*/ 48 w 260"/>
              <a:gd name="T9" fmla="*/ 59 h 906"/>
              <a:gd name="T10" fmla="*/ 48 w 260"/>
              <a:gd name="T11" fmla="*/ 87 h 906"/>
              <a:gd name="T12" fmla="*/ 58 w 260"/>
              <a:gd name="T13" fmla="*/ 99 h 906"/>
              <a:gd name="T14" fmla="*/ 71 w 260"/>
              <a:gd name="T15" fmla="*/ 108 h 906"/>
              <a:gd name="T16" fmla="*/ 61 w 260"/>
              <a:gd name="T17" fmla="*/ 123 h 906"/>
              <a:gd name="T18" fmla="*/ 43 w 260"/>
              <a:gd name="T19" fmla="*/ 146 h 906"/>
              <a:gd name="T20" fmla="*/ 43 w 260"/>
              <a:gd name="T21" fmla="*/ 182 h 906"/>
              <a:gd name="T22" fmla="*/ 21 w 260"/>
              <a:gd name="T23" fmla="*/ 213 h 906"/>
              <a:gd name="T24" fmla="*/ 3 w 260"/>
              <a:gd name="T25" fmla="*/ 231 h 906"/>
              <a:gd name="T26" fmla="*/ 7 w 260"/>
              <a:gd name="T27" fmla="*/ 272 h 906"/>
              <a:gd name="T28" fmla="*/ 24 w 260"/>
              <a:gd name="T29" fmla="*/ 283 h 906"/>
              <a:gd name="T30" fmla="*/ 30 w 260"/>
              <a:gd name="T31" fmla="*/ 318 h 906"/>
              <a:gd name="T32" fmla="*/ 39 w 260"/>
              <a:gd name="T33" fmla="*/ 377 h 906"/>
              <a:gd name="T34" fmla="*/ 50 w 260"/>
              <a:gd name="T35" fmla="*/ 465 h 906"/>
              <a:gd name="T36" fmla="*/ 49 w 260"/>
              <a:gd name="T37" fmla="*/ 600 h 906"/>
              <a:gd name="T38" fmla="*/ 39 w 260"/>
              <a:gd name="T39" fmla="*/ 763 h 906"/>
              <a:gd name="T40" fmla="*/ 58 w 260"/>
              <a:gd name="T41" fmla="*/ 877 h 906"/>
              <a:gd name="T42" fmla="*/ 53 w 260"/>
              <a:gd name="T43" fmla="*/ 903 h 906"/>
              <a:gd name="T44" fmla="*/ 138 w 260"/>
              <a:gd name="T45" fmla="*/ 903 h 906"/>
              <a:gd name="T46" fmla="*/ 171 w 260"/>
              <a:gd name="T47" fmla="*/ 897 h 906"/>
              <a:gd name="T48" fmla="*/ 197 w 260"/>
              <a:gd name="T49" fmla="*/ 892 h 906"/>
              <a:gd name="T50" fmla="*/ 191 w 260"/>
              <a:gd name="T51" fmla="*/ 874 h 906"/>
              <a:gd name="T52" fmla="*/ 136 w 260"/>
              <a:gd name="T53" fmla="*/ 854 h 906"/>
              <a:gd name="T54" fmla="*/ 115 w 260"/>
              <a:gd name="T55" fmla="*/ 840 h 906"/>
              <a:gd name="T56" fmla="*/ 193 w 260"/>
              <a:gd name="T57" fmla="*/ 681 h 906"/>
              <a:gd name="T58" fmla="*/ 201 w 260"/>
              <a:gd name="T59" fmla="*/ 429 h 906"/>
              <a:gd name="T60" fmla="*/ 214 w 260"/>
              <a:gd name="T61" fmla="*/ 413 h 906"/>
              <a:gd name="T62" fmla="*/ 242 w 260"/>
              <a:gd name="T63" fmla="*/ 380 h 906"/>
              <a:gd name="T64" fmla="*/ 260 w 260"/>
              <a:gd name="T65" fmla="*/ 359 h 906"/>
              <a:gd name="T66" fmla="*/ 222 w 260"/>
              <a:gd name="T67" fmla="*/ 307 h 906"/>
              <a:gd name="T68" fmla="*/ 188 w 260"/>
              <a:gd name="T69" fmla="*/ 229 h 906"/>
              <a:gd name="T70" fmla="*/ 216 w 260"/>
              <a:gd name="T71" fmla="*/ 185 h 906"/>
              <a:gd name="T72" fmla="*/ 234 w 260"/>
              <a:gd name="T73" fmla="*/ 163 h 906"/>
              <a:gd name="T74" fmla="*/ 252 w 260"/>
              <a:gd name="T75" fmla="*/ 142 h 906"/>
              <a:gd name="T76" fmla="*/ 224 w 260"/>
              <a:gd name="T77" fmla="*/ 159 h 906"/>
              <a:gd name="T78" fmla="*/ 247 w 260"/>
              <a:gd name="T79" fmla="*/ 128 h 906"/>
              <a:gd name="T80" fmla="*/ 219 w 260"/>
              <a:gd name="T81" fmla="*/ 146 h 906"/>
              <a:gd name="T82" fmla="*/ 196 w 260"/>
              <a:gd name="T83" fmla="*/ 150 h 906"/>
              <a:gd name="T84" fmla="*/ 184 w 260"/>
              <a:gd name="T85" fmla="*/ 172 h 906"/>
              <a:gd name="T86" fmla="*/ 170 w 260"/>
              <a:gd name="T87" fmla="*/ 205 h 906"/>
              <a:gd name="T88" fmla="*/ 152 w 260"/>
              <a:gd name="T89" fmla="*/ 184 h 906"/>
              <a:gd name="T90" fmla="*/ 136 w 260"/>
              <a:gd name="T91" fmla="*/ 156 h 906"/>
              <a:gd name="T92" fmla="*/ 143 w 260"/>
              <a:gd name="T93" fmla="*/ 138 h 906"/>
              <a:gd name="T94" fmla="*/ 160 w 260"/>
              <a:gd name="T95" fmla="*/ 130 h 906"/>
              <a:gd name="T96" fmla="*/ 164 w 260"/>
              <a:gd name="T97" fmla="*/ 109 h 906"/>
              <a:gd name="T98" fmla="*/ 170 w 260"/>
              <a:gd name="T99" fmla="*/ 105 h 906"/>
              <a:gd name="T100" fmla="*/ 170 w 260"/>
              <a:gd name="T101" fmla="*/ 78 h 906"/>
              <a:gd name="T102" fmla="*/ 182 w 260"/>
              <a:gd name="T103" fmla="*/ 62 h 906"/>
              <a:gd name="T104" fmla="*/ 181 w 260"/>
              <a:gd name="T105" fmla="*/ 38 h 906"/>
              <a:gd name="T106" fmla="*/ 161 w 260"/>
              <a:gd name="T107" fmla="*/ 19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60" h="906">
                <a:moveTo>
                  <a:pt x="161" y="19"/>
                </a:moveTo>
                <a:lnTo>
                  <a:pt x="161" y="19"/>
                </a:lnTo>
                <a:lnTo>
                  <a:pt x="155" y="17"/>
                </a:lnTo>
                <a:lnTo>
                  <a:pt x="144" y="11"/>
                </a:lnTo>
                <a:lnTo>
                  <a:pt x="132" y="4"/>
                </a:lnTo>
                <a:lnTo>
                  <a:pt x="126" y="2"/>
                </a:lnTo>
                <a:lnTo>
                  <a:pt x="120" y="1"/>
                </a:lnTo>
                <a:lnTo>
                  <a:pt x="120" y="1"/>
                </a:lnTo>
                <a:lnTo>
                  <a:pt x="111" y="0"/>
                </a:lnTo>
                <a:lnTo>
                  <a:pt x="106" y="0"/>
                </a:lnTo>
                <a:lnTo>
                  <a:pt x="101" y="1"/>
                </a:lnTo>
                <a:lnTo>
                  <a:pt x="96" y="2"/>
                </a:lnTo>
                <a:lnTo>
                  <a:pt x="91" y="6"/>
                </a:lnTo>
                <a:lnTo>
                  <a:pt x="85" y="12"/>
                </a:lnTo>
                <a:lnTo>
                  <a:pt x="79" y="19"/>
                </a:lnTo>
                <a:lnTo>
                  <a:pt x="79" y="19"/>
                </a:lnTo>
                <a:lnTo>
                  <a:pt x="74" y="26"/>
                </a:lnTo>
                <a:lnTo>
                  <a:pt x="71" y="32"/>
                </a:lnTo>
                <a:lnTo>
                  <a:pt x="70" y="38"/>
                </a:lnTo>
                <a:lnTo>
                  <a:pt x="68" y="43"/>
                </a:lnTo>
                <a:lnTo>
                  <a:pt x="70" y="48"/>
                </a:lnTo>
                <a:lnTo>
                  <a:pt x="71" y="50"/>
                </a:lnTo>
                <a:lnTo>
                  <a:pt x="71" y="50"/>
                </a:lnTo>
                <a:lnTo>
                  <a:pt x="68" y="52"/>
                </a:lnTo>
                <a:lnTo>
                  <a:pt x="64" y="52"/>
                </a:lnTo>
                <a:lnTo>
                  <a:pt x="58" y="50"/>
                </a:lnTo>
                <a:lnTo>
                  <a:pt x="58" y="50"/>
                </a:lnTo>
                <a:lnTo>
                  <a:pt x="53" y="50"/>
                </a:lnTo>
                <a:lnTo>
                  <a:pt x="50" y="54"/>
                </a:lnTo>
                <a:lnTo>
                  <a:pt x="48" y="59"/>
                </a:lnTo>
                <a:lnTo>
                  <a:pt x="47" y="64"/>
                </a:lnTo>
                <a:lnTo>
                  <a:pt x="45" y="70"/>
                </a:lnTo>
                <a:lnTo>
                  <a:pt x="45" y="77"/>
                </a:lnTo>
                <a:lnTo>
                  <a:pt x="47" y="82"/>
                </a:lnTo>
                <a:lnTo>
                  <a:pt x="48" y="87"/>
                </a:lnTo>
                <a:lnTo>
                  <a:pt x="48" y="87"/>
                </a:lnTo>
                <a:lnTo>
                  <a:pt x="52" y="93"/>
                </a:lnTo>
                <a:lnTo>
                  <a:pt x="54" y="95"/>
                </a:lnTo>
                <a:lnTo>
                  <a:pt x="56" y="96"/>
                </a:lnTo>
                <a:lnTo>
                  <a:pt x="58" y="96"/>
                </a:lnTo>
                <a:lnTo>
                  <a:pt x="58" y="96"/>
                </a:lnTo>
                <a:lnTo>
                  <a:pt x="58" y="99"/>
                </a:lnTo>
                <a:lnTo>
                  <a:pt x="59" y="101"/>
                </a:lnTo>
                <a:lnTo>
                  <a:pt x="61" y="105"/>
                </a:lnTo>
                <a:lnTo>
                  <a:pt x="61" y="105"/>
                </a:lnTo>
                <a:lnTo>
                  <a:pt x="66" y="107"/>
                </a:lnTo>
                <a:lnTo>
                  <a:pt x="68" y="108"/>
                </a:lnTo>
                <a:lnTo>
                  <a:pt x="71" y="108"/>
                </a:lnTo>
                <a:lnTo>
                  <a:pt x="71" y="109"/>
                </a:lnTo>
                <a:lnTo>
                  <a:pt x="71" y="109"/>
                </a:lnTo>
                <a:lnTo>
                  <a:pt x="66" y="115"/>
                </a:lnTo>
                <a:lnTo>
                  <a:pt x="64" y="119"/>
                </a:lnTo>
                <a:lnTo>
                  <a:pt x="61" y="123"/>
                </a:lnTo>
                <a:lnTo>
                  <a:pt x="61" y="123"/>
                </a:lnTo>
                <a:lnTo>
                  <a:pt x="59" y="126"/>
                </a:lnTo>
                <a:lnTo>
                  <a:pt x="54" y="131"/>
                </a:lnTo>
                <a:lnTo>
                  <a:pt x="48" y="137"/>
                </a:lnTo>
                <a:lnTo>
                  <a:pt x="45" y="141"/>
                </a:lnTo>
                <a:lnTo>
                  <a:pt x="43" y="146"/>
                </a:lnTo>
                <a:lnTo>
                  <a:pt x="43" y="146"/>
                </a:lnTo>
                <a:lnTo>
                  <a:pt x="42" y="150"/>
                </a:lnTo>
                <a:lnTo>
                  <a:pt x="42" y="155"/>
                </a:lnTo>
                <a:lnTo>
                  <a:pt x="42" y="166"/>
                </a:lnTo>
                <a:lnTo>
                  <a:pt x="43" y="176"/>
                </a:lnTo>
                <a:lnTo>
                  <a:pt x="43" y="182"/>
                </a:lnTo>
                <a:lnTo>
                  <a:pt x="43" y="182"/>
                </a:lnTo>
                <a:lnTo>
                  <a:pt x="35" y="210"/>
                </a:lnTo>
                <a:lnTo>
                  <a:pt x="25" y="223"/>
                </a:lnTo>
                <a:lnTo>
                  <a:pt x="25" y="223"/>
                </a:lnTo>
                <a:lnTo>
                  <a:pt x="25" y="219"/>
                </a:lnTo>
                <a:lnTo>
                  <a:pt x="24" y="217"/>
                </a:lnTo>
                <a:lnTo>
                  <a:pt x="21" y="213"/>
                </a:lnTo>
                <a:lnTo>
                  <a:pt x="19" y="212"/>
                </a:lnTo>
                <a:lnTo>
                  <a:pt x="17" y="212"/>
                </a:lnTo>
                <a:lnTo>
                  <a:pt x="12" y="216"/>
                </a:lnTo>
                <a:lnTo>
                  <a:pt x="7" y="223"/>
                </a:lnTo>
                <a:lnTo>
                  <a:pt x="7" y="223"/>
                </a:lnTo>
                <a:lnTo>
                  <a:pt x="3" y="231"/>
                </a:lnTo>
                <a:lnTo>
                  <a:pt x="1" y="239"/>
                </a:lnTo>
                <a:lnTo>
                  <a:pt x="0" y="246"/>
                </a:lnTo>
                <a:lnTo>
                  <a:pt x="0" y="252"/>
                </a:lnTo>
                <a:lnTo>
                  <a:pt x="1" y="257"/>
                </a:lnTo>
                <a:lnTo>
                  <a:pt x="3" y="263"/>
                </a:lnTo>
                <a:lnTo>
                  <a:pt x="7" y="272"/>
                </a:lnTo>
                <a:lnTo>
                  <a:pt x="7" y="272"/>
                </a:lnTo>
                <a:lnTo>
                  <a:pt x="11" y="277"/>
                </a:lnTo>
                <a:lnTo>
                  <a:pt x="13" y="281"/>
                </a:lnTo>
                <a:lnTo>
                  <a:pt x="17" y="283"/>
                </a:lnTo>
                <a:lnTo>
                  <a:pt x="19" y="284"/>
                </a:lnTo>
                <a:lnTo>
                  <a:pt x="24" y="283"/>
                </a:lnTo>
                <a:lnTo>
                  <a:pt x="25" y="282"/>
                </a:lnTo>
                <a:lnTo>
                  <a:pt x="25" y="282"/>
                </a:lnTo>
                <a:lnTo>
                  <a:pt x="26" y="283"/>
                </a:lnTo>
                <a:lnTo>
                  <a:pt x="27" y="289"/>
                </a:lnTo>
                <a:lnTo>
                  <a:pt x="29" y="300"/>
                </a:lnTo>
                <a:lnTo>
                  <a:pt x="30" y="318"/>
                </a:lnTo>
                <a:lnTo>
                  <a:pt x="30" y="318"/>
                </a:lnTo>
                <a:lnTo>
                  <a:pt x="31" y="339"/>
                </a:lnTo>
                <a:lnTo>
                  <a:pt x="35" y="357"/>
                </a:lnTo>
                <a:lnTo>
                  <a:pt x="37" y="370"/>
                </a:lnTo>
                <a:lnTo>
                  <a:pt x="39" y="377"/>
                </a:lnTo>
                <a:lnTo>
                  <a:pt x="39" y="377"/>
                </a:lnTo>
                <a:lnTo>
                  <a:pt x="39" y="384"/>
                </a:lnTo>
                <a:lnTo>
                  <a:pt x="37" y="394"/>
                </a:lnTo>
                <a:lnTo>
                  <a:pt x="35" y="409"/>
                </a:lnTo>
                <a:lnTo>
                  <a:pt x="43" y="409"/>
                </a:lnTo>
                <a:lnTo>
                  <a:pt x="43" y="409"/>
                </a:lnTo>
                <a:lnTo>
                  <a:pt x="50" y="465"/>
                </a:lnTo>
                <a:lnTo>
                  <a:pt x="55" y="508"/>
                </a:lnTo>
                <a:lnTo>
                  <a:pt x="56" y="526"/>
                </a:lnTo>
                <a:lnTo>
                  <a:pt x="58" y="536"/>
                </a:lnTo>
                <a:lnTo>
                  <a:pt x="58" y="536"/>
                </a:lnTo>
                <a:lnTo>
                  <a:pt x="55" y="561"/>
                </a:lnTo>
                <a:lnTo>
                  <a:pt x="49" y="600"/>
                </a:lnTo>
                <a:lnTo>
                  <a:pt x="43" y="649"/>
                </a:lnTo>
                <a:lnTo>
                  <a:pt x="39" y="694"/>
                </a:lnTo>
                <a:lnTo>
                  <a:pt x="39" y="694"/>
                </a:lnTo>
                <a:lnTo>
                  <a:pt x="38" y="717"/>
                </a:lnTo>
                <a:lnTo>
                  <a:pt x="38" y="740"/>
                </a:lnTo>
                <a:lnTo>
                  <a:pt x="39" y="763"/>
                </a:lnTo>
                <a:lnTo>
                  <a:pt x="42" y="785"/>
                </a:lnTo>
                <a:lnTo>
                  <a:pt x="45" y="818"/>
                </a:lnTo>
                <a:lnTo>
                  <a:pt x="48" y="831"/>
                </a:lnTo>
                <a:lnTo>
                  <a:pt x="61" y="831"/>
                </a:lnTo>
                <a:lnTo>
                  <a:pt x="61" y="831"/>
                </a:lnTo>
                <a:lnTo>
                  <a:pt x="58" y="877"/>
                </a:lnTo>
                <a:lnTo>
                  <a:pt x="58" y="877"/>
                </a:lnTo>
                <a:lnTo>
                  <a:pt x="55" y="881"/>
                </a:lnTo>
                <a:lnTo>
                  <a:pt x="53" y="890"/>
                </a:lnTo>
                <a:lnTo>
                  <a:pt x="52" y="898"/>
                </a:lnTo>
                <a:lnTo>
                  <a:pt x="52" y="901"/>
                </a:lnTo>
                <a:lnTo>
                  <a:pt x="53" y="903"/>
                </a:lnTo>
                <a:lnTo>
                  <a:pt x="53" y="903"/>
                </a:lnTo>
                <a:lnTo>
                  <a:pt x="56" y="904"/>
                </a:lnTo>
                <a:lnTo>
                  <a:pt x="65" y="906"/>
                </a:lnTo>
                <a:lnTo>
                  <a:pt x="90" y="906"/>
                </a:lnTo>
                <a:lnTo>
                  <a:pt x="138" y="903"/>
                </a:lnTo>
                <a:lnTo>
                  <a:pt x="138" y="903"/>
                </a:lnTo>
                <a:lnTo>
                  <a:pt x="150" y="903"/>
                </a:lnTo>
                <a:lnTo>
                  <a:pt x="160" y="902"/>
                </a:lnTo>
                <a:lnTo>
                  <a:pt x="166" y="901"/>
                </a:lnTo>
                <a:lnTo>
                  <a:pt x="170" y="900"/>
                </a:lnTo>
                <a:lnTo>
                  <a:pt x="170" y="900"/>
                </a:lnTo>
                <a:lnTo>
                  <a:pt x="171" y="897"/>
                </a:lnTo>
                <a:lnTo>
                  <a:pt x="171" y="896"/>
                </a:lnTo>
                <a:lnTo>
                  <a:pt x="170" y="895"/>
                </a:lnTo>
                <a:lnTo>
                  <a:pt x="193" y="895"/>
                </a:lnTo>
                <a:lnTo>
                  <a:pt x="193" y="895"/>
                </a:lnTo>
                <a:lnTo>
                  <a:pt x="194" y="894"/>
                </a:lnTo>
                <a:lnTo>
                  <a:pt x="197" y="892"/>
                </a:lnTo>
                <a:lnTo>
                  <a:pt x="200" y="890"/>
                </a:lnTo>
                <a:lnTo>
                  <a:pt x="200" y="887"/>
                </a:lnTo>
                <a:lnTo>
                  <a:pt x="199" y="885"/>
                </a:lnTo>
                <a:lnTo>
                  <a:pt x="196" y="881"/>
                </a:lnTo>
                <a:lnTo>
                  <a:pt x="196" y="881"/>
                </a:lnTo>
                <a:lnTo>
                  <a:pt x="191" y="874"/>
                </a:lnTo>
                <a:lnTo>
                  <a:pt x="187" y="869"/>
                </a:lnTo>
                <a:lnTo>
                  <a:pt x="179" y="866"/>
                </a:lnTo>
                <a:lnTo>
                  <a:pt x="170" y="862"/>
                </a:lnTo>
                <a:lnTo>
                  <a:pt x="170" y="862"/>
                </a:lnTo>
                <a:lnTo>
                  <a:pt x="146" y="857"/>
                </a:lnTo>
                <a:lnTo>
                  <a:pt x="136" y="854"/>
                </a:lnTo>
                <a:lnTo>
                  <a:pt x="132" y="852"/>
                </a:lnTo>
                <a:lnTo>
                  <a:pt x="129" y="849"/>
                </a:lnTo>
                <a:lnTo>
                  <a:pt x="129" y="849"/>
                </a:lnTo>
                <a:lnTo>
                  <a:pt x="124" y="844"/>
                </a:lnTo>
                <a:lnTo>
                  <a:pt x="119" y="842"/>
                </a:lnTo>
                <a:lnTo>
                  <a:pt x="115" y="840"/>
                </a:lnTo>
                <a:lnTo>
                  <a:pt x="115" y="826"/>
                </a:lnTo>
                <a:lnTo>
                  <a:pt x="183" y="826"/>
                </a:lnTo>
                <a:lnTo>
                  <a:pt x="183" y="826"/>
                </a:lnTo>
                <a:lnTo>
                  <a:pt x="188" y="768"/>
                </a:lnTo>
                <a:lnTo>
                  <a:pt x="190" y="720"/>
                </a:lnTo>
                <a:lnTo>
                  <a:pt x="193" y="681"/>
                </a:lnTo>
                <a:lnTo>
                  <a:pt x="193" y="681"/>
                </a:lnTo>
                <a:lnTo>
                  <a:pt x="196" y="536"/>
                </a:lnTo>
                <a:lnTo>
                  <a:pt x="196" y="427"/>
                </a:lnTo>
                <a:lnTo>
                  <a:pt x="196" y="427"/>
                </a:lnTo>
                <a:lnTo>
                  <a:pt x="197" y="428"/>
                </a:lnTo>
                <a:lnTo>
                  <a:pt x="201" y="429"/>
                </a:lnTo>
                <a:lnTo>
                  <a:pt x="203" y="429"/>
                </a:lnTo>
                <a:lnTo>
                  <a:pt x="206" y="428"/>
                </a:lnTo>
                <a:lnTo>
                  <a:pt x="208" y="425"/>
                </a:lnTo>
                <a:lnTo>
                  <a:pt x="211" y="423"/>
                </a:lnTo>
                <a:lnTo>
                  <a:pt x="211" y="423"/>
                </a:lnTo>
                <a:lnTo>
                  <a:pt x="214" y="413"/>
                </a:lnTo>
                <a:lnTo>
                  <a:pt x="217" y="404"/>
                </a:lnTo>
                <a:lnTo>
                  <a:pt x="218" y="395"/>
                </a:lnTo>
                <a:lnTo>
                  <a:pt x="219" y="390"/>
                </a:lnTo>
                <a:lnTo>
                  <a:pt x="219" y="390"/>
                </a:lnTo>
                <a:lnTo>
                  <a:pt x="228" y="387"/>
                </a:lnTo>
                <a:lnTo>
                  <a:pt x="242" y="380"/>
                </a:lnTo>
                <a:lnTo>
                  <a:pt x="249" y="375"/>
                </a:lnTo>
                <a:lnTo>
                  <a:pt x="257" y="370"/>
                </a:lnTo>
                <a:lnTo>
                  <a:pt x="260" y="364"/>
                </a:lnTo>
                <a:lnTo>
                  <a:pt x="260" y="362"/>
                </a:lnTo>
                <a:lnTo>
                  <a:pt x="260" y="359"/>
                </a:lnTo>
                <a:lnTo>
                  <a:pt x="260" y="359"/>
                </a:lnTo>
                <a:lnTo>
                  <a:pt x="258" y="353"/>
                </a:lnTo>
                <a:lnTo>
                  <a:pt x="253" y="347"/>
                </a:lnTo>
                <a:lnTo>
                  <a:pt x="243" y="335"/>
                </a:lnTo>
                <a:lnTo>
                  <a:pt x="229" y="318"/>
                </a:lnTo>
                <a:lnTo>
                  <a:pt x="229" y="318"/>
                </a:lnTo>
                <a:lnTo>
                  <a:pt x="222" y="307"/>
                </a:lnTo>
                <a:lnTo>
                  <a:pt x="211" y="287"/>
                </a:lnTo>
                <a:lnTo>
                  <a:pt x="200" y="263"/>
                </a:lnTo>
                <a:lnTo>
                  <a:pt x="193" y="246"/>
                </a:lnTo>
                <a:lnTo>
                  <a:pt x="193" y="246"/>
                </a:lnTo>
                <a:lnTo>
                  <a:pt x="188" y="231"/>
                </a:lnTo>
                <a:lnTo>
                  <a:pt x="188" y="229"/>
                </a:lnTo>
                <a:lnTo>
                  <a:pt x="188" y="228"/>
                </a:lnTo>
                <a:lnTo>
                  <a:pt x="188" y="228"/>
                </a:lnTo>
                <a:lnTo>
                  <a:pt x="191" y="219"/>
                </a:lnTo>
                <a:lnTo>
                  <a:pt x="201" y="206"/>
                </a:lnTo>
                <a:lnTo>
                  <a:pt x="211" y="190"/>
                </a:lnTo>
                <a:lnTo>
                  <a:pt x="216" y="185"/>
                </a:lnTo>
                <a:lnTo>
                  <a:pt x="219" y="182"/>
                </a:lnTo>
                <a:lnTo>
                  <a:pt x="219" y="182"/>
                </a:lnTo>
                <a:lnTo>
                  <a:pt x="223" y="179"/>
                </a:lnTo>
                <a:lnTo>
                  <a:pt x="225" y="177"/>
                </a:lnTo>
                <a:lnTo>
                  <a:pt x="230" y="170"/>
                </a:lnTo>
                <a:lnTo>
                  <a:pt x="234" y="163"/>
                </a:lnTo>
                <a:lnTo>
                  <a:pt x="237" y="159"/>
                </a:lnTo>
                <a:lnTo>
                  <a:pt x="237" y="159"/>
                </a:lnTo>
                <a:lnTo>
                  <a:pt x="242" y="155"/>
                </a:lnTo>
                <a:lnTo>
                  <a:pt x="248" y="150"/>
                </a:lnTo>
                <a:lnTo>
                  <a:pt x="252" y="144"/>
                </a:lnTo>
                <a:lnTo>
                  <a:pt x="252" y="142"/>
                </a:lnTo>
                <a:lnTo>
                  <a:pt x="251" y="141"/>
                </a:lnTo>
                <a:lnTo>
                  <a:pt x="251" y="141"/>
                </a:lnTo>
                <a:lnTo>
                  <a:pt x="248" y="142"/>
                </a:lnTo>
                <a:lnTo>
                  <a:pt x="244" y="143"/>
                </a:lnTo>
                <a:lnTo>
                  <a:pt x="235" y="149"/>
                </a:lnTo>
                <a:lnTo>
                  <a:pt x="224" y="159"/>
                </a:lnTo>
                <a:lnTo>
                  <a:pt x="224" y="159"/>
                </a:lnTo>
                <a:lnTo>
                  <a:pt x="237" y="144"/>
                </a:lnTo>
                <a:lnTo>
                  <a:pt x="246" y="134"/>
                </a:lnTo>
                <a:lnTo>
                  <a:pt x="247" y="129"/>
                </a:lnTo>
                <a:lnTo>
                  <a:pt x="247" y="128"/>
                </a:lnTo>
                <a:lnTo>
                  <a:pt x="247" y="128"/>
                </a:lnTo>
                <a:lnTo>
                  <a:pt x="247" y="128"/>
                </a:lnTo>
                <a:lnTo>
                  <a:pt x="243" y="128"/>
                </a:lnTo>
                <a:lnTo>
                  <a:pt x="241" y="129"/>
                </a:lnTo>
                <a:lnTo>
                  <a:pt x="232" y="135"/>
                </a:lnTo>
                <a:lnTo>
                  <a:pt x="219" y="146"/>
                </a:lnTo>
                <a:lnTo>
                  <a:pt x="219" y="146"/>
                </a:lnTo>
                <a:lnTo>
                  <a:pt x="214" y="149"/>
                </a:lnTo>
                <a:lnTo>
                  <a:pt x="211" y="150"/>
                </a:lnTo>
                <a:lnTo>
                  <a:pt x="211" y="150"/>
                </a:lnTo>
                <a:lnTo>
                  <a:pt x="205" y="149"/>
                </a:lnTo>
                <a:lnTo>
                  <a:pt x="200" y="149"/>
                </a:lnTo>
                <a:lnTo>
                  <a:pt x="196" y="150"/>
                </a:lnTo>
                <a:lnTo>
                  <a:pt x="196" y="150"/>
                </a:lnTo>
                <a:lnTo>
                  <a:pt x="194" y="153"/>
                </a:lnTo>
                <a:lnTo>
                  <a:pt x="191" y="156"/>
                </a:lnTo>
                <a:lnTo>
                  <a:pt x="188" y="164"/>
                </a:lnTo>
                <a:lnTo>
                  <a:pt x="188" y="164"/>
                </a:lnTo>
                <a:lnTo>
                  <a:pt x="184" y="172"/>
                </a:lnTo>
                <a:lnTo>
                  <a:pt x="179" y="182"/>
                </a:lnTo>
                <a:lnTo>
                  <a:pt x="179" y="182"/>
                </a:lnTo>
                <a:lnTo>
                  <a:pt x="176" y="188"/>
                </a:lnTo>
                <a:lnTo>
                  <a:pt x="173" y="195"/>
                </a:lnTo>
                <a:lnTo>
                  <a:pt x="170" y="205"/>
                </a:lnTo>
                <a:lnTo>
                  <a:pt x="170" y="205"/>
                </a:lnTo>
                <a:lnTo>
                  <a:pt x="166" y="202"/>
                </a:lnTo>
                <a:lnTo>
                  <a:pt x="164" y="200"/>
                </a:lnTo>
                <a:lnTo>
                  <a:pt x="161" y="195"/>
                </a:lnTo>
                <a:lnTo>
                  <a:pt x="161" y="195"/>
                </a:lnTo>
                <a:lnTo>
                  <a:pt x="156" y="190"/>
                </a:lnTo>
                <a:lnTo>
                  <a:pt x="152" y="184"/>
                </a:lnTo>
                <a:lnTo>
                  <a:pt x="146" y="178"/>
                </a:lnTo>
                <a:lnTo>
                  <a:pt x="143" y="176"/>
                </a:lnTo>
                <a:lnTo>
                  <a:pt x="143" y="173"/>
                </a:lnTo>
                <a:lnTo>
                  <a:pt x="143" y="173"/>
                </a:lnTo>
                <a:lnTo>
                  <a:pt x="140" y="165"/>
                </a:lnTo>
                <a:lnTo>
                  <a:pt x="136" y="156"/>
                </a:lnTo>
                <a:lnTo>
                  <a:pt x="129" y="146"/>
                </a:lnTo>
                <a:lnTo>
                  <a:pt x="129" y="132"/>
                </a:lnTo>
                <a:lnTo>
                  <a:pt x="129" y="132"/>
                </a:lnTo>
                <a:lnTo>
                  <a:pt x="132" y="134"/>
                </a:lnTo>
                <a:lnTo>
                  <a:pt x="140" y="137"/>
                </a:lnTo>
                <a:lnTo>
                  <a:pt x="143" y="138"/>
                </a:lnTo>
                <a:lnTo>
                  <a:pt x="148" y="140"/>
                </a:lnTo>
                <a:lnTo>
                  <a:pt x="153" y="138"/>
                </a:lnTo>
                <a:lnTo>
                  <a:pt x="156" y="136"/>
                </a:lnTo>
                <a:lnTo>
                  <a:pt x="156" y="136"/>
                </a:lnTo>
                <a:lnTo>
                  <a:pt x="159" y="134"/>
                </a:lnTo>
                <a:lnTo>
                  <a:pt x="160" y="130"/>
                </a:lnTo>
                <a:lnTo>
                  <a:pt x="161" y="123"/>
                </a:lnTo>
                <a:lnTo>
                  <a:pt x="160" y="117"/>
                </a:lnTo>
                <a:lnTo>
                  <a:pt x="161" y="114"/>
                </a:lnTo>
                <a:lnTo>
                  <a:pt x="161" y="114"/>
                </a:lnTo>
                <a:lnTo>
                  <a:pt x="162" y="112"/>
                </a:lnTo>
                <a:lnTo>
                  <a:pt x="164" y="109"/>
                </a:lnTo>
                <a:lnTo>
                  <a:pt x="165" y="105"/>
                </a:lnTo>
                <a:lnTo>
                  <a:pt x="165" y="105"/>
                </a:lnTo>
                <a:lnTo>
                  <a:pt x="166" y="106"/>
                </a:lnTo>
                <a:lnTo>
                  <a:pt x="167" y="106"/>
                </a:lnTo>
                <a:lnTo>
                  <a:pt x="170" y="105"/>
                </a:lnTo>
                <a:lnTo>
                  <a:pt x="170" y="105"/>
                </a:lnTo>
                <a:lnTo>
                  <a:pt x="171" y="100"/>
                </a:lnTo>
                <a:lnTo>
                  <a:pt x="171" y="94"/>
                </a:lnTo>
                <a:lnTo>
                  <a:pt x="171" y="87"/>
                </a:lnTo>
                <a:lnTo>
                  <a:pt x="170" y="82"/>
                </a:lnTo>
                <a:lnTo>
                  <a:pt x="170" y="82"/>
                </a:lnTo>
                <a:lnTo>
                  <a:pt x="170" y="78"/>
                </a:lnTo>
                <a:lnTo>
                  <a:pt x="171" y="74"/>
                </a:lnTo>
                <a:lnTo>
                  <a:pt x="175" y="68"/>
                </a:lnTo>
                <a:lnTo>
                  <a:pt x="175" y="68"/>
                </a:lnTo>
                <a:lnTo>
                  <a:pt x="176" y="67"/>
                </a:lnTo>
                <a:lnTo>
                  <a:pt x="178" y="66"/>
                </a:lnTo>
                <a:lnTo>
                  <a:pt x="182" y="62"/>
                </a:lnTo>
                <a:lnTo>
                  <a:pt x="183" y="60"/>
                </a:lnTo>
                <a:lnTo>
                  <a:pt x="183" y="55"/>
                </a:lnTo>
                <a:lnTo>
                  <a:pt x="183" y="55"/>
                </a:lnTo>
                <a:lnTo>
                  <a:pt x="183" y="50"/>
                </a:lnTo>
                <a:lnTo>
                  <a:pt x="183" y="46"/>
                </a:lnTo>
                <a:lnTo>
                  <a:pt x="181" y="38"/>
                </a:lnTo>
                <a:lnTo>
                  <a:pt x="175" y="27"/>
                </a:lnTo>
                <a:lnTo>
                  <a:pt x="175" y="27"/>
                </a:lnTo>
                <a:lnTo>
                  <a:pt x="171" y="23"/>
                </a:lnTo>
                <a:lnTo>
                  <a:pt x="167" y="20"/>
                </a:lnTo>
                <a:lnTo>
                  <a:pt x="164" y="19"/>
                </a:lnTo>
                <a:lnTo>
                  <a:pt x="161" y="19"/>
                </a:lnTo>
                <a:lnTo>
                  <a:pt x="161" y="1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A94F4C37-E4A9-4ACF-90F1-EFBD08F38475}"/>
              </a:ext>
            </a:extLst>
          </p:cNvPr>
          <p:cNvSpPr>
            <a:spLocks/>
          </p:cNvSpPr>
          <p:nvPr/>
        </p:nvSpPr>
        <p:spPr bwMode="auto">
          <a:xfrm>
            <a:off x="938044" y="728700"/>
            <a:ext cx="610549" cy="1715254"/>
          </a:xfrm>
          <a:custGeom>
            <a:avLst/>
            <a:gdLst>
              <a:gd name="T0" fmla="*/ 245 w 598"/>
              <a:gd name="T1" fmla="*/ 175 h 1680"/>
              <a:gd name="T2" fmla="*/ 250 w 598"/>
              <a:gd name="T3" fmla="*/ 195 h 1680"/>
              <a:gd name="T4" fmla="*/ 262 w 598"/>
              <a:gd name="T5" fmla="*/ 238 h 1680"/>
              <a:gd name="T6" fmla="*/ 271 w 598"/>
              <a:gd name="T7" fmla="*/ 254 h 1680"/>
              <a:gd name="T8" fmla="*/ 293 w 598"/>
              <a:gd name="T9" fmla="*/ 275 h 1680"/>
              <a:gd name="T10" fmla="*/ 246 w 598"/>
              <a:gd name="T11" fmla="*/ 289 h 1680"/>
              <a:gd name="T12" fmla="*/ 165 w 598"/>
              <a:gd name="T13" fmla="*/ 385 h 1680"/>
              <a:gd name="T14" fmla="*/ 137 w 598"/>
              <a:gd name="T15" fmla="*/ 434 h 1680"/>
              <a:gd name="T16" fmla="*/ 103 w 598"/>
              <a:gd name="T17" fmla="*/ 476 h 1680"/>
              <a:gd name="T18" fmla="*/ 61 w 598"/>
              <a:gd name="T19" fmla="*/ 547 h 1680"/>
              <a:gd name="T20" fmla="*/ 43 w 598"/>
              <a:gd name="T21" fmla="*/ 596 h 1680"/>
              <a:gd name="T22" fmla="*/ 2 w 598"/>
              <a:gd name="T23" fmla="*/ 820 h 1680"/>
              <a:gd name="T24" fmla="*/ 2 w 598"/>
              <a:gd name="T25" fmla="*/ 882 h 1680"/>
              <a:gd name="T26" fmla="*/ 37 w 598"/>
              <a:gd name="T27" fmla="*/ 916 h 1680"/>
              <a:gd name="T28" fmla="*/ 93 w 598"/>
              <a:gd name="T29" fmla="*/ 926 h 1680"/>
              <a:gd name="T30" fmla="*/ 128 w 598"/>
              <a:gd name="T31" fmla="*/ 915 h 1680"/>
              <a:gd name="T32" fmla="*/ 151 w 598"/>
              <a:gd name="T33" fmla="*/ 926 h 1680"/>
              <a:gd name="T34" fmla="*/ 147 w 598"/>
              <a:gd name="T35" fmla="*/ 1005 h 1680"/>
              <a:gd name="T36" fmla="*/ 169 w 598"/>
              <a:gd name="T37" fmla="*/ 1282 h 1680"/>
              <a:gd name="T38" fmla="*/ 175 w 598"/>
              <a:gd name="T39" fmla="*/ 1561 h 1680"/>
              <a:gd name="T40" fmla="*/ 207 w 598"/>
              <a:gd name="T41" fmla="*/ 1579 h 1680"/>
              <a:gd name="T42" fmla="*/ 204 w 598"/>
              <a:gd name="T43" fmla="*/ 1605 h 1680"/>
              <a:gd name="T44" fmla="*/ 168 w 598"/>
              <a:gd name="T45" fmla="*/ 1618 h 1680"/>
              <a:gd name="T46" fmla="*/ 154 w 598"/>
              <a:gd name="T47" fmla="*/ 1643 h 1680"/>
              <a:gd name="T48" fmla="*/ 168 w 598"/>
              <a:gd name="T49" fmla="*/ 1670 h 1680"/>
              <a:gd name="T50" fmla="*/ 265 w 598"/>
              <a:gd name="T51" fmla="*/ 1671 h 1680"/>
              <a:gd name="T52" fmla="*/ 345 w 598"/>
              <a:gd name="T53" fmla="*/ 1680 h 1680"/>
              <a:gd name="T54" fmla="*/ 353 w 598"/>
              <a:gd name="T55" fmla="*/ 1659 h 1680"/>
              <a:gd name="T56" fmla="*/ 468 w 598"/>
              <a:gd name="T57" fmla="*/ 1661 h 1680"/>
              <a:gd name="T58" fmla="*/ 479 w 598"/>
              <a:gd name="T59" fmla="*/ 1637 h 1680"/>
              <a:gd name="T60" fmla="*/ 472 w 598"/>
              <a:gd name="T61" fmla="*/ 1598 h 1680"/>
              <a:gd name="T62" fmla="*/ 490 w 598"/>
              <a:gd name="T63" fmla="*/ 1576 h 1680"/>
              <a:gd name="T64" fmla="*/ 501 w 598"/>
              <a:gd name="T65" fmla="*/ 1321 h 1680"/>
              <a:gd name="T66" fmla="*/ 472 w 598"/>
              <a:gd name="T67" fmla="*/ 1035 h 1680"/>
              <a:gd name="T68" fmla="*/ 468 w 598"/>
              <a:gd name="T69" fmla="*/ 924 h 1680"/>
              <a:gd name="T70" fmla="*/ 501 w 598"/>
              <a:gd name="T71" fmla="*/ 938 h 1680"/>
              <a:gd name="T72" fmla="*/ 548 w 598"/>
              <a:gd name="T73" fmla="*/ 882 h 1680"/>
              <a:gd name="T74" fmla="*/ 582 w 598"/>
              <a:gd name="T75" fmla="*/ 840 h 1680"/>
              <a:gd name="T76" fmla="*/ 582 w 598"/>
              <a:gd name="T77" fmla="*/ 787 h 1680"/>
              <a:gd name="T78" fmla="*/ 590 w 598"/>
              <a:gd name="T79" fmla="*/ 776 h 1680"/>
              <a:gd name="T80" fmla="*/ 561 w 598"/>
              <a:gd name="T81" fmla="*/ 725 h 1680"/>
              <a:gd name="T82" fmla="*/ 571 w 598"/>
              <a:gd name="T83" fmla="*/ 592 h 1680"/>
              <a:gd name="T84" fmla="*/ 563 w 598"/>
              <a:gd name="T85" fmla="*/ 556 h 1680"/>
              <a:gd name="T86" fmla="*/ 542 w 598"/>
              <a:gd name="T87" fmla="*/ 403 h 1680"/>
              <a:gd name="T88" fmla="*/ 490 w 598"/>
              <a:gd name="T89" fmla="*/ 304 h 1680"/>
              <a:gd name="T90" fmla="*/ 500 w 598"/>
              <a:gd name="T91" fmla="*/ 252 h 1680"/>
              <a:gd name="T92" fmla="*/ 446 w 598"/>
              <a:gd name="T93" fmla="*/ 231 h 1680"/>
              <a:gd name="T94" fmla="*/ 479 w 598"/>
              <a:gd name="T95" fmla="*/ 185 h 1680"/>
              <a:gd name="T96" fmla="*/ 490 w 598"/>
              <a:gd name="T97" fmla="*/ 127 h 1680"/>
              <a:gd name="T98" fmla="*/ 495 w 598"/>
              <a:gd name="T99" fmla="*/ 102 h 1680"/>
              <a:gd name="T100" fmla="*/ 484 w 598"/>
              <a:gd name="T101" fmla="*/ 46 h 1680"/>
              <a:gd name="T102" fmla="*/ 443 w 598"/>
              <a:gd name="T103" fmla="*/ 34 h 1680"/>
              <a:gd name="T104" fmla="*/ 386 w 598"/>
              <a:gd name="T105" fmla="*/ 2 h 1680"/>
              <a:gd name="T106" fmla="*/ 339 w 598"/>
              <a:gd name="T107" fmla="*/ 6 h 1680"/>
              <a:gd name="T108" fmla="*/ 261 w 598"/>
              <a:gd name="T109" fmla="*/ 41 h 1680"/>
              <a:gd name="T110" fmla="*/ 257 w 598"/>
              <a:gd name="T111" fmla="*/ 85 h 1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98" h="1680">
                <a:moveTo>
                  <a:pt x="261" y="99"/>
                </a:moveTo>
                <a:lnTo>
                  <a:pt x="261" y="99"/>
                </a:lnTo>
                <a:lnTo>
                  <a:pt x="254" y="156"/>
                </a:lnTo>
                <a:lnTo>
                  <a:pt x="254" y="156"/>
                </a:lnTo>
                <a:lnTo>
                  <a:pt x="253" y="161"/>
                </a:lnTo>
                <a:lnTo>
                  <a:pt x="251" y="165"/>
                </a:lnTo>
                <a:lnTo>
                  <a:pt x="245" y="175"/>
                </a:lnTo>
                <a:lnTo>
                  <a:pt x="241" y="184"/>
                </a:lnTo>
                <a:lnTo>
                  <a:pt x="240" y="188"/>
                </a:lnTo>
                <a:lnTo>
                  <a:pt x="240" y="189"/>
                </a:lnTo>
                <a:lnTo>
                  <a:pt x="240" y="189"/>
                </a:lnTo>
                <a:lnTo>
                  <a:pt x="244" y="192"/>
                </a:lnTo>
                <a:lnTo>
                  <a:pt x="250" y="195"/>
                </a:lnTo>
                <a:lnTo>
                  <a:pt x="250" y="195"/>
                </a:lnTo>
                <a:lnTo>
                  <a:pt x="252" y="197"/>
                </a:lnTo>
                <a:lnTo>
                  <a:pt x="253" y="200"/>
                </a:lnTo>
                <a:lnTo>
                  <a:pt x="255" y="207"/>
                </a:lnTo>
                <a:lnTo>
                  <a:pt x="257" y="224"/>
                </a:lnTo>
                <a:lnTo>
                  <a:pt x="257" y="224"/>
                </a:lnTo>
                <a:lnTo>
                  <a:pt x="259" y="232"/>
                </a:lnTo>
                <a:lnTo>
                  <a:pt x="262" y="238"/>
                </a:lnTo>
                <a:lnTo>
                  <a:pt x="264" y="241"/>
                </a:lnTo>
                <a:lnTo>
                  <a:pt x="264" y="242"/>
                </a:lnTo>
                <a:lnTo>
                  <a:pt x="264" y="242"/>
                </a:lnTo>
                <a:lnTo>
                  <a:pt x="264" y="242"/>
                </a:lnTo>
                <a:lnTo>
                  <a:pt x="264" y="245"/>
                </a:lnTo>
                <a:lnTo>
                  <a:pt x="266" y="249"/>
                </a:lnTo>
                <a:lnTo>
                  <a:pt x="271" y="254"/>
                </a:lnTo>
                <a:lnTo>
                  <a:pt x="274" y="255"/>
                </a:lnTo>
                <a:lnTo>
                  <a:pt x="279" y="257"/>
                </a:lnTo>
                <a:lnTo>
                  <a:pt x="279" y="257"/>
                </a:lnTo>
                <a:lnTo>
                  <a:pt x="290" y="260"/>
                </a:lnTo>
                <a:lnTo>
                  <a:pt x="293" y="260"/>
                </a:lnTo>
                <a:lnTo>
                  <a:pt x="293" y="275"/>
                </a:lnTo>
                <a:lnTo>
                  <a:pt x="293" y="275"/>
                </a:lnTo>
                <a:lnTo>
                  <a:pt x="290" y="275"/>
                </a:lnTo>
                <a:lnTo>
                  <a:pt x="280" y="276"/>
                </a:lnTo>
                <a:lnTo>
                  <a:pt x="273" y="278"/>
                </a:lnTo>
                <a:lnTo>
                  <a:pt x="265" y="280"/>
                </a:lnTo>
                <a:lnTo>
                  <a:pt x="256" y="284"/>
                </a:lnTo>
                <a:lnTo>
                  <a:pt x="246" y="289"/>
                </a:lnTo>
                <a:lnTo>
                  <a:pt x="246" y="289"/>
                </a:lnTo>
                <a:lnTo>
                  <a:pt x="235" y="297"/>
                </a:lnTo>
                <a:lnTo>
                  <a:pt x="223" y="309"/>
                </a:lnTo>
                <a:lnTo>
                  <a:pt x="209" y="325"/>
                </a:lnTo>
                <a:lnTo>
                  <a:pt x="195" y="342"/>
                </a:lnTo>
                <a:lnTo>
                  <a:pt x="183" y="359"/>
                </a:lnTo>
                <a:lnTo>
                  <a:pt x="171" y="373"/>
                </a:lnTo>
                <a:lnTo>
                  <a:pt x="165" y="385"/>
                </a:lnTo>
                <a:lnTo>
                  <a:pt x="160" y="393"/>
                </a:lnTo>
                <a:lnTo>
                  <a:pt x="160" y="393"/>
                </a:lnTo>
                <a:lnTo>
                  <a:pt x="159" y="399"/>
                </a:lnTo>
                <a:lnTo>
                  <a:pt x="156" y="405"/>
                </a:lnTo>
                <a:lnTo>
                  <a:pt x="148" y="420"/>
                </a:lnTo>
                <a:lnTo>
                  <a:pt x="140" y="431"/>
                </a:lnTo>
                <a:lnTo>
                  <a:pt x="137" y="434"/>
                </a:lnTo>
                <a:lnTo>
                  <a:pt x="136" y="436"/>
                </a:lnTo>
                <a:lnTo>
                  <a:pt x="136" y="436"/>
                </a:lnTo>
                <a:lnTo>
                  <a:pt x="135" y="437"/>
                </a:lnTo>
                <a:lnTo>
                  <a:pt x="132" y="439"/>
                </a:lnTo>
                <a:lnTo>
                  <a:pt x="128" y="445"/>
                </a:lnTo>
                <a:lnTo>
                  <a:pt x="121" y="453"/>
                </a:lnTo>
                <a:lnTo>
                  <a:pt x="103" y="476"/>
                </a:lnTo>
                <a:lnTo>
                  <a:pt x="103" y="476"/>
                </a:lnTo>
                <a:lnTo>
                  <a:pt x="68" y="526"/>
                </a:lnTo>
                <a:lnTo>
                  <a:pt x="68" y="526"/>
                </a:lnTo>
                <a:lnTo>
                  <a:pt x="63" y="534"/>
                </a:lnTo>
                <a:lnTo>
                  <a:pt x="61" y="541"/>
                </a:lnTo>
                <a:lnTo>
                  <a:pt x="61" y="547"/>
                </a:lnTo>
                <a:lnTo>
                  <a:pt x="61" y="547"/>
                </a:lnTo>
                <a:lnTo>
                  <a:pt x="59" y="558"/>
                </a:lnTo>
                <a:lnTo>
                  <a:pt x="58" y="567"/>
                </a:lnTo>
                <a:lnTo>
                  <a:pt x="58" y="572"/>
                </a:lnTo>
                <a:lnTo>
                  <a:pt x="58" y="572"/>
                </a:lnTo>
                <a:lnTo>
                  <a:pt x="56" y="575"/>
                </a:lnTo>
                <a:lnTo>
                  <a:pt x="53" y="581"/>
                </a:lnTo>
                <a:lnTo>
                  <a:pt x="43" y="596"/>
                </a:lnTo>
                <a:lnTo>
                  <a:pt x="29" y="619"/>
                </a:lnTo>
                <a:lnTo>
                  <a:pt x="29" y="619"/>
                </a:lnTo>
                <a:lnTo>
                  <a:pt x="22" y="658"/>
                </a:lnTo>
                <a:lnTo>
                  <a:pt x="22" y="658"/>
                </a:lnTo>
                <a:lnTo>
                  <a:pt x="14" y="705"/>
                </a:lnTo>
                <a:lnTo>
                  <a:pt x="7" y="765"/>
                </a:lnTo>
                <a:lnTo>
                  <a:pt x="2" y="820"/>
                </a:lnTo>
                <a:lnTo>
                  <a:pt x="0" y="839"/>
                </a:lnTo>
                <a:lnTo>
                  <a:pt x="0" y="849"/>
                </a:lnTo>
                <a:lnTo>
                  <a:pt x="0" y="849"/>
                </a:lnTo>
                <a:lnTo>
                  <a:pt x="0" y="859"/>
                </a:lnTo>
                <a:lnTo>
                  <a:pt x="0" y="870"/>
                </a:lnTo>
                <a:lnTo>
                  <a:pt x="1" y="877"/>
                </a:lnTo>
                <a:lnTo>
                  <a:pt x="2" y="882"/>
                </a:lnTo>
                <a:lnTo>
                  <a:pt x="5" y="887"/>
                </a:lnTo>
                <a:lnTo>
                  <a:pt x="11" y="891"/>
                </a:lnTo>
                <a:lnTo>
                  <a:pt x="11" y="891"/>
                </a:lnTo>
                <a:lnTo>
                  <a:pt x="16" y="896"/>
                </a:lnTo>
                <a:lnTo>
                  <a:pt x="22" y="900"/>
                </a:lnTo>
                <a:lnTo>
                  <a:pt x="30" y="909"/>
                </a:lnTo>
                <a:lnTo>
                  <a:pt x="37" y="916"/>
                </a:lnTo>
                <a:lnTo>
                  <a:pt x="42" y="918"/>
                </a:lnTo>
                <a:lnTo>
                  <a:pt x="46" y="920"/>
                </a:lnTo>
                <a:lnTo>
                  <a:pt x="46" y="920"/>
                </a:lnTo>
                <a:lnTo>
                  <a:pt x="71" y="925"/>
                </a:lnTo>
                <a:lnTo>
                  <a:pt x="89" y="927"/>
                </a:lnTo>
                <a:lnTo>
                  <a:pt x="89" y="927"/>
                </a:lnTo>
                <a:lnTo>
                  <a:pt x="93" y="926"/>
                </a:lnTo>
                <a:lnTo>
                  <a:pt x="99" y="921"/>
                </a:lnTo>
                <a:lnTo>
                  <a:pt x="113" y="909"/>
                </a:lnTo>
                <a:lnTo>
                  <a:pt x="132" y="891"/>
                </a:lnTo>
                <a:lnTo>
                  <a:pt x="132" y="891"/>
                </a:lnTo>
                <a:lnTo>
                  <a:pt x="131" y="897"/>
                </a:lnTo>
                <a:lnTo>
                  <a:pt x="129" y="909"/>
                </a:lnTo>
                <a:lnTo>
                  <a:pt x="128" y="915"/>
                </a:lnTo>
                <a:lnTo>
                  <a:pt x="129" y="921"/>
                </a:lnTo>
                <a:lnTo>
                  <a:pt x="131" y="925"/>
                </a:lnTo>
                <a:lnTo>
                  <a:pt x="134" y="927"/>
                </a:lnTo>
                <a:lnTo>
                  <a:pt x="136" y="927"/>
                </a:lnTo>
                <a:lnTo>
                  <a:pt x="136" y="927"/>
                </a:lnTo>
                <a:lnTo>
                  <a:pt x="145" y="927"/>
                </a:lnTo>
                <a:lnTo>
                  <a:pt x="151" y="926"/>
                </a:lnTo>
                <a:lnTo>
                  <a:pt x="156" y="925"/>
                </a:lnTo>
                <a:lnTo>
                  <a:pt x="157" y="924"/>
                </a:lnTo>
                <a:lnTo>
                  <a:pt x="157" y="924"/>
                </a:lnTo>
                <a:lnTo>
                  <a:pt x="155" y="939"/>
                </a:lnTo>
                <a:lnTo>
                  <a:pt x="151" y="956"/>
                </a:lnTo>
                <a:lnTo>
                  <a:pt x="149" y="978"/>
                </a:lnTo>
                <a:lnTo>
                  <a:pt x="147" y="1005"/>
                </a:lnTo>
                <a:lnTo>
                  <a:pt x="146" y="1035"/>
                </a:lnTo>
                <a:lnTo>
                  <a:pt x="147" y="1067"/>
                </a:lnTo>
                <a:lnTo>
                  <a:pt x="150" y="1099"/>
                </a:lnTo>
                <a:lnTo>
                  <a:pt x="150" y="1099"/>
                </a:lnTo>
                <a:lnTo>
                  <a:pt x="158" y="1163"/>
                </a:lnTo>
                <a:lnTo>
                  <a:pt x="165" y="1223"/>
                </a:lnTo>
                <a:lnTo>
                  <a:pt x="169" y="1282"/>
                </a:lnTo>
                <a:lnTo>
                  <a:pt x="170" y="1312"/>
                </a:lnTo>
                <a:lnTo>
                  <a:pt x="171" y="1344"/>
                </a:lnTo>
                <a:lnTo>
                  <a:pt x="171" y="1344"/>
                </a:lnTo>
                <a:lnTo>
                  <a:pt x="173" y="1483"/>
                </a:lnTo>
                <a:lnTo>
                  <a:pt x="174" y="1539"/>
                </a:lnTo>
                <a:lnTo>
                  <a:pt x="174" y="1556"/>
                </a:lnTo>
                <a:lnTo>
                  <a:pt x="175" y="1561"/>
                </a:lnTo>
                <a:lnTo>
                  <a:pt x="175" y="1561"/>
                </a:lnTo>
                <a:lnTo>
                  <a:pt x="189" y="1573"/>
                </a:lnTo>
                <a:lnTo>
                  <a:pt x="198" y="1578"/>
                </a:lnTo>
                <a:lnTo>
                  <a:pt x="202" y="1579"/>
                </a:lnTo>
                <a:lnTo>
                  <a:pt x="204" y="1579"/>
                </a:lnTo>
                <a:lnTo>
                  <a:pt x="204" y="1579"/>
                </a:lnTo>
                <a:lnTo>
                  <a:pt x="207" y="1579"/>
                </a:lnTo>
                <a:lnTo>
                  <a:pt x="215" y="1580"/>
                </a:lnTo>
                <a:lnTo>
                  <a:pt x="238" y="1583"/>
                </a:lnTo>
                <a:lnTo>
                  <a:pt x="272" y="1587"/>
                </a:lnTo>
                <a:lnTo>
                  <a:pt x="222" y="1602"/>
                </a:lnTo>
                <a:lnTo>
                  <a:pt x="222" y="1602"/>
                </a:lnTo>
                <a:lnTo>
                  <a:pt x="218" y="1602"/>
                </a:lnTo>
                <a:lnTo>
                  <a:pt x="204" y="1605"/>
                </a:lnTo>
                <a:lnTo>
                  <a:pt x="204" y="1605"/>
                </a:lnTo>
                <a:lnTo>
                  <a:pt x="195" y="1606"/>
                </a:lnTo>
                <a:lnTo>
                  <a:pt x="189" y="1606"/>
                </a:lnTo>
                <a:lnTo>
                  <a:pt x="185" y="1607"/>
                </a:lnTo>
                <a:lnTo>
                  <a:pt x="178" y="1612"/>
                </a:lnTo>
                <a:lnTo>
                  <a:pt x="178" y="1612"/>
                </a:lnTo>
                <a:lnTo>
                  <a:pt x="168" y="1618"/>
                </a:lnTo>
                <a:lnTo>
                  <a:pt x="158" y="1625"/>
                </a:lnTo>
                <a:lnTo>
                  <a:pt x="154" y="1628"/>
                </a:lnTo>
                <a:lnTo>
                  <a:pt x="150" y="1632"/>
                </a:lnTo>
                <a:lnTo>
                  <a:pt x="149" y="1634"/>
                </a:lnTo>
                <a:lnTo>
                  <a:pt x="150" y="1637"/>
                </a:lnTo>
                <a:lnTo>
                  <a:pt x="150" y="1637"/>
                </a:lnTo>
                <a:lnTo>
                  <a:pt x="154" y="1643"/>
                </a:lnTo>
                <a:lnTo>
                  <a:pt x="156" y="1648"/>
                </a:lnTo>
                <a:lnTo>
                  <a:pt x="157" y="1655"/>
                </a:lnTo>
                <a:lnTo>
                  <a:pt x="157" y="1655"/>
                </a:lnTo>
                <a:lnTo>
                  <a:pt x="160" y="1662"/>
                </a:lnTo>
                <a:lnTo>
                  <a:pt x="164" y="1667"/>
                </a:lnTo>
                <a:lnTo>
                  <a:pt x="166" y="1669"/>
                </a:lnTo>
                <a:lnTo>
                  <a:pt x="168" y="1670"/>
                </a:lnTo>
                <a:lnTo>
                  <a:pt x="168" y="1670"/>
                </a:lnTo>
                <a:lnTo>
                  <a:pt x="203" y="1667"/>
                </a:lnTo>
                <a:lnTo>
                  <a:pt x="243" y="1666"/>
                </a:lnTo>
                <a:lnTo>
                  <a:pt x="243" y="1666"/>
                </a:lnTo>
                <a:lnTo>
                  <a:pt x="247" y="1666"/>
                </a:lnTo>
                <a:lnTo>
                  <a:pt x="253" y="1667"/>
                </a:lnTo>
                <a:lnTo>
                  <a:pt x="265" y="1671"/>
                </a:lnTo>
                <a:lnTo>
                  <a:pt x="280" y="1675"/>
                </a:lnTo>
                <a:lnTo>
                  <a:pt x="288" y="1676"/>
                </a:lnTo>
                <a:lnTo>
                  <a:pt x="297" y="1676"/>
                </a:lnTo>
                <a:lnTo>
                  <a:pt x="297" y="1676"/>
                </a:lnTo>
                <a:lnTo>
                  <a:pt x="314" y="1678"/>
                </a:lnTo>
                <a:lnTo>
                  <a:pt x="332" y="1680"/>
                </a:lnTo>
                <a:lnTo>
                  <a:pt x="345" y="1680"/>
                </a:lnTo>
                <a:lnTo>
                  <a:pt x="349" y="1679"/>
                </a:lnTo>
                <a:lnTo>
                  <a:pt x="350" y="1678"/>
                </a:lnTo>
                <a:lnTo>
                  <a:pt x="350" y="1676"/>
                </a:lnTo>
                <a:lnTo>
                  <a:pt x="350" y="1676"/>
                </a:lnTo>
                <a:lnTo>
                  <a:pt x="352" y="1665"/>
                </a:lnTo>
                <a:lnTo>
                  <a:pt x="353" y="1659"/>
                </a:lnTo>
                <a:lnTo>
                  <a:pt x="353" y="1659"/>
                </a:lnTo>
                <a:lnTo>
                  <a:pt x="378" y="1662"/>
                </a:lnTo>
                <a:lnTo>
                  <a:pt x="418" y="1666"/>
                </a:lnTo>
                <a:lnTo>
                  <a:pt x="418" y="1666"/>
                </a:lnTo>
                <a:lnTo>
                  <a:pt x="426" y="1666"/>
                </a:lnTo>
                <a:lnTo>
                  <a:pt x="435" y="1665"/>
                </a:lnTo>
                <a:lnTo>
                  <a:pt x="454" y="1663"/>
                </a:lnTo>
                <a:lnTo>
                  <a:pt x="468" y="1661"/>
                </a:lnTo>
                <a:lnTo>
                  <a:pt x="475" y="1659"/>
                </a:lnTo>
                <a:lnTo>
                  <a:pt x="475" y="1659"/>
                </a:lnTo>
                <a:lnTo>
                  <a:pt x="477" y="1655"/>
                </a:lnTo>
                <a:lnTo>
                  <a:pt x="479" y="1650"/>
                </a:lnTo>
                <a:lnTo>
                  <a:pt x="480" y="1643"/>
                </a:lnTo>
                <a:lnTo>
                  <a:pt x="479" y="1637"/>
                </a:lnTo>
                <a:lnTo>
                  <a:pt x="479" y="1637"/>
                </a:lnTo>
                <a:lnTo>
                  <a:pt x="476" y="1633"/>
                </a:lnTo>
                <a:lnTo>
                  <a:pt x="473" y="1629"/>
                </a:lnTo>
                <a:lnTo>
                  <a:pt x="468" y="1626"/>
                </a:lnTo>
                <a:lnTo>
                  <a:pt x="468" y="1626"/>
                </a:lnTo>
                <a:lnTo>
                  <a:pt x="471" y="1615"/>
                </a:lnTo>
                <a:lnTo>
                  <a:pt x="472" y="1606"/>
                </a:lnTo>
                <a:lnTo>
                  <a:pt x="472" y="1598"/>
                </a:lnTo>
                <a:lnTo>
                  <a:pt x="472" y="1598"/>
                </a:lnTo>
                <a:lnTo>
                  <a:pt x="468" y="1576"/>
                </a:lnTo>
                <a:lnTo>
                  <a:pt x="468" y="1576"/>
                </a:lnTo>
                <a:lnTo>
                  <a:pt x="480" y="1577"/>
                </a:lnTo>
                <a:lnTo>
                  <a:pt x="487" y="1577"/>
                </a:lnTo>
                <a:lnTo>
                  <a:pt x="490" y="1576"/>
                </a:lnTo>
                <a:lnTo>
                  <a:pt x="490" y="1576"/>
                </a:lnTo>
                <a:lnTo>
                  <a:pt x="490" y="1568"/>
                </a:lnTo>
                <a:lnTo>
                  <a:pt x="491" y="1546"/>
                </a:lnTo>
                <a:lnTo>
                  <a:pt x="495" y="1475"/>
                </a:lnTo>
                <a:lnTo>
                  <a:pt x="500" y="1392"/>
                </a:lnTo>
                <a:lnTo>
                  <a:pt x="501" y="1353"/>
                </a:lnTo>
                <a:lnTo>
                  <a:pt x="501" y="1321"/>
                </a:lnTo>
                <a:lnTo>
                  <a:pt x="501" y="1321"/>
                </a:lnTo>
                <a:lnTo>
                  <a:pt x="498" y="1292"/>
                </a:lnTo>
                <a:lnTo>
                  <a:pt x="494" y="1258"/>
                </a:lnTo>
                <a:lnTo>
                  <a:pt x="484" y="1179"/>
                </a:lnTo>
                <a:lnTo>
                  <a:pt x="479" y="1139"/>
                </a:lnTo>
                <a:lnTo>
                  <a:pt x="474" y="1100"/>
                </a:lnTo>
                <a:lnTo>
                  <a:pt x="472" y="1065"/>
                </a:lnTo>
                <a:lnTo>
                  <a:pt x="472" y="1035"/>
                </a:lnTo>
                <a:lnTo>
                  <a:pt x="472" y="1035"/>
                </a:lnTo>
                <a:lnTo>
                  <a:pt x="472" y="1010"/>
                </a:lnTo>
                <a:lnTo>
                  <a:pt x="472" y="987"/>
                </a:lnTo>
                <a:lnTo>
                  <a:pt x="471" y="952"/>
                </a:lnTo>
                <a:lnTo>
                  <a:pt x="470" y="930"/>
                </a:lnTo>
                <a:lnTo>
                  <a:pt x="468" y="924"/>
                </a:lnTo>
                <a:lnTo>
                  <a:pt x="468" y="924"/>
                </a:lnTo>
                <a:lnTo>
                  <a:pt x="472" y="929"/>
                </a:lnTo>
                <a:lnTo>
                  <a:pt x="476" y="935"/>
                </a:lnTo>
                <a:lnTo>
                  <a:pt x="483" y="939"/>
                </a:lnTo>
                <a:lnTo>
                  <a:pt x="486" y="940"/>
                </a:lnTo>
                <a:lnTo>
                  <a:pt x="491" y="940"/>
                </a:lnTo>
                <a:lnTo>
                  <a:pt x="496" y="940"/>
                </a:lnTo>
                <a:lnTo>
                  <a:pt x="501" y="938"/>
                </a:lnTo>
                <a:lnTo>
                  <a:pt x="506" y="935"/>
                </a:lnTo>
                <a:lnTo>
                  <a:pt x="512" y="929"/>
                </a:lnTo>
                <a:lnTo>
                  <a:pt x="519" y="923"/>
                </a:lnTo>
                <a:lnTo>
                  <a:pt x="525" y="912"/>
                </a:lnTo>
                <a:lnTo>
                  <a:pt x="525" y="912"/>
                </a:lnTo>
                <a:lnTo>
                  <a:pt x="538" y="895"/>
                </a:lnTo>
                <a:lnTo>
                  <a:pt x="548" y="882"/>
                </a:lnTo>
                <a:lnTo>
                  <a:pt x="556" y="874"/>
                </a:lnTo>
                <a:lnTo>
                  <a:pt x="562" y="868"/>
                </a:lnTo>
                <a:lnTo>
                  <a:pt x="571" y="860"/>
                </a:lnTo>
                <a:lnTo>
                  <a:pt x="575" y="856"/>
                </a:lnTo>
                <a:lnTo>
                  <a:pt x="579" y="849"/>
                </a:lnTo>
                <a:lnTo>
                  <a:pt x="579" y="849"/>
                </a:lnTo>
                <a:lnTo>
                  <a:pt x="582" y="840"/>
                </a:lnTo>
                <a:lnTo>
                  <a:pt x="585" y="830"/>
                </a:lnTo>
                <a:lnTo>
                  <a:pt x="586" y="820"/>
                </a:lnTo>
                <a:lnTo>
                  <a:pt x="586" y="811"/>
                </a:lnTo>
                <a:lnTo>
                  <a:pt x="585" y="795"/>
                </a:lnTo>
                <a:lnTo>
                  <a:pt x="583" y="790"/>
                </a:lnTo>
                <a:lnTo>
                  <a:pt x="582" y="787"/>
                </a:lnTo>
                <a:lnTo>
                  <a:pt x="582" y="787"/>
                </a:lnTo>
                <a:lnTo>
                  <a:pt x="586" y="790"/>
                </a:lnTo>
                <a:lnTo>
                  <a:pt x="594" y="796"/>
                </a:lnTo>
                <a:lnTo>
                  <a:pt x="597" y="796"/>
                </a:lnTo>
                <a:lnTo>
                  <a:pt x="598" y="796"/>
                </a:lnTo>
                <a:lnTo>
                  <a:pt x="598" y="794"/>
                </a:lnTo>
                <a:lnTo>
                  <a:pt x="596" y="789"/>
                </a:lnTo>
                <a:lnTo>
                  <a:pt x="590" y="776"/>
                </a:lnTo>
                <a:lnTo>
                  <a:pt x="590" y="776"/>
                </a:lnTo>
                <a:lnTo>
                  <a:pt x="577" y="756"/>
                </a:lnTo>
                <a:lnTo>
                  <a:pt x="571" y="747"/>
                </a:lnTo>
                <a:lnTo>
                  <a:pt x="569" y="743"/>
                </a:lnTo>
                <a:lnTo>
                  <a:pt x="565" y="734"/>
                </a:lnTo>
                <a:lnTo>
                  <a:pt x="565" y="734"/>
                </a:lnTo>
                <a:lnTo>
                  <a:pt x="561" y="725"/>
                </a:lnTo>
                <a:lnTo>
                  <a:pt x="559" y="711"/>
                </a:lnTo>
                <a:lnTo>
                  <a:pt x="552" y="679"/>
                </a:lnTo>
                <a:lnTo>
                  <a:pt x="547" y="637"/>
                </a:lnTo>
                <a:lnTo>
                  <a:pt x="547" y="637"/>
                </a:lnTo>
                <a:lnTo>
                  <a:pt x="551" y="630"/>
                </a:lnTo>
                <a:lnTo>
                  <a:pt x="561" y="612"/>
                </a:lnTo>
                <a:lnTo>
                  <a:pt x="571" y="592"/>
                </a:lnTo>
                <a:lnTo>
                  <a:pt x="575" y="583"/>
                </a:lnTo>
                <a:lnTo>
                  <a:pt x="576" y="576"/>
                </a:lnTo>
                <a:lnTo>
                  <a:pt x="576" y="576"/>
                </a:lnTo>
                <a:lnTo>
                  <a:pt x="575" y="571"/>
                </a:lnTo>
                <a:lnTo>
                  <a:pt x="571" y="565"/>
                </a:lnTo>
                <a:lnTo>
                  <a:pt x="568" y="561"/>
                </a:lnTo>
                <a:lnTo>
                  <a:pt x="563" y="556"/>
                </a:lnTo>
                <a:lnTo>
                  <a:pt x="554" y="551"/>
                </a:lnTo>
                <a:lnTo>
                  <a:pt x="550" y="547"/>
                </a:lnTo>
                <a:lnTo>
                  <a:pt x="550" y="547"/>
                </a:lnTo>
                <a:lnTo>
                  <a:pt x="548" y="493"/>
                </a:lnTo>
                <a:lnTo>
                  <a:pt x="543" y="411"/>
                </a:lnTo>
                <a:lnTo>
                  <a:pt x="543" y="411"/>
                </a:lnTo>
                <a:lnTo>
                  <a:pt x="542" y="403"/>
                </a:lnTo>
                <a:lnTo>
                  <a:pt x="540" y="395"/>
                </a:lnTo>
                <a:lnTo>
                  <a:pt x="533" y="379"/>
                </a:lnTo>
                <a:lnTo>
                  <a:pt x="525" y="361"/>
                </a:lnTo>
                <a:lnTo>
                  <a:pt x="515" y="343"/>
                </a:lnTo>
                <a:lnTo>
                  <a:pt x="498" y="316"/>
                </a:lnTo>
                <a:lnTo>
                  <a:pt x="490" y="304"/>
                </a:lnTo>
                <a:lnTo>
                  <a:pt x="490" y="304"/>
                </a:lnTo>
                <a:lnTo>
                  <a:pt x="498" y="281"/>
                </a:lnTo>
                <a:lnTo>
                  <a:pt x="503" y="267"/>
                </a:lnTo>
                <a:lnTo>
                  <a:pt x="504" y="260"/>
                </a:lnTo>
                <a:lnTo>
                  <a:pt x="504" y="257"/>
                </a:lnTo>
                <a:lnTo>
                  <a:pt x="504" y="257"/>
                </a:lnTo>
                <a:lnTo>
                  <a:pt x="502" y="255"/>
                </a:lnTo>
                <a:lnTo>
                  <a:pt x="500" y="252"/>
                </a:lnTo>
                <a:lnTo>
                  <a:pt x="494" y="250"/>
                </a:lnTo>
                <a:lnTo>
                  <a:pt x="487" y="248"/>
                </a:lnTo>
                <a:lnTo>
                  <a:pt x="483" y="246"/>
                </a:lnTo>
                <a:lnTo>
                  <a:pt x="483" y="246"/>
                </a:lnTo>
                <a:lnTo>
                  <a:pt x="475" y="242"/>
                </a:lnTo>
                <a:lnTo>
                  <a:pt x="464" y="238"/>
                </a:lnTo>
                <a:lnTo>
                  <a:pt x="446" y="231"/>
                </a:lnTo>
                <a:lnTo>
                  <a:pt x="446" y="231"/>
                </a:lnTo>
                <a:lnTo>
                  <a:pt x="446" y="230"/>
                </a:lnTo>
                <a:lnTo>
                  <a:pt x="448" y="227"/>
                </a:lnTo>
                <a:lnTo>
                  <a:pt x="456" y="217"/>
                </a:lnTo>
                <a:lnTo>
                  <a:pt x="468" y="202"/>
                </a:lnTo>
                <a:lnTo>
                  <a:pt x="474" y="194"/>
                </a:lnTo>
                <a:lnTo>
                  <a:pt x="479" y="185"/>
                </a:lnTo>
                <a:lnTo>
                  <a:pt x="479" y="185"/>
                </a:lnTo>
                <a:lnTo>
                  <a:pt x="483" y="176"/>
                </a:lnTo>
                <a:lnTo>
                  <a:pt x="486" y="166"/>
                </a:lnTo>
                <a:lnTo>
                  <a:pt x="487" y="159"/>
                </a:lnTo>
                <a:lnTo>
                  <a:pt x="489" y="150"/>
                </a:lnTo>
                <a:lnTo>
                  <a:pt x="490" y="136"/>
                </a:lnTo>
                <a:lnTo>
                  <a:pt x="490" y="127"/>
                </a:lnTo>
                <a:lnTo>
                  <a:pt x="490" y="127"/>
                </a:lnTo>
                <a:lnTo>
                  <a:pt x="490" y="125"/>
                </a:lnTo>
                <a:lnTo>
                  <a:pt x="491" y="123"/>
                </a:lnTo>
                <a:lnTo>
                  <a:pt x="494" y="118"/>
                </a:lnTo>
                <a:lnTo>
                  <a:pt x="495" y="114"/>
                </a:lnTo>
                <a:lnTo>
                  <a:pt x="495" y="109"/>
                </a:lnTo>
                <a:lnTo>
                  <a:pt x="495" y="102"/>
                </a:lnTo>
                <a:lnTo>
                  <a:pt x="493" y="92"/>
                </a:lnTo>
                <a:lnTo>
                  <a:pt x="493" y="92"/>
                </a:lnTo>
                <a:lnTo>
                  <a:pt x="491" y="82"/>
                </a:lnTo>
                <a:lnTo>
                  <a:pt x="490" y="71"/>
                </a:lnTo>
                <a:lnTo>
                  <a:pt x="487" y="57"/>
                </a:lnTo>
                <a:lnTo>
                  <a:pt x="486" y="50"/>
                </a:lnTo>
                <a:lnTo>
                  <a:pt x="484" y="46"/>
                </a:lnTo>
                <a:lnTo>
                  <a:pt x="481" y="41"/>
                </a:lnTo>
                <a:lnTo>
                  <a:pt x="475" y="38"/>
                </a:lnTo>
                <a:lnTo>
                  <a:pt x="475" y="38"/>
                </a:lnTo>
                <a:lnTo>
                  <a:pt x="468" y="36"/>
                </a:lnTo>
                <a:lnTo>
                  <a:pt x="463" y="35"/>
                </a:lnTo>
                <a:lnTo>
                  <a:pt x="451" y="34"/>
                </a:lnTo>
                <a:lnTo>
                  <a:pt x="443" y="34"/>
                </a:lnTo>
                <a:lnTo>
                  <a:pt x="439" y="35"/>
                </a:lnTo>
                <a:lnTo>
                  <a:pt x="439" y="35"/>
                </a:lnTo>
                <a:lnTo>
                  <a:pt x="419" y="21"/>
                </a:lnTo>
                <a:lnTo>
                  <a:pt x="401" y="10"/>
                </a:lnTo>
                <a:lnTo>
                  <a:pt x="394" y="6"/>
                </a:lnTo>
                <a:lnTo>
                  <a:pt x="386" y="2"/>
                </a:lnTo>
                <a:lnTo>
                  <a:pt x="386" y="2"/>
                </a:lnTo>
                <a:lnTo>
                  <a:pt x="379" y="0"/>
                </a:lnTo>
                <a:lnTo>
                  <a:pt x="372" y="0"/>
                </a:lnTo>
                <a:lnTo>
                  <a:pt x="365" y="0"/>
                </a:lnTo>
                <a:lnTo>
                  <a:pt x="358" y="1"/>
                </a:lnTo>
                <a:lnTo>
                  <a:pt x="347" y="4"/>
                </a:lnTo>
                <a:lnTo>
                  <a:pt x="339" y="6"/>
                </a:lnTo>
                <a:lnTo>
                  <a:pt x="339" y="6"/>
                </a:lnTo>
                <a:lnTo>
                  <a:pt x="326" y="10"/>
                </a:lnTo>
                <a:lnTo>
                  <a:pt x="301" y="19"/>
                </a:lnTo>
                <a:lnTo>
                  <a:pt x="288" y="25"/>
                </a:lnTo>
                <a:lnTo>
                  <a:pt x="275" y="31"/>
                </a:lnTo>
                <a:lnTo>
                  <a:pt x="266" y="37"/>
                </a:lnTo>
                <a:lnTo>
                  <a:pt x="263" y="39"/>
                </a:lnTo>
                <a:lnTo>
                  <a:pt x="261" y="41"/>
                </a:lnTo>
                <a:lnTo>
                  <a:pt x="261" y="41"/>
                </a:lnTo>
                <a:lnTo>
                  <a:pt x="256" y="50"/>
                </a:lnTo>
                <a:lnTo>
                  <a:pt x="254" y="57"/>
                </a:lnTo>
                <a:lnTo>
                  <a:pt x="253" y="61"/>
                </a:lnTo>
                <a:lnTo>
                  <a:pt x="254" y="67"/>
                </a:lnTo>
                <a:lnTo>
                  <a:pt x="254" y="67"/>
                </a:lnTo>
                <a:lnTo>
                  <a:pt x="257" y="85"/>
                </a:lnTo>
                <a:lnTo>
                  <a:pt x="261" y="99"/>
                </a:lnTo>
                <a:lnTo>
                  <a:pt x="261" y="9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3">
            <a:extLst>
              <a:ext uri="{FF2B5EF4-FFF2-40B4-BE49-F238E27FC236}">
                <a16:creationId xmlns:a16="http://schemas.microsoft.com/office/drawing/2014/main" id="{0A20A34B-1B90-4B92-A2E9-D390E0B9D7C5}"/>
              </a:ext>
            </a:extLst>
          </p:cNvPr>
          <p:cNvSpPr>
            <a:spLocks/>
          </p:cNvSpPr>
          <p:nvPr/>
        </p:nvSpPr>
        <p:spPr bwMode="auto">
          <a:xfrm>
            <a:off x="2795970" y="728700"/>
            <a:ext cx="653671" cy="1808539"/>
          </a:xfrm>
          <a:custGeom>
            <a:avLst/>
            <a:gdLst>
              <a:gd name="T0" fmla="*/ 139 w 433"/>
              <a:gd name="T1" fmla="*/ 51 h 1198"/>
              <a:gd name="T2" fmla="*/ 131 w 433"/>
              <a:gd name="T3" fmla="*/ 64 h 1198"/>
              <a:gd name="T4" fmla="*/ 129 w 433"/>
              <a:gd name="T5" fmla="*/ 77 h 1198"/>
              <a:gd name="T6" fmla="*/ 131 w 433"/>
              <a:gd name="T7" fmla="*/ 101 h 1198"/>
              <a:gd name="T8" fmla="*/ 139 w 433"/>
              <a:gd name="T9" fmla="*/ 109 h 1198"/>
              <a:gd name="T10" fmla="*/ 171 w 433"/>
              <a:gd name="T11" fmla="*/ 114 h 1198"/>
              <a:gd name="T12" fmla="*/ 187 w 433"/>
              <a:gd name="T13" fmla="*/ 138 h 1198"/>
              <a:gd name="T14" fmla="*/ 188 w 433"/>
              <a:gd name="T15" fmla="*/ 159 h 1198"/>
              <a:gd name="T16" fmla="*/ 122 w 433"/>
              <a:gd name="T17" fmla="*/ 180 h 1198"/>
              <a:gd name="T18" fmla="*/ 54 w 433"/>
              <a:gd name="T19" fmla="*/ 295 h 1198"/>
              <a:gd name="T20" fmla="*/ 22 w 433"/>
              <a:gd name="T21" fmla="*/ 365 h 1198"/>
              <a:gd name="T22" fmla="*/ 38 w 433"/>
              <a:gd name="T23" fmla="*/ 439 h 1198"/>
              <a:gd name="T24" fmla="*/ 26 w 433"/>
              <a:gd name="T25" fmla="*/ 470 h 1198"/>
              <a:gd name="T26" fmla="*/ 4 w 433"/>
              <a:gd name="T27" fmla="*/ 505 h 1198"/>
              <a:gd name="T28" fmla="*/ 18 w 433"/>
              <a:gd name="T29" fmla="*/ 532 h 1198"/>
              <a:gd name="T30" fmla="*/ 19 w 433"/>
              <a:gd name="T31" fmla="*/ 622 h 1198"/>
              <a:gd name="T32" fmla="*/ 46 w 433"/>
              <a:gd name="T33" fmla="*/ 618 h 1198"/>
              <a:gd name="T34" fmla="*/ 110 w 433"/>
              <a:gd name="T35" fmla="*/ 539 h 1198"/>
              <a:gd name="T36" fmla="*/ 122 w 433"/>
              <a:gd name="T37" fmla="*/ 678 h 1198"/>
              <a:gd name="T38" fmla="*/ 143 w 433"/>
              <a:gd name="T39" fmla="*/ 962 h 1198"/>
              <a:gd name="T40" fmla="*/ 125 w 433"/>
              <a:gd name="T41" fmla="*/ 1016 h 1198"/>
              <a:gd name="T42" fmla="*/ 163 w 433"/>
              <a:gd name="T43" fmla="*/ 1024 h 1198"/>
              <a:gd name="T44" fmla="*/ 179 w 433"/>
              <a:gd name="T45" fmla="*/ 1085 h 1198"/>
              <a:gd name="T46" fmla="*/ 189 w 433"/>
              <a:gd name="T47" fmla="*/ 1106 h 1198"/>
              <a:gd name="T48" fmla="*/ 184 w 433"/>
              <a:gd name="T49" fmla="*/ 1157 h 1198"/>
              <a:gd name="T50" fmla="*/ 212 w 433"/>
              <a:gd name="T51" fmla="*/ 1195 h 1198"/>
              <a:gd name="T52" fmla="*/ 260 w 433"/>
              <a:gd name="T53" fmla="*/ 1183 h 1198"/>
              <a:gd name="T54" fmla="*/ 258 w 433"/>
              <a:gd name="T55" fmla="*/ 1140 h 1198"/>
              <a:gd name="T56" fmla="*/ 271 w 433"/>
              <a:gd name="T57" fmla="*/ 1125 h 1198"/>
              <a:gd name="T58" fmla="*/ 258 w 433"/>
              <a:gd name="T59" fmla="*/ 1089 h 1198"/>
              <a:gd name="T60" fmla="*/ 258 w 433"/>
              <a:gd name="T61" fmla="*/ 1035 h 1198"/>
              <a:gd name="T62" fmla="*/ 260 w 433"/>
              <a:gd name="T63" fmla="*/ 996 h 1198"/>
              <a:gd name="T64" fmla="*/ 280 w 433"/>
              <a:gd name="T65" fmla="*/ 932 h 1198"/>
              <a:gd name="T66" fmla="*/ 318 w 433"/>
              <a:gd name="T67" fmla="*/ 720 h 1198"/>
              <a:gd name="T68" fmla="*/ 344 w 433"/>
              <a:gd name="T69" fmla="*/ 611 h 1198"/>
              <a:gd name="T70" fmla="*/ 356 w 433"/>
              <a:gd name="T71" fmla="*/ 499 h 1198"/>
              <a:gd name="T72" fmla="*/ 380 w 433"/>
              <a:gd name="T73" fmla="*/ 520 h 1198"/>
              <a:gd name="T74" fmla="*/ 364 w 433"/>
              <a:gd name="T75" fmla="*/ 595 h 1198"/>
              <a:gd name="T76" fmla="*/ 385 w 433"/>
              <a:gd name="T77" fmla="*/ 623 h 1198"/>
              <a:gd name="T78" fmla="*/ 430 w 433"/>
              <a:gd name="T79" fmla="*/ 614 h 1198"/>
              <a:gd name="T80" fmla="*/ 426 w 433"/>
              <a:gd name="T81" fmla="*/ 561 h 1198"/>
              <a:gd name="T82" fmla="*/ 402 w 433"/>
              <a:gd name="T83" fmla="*/ 520 h 1198"/>
              <a:gd name="T84" fmla="*/ 412 w 433"/>
              <a:gd name="T85" fmla="*/ 499 h 1198"/>
              <a:gd name="T86" fmla="*/ 419 w 433"/>
              <a:gd name="T87" fmla="*/ 486 h 1198"/>
              <a:gd name="T88" fmla="*/ 426 w 433"/>
              <a:gd name="T89" fmla="*/ 459 h 1198"/>
              <a:gd name="T90" fmla="*/ 431 w 433"/>
              <a:gd name="T91" fmla="*/ 395 h 1198"/>
              <a:gd name="T92" fmla="*/ 429 w 433"/>
              <a:gd name="T93" fmla="*/ 343 h 1198"/>
              <a:gd name="T94" fmla="*/ 388 w 433"/>
              <a:gd name="T95" fmla="*/ 285 h 1198"/>
              <a:gd name="T96" fmla="*/ 359 w 433"/>
              <a:gd name="T97" fmla="*/ 217 h 1198"/>
              <a:gd name="T98" fmla="*/ 305 w 433"/>
              <a:gd name="T99" fmla="*/ 186 h 1198"/>
              <a:gd name="T100" fmla="*/ 283 w 433"/>
              <a:gd name="T101" fmla="*/ 168 h 1198"/>
              <a:gd name="T102" fmla="*/ 285 w 433"/>
              <a:gd name="T103" fmla="*/ 127 h 1198"/>
              <a:gd name="T104" fmla="*/ 296 w 433"/>
              <a:gd name="T105" fmla="*/ 78 h 1198"/>
              <a:gd name="T106" fmla="*/ 280 w 433"/>
              <a:gd name="T107" fmla="*/ 32 h 1198"/>
              <a:gd name="T108" fmla="*/ 241 w 433"/>
              <a:gd name="T109" fmla="*/ 1 h 1198"/>
              <a:gd name="T110" fmla="*/ 194 w 433"/>
              <a:gd name="T111" fmla="*/ 9 h 1198"/>
              <a:gd name="T112" fmla="*/ 167 w 433"/>
              <a:gd name="T113" fmla="*/ 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3" h="1198">
                <a:moveTo>
                  <a:pt x="167" y="55"/>
                </a:moveTo>
                <a:lnTo>
                  <a:pt x="167" y="55"/>
                </a:lnTo>
                <a:lnTo>
                  <a:pt x="160" y="53"/>
                </a:lnTo>
                <a:lnTo>
                  <a:pt x="152" y="51"/>
                </a:lnTo>
                <a:lnTo>
                  <a:pt x="152" y="51"/>
                </a:lnTo>
                <a:lnTo>
                  <a:pt x="143" y="51"/>
                </a:lnTo>
                <a:lnTo>
                  <a:pt x="139" y="51"/>
                </a:lnTo>
                <a:lnTo>
                  <a:pt x="138" y="51"/>
                </a:lnTo>
                <a:lnTo>
                  <a:pt x="138" y="52"/>
                </a:lnTo>
                <a:lnTo>
                  <a:pt x="138" y="52"/>
                </a:lnTo>
                <a:lnTo>
                  <a:pt x="139" y="53"/>
                </a:lnTo>
                <a:lnTo>
                  <a:pt x="135" y="57"/>
                </a:lnTo>
                <a:lnTo>
                  <a:pt x="135" y="57"/>
                </a:lnTo>
                <a:lnTo>
                  <a:pt x="131" y="64"/>
                </a:lnTo>
                <a:lnTo>
                  <a:pt x="129" y="67"/>
                </a:lnTo>
                <a:lnTo>
                  <a:pt x="129" y="67"/>
                </a:lnTo>
                <a:lnTo>
                  <a:pt x="130" y="72"/>
                </a:lnTo>
                <a:lnTo>
                  <a:pt x="131" y="74"/>
                </a:lnTo>
                <a:lnTo>
                  <a:pt x="130" y="77"/>
                </a:lnTo>
                <a:lnTo>
                  <a:pt x="130" y="77"/>
                </a:lnTo>
                <a:lnTo>
                  <a:pt x="129" y="77"/>
                </a:lnTo>
                <a:lnTo>
                  <a:pt x="129" y="78"/>
                </a:lnTo>
                <a:lnTo>
                  <a:pt x="127" y="81"/>
                </a:lnTo>
                <a:lnTo>
                  <a:pt x="127" y="81"/>
                </a:lnTo>
                <a:lnTo>
                  <a:pt x="127" y="84"/>
                </a:lnTo>
                <a:lnTo>
                  <a:pt x="129" y="88"/>
                </a:lnTo>
                <a:lnTo>
                  <a:pt x="131" y="92"/>
                </a:lnTo>
                <a:lnTo>
                  <a:pt x="131" y="101"/>
                </a:lnTo>
                <a:lnTo>
                  <a:pt x="131" y="101"/>
                </a:lnTo>
                <a:lnTo>
                  <a:pt x="133" y="102"/>
                </a:lnTo>
                <a:lnTo>
                  <a:pt x="135" y="103"/>
                </a:lnTo>
                <a:lnTo>
                  <a:pt x="138" y="106"/>
                </a:lnTo>
                <a:lnTo>
                  <a:pt x="139" y="107"/>
                </a:lnTo>
                <a:lnTo>
                  <a:pt x="139" y="107"/>
                </a:lnTo>
                <a:lnTo>
                  <a:pt x="139" y="109"/>
                </a:lnTo>
                <a:lnTo>
                  <a:pt x="142" y="110"/>
                </a:lnTo>
                <a:lnTo>
                  <a:pt x="144" y="111"/>
                </a:lnTo>
                <a:lnTo>
                  <a:pt x="144" y="111"/>
                </a:lnTo>
                <a:lnTo>
                  <a:pt x="150" y="115"/>
                </a:lnTo>
                <a:lnTo>
                  <a:pt x="154" y="118"/>
                </a:lnTo>
                <a:lnTo>
                  <a:pt x="162" y="118"/>
                </a:lnTo>
                <a:lnTo>
                  <a:pt x="171" y="114"/>
                </a:lnTo>
                <a:lnTo>
                  <a:pt x="171" y="114"/>
                </a:lnTo>
                <a:lnTo>
                  <a:pt x="173" y="123"/>
                </a:lnTo>
                <a:lnTo>
                  <a:pt x="173" y="123"/>
                </a:lnTo>
                <a:lnTo>
                  <a:pt x="176" y="128"/>
                </a:lnTo>
                <a:lnTo>
                  <a:pt x="177" y="131"/>
                </a:lnTo>
                <a:lnTo>
                  <a:pt x="168" y="136"/>
                </a:lnTo>
                <a:lnTo>
                  <a:pt x="187" y="138"/>
                </a:lnTo>
                <a:lnTo>
                  <a:pt x="194" y="139"/>
                </a:lnTo>
                <a:lnTo>
                  <a:pt x="197" y="145"/>
                </a:lnTo>
                <a:lnTo>
                  <a:pt x="197" y="145"/>
                </a:lnTo>
                <a:lnTo>
                  <a:pt x="194" y="151"/>
                </a:lnTo>
                <a:lnTo>
                  <a:pt x="192" y="155"/>
                </a:lnTo>
                <a:lnTo>
                  <a:pt x="188" y="159"/>
                </a:lnTo>
                <a:lnTo>
                  <a:pt x="188" y="159"/>
                </a:lnTo>
                <a:lnTo>
                  <a:pt x="180" y="163"/>
                </a:lnTo>
                <a:lnTo>
                  <a:pt x="167" y="167"/>
                </a:lnTo>
                <a:lnTo>
                  <a:pt x="146" y="173"/>
                </a:lnTo>
                <a:lnTo>
                  <a:pt x="146" y="173"/>
                </a:lnTo>
                <a:lnTo>
                  <a:pt x="135" y="177"/>
                </a:lnTo>
                <a:lnTo>
                  <a:pt x="122" y="180"/>
                </a:lnTo>
                <a:lnTo>
                  <a:pt x="122" y="180"/>
                </a:lnTo>
                <a:lnTo>
                  <a:pt x="110" y="182"/>
                </a:lnTo>
                <a:lnTo>
                  <a:pt x="106" y="185"/>
                </a:lnTo>
                <a:lnTo>
                  <a:pt x="104" y="189"/>
                </a:lnTo>
                <a:lnTo>
                  <a:pt x="104" y="189"/>
                </a:lnTo>
                <a:lnTo>
                  <a:pt x="94" y="210"/>
                </a:lnTo>
                <a:lnTo>
                  <a:pt x="75" y="251"/>
                </a:lnTo>
                <a:lnTo>
                  <a:pt x="54" y="295"/>
                </a:lnTo>
                <a:lnTo>
                  <a:pt x="41" y="326"/>
                </a:lnTo>
                <a:lnTo>
                  <a:pt x="41" y="326"/>
                </a:lnTo>
                <a:lnTo>
                  <a:pt x="37" y="334"/>
                </a:lnTo>
                <a:lnTo>
                  <a:pt x="33" y="341"/>
                </a:lnTo>
                <a:lnTo>
                  <a:pt x="26" y="353"/>
                </a:lnTo>
                <a:lnTo>
                  <a:pt x="23" y="359"/>
                </a:lnTo>
                <a:lnTo>
                  <a:pt x="22" y="365"/>
                </a:lnTo>
                <a:lnTo>
                  <a:pt x="22" y="373"/>
                </a:lnTo>
                <a:lnTo>
                  <a:pt x="22" y="382"/>
                </a:lnTo>
                <a:lnTo>
                  <a:pt x="22" y="382"/>
                </a:lnTo>
                <a:lnTo>
                  <a:pt x="25" y="394"/>
                </a:lnTo>
                <a:lnTo>
                  <a:pt x="27" y="406"/>
                </a:lnTo>
                <a:lnTo>
                  <a:pt x="35" y="428"/>
                </a:lnTo>
                <a:lnTo>
                  <a:pt x="38" y="439"/>
                </a:lnTo>
                <a:lnTo>
                  <a:pt x="39" y="448"/>
                </a:lnTo>
                <a:lnTo>
                  <a:pt x="39" y="456"/>
                </a:lnTo>
                <a:lnTo>
                  <a:pt x="39" y="459"/>
                </a:lnTo>
                <a:lnTo>
                  <a:pt x="38" y="461"/>
                </a:lnTo>
                <a:lnTo>
                  <a:pt x="38" y="461"/>
                </a:lnTo>
                <a:lnTo>
                  <a:pt x="33" y="465"/>
                </a:lnTo>
                <a:lnTo>
                  <a:pt x="26" y="470"/>
                </a:lnTo>
                <a:lnTo>
                  <a:pt x="10" y="482"/>
                </a:lnTo>
                <a:lnTo>
                  <a:pt x="5" y="487"/>
                </a:lnTo>
                <a:lnTo>
                  <a:pt x="1" y="494"/>
                </a:lnTo>
                <a:lnTo>
                  <a:pt x="0" y="497"/>
                </a:lnTo>
                <a:lnTo>
                  <a:pt x="0" y="499"/>
                </a:lnTo>
                <a:lnTo>
                  <a:pt x="1" y="502"/>
                </a:lnTo>
                <a:lnTo>
                  <a:pt x="4" y="505"/>
                </a:lnTo>
                <a:lnTo>
                  <a:pt x="4" y="505"/>
                </a:lnTo>
                <a:lnTo>
                  <a:pt x="19" y="516"/>
                </a:lnTo>
                <a:lnTo>
                  <a:pt x="22" y="518"/>
                </a:lnTo>
                <a:lnTo>
                  <a:pt x="22" y="520"/>
                </a:lnTo>
                <a:lnTo>
                  <a:pt x="22" y="520"/>
                </a:lnTo>
                <a:lnTo>
                  <a:pt x="21" y="524"/>
                </a:lnTo>
                <a:lnTo>
                  <a:pt x="18" y="532"/>
                </a:lnTo>
                <a:lnTo>
                  <a:pt x="16" y="544"/>
                </a:lnTo>
                <a:lnTo>
                  <a:pt x="13" y="560"/>
                </a:lnTo>
                <a:lnTo>
                  <a:pt x="13" y="560"/>
                </a:lnTo>
                <a:lnTo>
                  <a:pt x="12" y="570"/>
                </a:lnTo>
                <a:lnTo>
                  <a:pt x="13" y="582"/>
                </a:lnTo>
                <a:lnTo>
                  <a:pt x="17" y="610"/>
                </a:lnTo>
                <a:lnTo>
                  <a:pt x="19" y="622"/>
                </a:lnTo>
                <a:lnTo>
                  <a:pt x="22" y="631"/>
                </a:lnTo>
                <a:lnTo>
                  <a:pt x="26" y="637"/>
                </a:lnTo>
                <a:lnTo>
                  <a:pt x="27" y="639"/>
                </a:lnTo>
                <a:lnTo>
                  <a:pt x="30" y="637"/>
                </a:lnTo>
                <a:lnTo>
                  <a:pt x="30" y="637"/>
                </a:lnTo>
                <a:lnTo>
                  <a:pt x="37" y="631"/>
                </a:lnTo>
                <a:lnTo>
                  <a:pt x="46" y="618"/>
                </a:lnTo>
                <a:lnTo>
                  <a:pt x="72" y="578"/>
                </a:lnTo>
                <a:lnTo>
                  <a:pt x="97" y="541"/>
                </a:lnTo>
                <a:lnTo>
                  <a:pt x="106" y="530"/>
                </a:lnTo>
                <a:lnTo>
                  <a:pt x="109" y="526"/>
                </a:lnTo>
                <a:lnTo>
                  <a:pt x="109" y="526"/>
                </a:lnTo>
                <a:lnTo>
                  <a:pt x="110" y="531"/>
                </a:lnTo>
                <a:lnTo>
                  <a:pt x="110" y="539"/>
                </a:lnTo>
                <a:lnTo>
                  <a:pt x="110" y="547"/>
                </a:lnTo>
                <a:lnTo>
                  <a:pt x="112" y="552"/>
                </a:lnTo>
                <a:lnTo>
                  <a:pt x="112" y="552"/>
                </a:lnTo>
                <a:lnTo>
                  <a:pt x="114" y="556"/>
                </a:lnTo>
                <a:lnTo>
                  <a:pt x="117" y="556"/>
                </a:lnTo>
                <a:lnTo>
                  <a:pt x="117" y="556"/>
                </a:lnTo>
                <a:lnTo>
                  <a:pt x="122" y="678"/>
                </a:lnTo>
                <a:lnTo>
                  <a:pt x="127" y="769"/>
                </a:lnTo>
                <a:lnTo>
                  <a:pt x="130" y="804"/>
                </a:lnTo>
                <a:lnTo>
                  <a:pt x="133" y="827"/>
                </a:lnTo>
                <a:lnTo>
                  <a:pt x="133" y="827"/>
                </a:lnTo>
                <a:lnTo>
                  <a:pt x="137" y="864"/>
                </a:lnTo>
                <a:lnTo>
                  <a:pt x="141" y="908"/>
                </a:lnTo>
                <a:lnTo>
                  <a:pt x="143" y="962"/>
                </a:lnTo>
                <a:lnTo>
                  <a:pt x="143" y="962"/>
                </a:lnTo>
                <a:lnTo>
                  <a:pt x="134" y="979"/>
                </a:lnTo>
                <a:lnTo>
                  <a:pt x="126" y="994"/>
                </a:lnTo>
                <a:lnTo>
                  <a:pt x="122" y="1006"/>
                </a:lnTo>
                <a:lnTo>
                  <a:pt x="122" y="1006"/>
                </a:lnTo>
                <a:lnTo>
                  <a:pt x="122" y="1010"/>
                </a:lnTo>
                <a:lnTo>
                  <a:pt x="125" y="1016"/>
                </a:lnTo>
                <a:lnTo>
                  <a:pt x="127" y="1021"/>
                </a:lnTo>
                <a:lnTo>
                  <a:pt x="131" y="1027"/>
                </a:lnTo>
                <a:lnTo>
                  <a:pt x="141" y="1035"/>
                </a:lnTo>
                <a:lnTo>
                  <a:pt x="143" y="1037"/>
                </a:lnTo>
                <a:lnTo>
                  <a:pt x="146" y="1023"/>
                </a:lnTo>
                <a:lnTo>
                  <a:pt x="163" y="1024"/>
                </a:lnTo>
                <a:lnTo>
                  <a:pt x="163" y="1024"/>
                </a:lnTo>
                <a:lnTo>
                  <a:pt x="163" y="1031"/>
                </a:lnTo>
                <a:lnTo>
                  <a:pt x="164" y="1045"/>
                </a:lnTo>
                <a:lnTo>
                  <a:pt x="166" y="1054"/>
                </a:lnTo>
                <a:lnTo>
                  <a:pt x="169" y="1064"/>
                </a:lnTo>
                <a:lnTo>
                  <a:pt x="173" y="1074"/>
                </a:lnTo>
                <a:lnTo>
                  <a:pt x="179" y="1085"/>
                </a:lnTo>
                <a:lnTo>
                  <a:pt x="179" y="1085"/>
                </a:lnTo>
                <a:lnTo>
                  <a:pt x="185" y="1092"/>
                </a:lnTo>
                <a:lnTo>
                  <a:pt x="188" y="1096"/>
                </a:lnTo>
                <a:lnTo>
                  <a:pt x="191" y="1096"/>
                </a:lnTo>
                <a:lnTo>
                  <a:pt x="191" y="1096"/>
                </a:lnTo>
                <a:lnTo>
                  <a:pt x="191" y="1096"/>
                </a:lnTo>
                <a:lnTo>
                  <a:pt x="191" y="1098"/>
                </a:lnTo>
                <a:lnTo>
                  <a:pt x="189" y="1106"/>
                </a:lnTo>
                <a:lnTo>
                  <a:pt x="189" y="1106"/>
                </a:lnTo>
                <a:lnTo>
                  <a:pt x="188" y="1120"/>
                </a:lnTo>
                <a:lnTo>
                  <a:pt x="185" y="1133"/>
                </a:lnTo>
                <a:lnTo>
                  <a:pt x="184" y="1146"/>
                </a:lnTo>
                <a:lnTo>
                  <a:pt x="183" y="1152"/>
                </a:lnTo>
                <a:lnTo>
                  <a:pt x="184" y="1157"/>
                </a:lnTo>
                <a:lnTo>
                  <a:pt x="184" y="1157"/>
                </a:lnTo>
                <a:lnTo>
                  <a:pt x="187" y="1166"/>
                </a:lnTo>
                <a:lnTo>
                  <a:pt x="189" y="1174"/>
                </a:lnTo>
                <a:lnTo>
                  <a:pt x="193" y="1183"/>
                </a:lnTo>
                <a:lnTo>
                  <a:pt x="193" y="1183"/>
                </a:lnTo>
                <a:lnTo>
                  <a:pt x="196" y="1186"/>
                </a:lnTo>
                <a:lnTo>
                  <a:pt x="205" y="1192"/>
                </a:lnTo>
                <a:lnTo>
                  <a:pt x="212" y="1195"/>
                </a:lnTo>
                <a:lnTo>
                  <a:pt x="219" y="1198"/>
                </a:lnTo>
                <a:lnTo>
                  <a:pt x="229" y="1198"/>
                </a:lnTo>
                <a:lnTo>
                  <a:pt x="239" y="1196"/>
                </a:lnTo>
                <a:lnTo>
                  <a:pt x="239" y="1196"/>
                </a:lnTo>
                <a:lnTo>
                  <a:pt x="250" y="1194"/>
                </a:lnTo>
                <a:lnTo>
                  <a:pt x="256" y="1188"/>
                </a:lnTo>
                <a:lnTo>
                  <a:pt x="260" y="1183"/>
                </a:lnTo>
                <a:lnTo>
                  <a:pt x="263" y="1177"/>
                </a:lnTo>
                <a:lnTo>
                  <a:pt x="264" y="1170"/>
                </a:lnTo>
                <a:lnTo>
                  <a:pt x="264" y="1164"/>
                </a:lnTo>
                <a:lnTo>
                  <a:pt x="263" y="1153"/>
                </a:lnTo>
                <a:lnTo>
                  <a:pt x="263" y="1153"/>
                </a:lnTo>
                <a:lnTo>
                  <a:pt x="262" y="1146"/>
                </a:lnTo>
                <a:lnTo>
                  <a:pt x="258" y="1140"/>
                </a:lnTo>
                <a:lnTo>
                  <a:pt x="252" y="1135"/>
                </a:lnTo>
                <a:lnTo>
                  <a:pt x="252" y="1135"/>
                </a:lnTo>
                <a:lnTo>
                  <a:pt x="256" y="1135"/>
                </a:lnTo>
                <a:lnTo>
                  <a:pt x="263" y="1132"/>
                </a:lnTo>
                <a:lnTo>
                  <a:pt x="266" y="1131"/>
                </a:lnTo>
                <a:lnTo>
                  <a:pt x="269" y="1128"/>
                </a:lnTo>
                <a:lnTo>
                  <a:pt x="271" y="1125"/>
                </a:lnTo>
                <a:lnTo>
                  <a:pt x="271" y="1121"/>
                </a:lnTo>
                <a:lnTo>
                  <a:pt x="271" y="1121"/>
                </a:lnTo>
                <a:lnTo>
                  <a:pt x="268" y="1112"/>
                </a:lnTo>
                <a:lnTo>
                  <a:pt x="266" y="1103"/>
                </a:lnTo>
                <a:lnTo>
                  <a:pt x="259" y="1092"/>
                </a:lnTo>
                <a:lnTo>
                  <a:pt x="259" y="1092"/>
                </a:lnTo>
                <a:lnTo>
                  <a:pt x="258" y="1089"/>
                </a:lnTo>
                <a:lnTo>
                  <a:pt x="258" y="1081"/>
                </a:lnTo>
                <a:lnTo>
                  <a:pt x="255" y="1069"/>
                </a:lnTo>
                <a:lnTo>
                  <a:pt x="255" y="1069"/>
                </a:lnTo>
                <a:lnTo>
                  <a:pt x="255" y="1064"/>
                </a:lnTo>
                <a:lnTo>
                  <a:pt x="254" y="1054"/>
                </a:lnTo>
                <a:lnTo>
                  <a:pt x="255" y="1044"/>
                </a:lnTo>
                <a:lnTo>
                  <a:pt x="258" y="1035"/>
                </a:lnTo>
                <a:lnTo>
                  <a:pt x="258" y="1035"/>
                </a:lnTo>
                <a:lnTo>
                  <a:pt x="264" y="1021"/>
                </a:lnTo>
                <a:lnTo>
                  <a:pt x="266" y="1014"/>
                </a:lnTo>
                <a:lnTo>
                  <a:pt x="266" y="1014"/>
                </a:lnTo>
                <a:lnTo>
                  <a:pt x="266" y="1010"/>
                </a:lnTo>
                <a:lnTo>
                  <a:pt x="262" y="1004"/>
                </a:lnTo>
                <a:lnTo>
                  <a:pt x="260" y="996"/>
                </a:lnTo>
                <a:lnTo>
                  <a:pt x="259" y="994"/>
                </a:lnTo>
                <a:lnTo>
                  <a:pt x="260" y="990"/>
                </a:lnTo>
                <a:lnTo>
                  <a:pt x="260" y="990"/>
                </a:lnTo>
                <a:lnTo>
                  <a:pt x="268" y="966"/>
                </a:lnTo>
                <a:lnTo>
                  <a:pt x="275" y="949"/>
                </a:lnTo>
                <a:lnTo>
                  <a:pt x="280" y="932"/>
                </a:lnTo>
                <a:lnTo>
                  <a:pt x="280" y="932"/>
                </a:lnTo>
                <a:lnTo>
                  <a:pt x="302" y="861"/>
                </a:lnTo>
                <a:lnTo>
                  <a:pt x="314" y="819"/>
                </a:lnTo>
                <a:lnTo>
                  <a:pt x="319" y="798"/>
                </a:lnTo>
                <a:lnTo>
                  <a:pt x="319" y="798"/>
                </a:lnTo>
                <a:lnTo>
                  <a:pt x="318" y="743"/>
                </a:lnTo>
                <a:lnTo>
                  <a:pt x="318" y="743"/>
                </a:lnTo>
                <a:lnTo>
                  <a:pt x="318" y="720"/>
                </a:lnTo>
                <a:lnTo>
                  <a:pt x="318" y="720"/>
                </a:lnTo>
                <a:lnTo>
                  <a:pt x="330" y="697"/>
                </a:lnTo>
                <a:lnTo>
                  <a:pt x="338" y="678"/>
                </a:lnTo>
                <a:lnTo>
                  <a:pt x="341" y="670"/>
                </a:lnTo>
                <a:lnTo>
                  <a:pt x="342" y="665"/>
                </a:lnTo>
                <a:lnTo>
                  <a:pt x="342" y="665"/>
                </a:lnTo>
                <a:lnTo>
                  <a:pt x="344" y="611"/>
                </a:lnTo>
                <a:lnTo>
                  <a:pt x="348" y="558"/>
                </a:lnTo>
                <a:lnTo>
                  <a:pt x="348" y="558"/>
                </a:lnTo>
                <a:lnTo>
                  <a:pt x="348" y="548"/>
                </a:lnTo>
                <a:lnTo>
                  <a:pt x="347" y="531"/>
                </a:lnTo>
                <a:lnTo>
                  <a:pt x="346" y="509"/>
                </a:lnTo>
                <a:lnTo>
                  <a:pt x="356" y="499"/>
                </a:lnTo>
                <a:lnTo>
                  <a:pt x="356" y="499"/>
                </a:lnTo>
                <a:lnTo>
                  <a:pt x="359" y="505"/>
                </a:lnTo>
                <a:lnTo>
                  <a:pt x="362" y="510"/>
                </a:lnTo>
                <a:lnTo>
                  <a:pt x="365" y="514"/>
                </a:lnTo>
                <a:lnTo>
                  <a:pt x="365" y="514"/>
                </a:lnTo>
                <a:lnTo>
                  <a:pt x="369" y="516"/>
                </a:lnTo>
                <a:lnTo>
                  <a:pt x="375" y="519"/>
                </a:lnTo>
                <a:lnTo>
                  <a:pt x="380" y="520"/>
                </a:lnTo>
                <a:lnTo>
                  <a:pt x="381" y="541"/>
                </a:lnTo>
                <a:lnTo>
                  <a:pt x="383" y="558"/>
                </a:lnTo>
                <a:lnTo>
                  <a:pt x="383" y="558"/>
                </a:lnTo>
                <a:lnTo>
                  <a:pt x="379" y="564"/>
                </a:lnTo>
                <a:lnTo>
                  <a:pt x="372" y="574"/>
                </a:lnTo>
                <a:lnTo>
                  <a:pt x="365" y="589"/>
                </a:lnTo>
                <a:lnTo>
                  <a:pt x="364" y="595"/>
                </a:lnTo>
                <a:lnTo>
                  <a:pt x="364" y="601"/>
                </a:lnTo>
                <a:lnTo>
                  <a:pt x="364" y="601"/>
                </a:lnTo>
                <a:lnTo>
                  <a:pt x="367" y="610"/>
                </a:lnTo>
                <a:lnTo>
                  <a:pt x="371" y="615"/>
                </a:lnTo>
                <a:lnTo>
                  <a:pt x="376" y="620"/>
                </a:lnTo>
                <a:lnTo>
                  <a:pt x="385" y="623"/>
                </a:lnTo>
                <a:lnTo>
                  <a:pt x="385" y="623"/>
                </a:lnTo>
                <a:lnTo>
                  <a:pt x="396" y="624"/>
                </a:lnTo>
                <a:lnTo>
                  <a:pt x="409" y="624"/>
                </a:lnTo>
                <a:lnTo>
                  <a:pt x="421" y="622"/>
                </a:lnTo>
                <a:lnTo>
                  <a:pt x="425" y="620"/>
                </a:lnTo>
                <a:lnTo>
                  <a:pt x="427" y="618"/>
                </a:lnTo>
                <a:lnTo>
                  <a:pt x="427" y="618"/>
                </a:lnTo>
                <a:lnTo>
                  <a:pt x="430" y="614"/>
                </a:lnTo>
                <a:lnTo>
                  <a:pt x="431" y="608"/>
                </a:lnTo>
                <a:lnTo>
                  <a:pt x="433" y="594"/>
                </a:lnTo>
                <a:lnTo>
                  <a:pt x="433" y="577"/>
                </a:lnTo>
                <a:lnTo>
                  <a:pt x="431" y="570"/>
                </a:lnTo>
                <a:lnTo>
                  <a:pt x="429" y="565"/>
                </a:lnTo>
                <a:lnTo>
                  <a:pt x="429" y="565"/>
                </a:lnTo>
                <a:lnTo>
                  <a:pt x="426" y="561"/>
                </a:lnTo>
                <a:lnTo>
                  <a:pt x="422" y="557"/>
                </a:lnTo>
                <a:lnTo>
                  <a:pt x="413" y="553"/>
                </a:lnTo>
                <a:lnTo>
                  <a:pt x="405" y="551"/>
                </a:lnTo>
                <a:lnTo>
                  <a:pt x="401" y="549"/>
                </a:lnTo>
                <a:lnTo>
                  <a:pt x="400" y="526"/>
                </a:lnTo>
                <a:lnTo>
                  <a:pt x="400" y="526"/>
                </a:lnTo>
                <a:lnTo>
                  <a:pt x="402" y="520"/>
                </a:lnTo>
                <a:lnTo>
                  <a:pt x="409" y="512"/>
                </a:lnTo>
                <a:lnTo>
                  <a:pt x="409" y="512"/>
                </a:lnTo>
                <a:lnTo>
                  <a:pt x="410" y="510"/>
                </a:lnTo>
                <a:lnTo>
                  <a:pt x="412" y="506"/>
                </a:lnTo>
                <a:lnTo>
                  <a:pt x="413" y="501"/>
                </a:lnTo>
                <a:lnTo>
                  <a:pt x="413" y="501"/>
                </a:lnTo>
                <a:lnTo>
                  <a:pt x="412" y="499"/>
                </a:lnTo>
                <a:lnTo>
                  <a:pt x="409" y="497"/>
                </a:lnTo>
                <a:lnTo>
                  <a:pt x="409" y="495"/>
                </a:lnTo>
                <a:lnTo>
                  <a:pt x="409" y="493"/>
                </a:lnTo>
                <a:lnTo>
                  <a:pt x="412" y="490"/>
                </a:lnTo>
                <a:lnTo>
                  <a:pt x="414" y="489"/>
                </a:lnTo>
                <a:lnTo>
                  <a:pt x="414" y="489"/>
                </a:lnTo>
                <a:lnTo>
                  <a:pt x="419" y="486"/>
                </a:lnTo>
                <a:lnTo>
                  <a:pt x="423" y="485"/>
                </a:lnTo>
                <a:lnTo>
                  <a:pt x="425" y="482"/>
                </a:lnTo>
                <a:lnTo>
                  <a:pt x="425" y="476"/>
                </a:lnTo>
                <a:lnTo>
                  <a:pt x="425" y="476"/>
                </a:lnTo>
                <a:lnTo>
                  <a:pt x="425" y="465"/>
                </a:lnTo>
                <a:lnTo>
                  <a:pt x="425" y="462"/>
                </a:lnTo>
                <a:lnTo>
                  <a:pt x="426" y="459"/>
                </a:lnTo>
                <a:lnTo>
                  <a:pt x="426" y="459"/>
                </a:lnTo>
                <a:lnTo>
                  <a:pt x="429" y="452"/>
                </a:lnTo>
                <a:lnTo>
                  <a:pt x="431" y="440"/>
                </a:lnTo>
                <a:lnTo>
                  <a:pt x="433" y="427"/>
                </a:lnTo>
                <a:lnTo>
                  <a:pt x="433" y="410"/>
                </a:lnTo>
                <a:lnTo>
                  <a:pt x="433" y="410"/>
                </a:lnTo>
                <a:lnTo>
                  <a:pt x="431" y="395"/>
                </a:lnTo>
                <a:lnTo>
                  <a:pt x="430" y="385"/>
                </a:lnTo>
                <a:lnTo>
                  <a:pt x="429" y="377"/>
                </a:lnTo>
                <a:lnTo>
                  <a:pt x="427" y="366"/>
                </a:lnTo>
                <a:lnTo>
                  <a:pt x="427" y="366"/>
                </a:lnTo>
                <a:lnTo>
                  <a:pt x="427" y="356"/>
                </a:lnTo>
                <a:lnTo>
                  <a:pt x="429" y="348"/>
                </a:lnTo>
                <a:lnTo>
                  <a:pt x="429" y="343"/>
                </a:lnTo>
                <a:lnTo>
                  <a:pt x="427" y="338"/>
                </a:lnTo>
                <a:lnTo>
                  <a:pt x="427" y="338"/>
                </a:lnTo>
                <a:lnTo>
                  <a:pt x="421" y="330"/>
                </a:lnTo>
                <a:lnTo>
                  <a:pt x="409" y="316"/>
                </a:lnTo>
                <a:lnTo>
                  <a:pt x="396" y="301"/>
                </a:lnTo>
                <a:lnTo>
                  <a:pt x="390" y="293"/>
                </a:lnTo>
                <a:lnTo>
                  <a:pt x="388" y="285"/>
                </a:lnTo>
                <a:lnTo>
                  <a:pt x="388" y="285"/>
                </a:lnTo>
                <a:lnTo>
                  <a:pt x="379" y="257"/>
                </a:lnTo>
                <a:lnTo>
                  <a:pt x="369" y="239"/>
                </a:lnTo>
                <a:lnTo>
                  <a:pt x="369" y="239"/>
                </a:lnTo>
                <a:lnTo>
                  <a:pt x="364" y="224"/>
                </a:lnTo>
                <a:lnTo>
                  <a:pt x="360" y="219"/>
                </a:lnTo>
                <a:lnTo>
                  <a:pt x="359" y="217"/>
                </a:lnTo>
                <a:lnTo>
                  <a:pt x="356" y="215"/>
                </a:lnTo>
                <a:lnTo>
                  <a:pt x="356" y="215"/>
                </a:lnTo>
                <a:lnTo>
                  <a:pt x="327" y="201"/>
                </a:lnTo>
                <a:lnTo>
                  <a:pt x="304" y="189"/>
                </a:lnTo>
                <a:lnTo>
                  <a:pt x="304" y="189"/>
                </a:lnTo>
                <a:lnTo>
                  <a:pt x="305" y="188"/>
                </a:lnTo>
                <a:lnTo>
                  <a:pt x="305" y="186"/>
                </a:lnTo>
                <a:lnTo>
                  <a:pt x="305" y="184"/>
                </a:lnTo>
                <a:lnTo>
                  <a:pt x="301" y="178"/>
                </a:lnTo>
                <a:lnTo>
                  <a:pt x="301" y="178"/>
                </a:lnTo>
                <a:lnTo>
                  <a:pt x="289" y="172"/>
                </a:lnTo>
                <a:lnTo>
                  <a:pt x="285" y="170"/>
                </a:lnTo>
                <a:lnTo>
                  <a:pt x="283" y="168"/>
                </a:lnTo>
                <a:lnTo>
                  <a:pt x="283" y="168"/>
                </a:lnTo>
                <a:lnTo>
                  <a:pt x="280" y="167"/>
                </a:lnTo>
                <a:lnTo>
                  <a:pt x="275" y="163"/>
                </a:lnTo>
                <a:lnTo>
                  <a:pt x="268" y="160"/>
                </a:lnTo>
                <a:lnTo>
                  <a:pt x="268" y="160"/>
                </a:lnTo>
                <a:lnTo>
                  <a:pt x="273" y="151"/>
                </a:lnTo>
                <a:lnTo>
                  <a:pt x="279" y="142"/>
                </a:lnTo>
                <a:lnTo>
                  <a:pt x="285" y="127"/>
                </a:lnTo>
                <a:lnTo>
                  <a:pt x="285" y="127"/>
                </a:lnTo>
                <a:lnTo>
                  <a:pt x="289" y="113"/>
                </a:lnTo>
                <a:lnTo>
                  <a:pt x="291" y="98"/>
                </a:lnTo>
                <a:lnTo>
                  <a:pt x="292" y="84"/>
                </a:lnTo>
                <a:lnTo>
                  <a:pt x="297" y="122"/>
                </a:lnTo>
                <a:lnTo>
                  <a:pt x="297" y="122"/>
                </a:lnTo>
                <a:lnTo>
                  <a:pt x="296" y="78"/>
                </a:lnTo>
                <a:lnTo>
                  <a:pt x="296" y="78"/>
                </a:lnTo>
                <a:lnTo>
                  <a:pt x="296" y="65"/>
                </a:lnTo>
                <a:lnTo>
                  <a:pt x="294" y="56"/>
                </a:lnTo>
                <a:lnTo>
                  <a:pt x="292" y="48"/>
                </a:lnTo>
                <a:lnTo>
                  <a:pt x="292" y="48"/>
                </a:lnTo>
                <a:lnTo>
                  <a:pt x="287" y="39"/>
                </a:lnTo>
                <a:lnTo>
                  <a:pt x="280" y="32"/>
                </a:lnTo>
                <a:lnTo>
                  <a:pt x="273" y="26"/>
                </a:lnTo>
                <a:lnTo>
                  <a:pt x="273" y="26"/>
                </a:lnTo>
                <a:lnTo>
                  <a:pt x="271" y="22"/>
                </a:lnTo>
                <a:lnTo>
                  <a:pt x="266" y="17"/>
                </a:lnTo>
                <a:lnTo>
                  <a:pt x="255" y="9"/>
                </a:lnTo>
                <a:lnTo>
                  <a:pt x="248" y="5"/>
                </a:lnTo>
                <a:lnTo>
                  <a:pt x="241" y="1"/>
                </a:lnTo>
                <a:lnTo>
                  <a:pt x="241" y="1"/>
                </a:lnTo>
                <a:lnTo>
                  <a:pt x="231" y="0"/>
                </a:lnTo>
                <a:lnTo>
                  <a:pt x="223" y="0"/>
                </a:lnTo>
                <a:lnTo>
                  <a:pt x="216" y="1"/>
                </a:lnTo>
                <a:lnTo>
                  <a:pt x="208" y="2"/>
                </a:lnTo>
                <a:lnTo>
                  <a:pt x="201" y="5"/>
                </a:lnTo>
                <a:lnTo>
                  <a:pt x="194" y="9"/>
                </a:lnTo>
                <a:lnTo>
                  <a:pt x="188" y="13"/>
                </a:lnTo>
                <a:lnTo>
                  <a:pt x="184" y="18"/>
                </a:lnTo>
                <a:lnTo>
                  <a:pt x="184" y="18"/>
                </a:lnTo>
                <a:lnTo>
                  <a:pt x="180" y="23"/>
                </a:lnTo>
                <a:lnTo>
                  <a:pt x="176" y="28"/>
                </a:lnTo>
                <a:lnTo>
                  <a:pt x="171" y="40"/>
                </a:lnTo>
                <a:lnTo>
                  <a:pt x="167" y="55"/>
                </a:lnTo>
                <a:lnTo>
                  <a:pt x="167" y="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6C46537B-A671-4434-A6C4-81D59FD270B1}"/>
              </a:ext>
            </a:extLst>
          </p:cNvPr>
          <p:cNvSpPr>
            <a:spLocks/>
          </p:cNvSpPr>
          <p:nvPr/>
        </p:nvSpPr>
        <p:spPr bwMode="auto">
          <a:xfrm>
            <a:off x="4618599" y="758474"/>
            <a:ext cx="649436" cy="1778765"/>
          </a:xfrm>
          <a:custGeom>
            <a:avLst/>
            <a:gdLst>
              <a:gd name="T0" fmla="*/ 106 w 452"/>
              <a:gd name="T1" fmla="*/ 50 h 1238"/>
              <a:gd name="T2" fmla="*/ 81 w 452"/>
              <a:gd name="T3" fmla="*/ 85 h 1238"/>
              <a:gd name="T4" fmla="*/ 97 w 452"/>
              <a:gd name="T5" fmla="*/ 115 h 1238"/>
              <a:gd name="T6" fmla="*/ 130 w 452"/>
              <a:gd name="T7" fmla="*/ 171 h 1238"/>
              <a:gd name="T8" fmla="*/ 133 w 452"/>
              <a:gd name="T9" fmla="*/ 157 h 1238"/>
              <a:gd name="T10" fmla="*/ 152 w 452"/>
              <a:gd name="T11" fmla="*/ 136 h 1238"/>
              <a:gd name="T12" fmla="*/ 150 w 452"/>
              <a:gd name="T13" fmla="*/ 173 h 1238"/>
              <a:gd name="T14" fmla="*/ 100 w 452"/>
              <a:gd name="T15" fmla="*/ 190 h 1238"/>
              <a:gd name="T16" fmla="*/ 71 w 452"/>
              <a:gd name="T17" fmla="*/ 208 h 1238"/>
              <a:gd name="T18" fmla="*/ 37 w 452"/>
              <a:gd name="T19" fmla="*/ 335 h 1238"/>
              <a:gd name="T20" fmla="*/ 9 w 452"/>
              <a:gd name="T21" fmla="*/ 404 h 1238"/>
              <a:gd name="T22" fmla="*/ 0 w 452"/>
              <a:gd name="T23" fmla="*/ 496 h 1238"/>
              <a:gd name="T24" fmla="*/ 18 w 452"/>
              <a:gd name="T25" fmla="*/ 538 h 1238"/>
              <a:gd name="T26" fmla="*/ 27 w 452"/>
              <a:gd name="T27" fmla="*/ 536 h 1238"/>
              <a:gd name="T28" fmla="*/ 56 w 452"/>
              <a:gd name="T29" fmla="*/ 611 h 1238"/>
              <a:gd name="T30" fmla="*/ 71 w 452"/>
              <a:gd name="T31" fmla="*/ 619 h 1238"/>
              <a:gd name="T32" fmla="*/ 60 w 452"/>
              <a:gd name="T33" fmla="*/ 599 h 1238"/>
              <a:gd name="T34" fmla="*/ 77 w 452"/>
              <a:gd name="T35" fmla="*/ 600 h 1238"/>
              <a:gd name="T36" fmla="*/ 72 w 452"/>
              <a:gd name="T37" fmla="*/ 575 h 1238"/>
              <a:gd name="T38" fmla="*/ 58 w 452"/>
              <a:gd name="T39" fmla="*/ 541 h 1238"/>
              <a:gd name="T40" fmla="*/ 75 w 452"/>
              <a:gd name="T41" fmla="*/ 549 h 1238"/>
              <a:gd name="T42" fmla="*/ 85 w 452"/>
              <a:gd name="T43" fmla="*/ 544 h 1238"/>
              <a:gd name="T44" fmla="*/ 77 w 452"/>
              <a:gd name="T45" fmla="*/ 513 h 1238"/>
              <a:gd name="T46" fmla="*/ 89 w 452"/>
              <a:gd name="T47" fmla="*/ 491 h 1238"/>
              <a:gd name="T48" fmla="*/ 100 w 452"/>
              <a:gd name="T49" fmla="*/ 552 h 1238"/>
              <a:gd name="T50" fmla="*/ 85 w 452"/>
              <a:gd name="T51" fmla="*/ 617 h 1238"/>
              <a:gd name="T52" fmla="*/ 87 w 452"/>
              <a:gd name="T53" fmla="*/ 800 h 1238"/>
              <a:gd name="T54" fmla="*/ 116 w 452"/>
              <a:gd name="T55" fmla="*/ 993 h 1238"/>
              <a:gd name="T56" fmla="*/ 112 w 452"/>
              <a:gd name="T57" fmla="*/ 1059 h 1238"/>
              <a:gd name="T58" fmla="*/ 129 w 452"/>
              <a:gd name="T59" fmla="*/ 1122 h 1238"/>
              <a:gd name="T60" fmla="*/ 135 w 452"/>
              <a:gd name="T61" fmla="*/ 1183 h 1238"/>
              <a:gd name="T62" fmla="*/ 122 w 452"/>
              <a:gd name="T63" fmla="*/ 1187 h 1238"/>
              <a:gd name="T64" fmla="*/ 117 w 452"/>
              <a:gd name="T65" fmla="*/ 1204 h 1238"/>
              <a:gd name="T66" fmla="*/ 113 w 452"/>
              <a:gd name="T67" fmla="*/ 1232 h 1238"/>
              <a:gd name="T68" fmla="*/ 144 w 452"/>
              <a:gd name="T69" fmla="*/ 1234 h 1238"/>
              <a:gd name="T70" fmla="*/ 183 w 452"/>
              <a:gd name="T71" fmla="*/ 1193 h 1238"/>
              <a:gd name="T72" fmla="*/ 191 w 452"/>
              <a:gd name="T73" fmla="*/ 1139 h 1238"/>
              <a:gd name="T74" fmla="*/ 208 w 452"/>
              <a:gd name="T75" fmla="*/ 1176 h 1238"/>
              <a:gd name="T76" fmla="*/ 233 w 452"/>
              <a:gd name="T77" fmla="*/ 1168 h 1238"/>
              <a:gd name="T78" fmla="*/ 237 w 452"/>
              <a:gd name="T79" fmla="*/ 1196 h 1238"/>
              <a:gd name="T80" fmla="*/ 272 w 452"/>
              <a:gd name="T81" fmla="*/ 1200 h 1238"/>
              <a:gd name="T82" fmla="*/ 277 w 452"/>
              <a:gd name="T83" fmla="*/ 1163 h 1238"/>
              <a:gd name="T84" fmla="*/ 287 w 452"/>
              <a:gd name="T85" fmla="*/ 1086 h 1238"/>
              <a:gd name="T86" fmla="*/ 317 w 452"/>
              <a:gd name="T87" fmla="*/ 966 h 1238"/>
              <a:gd name="T88" fmla="*/ 333 w 452"/>
              <a:gd name="T89" fmla="*/ 896 h 1238"/>
              <a:gd name="T90" fmla="*/ 348 w 452"/>
              <a:gd name="T91" fmla="*/ 784 h 1238"/>
              <a:gd name="T92" fmla="*/ 356 w 452"/>
              <a:gd name="T93" fmla="*/ 719 h 1238"/>
              <a:gd name="T94" fmla="*/ 350 w 452"/>
              <a:gd name="T95" fmla="*/ 552 h 1238"/>
              <a:gd name="T96" fmla="*/ 418 w 452"/>
              <a:gd name="T97" fmla="*/ 482 h 1238"/>
              <a:gd name="T98" fmla="*/ 434 w 452"/>
              <a:gd name="T99" fmla="*/ 427 h 1238"/>
              <a:gd name="T100" fmla="*/ 452 w 452"/>
              <a:gd name="T101" fmla="*/ 390 h 1238"/>
              <a:gd name="T102" fmla="*/ 398 w 452"/>
              <a:gd name="T103" fmla="*/ 313 h 1238"/>
              <a:gd name="T104" fmla="*/ 369 w 452"/>
              <a:gd name="T105" fmla="*/ 257 h 1238"/>
              <a:gd name="T106" fmla="*/ 322 w 452"/>
              <a:gd name="T107" fmla="*/ 223 h 1238"/>
              <a:gd name="T108" fmla="*/ 241 w 452"/>
              <a:gd name="T109" fmla="*/ 171 h 1238"/>
              <a:gd name="T110" fmla="*/ 256 w 452"/>
              <a:gd name="T111" fmla="*/ 125 h 1238"/>
              <a:gd name="T112" fmla="*/ 269 w 452"/>
              <a:gd name="T113" fmla="*/ 106 h 1238"/>
              <a:gd name="T114" fmla="*/ 263 w 452"/>
              <a:gd name="T115" fmla="*/ 91 h 1238"/>
              <a:gd name="T116" fmla="*/ 260 w 452"/>
              <a:gd name="T117" fmla="*/ 50 h 1238"/>
              <a:gd name="T118" fmla="*/ 217 w 452"/>
              <a:gd name="T119" fmla="*/ 4 h 1238"/>
              <a:gd name="T120" fmla="*/ 171 w 452"/>
              <a:gd name="T121" fmla="*/ 2 h 1238"/>
              <a:gd name="T122" fmla="*/ 137 w 452"/>
              <a:gd name="T123" fmla="*/ 25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52" h="1238">
                <a:moveTo>
                  <a:pt x="125" y="49"/>
                </a:moveTo>
                <a:lnTo>
                  <a:pt x="125" y="49"/>
                </a:lnTo>
                <a:lnTo>
                  <a:pt x="121" y="48"/>
                </a:lnTo>
                <a:lnTo>
                  <a:pt x="117" y="48"/>
                </a:lnTo>
                <a:lnTo>
                  <a:pt x="112" y="49"/>
                </a:lnTo>
                <a:lnTo>
                  <a:pt x="106" y="50"/>
                </a:lnTo>
                <a:lnTo>
                  <a:pt x="100" y="54"/>
                </a:lnTo>
                <a:lnTo>
                  <a:pt x="94" y="60"/>
                </a:lnTo>
                <a:lnTo>
                  <a:pt x="88" y="68"/>
                </a:lnTo>
                <a:lnTo>
                  <a:pt x="88" y="68"/>
                </a:lnTo>
                <a:lnTo>
                  <a:pt x="84" y="77"/>
                </a:lnTo>
                <a:lnTo>
                  <a:pt x="81" y="85"/>
                </a:lnTo>
                <a:lnTo>
                  <a:pt x="81" y="91"/>
                </a:lnTo>
                <a:lnTo>
                  <a:pt x="83" y="98"/>
                </a:lnTo>
                <a:lnTo>
                  <a:pt x="84" y="103"/>
                </a:lnTo>
                <a:lnTo>
                  <a:pt x="88" y="108"/>
                </a:lnTo>
                <a:lnTo>
                  <a:pt x="92" y="112"/>
                </a:lnTo>
                <a:lnTo>
                  <a:pt x="97" y="115"/>
                </a:lnTo>
                <a:lnTo>
                  <a:pt x="97" y="115"/>
                </a:lnTo>
                <a:lnTo>
                  <a:pt x="106" y="119"/>
                </a:lnTo>
                <a:lnTo>
                  <a:pt x="113" y="121"/>
                </a:lnTo>
                <a:lnTo>
                  <a:pt x="118" y="123"/>
                </a:lnTo>
                <a:lnTo>
                  <a:pt x="117" y="170"/>
                </a:lnTo>
                <a:lnTo>
                  <a:pt x="130" y="171"/>
                </a:lnTo>
                <a:lnTo>
                  <a:pt x="130" y="171"/>
                </a:lnTo>
                <a:lnTo>
                  <a:pt x="133" y="167"/>
                </a:lnTo>
                <a:lnTo>
                  <a:pt x="134" y="164"/>
                </a:lnTo>
                <a:lnTo>
                  <a:pt x="134" y="162"/>
                </a:lnTo>
                <a:lnTo>
                  <a:pt x="134" y="162"/>
                </a:lnTo>
                <a:lnTo>
                  <a:pt x="133" y="157"/>
                </a:lnTo>
                <a:lnTo>
                  <a:pt x="133" y="148"/>
                </a:lnTo>
                <a:lnTo>
                  <a:pt x="133" y="133"/>
                </a:lnTo>
                <a:lnTo>
                  <a:pt x="148" y="135"/>
                </a:lnTo>
                <a:lnTo>
                  <a:pt x="148" y="135"/>
                </a:lnTo>
                <a:lnTo>
                  <a:pt x="151" y="136"/>
                </a:lnTo>
                <a:lnTo>
                  <a:pt x="152" y="136"/>
                </a:lnTo>
                <a:lnTo>
                  <a:pt x="155" y="141"/>
                </a:lnTo>
                <a:lnTo>
                  <a:pt x="155" y="141"/>
                </a:lnTo>
                <a:lnTo>
                  <a:pt x="162" y="165"/>
                </a:lnTo>
                <a:lnTo>
                  <a:pt x="162" y="165"/>
                </a:lnTo>
                <a:lnTo>
                  <a:pt x="156" y="169"/>
                </a:lnTo>
                <a:lnTo>
                  <a:pt x="150" y="173"/>
                </a:lnTo>
                <a:lnTo>
                  <a:pt x="139" y="178"/>
                </a:lnTo>
                <a:lnTo>
                  <a:pt x="139" y="178"/>
                </a:lnTo>
                <a:lnTo>
                  <a:pt x="127" y="182"/>
                </a:lnTo>
                <a:lnTo>
                  <a:pt x="117" y="185"/>
                </a:lnTo>
                <a:lnTo>
                  <a:pt x="108" y="187"/>
                </a:lnTo>
                <a:lnTo>
                  <a:pt x="100" y="190"/>
                </a:lnTo>
                <a:lnTo>
                  <a:pt x="100" y="190"/>
                </a:lnTo>
                <a:lnTo>
                  <a:pt x="91" y="194"/>
                </a:lnTo>
                <a:lnTo>
                  <a:pt x="85" y="196"/>
                </a:lnTo>
                <a:lnTo>
                  <a:pt x="80" y="199"/>
                </a:lnTo>
                <a:lnTo>
                  <a:pt x="75" y="203"/>
                </a:lnTo>
                <a:lnTo>
                  <a:pt x="71" y="208"/>
                </a:lnTo>
                <a:lnTo>
                  <a:pt x="67" y="216"/>
                </a:lnTo>
                <a:lnTo>
                  <a:pt x="66" y="225"/>
                </a:lnTo>
                <a:lnTo>
                  <a:pt x="66" y="225"/>
                </a:lnTo>
                <a:lnTo>
                  <a:pt x="59" y="254"/>
                </a:lnTo>
                <a:lnTo>
                  <a:pt x="50" y="294"/>
                </a:lnTo>
                <a:lnTo>
                  <a:pt x="37" y="335"/>
                </a:lnTo>
                <a:lnTo>
                  <a:pt x="30" y="352"/>
                </a:lnTo>
                <a:lnTo>
                  <a:pt x="23" y="366"/>
                </a:lnTo>
                <a:lnTo>
                  <a:pt x="23" y="366"/>
                </a:lnTo>
                <a:lnTo>
                  <a:pt x="18" y="377"/>
                </a:lnTo>
                <a:lnTo>
                  <a:pt x="14" y="387"/>
                </a:lnTo>
                <a:lnTo>
                  <a:pt x="9" y="404"/>
                </a:lnTo>
                <a:lnTo>
                  <a:pt x="8" y="419"/>
                </a:lnTo>
                <a:lnTo>
                  <a:pt x="5" y="433"/>
                </a:lnTo>
                <a:lnTo>
                  <a:pt x="5" y="433"/>
                </a:lnTo>
                <a:lnTo>
                  <a:pt x="2" y="453"/>
                </a:lnTo>
                <a:lnTo>
                  <a:pt x="0" y="474"/>
                </a:lnTo>
                <a:lnTo>
                  <a:pt x="0" y="496"/>
                </a:lnTo>
                <a:lnTo>
                  <a:pt x="0" y="504"/>
                </a:lnTo>
                <a:lnTo>
                  <a:pt x="1" y="512"/>
                </a:lnTo>
                <a:lnTo>
                  <a:pt x="1" y="512"/>
                </a:lnTo>
                <a:lnTo>
                  <a:pt x="6" y="523"/>
                </a:lnTo>
                <a:lnTo>
                  <a:pt x="12" y="532"/>
                </a:lnTo>
                <a:lnTo>
                  <a:pt x="18" y="538"/>
                </a:lnTo>
                <a:lnTo>
                  <a:pt x="18" y="538"/>
                </a:lnTo>
                <a:lnTo>
                  <a:pt x="23" y="536"/>
                </a:lnTo>
                <a:lnTo>
                  <a:pt x="26" y="534"/>
                </a:lnTo>
                <a:lnTo>
                  <a:pt x="27" y="534"/>
                </a:lnTo>
                <a:lnTo>
                  <a:pt x="27" y="536"/>
                </a:lnTo>
                <a:lnTo>
                  <a:pt x="27" y="536"/>
                </a:lnTo>
                <a:lnTo>
                  <a:pt x="30" y="546"/>
                </a:lnTo>
                <a:lnTo>
                  <a:pt x="37" y="565"/>
                </a:lnTo>
                <a:lnTo>
                  <a:pt x="44" y="586"/>
                </a:lnTo>
                <a:lnTo>
                  <a:pt x="50" y="602"/>
                </a:lnTo>
                <a:lnTo>
                  <a:pt x="50" y="602"/>
                </a:lnTo>
                <a:lnTo>
                  <a:pt x="56" y="611"/>
                </a:lnTo>
                <a:lnTo>
                  <a:pt x="63" y="619"/>
                </a:lnTo>
                <a:lnTo>
                  <a:pt x="66" y="621"/>
                </a:lnTo>
                <a:lnTo>
                  <a:pt x="68" y="623"/>
                </a:lnTo>
                <a:lnTo>
                  <a:pt x="69" y="621"/>
                </a:lnTo>
                <a:lnTo>
                  <a:pt x="71" y="619"/>
                </a:lnTo>
                <a:lnTo>
                  <a:pt x="71" y="619"/>
                </a:lnTo>
                <a:lnTo>
                  <a:pt x="71" y="615"/>
                </a:lnTo>
                <a:lnTo>
                  <a:pt x="71" y="612"/>
                </a:lnTo>
                <a:lnTo>
                  <a:pt x="67" y="607"/>
                </a:lnTo>
                <a:lnTo>
                  <a:pt x="63" y="603"/>
                </a:lnTo>
                <a:lnTo>
                  <a:pt x="60" y="599"/>
                </a:lnTo>
                <a:lnTo>
                  <a:pt x="60" y="599"/>
                </a:lnTo>
                <a:lnTo>
                  <a:pt x="54" y="583"/>
                </a:lnTo>
                <a:lnTo>
                  <a:pt x="50" y="570"/>
                </a:lnTo>
                <a:lnTo>
                  <a:pt x="50" y="570"/>
                </a:lnTo>
                <a:lnTo>
                  <a:pt x="64" y="587"/>
                </a:lnTo>
                <a:lnTo>
                  <a:pt x="73" y="598"/>
                </a:lnTo>
                <a:lnTo>
                  <a:pt x="77" y="600"/>
                </a:lnTo>
                <a:lnTo>
                  <a:pt x="79" y="602"/>
                </a:lnTo>
                <a:lnTo>
                  <a:pt x="79" y="600"/>
                </a:lnTo>
                <a:lnTo>
                  <a:pt x="79" y="600"/>
                </a:lnTo>
                <a:lnTo>
                  <a:pt x="79" y="598"/>
                </a:lnTo>
                <a:lnTo>
                  <a:pt x="77" y="591"/>
                </a:lnTo>
                <a:lnTo>
                  <a:pt x="72" y="575"/>
                </a:lnTo>
                <a:lnTo>
                  <a:pt x="64" y="555"/>
                </a:lnTo>
                <a:lnTo>
                  <a:pt x="64" y="555"/>
                </a:lnTo>
                <a:lnTo>
                  <a:pt x="62" y="553"/>
                </a:lnTo>
                <a:lnTo>
                  <a:pt x="59" y="546"/>
                </a:lnTo>
                <a:lnTo>
                  <a:pt x="58" y="544"/>
                </a:lnTo>
                <a:lnTo>
                  <a:pt x="58" y="541"/>
                </a:lnTo>
                <a:lnTo>
                  <a:pt x="59" y="540"/>
                </a:lnTo>
                <a:lnTo>
                  <a:pt x="63" y="540"/>
                </a:lnTo>
                <a:lnTo>
                  <a:pt x="63" y="540"/>
                </a:lnTo>
                <a:lnTo>
                  <a:pt x="66" y="540"/>
                </a:lnTo>
                <a:lnTo>
                  <a:pt x="69" y="542"/>
                </a:lnTo>
                <a:lnTo>
                  <a:pt x="75" y="549"/>
                </a:lnTo>
                <a:lnTo>
                  <a:pt x="80" y="554"/>
                </a:lnTo>
                <a:lnTo>
                  <a:pt x="81" y="554"/>
                </a:lnTo>
                <a:lnTo>
                  <a:pt x="83" y="553"/>
                </a:lnTo>
                <a:lnTo>
                  <a:pt x="83" y="553"/>
                </a:lnTo>
                <a:lnTo>
                  <a:pt x="85" y="549"/>
                </a:lnTo>
                <a:lnTo>
                  <a:pt x="85" y="544"/>
                </a:lnTo>
                <a:lnTo>
                  <a:pt x="84" y="536"/>
                </a:lnTo>
                <a:lnTo>
                  <a:pt x="80" y="525"/>
                </a:lnTo>
                <a:lnTo>
                  <a:pt x="80" y="525"/>
                </a:lnTo>
                <a:lnTo>
                  <a:pt x="76" y="516"/>
                </a:lnTo>
                <a:lnTo>
                  <a:pt x="76" y="515"/>
                </a:lnTo>
                <a:lnTo>
                  <a:pt x="77" y="513"/>
                </a:lnTo>
                <a:lnTo>
                  <a:pt x="79" y="512"/>
                </a:lnTo>
                <a:lnTo>
                  <a:pt x="80" y="511"/>
                </a:lnTo>
                <a:lnTo>
                  <a:pt x="81" y="509"/>
                </a:lnTo>
                <a:lnTo>
                  <a:pt x="81" y="509"/>
                </a:lnTo>
                <a:lnTo>
                  <a:pt x="84" y="502"/>
                </a:lnTo>
                <a:lnTo>
                  <a:pt x="89" y="491"/>
                </a:lnTo>
                <a:lnTo>
                  <a:pt x="96" y="475"/>
                </a:lnTo>
                <a:lnTo>
                  <a:pt x="96" y="475"/>
                </a:lnTo>
                <a:lnTo>
                  <a:pt x="98" y="503"/>
                </a:lnTo>
                <a:lnTo>
                  <a:pt x="100" y="528"/>
                </a:lnTo>
                <a:lnTo>
                  <a:pt x="100" y="540"/>
                </a:lnTo>
                <a:lnTo>
                  <a:pt x="100" y="552"/>
                </a:lnTo>
                <a:lnTo>
                  <a:pt x="100" y="552"/>
                </a:lnTo>
                <a:lnTo>
                  <a:pt x="97" y="561"/>
                </a:lnTo>
                <a:lnTo>
                  <a:pt x="96" y="569"/>
                </a:lnTo>
                <a:lnTo>
                  <a:pt x="91" y="586"/>
                </a:lnTo>
                <a:lnTo>
                  <a:pt x="88" y="599"/>
                </a:lnTo>
                <a:lnTo>
                  <a:pt x="85" y="617"/>
                </a:lnTo>
                <a:lnTo>
                  <a:pt x="83" y="642"/>
                </a:lnTo>
                <a:lnTo>
                  <a:pt x="81" y="677"/>
                </a:lnTo>
                <a:lnTo>
                  <a:pt x="81" y="677"/>
                </a:lnTo>
                <a:lnTo>
                  <a:pt x="81" y="717"/>
                </a:lnTo>
                <a:lnTo>
                  <a:pt x="84" y="758"/>
                </a:lnTo>
                <a:lnTo>
                  <a:pt x="87" y="800"/>
                </a:lnTo>
                <a:lnTo>
                  <a:pt x="91" y="840"/>
                </a:lnTo>
                <a:lnTo>
                  <a:pt x="100" y="909"/>
                </a:lnTo>
                <a:lnTo>
                  <a:pt x="108" y="958"/>
                </a:lnTo>
                <a:lnTo>
                  <a:pt x="108" y="958"/>
                </a:lnTo>
                <a:lnTo>
                  <a:pt x="113" y="982"/>
                </a:lnTo>
                <a:lnTo>
                  <a:pt x="116" y="993"/>
                </a:lnTo>
                <a:lnTo>
                  <a:pt x="117" y="999"/>
                </a:lnTo>
                <a:lnTo>
                  <a:pt x="117" y="1005"/>
                </a:lnTo>
                <a:lnTo>
                  <a:pt x="114" y="1025"/>
                </a:lnTo>
                <a:lnTo>
                  <a:pt x="114" y="1025"/>
                </a:lnTo>
                <a:lnTo>
                  <a:pt x="112" y="1046"/>
                </a:lnTo>
                <a:lnTo>
                  <a:pt x="112" y="1059"/>
                </a:lnTo>
                <a:lnTo>
                  <a:pt x="116" y="1086"/>
                </a:lnTo>
                <a:lnTo>
                  <a:pt x="116" y="1086"/>
                </a:lnTo>
                <a:lnTo>
                  <a:pt x="117" y="1095"/>
                </a:lnTo>
                <a:lnTo>
                  <a:pt x="121" y="1105"/>
                </a:lnTo>
                <a:lnTo>
                  <a:pt x="125" y="1114"/>
                </a:lnTo>
                <a:lnTo>
                  <a:pt x="129" y="1122"/>
                </a:lnTo>
                <a:lnTo>
                  <a:pt x="137" y="1134"/>
                </a:lnTo>
                <a:lnTo>
                  <a:pt x="139" y="1138"/>
                </a:lnTo>
                <a:lnTo>
                  <a:pt x="146" y="1142"/>
                </a:lnTo>
                <a:lnTo>
                  <a:pt x="143" y="1171"/>
                </a:lnTo>
                <a:lnTo>
                  <a:pt x="135" y="1183"/>
                </a:lnTo>
                <a:lnTo>
                  <a:pt x="135" y="1183"/>
                </a:lnTo>
                <a:lnTo>
                  <a:pt x="131" y="1182"/>
                </a:lnTo>
                <a:lnTo>
                  <a:pt x="126" y="1182"/>
                </a:lnTo>
                <a:lnTo>
                  <a:pt x="125" y="1183"/>
                </a:lnTo>
                <a:lnTo>
                  <a:pt x="122" y="1186"/>
                </a:lnTo>
                <a:lnTo>
                  <a:pt x="122" y="1186"/>
                </a:lnTo>
                <a:lnTo>
                  <a:pt x="122" y="1187"/>
                </a:lnTo>
                <a:lnTo>
                  <a:pt x="121" y="1189"/>
                </a:lnTo>
                <a:lnTo>
                  <a:pt x="122" y="1193"/>
                </a:lnTo>
                <a:lnTo>
                  <a:pt x="125" y="1197"/>
                </a:lnTo>
                <a:lnTo>
                  <a:pt x="125" y="1197"/>
                </a:lnTo>
                <a:lnTo>
                  <a:pt x="122" y="1200"/>
                </a:lnTo>
                <a:lnTo>
                  <a:pt x="117" y="1204"/>
                </a:lnTo>
                <a:lnTo>
                  <a:pt x="113" y="1208"/>
                </a:lnTo>
                <a:lnTo>
                  <a:pt x="112" y="1212"/>
                </a:lnTo>
                <a:lnTo>
                  <a:pt x="110" y="1217"/>
                </a:lnTo>
                <a:lnTo>
                  <a:pt x="110" y="1222"/>
                </a:lnTo>
                <a:lnTo>
                  <a:pt x="110" y="1222"/>
                </a:lnTo>
                <a:lnTo>
                  <a:pt x="113" y="1232"/>
                </a:lnTo>
                <a:lnTo>
                  <a:pt x="116" y="1235"/>
                </a:lnTo>
                <a:lnTo>
                  <a:pt x="118" y="1237"/>
                </a:lnTo>
                <a:lnTo>
                  <a:pt x="122" y="1238"/>
                </a:lnTo>
                <a:lnTo>
                  <a:pt x="129" y="1238"/>
                </a:lnTo>
                <a:lnTo>
                  <a:pt x="135" y="1237"/>
                </a:lnTo>
                <a:lnTo>
                  <a:pt x="144" y="1234"/>
                </a:lnTo>
                <a:lnTo>
                  <a:pt x="144" y="1234"/>
                </a:lnTo>
                <a:lnTo>
                  <a:pt x="160" y="1228"/>
                </a:lnTo>
                <a:lnTo>
                  <a:pt x="169" y="1224"/>
                </a:lnTo>
                <a:lnTo>
                  <a:pt x="177" y="1218"/>
                </a:lnTo>
                <a:lnTo>
                  <a:pt x="183" y="1193"/>
                </a:lnTo>
                <a:lnTo>
                  <a:pt x="183" y="1193"/>
                </a:lnTo>
                <a:lnTo>
                  <a:pt x="185" y="1192"/>
                </a:lnTo>
                <a:lnTo>
                  <a:pt x="187" y="1188"/>
                </a:lnTo>
                <a:lnTo>
                  <a:pt x="187" y="1184"/>
                </a:lnTo>
                <a:lnTo>
                  <a:pt x="187" y="1184"/>
                </a:lnTo>
                <a:lnTo>
                  <a:pt x="188" y="1159"/>
                </a:lnTo>
                <a:lnTo>
                  <a:pt x="191" y="1139"/>
                </a:lnTo>
                <a:lnTo>
                  <a:pt x="191" y="1139"/>
                </a:lnTo>
                <a:lnTo>
                  <a:pt x="192" y="1146"/>
                </a:lnTo>
                <a:lnTo>
                  <a:pt x="197" y="1159"/>
                </a:lnTo>
                <a:lnTo>
                  <a:pt x="200" y="1166"/>
                </a:lnTo>
                <a:lnTo>
                  <a:pt x="204" y="1172"/>
                </a:lnTo>
                <a:lnTo>
                  <a:pt x="208" y="1176"/>
                </a:lnTo>
                <a:lnTo>
                  <a:pt x="210" y="1176"/>
                </a:lnTo>
                <a:lnTo>
                  <a:pt x="213" y="1176"/>
                </a:lnTo>
                <a:lnTo>
                  <a:pt x="213" y="1176"/>
                </a:lnTo>
                <a:lnTo>
                  <a:pt x="221" y="1174"/>
                </a:lnTo>
                <a:lnTo>
                  <a:pt x="227" y="1171"/>
                </a:lnTo>
                <a:lnTo>
                  <a:pt x="233" y="1168"/>
                </a:lnTo>
                <a:lnTo>
                  <a:pt x="233" y="1168"/>
                </a:lnTo>
                <a:lnTo>
                  <a:pt x="233" y="1172"/>
                </a:lnTo>
                <a:lnTo>
                  <a:pt x="231" y="1183"/>
                </a:lnTo>
                <a:lnTo>
                  <a:pt x="233" y="1188"/>
                </a:lnTo>
                <a:lnTo>
                  <a:pt x="234" y="1192"/>
                </a:lnTo>
                <a:lnTo>
                  <a:pt x="237" y="1196"/>
                </a:lnTo>
                <a:lnTo>
                  <a:pt x="239" y="1199"/>
                </a:lnTo>
                <a:lnTo>
                  <a:pt x="239" y="1199"/>
                </a:lnTo>
                <a:lnTo>
                  <a:pt x="250" y="1200"/>
                </a:lnTo>
                <a:lnTo>
                  <a:pt x="262" y="1201"/>
                </a:lnTo>
                <a:lnTo>
                  <a:pt x="267" y="1201"/>
                </a:lnTo>
                <a:lnTo>
                  <a:pt x="272" y="1200"/>
                </a:lnTo>
                <a:lnTo>
                  <a:pt x="276" y="1199"/>
                </a:lnTo>
                <a:lnTo>
                  <a:pt x="279" y="1195"/>
                </a:lnTo>
                <a:lnTo>
                  <a:pt x="279" y="1195"/>
                </a:lnTo>
                <a:lnTo>
                  <a:pt x="280" y="1187"/>
                </a:lnTo>
                <a:lnTo>
                  <a:pt x="279" y="1179"/>
                </a:lnTo>
                <a:lnTo>
                  <a:pt x="277" y="1163"/>
                </a:lnTo>
                <a:lnTo>
                  <a:pt x="277" y="1163"/>
                </a:lnTo>
                <a:lnTo>
                  <a:pt x="279" y="1149"/>
                </a:lnTo>
                <a:lnTo>
                  <a:pt x="280" y="1141"/>
                </a:lnTo>
                <a:lnTo>
                  <a:pt x="290" y="1126"/>
                </a:lnTo>
                <a:lnTo>
                  <a:pt x="290" y="1126"/>
                </a:lnTo>
                <a:lnTo>
                  <a:pt x="287" y="1086"/>
                </a:lnTo>
                <a:lnTo>
                  <a:pt x="285" y="1058"/>
                </a:lnTo>
                <a:lnTo>
                  <a:pt x="285" y="1042"/>
                </a:lnTo>
                <a:lnTo>
                  <a:pt x="285" y="1042"/>
                </a:lnTo>
                <a:lnTo>
                  <a:pt x="296" y="1013"/>
                </a:lnTo>
                <a:lnTo>
                  <a:pt x="305" y="990"/>
                </a:lnTo>
                <a:lnTo>
                  <a:pt x="317" y="966"/>
                </a:lnTo>
                <a:lnTo>
                  <a:pt x="317" y="966"/>
                </a:lnTo>
                <a:lnTo>
                  <a:pt x="322" y="954"/>
                </a:lnTo>
                <a:lnTo>
                  <a:pt x="326" y="942"/>
                </a:lnTo>
                <a:lnTo>
                  <a:pt x="329" y="929"/>
                </a:lnTo>
                <a:lnTo>
                  <a:pt x="330" y="917"/>
                </a:lnTo>
                <a:lnTo>
                  <a:pt x="333" y="896"/>
                </a:lnTo>
                <a:lnTo>
                  <a:pt x="334" y="884"/>
                </a:lnTo>
                <a:lnTo>
                  <a:pt x="334" y="884"/>
                </a:lnTo>
                <a:lnTo>
                  <a:pt x="337" y="867"/>
                </a:lnTo>
                <a:lnTo>
                  <a:pt x="340" y="837"/>
                </a:lnTo>
                <a:lnTo>
                  <a:pt x="348" y="784"/>
                </a:lnTo>
                <a:lnTo>
                  <a:pt x="348" y="784"/>
                </a:lnTo>
                <a:lnTo>
                  <a:pt x="352" y="758"/>
                </a:lnTo>
                <a:lnTo>
                  <a:pt x="354" y="744"/>
                </a:lnTo>
                <a:lnTo>
                  <a:pt x="356" y="734"/>
                </a:lnTo>
                <a:lnTo>
                  <a:pt x="356" y="734"/>
                </a:lnTo>
                <a:lnTo>
                  <a:pt x="356" y="729"/>
                </a:lnTo>
                <a:lnTo>
                  <a:pt x="356" y="719"/>
                </a:lnTo>
                <a:lnTo>
                  <a:pt x="354" y="688"/>
                </a:lnTo>
                <a:lnTo>
                  <a:pt x="348" y="633"/>
                </a:lnTo>
                <a:lnTo>
                  <a:pt x="348" y="633"/>
                </a:lnTo>
                <a:lnTo>
                  <a:pt x="348" y="612"/>
                </a:lnTo>
                <a:lnTo>
                  <a:pt x="348" y="584"/>
                </a:lnTo>
                <a:lnTo>
                  <a:pt x="350" y="552"/>
                </a:lnTo>
                <a:lnTo>
                  <a:pt x="350" y="552"/>
                </a:lnTo>
                <a:lnTo>
                  <a:pt x="360" y="542"/>
                </a:lnTo>
                <a:lnTo>
                  <a:pt x="384" y="520"/>
                </a:lnTo>
                <a:lnTo>
                  <a:pt x="397" y="507"/>
                </a:lnTo>
                <a:lnTo>
                  <a:pt x="409" y="494"/>
                </a:lnTo>
                <a:lnTo>
                  <a:pt x="418" y="482"/>
                </a:lnTo>
                <a:lnTo>
                  <a:pt x="421" y="477"/>
                </a:lnTo>
                <a:lnTo>
                  <a:pt x="423" y="473"/>
                </a:lnTo>
                <a:lnTo>
                  <a:pt x="423" y="473"/>
                </a:lnTo>
                <a:lnTo>
                  <a:pt x="427" y="456"/>
                </a:lnTo>
                <a:lnTo>
                  <a:pt x="430" y="440"/>
                </a:lnTo>
                <a:lnTo>
                  <a:pt x="434" y="427"/>
                </a:lnTo>
                <a:lnTo>
                  <a:pt x="437" y="420"/>
                </a:lnTo>
                <a:lnTo>
                  <a:pt x="440" y="413"/>
                </a:lnTo>
                <a:lnTo>
                  <a:pt x="440" y="413"/>
                </a:lnTo>
                <a:lnTo>
                  <a:pt x="447" y="404"/>
                </a:lnTo>
                <a:lnTo>
                  <a:pt x="451" y="396"/>
                </a:lnTo>
                <a:lnTo>
                  <a:pt x="452" y="390"/>
                </a:lnTo>
                <a:lnTo>
                  <a:pt x="452" y="383"/>
                </a:lnTo>
                <a:lnTo>
                  <a:pt x="452" y="383"/>
                </a:lnTo>
                <a:lnTo>
                  <a:pt x="451" y="379"/>
                </a:lnTo>
                <a:lnTo>
                  <a:pt x="446" y="373"/>
                </a:lnTo>
                <a:lnTo>
                  <a:pt x="431" y="353"/>
                </a:lnTo>
                <a:lnTo>
                  <a:pt x="398" y="313"/>
                </a:lnTo>
                <a:lnTo>
                  <a:pt x="398" y="313"/>
                </a:lnTo>
                <a:lnTo>
                  <a:pt x="393" y="304"/>
                </a:lnTo>
                <a:lnTo>
                  <a:pt x="388" y="295"/>
                </a:lnTo>
                <a:lnTo>
                  <a:pt x="379" y="275"/>
                </a:lnTo>
                <a:lnTo>
                  <a:pt x="375" y="266"/>
                </a:lnTo>
                <a:lnTo>
                  <a:pt x="369" y="257"/>
                </a:lnTo>
                <a:lnTo>
                  <a:pt x="364" y="249"/>
                </a:lnTo>
                <a:lnTo>
                  <a:pt x="358" y="244"/>
                </a:lnTo>
                <a:lnTo>
                  <a:pt x="358" y="244"/>
                </a:lnTo>
                <a:lnTo>
                  <a:pt x="344" y="236"/>
                </a:lnTo>
                <a:lnTo>
                  <a:pt x="334" y="231"/>
                </a:lnTo>
                <a:lnTo>
                  <a:pt x="322" y="223"/>
                </a:lnTo>
                <a:lnTo>
                  <a:pt x="306" y="211"/>
                </a:lnTo>
                <a:lnTo>
                  <a:pt x="306" y="211"/>
                </a:lnTo>
                <a:lnTo>
                  <a:pt x="277" y="185"/>
                </a:lnTo>
                <a:lnTo>
                  <a:pt x="266" y="173"/>
                </a:lnTo>
                <a:lnTo>
                  <a:pt x="241" y="171"/>
                </a:lnTo>
                <a:lnTo>
                  <a:pt x="241" y="171"/>
                </a:lnTo>
                <a:lnTo>
                  <a:pt x="246" y="157"/>
                </a:lnTo>
                <a:lnTo>
                  <a:pt x="252" y="137"/>
                </a:lnTo>
                <a:lnTo>
                  <a:pt x="252" y="137"/>
                </a:lnTo>
                <a:lnTo>
                  <a:pt x="255" y="128"/>
                </a:lnTo>
                <a:lnTo>
                  <a:pt x="256" y="125"/>
                </a:lnTo>
                <a:lnTo>
                  <a:pt x="256" y="125"/>
                </a:lnTo>
                <a:lnTo>
                  <a:pt x="260" y="127"/>
                </a:lnTo>
                <a:lnTo>
                  <a:pt x="264" y="127"/>
                </a:lnTo>
                <a:lnTo>
                  <a:pt x="266" y="125"/>
                </a:lnTo>
                <a:lnTo>
                  <a:pt x="267" y="123"/>
                </a:lnTo>
                <a:lnTo>
                  <a:pt x="267" y="123"/>
                </a:lnTo>
                <a:lnTo>
                  <a:pt x="269" y="106"/>
                </a:lnTo>
                <a:lnTo>
                  <a:pt x="271" y="96"/>
                </a:lnTo>
                <a:lnTo>
                  <a:pt x="269" y="94"/>
                </a:lnTo>
                <a:lnTo>
                  <a:pt x="269" y="93"/>
                </a:lnTo>
                <a:lnTo>
                  <a:pt x="269" y="93"/>
                </a:lnTo>
                <a:lnTo>
                  <a:pt x="266" y="91"/>
                </a:lnTo>
                <a:lnTo>
                  <a:pt x="263" y="91"/>
                </a:lnTo>
                <a:lnTo>
                  <a:pt x="263" y="91"/>
                </a:lnTo>
                <a:lnTo>
                  <a:pt x="264" y="74"/>
                </a:lnTo>
                <a:lnTo>
                  <a:pt x="263" y="61"/>
                </a:lnTo>
                <a:lnTo>
                  <a:pt x="262" y="54"/>
                </a:lnTo>
                <a:lnTo>
                  <a:pt x="260" y="50"/>
                </a:lnTo>
                <a:lnTo>
                  <a:pt x="260" y="50"/>
                </a:lnTo>
                <a:lnTo>
                  <a:pt x="248" y="33"/>
                </a:lnTo>
                <a:lnTo>
                  <a:pt x="241" y="23"/>
                </a:lnTo>
                <a:lnTo>
                  <a:pt x="231" y="14"/>
                </a:lnTo>
                <a:lnTo>
                  <a:pt x="231" y="14"/>
                </a:lnTo>
                <a:lnTo>
                  <a:pt x="223" y="8"/>
                </a:lnTo>
                <a:lnTo>
                  <a:pt x="217" y="4"/>
                </a:lnTo>
                <a:lnTo>
                  <a:pt x="210" y="3"/>
                </a:lnTo>
                <a:lnTo>
                  <a:pt x="210" y="3"/>
                </a:lnTo>
                <a:lnTo>
                  <a:pt x="205" y="2"/>
                </a:lnTo>
                <a:lnTo>
                  <a:pt x="189" y="0"/>
                </a:lnTo>
                <a:lnTo>
                  <a:pt x="180" y="0"/>
                </a:lnTo>
                <a:lnTo>
                  <a:pt x="171" y="2"/>
                </a:lnTo>
                <a:lnTo>
                  <a:pt x="162" y="4"/>
                </a:lnTo>
                <a:lnTo>
                  <a:pt x="154" y="7"/>
                </a:lnTo>
                <a:lnTo>
                  <a:pt x="154" y="7"/>
                </a:lnTo>
                <a:lnTo>
                  <a:pt x="147" y="12"/>
                </a:lnTo>
                <a:lnTo>
                  <a:pt x="141" y="19"/>
                </a:lnTo>
                <a:lnTo>
                  <a:pt x="137" y="25"/>
                </a:lnTo>
                <a:lnTo>
                  <a:pt x="133" y="32"/>
                </a:lnTo>
                <a:lnTo>
                  <a:pt x="126" y="44"/>
                </a:lnTo>
                <a:lnTo>
                  <a:pt x="125" y="49"/>
                </a:lnTo>
                <a:lnTo>
                  <a:pt x="125" y="4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3">
            <a:extLst>
              <a:ext uri="{FF2B5EF4-FFF2-40B4-BE49-F238E27FC236}">
                <a16:creationId xmlns:a16="http://schemas.microsoft.com/office/drawing/2014/main" id="{9107F695-FF8E-45FE-A43F-96E95EF4A7E2}"/>
              </a:ext>
            </a:extLst>
          </p:cNvPr>
          <p:cNvSpPr>
            <a:spLocks/>
          </p:cNvSpPr>
          <p:nvPr/>
        </p:nvSpPr>
        <p:spPr bwMode="auto">
          <a:xfrm>
            <a:off x="6391916" y="758474"/>
            <a:ext cx="684436" cy="1685480"/>
          </a:xfrm>
          <a:custGeom>
            <a:avLst/>
            <a:gdLst>
              <a:gd name="T0" fmla="*/ 200 w 441"/>
              <a:gd name="T1" fmla="*/ 212 h 1086"/>
              <a:gd name="T2" fmla="*/ 173 w 441"/>
              <a:gd name="T3" fmla="*/ 261 h 1086"/>
              <a:gd name="T4" fmla="*/ 125 w 441"/>
              <a:gd name="T5" fmla="*/ 310 h 1086"/>
              <a:gd name="T6" fmla="*/ 97 w 441"/>
              <a:gd name="T7" fmla="*/ 378 h 1086"/>
              <a:gd name="T8" fmla="*/ 96 w 441"/>
              <a:gd name="T9" fmla="*/ 418 h 1086"/>
              <a:gd name="T10" fmla="*/ 78 w 441"/>
              <a:gd name="T11" fmla="*/ 465 h 1086"/>
              <a:gd name="T12" fmla="*/ 49 w 441"/>
              <a:gd name="T13" fmla="*/ 504 h 1086"/>
              <a:gd name="T14" fmla="*/ 118 w 441"/>
              <a:gd name="T15" fmla="*/ 525 h 1086"/>
              <a:gd name="T16" fmla="*/ 142 w 441"/>
              <a:gd name="T17" fmla="*/ 591 h 1086"/>
              <a:gd name="T18" fmla="*/ 118 w 441"/>
              <a:gd name="T19" fmla="*/ 710 h 1086"/>
              <a:gd name="T20" fmla="*/ 117 w 441"/>
              <a:gd name="T21" fmla="*/ 837 h 1086"/>
              <a:gd name="T22" fmla="*/ 96 w 441"/>
              <a:gd name="T23" fmla="*/ 975 h 1086"/>
              <a:gd name="T24" fmla="*/ 43 w 441"/>
              <a:gd name="T25" fmla="*/ 1008 h 1086"/>
              <a:gd name="T26" fmla="*/ 0 w 441"/>
              <a:gd name="T27" fmla="*/ 1028 h 1086"/>
              <a:gd name="T28" fmla="*/ 35 w 441"/>
              <a:gd name="T29" fmla="*/ 1056 h 1086"/>
              <a:gd name="T30" fmla="*/ 107 w 441"/>
              <a:gd name="T31" fmla="*/ 1069 h 1086"/>
              <a:gd name="T32" fmla="*/ 137 w 441"/>
              <a:gd name="T33" fmla="*/ 1049 h 1086"/>
              <a:gd name="T34" fmla="*/ 151 w 441"/>
              <a:gd name="T35" fmla="*/ 1036 h 1086"/>
              <a:gd name="T36" fmla="*/ 363 w 441"/>
              <a:gd name="T37" fmla="*/ 1004 h 1086"/>
              <a:gd name="T38" fmla="*/ 334 w 441"/>
              <a:gd name="T39" fmla="*/ 1039 h 1086"/>
              <a:gd name="T40" fmla="*/ 304 w 441"/>
              <a:gd name="T41" fmla="*/ 1066 h 1086"/>
              <a:gd name="T42" fmla="*/ 363 w 441"/>
              <a:gd name="T43" fmla="*/ 1082 h 1086"/>
              <a:gd name="T44" fmla="*/ 432 w 441"/>
              <a:gd name="T45" fmla="*/ 1083 h 1086"/>
              <a:gd name="T46" fmla="*/ 441 w 441"/>
              <a:gd name="T47" fmla="*/ 1067 h 1086"/>
              <a:gd name="T48" fmla="*/ 409 w 441"/>
              <a:gd name="T49" fmla="*/ 1059 h 1086"/>
              <a:gd name="T50" fmla="*/ 432 w 441"/>
              <a:gd name="T51" fmla="*/ 1045 h 1086"/>
              <a:gd name="T52" fmla="*/ 418 w 441"/>
              <a:gd name="T53" fmla="*/ 1008 h 1086"/>
              <a:gd name="T54" fmla="*/ 395 w 441"/>
              <a:gd name="T55" fmla="*/ 805 h 1086"/>
              <a:gd name="T56" fmla="*/ 368 w 441"/>
              <a:gd name="T57" fmla="*/ 665 h 1086"/>
              <a:gd name="T58" fmla="*/ 377 w 441"/>
              <a:gd name="T59" fmla="*/ 447 h 1086"/>
              <a:gd name="T60" fmla="*/ 392 w 441"/>
              <a:gd name="T61" fmla="*/ 434 h 1086"/>
              <a:gd name="T62" fmla="*/ 407 w 441"/>
              <a:gd name="T63" fmla="*/ 434 h 1086"/>
              <a:gd name="T64" fmla="*/ 412 w 441"/>
              <a:gd name="T65" fmla="*/ 400 h 1086"/>
              <a:gd name="T66" fmla="*/ 428 w 441"/>
              <a:gd name="T67" fmla="*/ 396 h 1086"/>
              <a:gd name="T68" fmla="*/ 426 w 441"/>
              <a:gd name="T69" fmla="*/ 378 h 1086"/>
              <a:gd name="T70" fmla="*/ 416 w 441"/>
              <a:gd name="T71" fmla="*/ 347 h 1086"/>
              <a:gd name="T72" fmla="*/ 398 w 441"/>
              <a:gd name="T73" fmla="*/ 316 h 1086"/>
              <a:gd name="T74" fmla="*/ 401 w 441"/>
              <a:gd name="T75" fmla="*/ 220 h 1086"/>
              <a:gd name="T76" fmla="*/ 376 w 441"/>
              <a:gd name="T77" fmla="*/ 178 h 1086"/>
              <a:gd name="T78" fmla="*/ 379 w 441"/>
              <a:gd name="T79" fmla="*/ 168 h 1086"/>
              <a:gd name="T80" fmla="*/ 363 w 441"/>
              <a:gd name="T81" fmla="*/ 150 h 1086"/>
              <a:gd name="T82" fmla="*/ 315 w 441"/>
              <a:gd name="T83" fmla="*/ 118 h 1086"/>
              <a:gd name="T84" fmla="*/ 319 w 441"/>
              <a:gd name="T85" fmla="*/ 84 h 1086"/>
              <a:gd name="T86" fmla="*/ 311 w 441"/>
              <a:gd name="T87" fmla="*/ 66 h 1086"/>
              <a:gd name="T88" fmla="*/ 296 w 441"/>
              <a:gd name="T89" fmla="*/ 26 h 1086"/>
              <a:gd name="T90" fmla="*/ 290 w 441"/>
              <a:gd name="T91" fmla="*/ 24 h 1086"/>
              <a:gd name="T92" fmla="*/ 289 w 441"/>
              <a:gd name="T93" fmla="*/ 13 h 1086"/>
              <a:gd name="T94" fmla="*/ 268 w 441"/>
              <a:gd name="T95" fmla="*/ 9 h 1086"/>
              <a:gd name="T96" fmla="*/ 247 w 441"/>
              <a:gd name="T97" fmla="*/ 0 h 1086"/>
              <a:gd name="T98" fmla="*/ 217 w 441"/>
              <a:gd name="T99" fmla="*/ 9 h 1086"/>
              <a:gd name="T100" fmla="*/ 192 w 441"/>
              <a:gd name="T101" fmla="*/ 38 h 1086"/>
              <a:gd name="T102" fmla="*/ 176 w 441"/>
              <a:gd name="T103" fmla="*/ 68 h 1086"/>
              <a:gd name="T104" fmla="*/ 187 w 441"/>
              <a:gd name="T105" fmla="*/ 100 h 1086"/>
              <a:gd name="T106" fmla="*/ 194 w 441"/>
              <a:gd name="T107" fmla="*/ 131 h 1086"/>
              <a:gd name="T108" fmla="*/ 211 w 441"/>
              <a:gd name="T109" fmla="*/ 159 h 1086"/>
              <a:gd name="T110" fmla="*/ 224 w 441"/>
              <a:gd name="T111" fmla="*/ 174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1" h="1086">
                <a:moveTo>
                  <a:pt x="237" y="182"/>
                </a:moveTo>
                <a:lnTo>
                  <a:pt x="237" y="182"/>
                </a:lnTo>
                <a:lnTo>
                  <a:pt x="222" y="191"/>
                </a:lnTo>
                <a:lnTo>
                  <a:pt x="210" y="201"/>
                </a:lnTo>
                <a:lnTo>
                  <a:pt x="204" y="207"/>
                </a:lnTo>
                <a:lnTo>
                  <a:pt x="200" y="212"/>
                </a:lnTo>
                <a:lnTo>
                  <a:pt x="200" y="212"/>
                </a:lnTo>
                <a:lnTo>
                  <a:pt x="194" y="224"/>
                </a:lnTo>
                <a:lnTo>
                  <a:pt x="186" y="238"/>
                </a:lnTo>
                <a:lnTo>
                  <a:pt x="180" y="253"/>
                </a:lnTo>
                <a:lnTo>
                  <a:pt x="173" y="261"/>
                </a:lnTo>
                <a:lnTo>
                  <a:pt x="173" y="261"/>
                </a:lnTo>
                <a:lnTo>
                  <a:pt x="164" y="276"/>
                </a:lnTo>
                <a:lnTo>
                  <a:pt x="153" y="289"/>
                </a:lnTo>
                <a:lnTo>
                  <a:pt x="153" y="289"/>
                </a:lnTo>
                <a:lnTo>
                  <a:pt x="145" y="295"/>
                </a:lnTo>
                <a:lnTo>
                  <a:pt x="131" y="304"/>
                </a:lnTo>
                <a:lnTo>
                  <a:pt x="125" y="310"/>
                </a:lnTo>
                <a:lnTo>
                  <a:pt x="118" y="316"/>
                </a:lnTo>
                <a:lnTo>
                  <a:pt x="113" y="322"/>
                </a:lnTo>
                <a:lnTo>
                  <a:pt x="110" y="329"/>
                </a:lnTo>
                <a:lnTo>
                  <a:pt x="110" y="329"/>
                </a:lnTo>
                <a:lnTo>
                  <a:pt x="105" y="351"/>
                </a:lnTo>
                <a:lnTo>
                  <a:pt x="97" y="378"/>
                </a:lnTo>
                <a:lnTo>
                  <a:pt x="93" y="404"/>
                </a:lnTo>
                <a:lnTo>
                  <a:pt x="93" y="412"/>
                </a:lnTo>
                <a:lnTo>
                  <a:pt x="93" y="414"/>
                </a:lnTo>
                <a:lnTo>
                  <a:pt x="93" y="417"/>
                </a:lnTo>
                <a:lnTo>
                  <a:pt x="93" y="417"/>
                </a:lnTo>
                <a:lnTo>
                  <a:pt x="96" y="418"/>
                </a:lnTo>
                <a:lnTo>
                  <a:pt x="100" y="421"/>
                </a:lnTo>
                <a:lnTo>
                  <a:pt x="111" y="422"/>
                </a:lnTo>
                <a:lnTo>
                  <a:pt x="123" y="423"/>
                </a:lnTo>
                <a:lnTo>
                  <a:pt x="123" y="423"/>
                </a:lnTo>
                <a:lnTo>
                  <a:pt x="99" y="445"/>
                </a:lnTo>
                <a:lnTo>
                  <a:pt x="78" y="465"/>
                </a:lnTo>
                <a:lnTo>
                  <a:pt x="70" y="475"/>
                </a:lnTo>
                <a:lnTo>
                  <a:pt x="64" y="484"/>
                </a:lnTo>
                <a:lnTo>
                  <a:pt x="64" y="484"/>
                </a:lnTo>
                <a:lnTo>
                  <a:pt x="54" y="497"/>
                </a:lnTo>
                <a:lnTo>
                  <a:pt x="49" y="503"/>
                </a:lnTo>
                <a:lnTo>
                  <a:pt x="49" y="504"/>
                </a:lnTo>
                <a:lnTo>
                  <a:pt x="52" y="506"/>
                </a:lnTo>
                <a:lnTo>
                  <a:pt x="64" y="511"/>
                </a:lnTo>
                <a:lnTo>
                  <a:pt x="64" y="511"/>
                </a:lnTo>
                <a:lnTo>
                  <a:pt x="81" y="517"/>
                </a:lnTo>
                <a:lnTo>
                  <a:pt x="100" y="522"/>
                </a:lnTo>
                <a:lnTo>
                  <a:pt x="118" y="525"/>
                </a:lnTo>
                <a:lnTo>
                  <a:pt x="134" y="528"/>
                </a:lnTo>
                <a:lnTo>
                  <a:pt x="134" y="528"/>
                </a:lnTo>
                <a:lnTo>
                  <a:pt x="149" y="528"/>
                </a:lnTo>
                <a:lnTo>
                  <a:pt x="153" y="528"/>
                </a:lnTo>
                <a:lnTo>
                  <a:pt x="153" y="528"/>
                </a:lnTo>
                <a:lnTo>
                  <a:pt x="142" y="591"/>
                </a:lnTo>
                <a:lnTo>
                  <a:pt x="132" y="641"/>
                </a:lnTo>
                <a:lnTo>
                  <a:pt x="128" y="663"/>
                </a:lnTo>
                <a:lnTo>
                  <a:pt x="123" y="679"/>
                </a:lnTo>
                <a:lnTo>
                  <a:pt x="123" y="679"/>
                </a:lnTo>
                <a:lnTo>
                  <a:pt x="120" y="693"/>
                </a:lnTo>
                <a:lnTo>
                  <a:pt x="118" y="710"/>
                </a:lnTo>
                <a:lnTo>
                  <a:pt x="118" y="731"/>
                </a:lnTo>
                <a:lnTo>
                  <a:pt x="118" y="752"/>
                </a:lnTo>
                <a:lnTo>
                  <a:pt x="118" y="797"/>
                </a:lnTo>
                <a:lnTo>
                  <a:pt x="118" y="817"/>
                </a:lnTo>
                <a:lnTo>
                  <a:pt x="117" y="837"/>
                </a:lnTo>
                <a:lnTo>
                  <a:pt x="117" y="837"/>
                </a:lnTo>
                <a:lnTo>
                  <a:pt x="114" y="857"/>
                </a:lnTo>
                <a:lnTo>
                  <a:pt x="111" y="879"/>
                </a:lnTo>
                <a:lnTo>
                  <a:pt x="100" y="922"/>
                </a:lnTo>
                <a:lnTo>
                  <a:pt x="90" y="957"/>
                </a:lnTo>
                <a:lnTo>
                  <a:pt x="87" y="972"/>
                </a:lnTo>
                <a:lnTo>
                  <a:pt x="96" y="975"/>
                </a:lnTo>
                <a:lnTo>
                  <a:pt x="96" y="975"/>
                </a:lnTo>
                <a:lnTo>
                  <a:pt x="76" y="990"/>
                </a:lnTo>
                <a:lnTo>
                  <a:pt x="59" y="1002"/>
                </a:lnTo>
                <a:lnTo>
                  <a:pt x="50" y="1006"/>
                </a:lnTo>
                <a:lnTo>
                  <a:pt x="43" y="1008"/>
                </a:lnTo>
                <a:lnTo>
                  <a:pt x="43" y="1008"/>
                </a:lnTo>
                <a:lnTo>
                  <a:pt x="15" y="1016"/>
                </a:lnTo>
                <a:lnTo>
                  <a:pt x="3" y="1021"/>
                </a:lnTo>
                <a:lnTo>
                  <a:pt x="1" y="1024"/>
                </a:lnTo>
                <a:lnTo>
                  <a:pt x="0" y="1025"/>
                </a:lnTo>
                <a:lnTo>
                  <a:pt x="0" y="1025"/>
                </a:lnTo>
                <a:lnTo>
                  <a:pt x="0" y="1028"/>
                </a:lnTo>
                <a:lnTo>
                  <a:pt x="1" y="1031"/>
                </a:lnTo>
                <a:lnTo>
                  <a:pt x="3" y="1032"/>
                </a:lnTo>
                <a:lnTo>
                  <a:pt x="3" y="1045"/>
                </a:lnTo>
                <a:lnTo>
                  <a:pt x="3" y="1045"/>
                </a:lnTo>
                <a:lnTo>
                  <a:pt x="20" y="1051"/>
                </a:lnTo>
                <a:lnTo>
                  <a:pt x="35" y="1056"/>
                </a:lnTo>
                <a:lnTo>
                  <a:pt x="47" y="1059"/>
                </a:lnTo>
                <a:lnTo>
                  <a:pt x="47" y="1059"/>
                </a:lnTo>
                <a:lnTo>
                  <a:pt x="73" y="1066"/>
                </a:lnTo>
                <a:lnTo>
                  <a:pt x="90" y="1068"/>
                </a:lnTo>
                <a:lnTo>
                  <a:pt x="99" y="1069"/>
                </a:lnTo>
                <a:lnTo>
                  <a:pt x="107" y="1069"/>
                </a:lnTo>
                <a:lnTo>
                  <a:pt x="107" y="1069"/>
                </a:lnTo>
                <a:lnTo>
                  <a:pt x="119" y="1067"/>
                </a:lnTo>
                <a:lnTo>
                  <a:pt x="128" y="1066"/>
                </a:lnTo>
                <a:lnTo>
                  <a:pt x="134" y="1062"/>
                </a:lnTo>
                <a:lnTo>
                  <a:pt x="137" y="1049"/>
                </a:lnTo>
                <a:lnTo>
                  <a:pt x="137" y="1049"/>
                </a:lnTo>
                <a:lnTo>
                  <a:pt x="139" y="1048"/>
                </a:lnTo>
                <a:lnTo>
                  <a:pt x="143" y="1045"/>
                </a:lnTo>
                <a:lnTo>
                  <a:pt x="148" y="1042"/>
                </a:lnTo>
                <a:lnTo>
                  <a:pt x="149" y="1039"/>
                </a:lnTo>
                <a:lnTo>
                  <a:pt x="151" y="1036"/>
                </a:lnTo>
                <a:lnTo>
                  <a:pt x="151" y="1036"/>
                </a:lnTo>
                <a:lnTo>
                  <a:pt x="149" y="1026"/>
                </a:lnTo>
                <a:lnTo>
                  <a:pt x="147" y="1016"/>
                </a:lnTo>
                <a:lnTo>
                  <a:pt x="143" y="1006"/>
                </a:lnTo>
                <a:lnTo>
                  <a:pt x="364" y="1002"/>
                </a:lnTo>
                <a:lnTo>
                  <a:pt x="364" y="1002"/>
                </a:lnTo>
                <a:lnTo>
                  <a:pt x="363" y="1004"/>
                </a:lnTo>
                <a:lnTo>
                  <a:pt x="359" y="1013"/>
                </a:lnTo>
                <a:lnTo>
                  <a:pt x="356" y="1019"/>
                </a:lnTo>
                <a:lnTo>
                  <a:pt x="350" y="1025"/>
                </a:lnTo>
                <a:lnTo>
                  <a:pt x="344" y="1032"/>
                </a:lnTo>
                <a:lnTo>
                  <a:pt x="334" y="1039"/>
                </a:lnTo>
                <a:lnTo>
                  <a:pt x="334" y="1039"/>
                </a:lnTo>
                <a:lnTo>
                  <a:pt x="307" y="1057"/>
                </a:lnTo>
                <a:lnTo>
                  <a:pt x="304" y="1060"/>
                </a:lnTo>
                <a:lnTo>
                  <a:pt x="303" y="1062"/>
                </a:lnTo>
                <a:lnTo>
                  <a:pt x="303" y="1065"/>
                </a:lnTo>
                <a:lnTo>
                  <a:pt x="304" y="1066"/>
                </a:lnTo>
                <a:lnTo>
                  <a:pt x="304" y="1066"/>
                </a:lnTo>
                <a:lnTo>
                  <a:pt x="307" y="1068"/>
                </a:lnTo>
                <a:lnTo>
                  <a:pt x="311" y="1069"/>
                </a:lnTo>
                <a:lnTo>
                  <a:pt x="315" y="1069"/>
                </a:lnTo>
                <a:lnTo>
                  <a:pt x="317" y="1076"/>
                </a:lnTo>
                <a:lnTo>
                  <a:pt x="317" y="1076"/>
                </a:lnTo>
                <a:lnTo>
                  <a:pt x="363" y="1082"/>
                </a:lnTo>
                <a:lnTo>
                  <a:pt x="398" y="1085"/>
                </a:lnTo>
                <a:lnTo>
                  <a:pt x="412" y="1086"/>
                </a:lnTo>
                <a:lnTo>
                  <a:pt x="421" y="1086"/>
                </a:lnTo>
                <a:lnTo>
                  <a:pt x="421" y="1086"/>
                </a:lnTo>
                <a:lnTo>
                  <a:pt x="427" y="1085"/>
                </a:lnTo>
                <a:lnTo>
                  <a:pt x="432" y="1083"/>
                </a:lnTo>
                <a:lnTo>
                  <a:pt x="435" y="1080"/>
                </a:lnTo>
                <a:lnTo>
                  <a:pt x="438" y="1078"/>
                </a:lnTo>
                <a:lnTo>
                  <a:pt x="440" y="1073"/>
                </a:lnTo>
                <a:lnTo>
                  <a:pt x="441" y="1069"/>
                </a:lnTo>
                <a:lnTo>
                  <a:pt x="441" y="1069"/>
                </a:lnTo>
                <a:lnTo>
                  <a:pt x="441" y="1067"/>
                </a:lnTo>
                <a:lnTo>
                  <a:pt x="440" y="1065"/>
                </a:lnTo>
                <a:lnTo>
                  <a:pt x="438" y="1062"/>
                </a:lnTo>
                <a:lnTo>
                  <a:pt x="388" y="1062"/>
                </a:lnTo>
                <a:lnTo>
                  <a:pt x="388" y="1062"/>
                </a:lnTo>
                <a:lnTo>
                  <a:pt x="394" y="1061"/>
                </a:lnTo>
                <a:lnTo>
                  <a:pt x="409" y="1059"/>
                </a:lnTo>
                <a:lnTo>
                  <a:pt x="417" y="1056"/>
                </a:lnTo>
                <a:lnTo>
                  <a:pt x="424" y="1053"/>
                </a:lnTo>
                <a:lnTo>
                  <a:pt x="429" y="1049"/>
                </a:lnTo>
                <a:lnTo>
                  <a:pt x="430" y="1048"/>
                </a:lnTo>
                <a:lnTo>
                  <a:pt x="432" y="1045"/>
                </a:lnTo>
                <a:lnTo>
                  <a:pt x="432" y="1045"/>
                </a:lnTo>
                <a:lnTo>
                  <a:pt x="432" y="1042"/>
                </a:lnTo>
                <a:lnTo>
                  <a:pt x="430" y="1037"/>
                </a:lnTo>
                <a:lnTo>
                  <a:pt x="426" y="1027"/>
                </a:lnTo>
                <a:lnTo>
                  <a:pt x="421" y="1018"/>
                </a:lnTo>
                <a:lnTo>
                  <a:pt x="418" y="1008"/>
                </a:lnTo>
                <a:lnTo>
                  <a:pt x="418" y="1008"/>
                </a:lnTo>
                <a:lnTo>
                  <a:pt x="415" y="989"/>
                </a:lnTo>
                <a:lnTo>
                  <a:pt x="421" y="981"/>
                </a:lnTo>
                <a:lnTo>
                  <a:pt x="421" y="981"/>
                </a:lnTo>
                <a:lnTo>
                  <a:pt x="407" y="896"/>
                </a:lnTo>
                <a:lnTo>
                  <a:pt x="399" y="831"/>
                </a:lnTo>
                <a:lnTo>
                  <a:pt x="395" y="805"/>
                </a:lnTo>
                <a:lnTo>
                  <a:pt x="394" y="790"/>
                </a:lnTo>
                <a:lnTo>
                  <a:pt x="394" y="790"/>
                </a:lnTo>
                <a:lnTo>
                  <a:pt x="393" y="778"/>
                </a:lnTo>
                <a:lnTo>
                  <a:pt x="391" y="759"/>
                </a:lnTo>
                <a:lnTo>
                  <a:pt x="381" y="718"/>
                </a:lnTo>
                <a:lnTo>
                  <a:pt x="368" y="665"/>
                </a:lnTo>
                <a:lnTo>
                  <a:pt x="368" y="481"/>
                </a:lnTo>
                <a:lnTo>
                  <a:pt x="368" y="481"/>
                </a:lnTo>
                <a:lnTo>
                  <a:pt x="371" y="470"/>
                </a:lnTo>
                <a:lnTo>
                  <a:pt x="375" y="459"/>
                </a:lnTo>
                <a:lnTo>
                  <a:pt x="377" y="447"/>
                </a:lnTo>
                <a:lnTo>
                  <a:pt x="377" y="447"/>
                </a:lnTo>
                <a:lnTo>
                  <a:pt x="380" y="435"/>
                </a:lnTo>
                <a:lnTo>
                  <a:pt x="382" y="427"/>
                </a:lnTo>
                <a:lnTo>
                  <a:pt x="385" y="421"/>
                </a:lnTo>
                <a:lnTo>
                  <a:pt x="385" y="421"/>
                </a:lnTo>
                <a:lnTo>
                  <a:pt x="387" y="424"/>
                </a:lnTo>
                <a:lnTo>
                  <a:pt x="392" y="434"/>
                </a:lnTo>
                <a:lnTo>
                  <a:pt x="395" y="437"/>
                </a:lnTo>
                <a:lnTo>
                  <a:pt x="400" y="439"/>
                </a:lnTo>
                <a:lnTo>
                  <a:pt x="401" y="439"/>
                </a:lnTo>
                <a:lnTo>
                  <a:pt x="404" y="437"/>
                </a:lnTo>
                <a:lnTo>
                  <a:pt x="406" y="436"/>
                </a:lnTo>
                <a:lnTo>
                  <a:pt x="407" y="434"/>
                </a:lnTo>
                <a:lnTo>
                  <a:pt x="407" y="434"/>
                </a:lnTo>
                <a:lnTo>
                  <a:pt x="411" y="427"/>
                </a:lnTo>
                <a:lnTo>
                  <a:pt x="412" y="421"/>
                </a:lnTo>
                <a:lnTo>
                  <a:pt x="413" y="413"/>
                </a:lnTo>
                <a:lnTo>
                  <a:pt x="413" y="408"/>
                </a:lnTo>
                <a:lnTo>
                  <a:pt x="412" y="400"/>
                </a:lnTo>
                <a:lnTo>
                  <a:pt x="411" y="396"/>
                </a:lnTo>
                <a:lnTo>
                  <a:pt x="411" y="396"/>
                </a:lnTo>
                <a:lnTo>
                  <a:pt x="415" y="398"/>
                </a:lnTo>
                <a:lnTo>
                  <a:pt x="421" y="398"/>
                </a:lnTo>
                <a:lnTo>
                  <a:pt x="424" y="398"/>
                </a:lnTo>
                <a:lnTo>
                  <a:pt x="428" y="396"/>
                </a:lnTo>
                <a:lnTo>
                  <a:pt x="430" y="394"/>
                </a:lnTo>
                <a:lnTo>
                  <a:pt x="432" y="389"/>
                </a:lnTo>
                <a:lnTo>
                  <a:pt x="432" y="389"/>
                </a:lnTo>
                <a:lnTo>
                  <a:pt x="430" y="386"/>
                </a:lnTo>
                <a:lnTo>
                  <a:pt x="429" y="382"/>
                </a:lnTo>
                <a:lnTo>
                  <a:pt x="426" y="378"/>
                </a:lnTo>
                <a:lnTo>
                  <a:pt x="423" y="375"/>
                </a:lnTo>
                <a:lnTo>
                  <a:pt x="417" y="371"/>
                </a:lnTo>
                <a:lnTo>
                  <a:pt x="415" y="370"/>
                </a:lnTo>
                <a:lnTo>
                  <a:pt x="415" y="370"/>
                </a:lnTo>
                <a:lnTo>
                  <a:pt x="415" y="358"/>
                </a:lnTo>
                <a:lnTo>
                  <a:pt x="416" y="347"/>
                </a:lnTo>
                <a:lnTo>
                  <a:pt x="415" y="340"/>
                </a:lnTo>
                <a:lnTo>
                  <a:pt x="415" y="340"/>
                </a:lnTo>
                <a:lnTo>
                  <a:pt x="411" y="332"/>
                </a:lnTo>
                <a:lnTo>
                  <a:pt x="405" y="324"/>
                </a:lnTo>
                <a:lnTo>
                  <a:pt x="398" y="316"/>
                </a:lnTo>
                <a:lnTo>
                  <a:pt x="398" y="316"/>
                </a:lnTo>
                <a:lnTo>
                  <a:pt x="401" y="277"/>
                </a:lnTo>
                <a:lnTo>
                  <a:pt x="404" y="249"/>
                </a:lnTo>
                <a:lnTo>
                  <a:pt x="405" y="238"/>
                </a:lnTo>
                <a:lnTo>
                  <a:pt x="404" y="231"/>
                </a:lnTo>
                <a:lnTo>
                  <a:pt x="404" y="231"/>
                </a:lnTo>
                <a:lnTo>
                  <a:pt x="401" y="220"/>
                </a:lnTo>
                <a:lnTo>
                  <a:pt x="395" y="205"/>
                </a:lnTo>
                <a:lnTo>
                  <a:pt x="388" y="189"/>
                </a:lnTo>
                <a:lnTo>
                  <a:pt x="385" y="184"/>
                </a:lnTo>
                <a:lnTo>
                  <a:pt x="381" y="182"/>
                </a:lnTo>
                <a:lnTo>
                  <a:pt x="381" y="182"/>
                </a:lnTo>
                <a:lnTo>
                  <a:pt x="376" y="178"/>
                </a:lnTo>
                <a:lnTo>
                  <a:pt x="375" y="176"/>
                </a:lnTo>
                <a:lnTo>
                  <a:pt x="375" y="174"/>
                </a:lnTo>
                <a:lnTo>
                  <a:pt x="375" y="174"/>
                </a:lnTo>
                <a:lnTo>
                  <a:pt x="376" y="173"/>
                </a:lnTo>
                <a:lnTo>
                  <a:pt x="377" y="171"/>
                </a:lnTo>
                <a:lnTo>
                  <a:pt x="379" y="168"/>
                </a:lnTo>
                <a:lnTo>
                  <a:pt x="379" y="165"/>
                </a:lnTo>
                <a:lnTo>
                  <a:pt x="377" y="161"/>
                </a:lnTo>
                <a:lnTo>
                  <a:pt x="375" y="158"/>
                </a:lnTo>
                <a:lnTo>
                  <a:pt x="375" y="158"/>
                </a:lnTo>
                <a:lnTo>
                  <a:pt x="370" y="154"/>
                </a:lnTo>
                <a:lnTo>
                  <a:pt x="363" y="150"/>
                </a:lnTo>
                <a:lnTo>
                  <a:pt x="356" y="148"/>
                </a:lnTo>
                <a:lnTo>
                  <a:pt x="347" y="147"/>
                </a:lnTo>
                <a:lnTo>
                  <a:pt x="334" y="144"/>
                </a:lnTo>
                <a:lnTo>
                  <a:pt x="328" y="144"/>
                </a:lnTo>
                <a:lnTo>
                  <a:pt x="315" y="118"/>
                </a:lnTo>
                <a:lnTo>
                  <a:pt x="315" y="118"/>
                </a:lnTo>
                <a:lnTo>
                  <a:pt x="323" y="112"/>
                </a:lnTo>
                <a:lnTo>
                  <a:pt x="328" y="107"/>
                </a:lnTo>
                <a:lnTo>
                  <a:pt x="330" y="103"/>
                </a:lnTo>
                <a:lnTo>
                  <a:pt x="330" y="103"/>
                </a:lnTo>
                <a:lnTo>
                  <a:pt x="327" y="97"/>
                </a:lnTo>
                <a:lnTo>
                  <a:pt x="319" y="84"/>
                </a:lnTo>
                <a:lnTo>
                  <a:pt x="307" y="67"/>
                </a:lnTo>
                <a:lnTo>
                  <a:pt x="307" y="67"/>
                </a:lnTo>
                <a:lnTo>
                  <a:pt x="309" y="68"/>
                </a:lnTo>
                <a:lnTo>
                  <a:pt x="311" y="70"/>
                </a:lnTo>
                <a:lnTo>
                  <a:pt x="311" y="68"/>
                </a:lnTo>
                <a:lnTo>
                  <a:pt x="311" y="66"/>
                </a:lnTo>
                <a:lnTo>
                  <a:pt x="307" y="56"/>
                </a:lnTo>
                <a:lnTo>
                  <a:pt x="307" y="56"/>
                </a:lnTo>
                <a:lnTo>
                  <a:pt x="303" y="44"/>
                </a:lnTo>
                <a:lnTo>
                  <a:pt x="300" y="33"/>
                </a:lnTo>
                <a:lnTo>
                  <a:pt x="298" y="27"/>
                </a:lnTo>
                <a:lnTo>
                  <a:pt x="296" y="26"/>
                </a:lnTo>
                <a:lnTo>
                  <a:pt x="294" y="26"/>
                </a:lnTo>
                <a:lnTo>
                  <a:pt x="294" y="26"/>
                </a:lnTo>
                <a:lnTo>
                  <a:pt x="290" y="27"/>
                </a:lnTo>
                <a:lnTo>
                  <a:pt x="289" y="27"/>
                </a:lnTo>
                <a:lnTo>
                  <a:pt x="290" y="24"/>
                </a:lnTo>
                <a:lnTo>
                  <a:pt x="290" y="24"/>
                </a:lnTo>
                <a:lnTo>
                  <a:pt x="295" y="13"/>
                </a:lnTo>
                <a:lnTo>
                  <a:pt x="295" y="9"/>
                </a:lnTo>
                <a:lnTo>
                  <a:pt x="295" y="9"/>
                </a:lnTo>
                <a:lnTo>
                  <a:pt x="294" y="9"/>
                </a:lnTo>
                <a:lnTo>
                  <a:pt x="294" y="9"/>
                </a:lnTo>
                <a:lnTo>
                  <a:pt x="289" y="13"/>
                </a:lnTo>
                <a:lnTo>
                  <a:pt x="283" y="16"/>
                </a:lnTo>
                <a:lnTo>
                  <a:pt x="277" y="20"/>
                </a:lnTo>
                <a:lnTo>
                  <a:pt x="268" y="13"/>
                </a:lnTo>
                <a:lnTo>
                  <a:pt x="268" y="13"/>
                </a:lnTo>
                <a:lnTo>
                  <a:pt x="268" y="10"/>
                </a:lnTo>
                <a:lnTo>
                  <a:pt x="268" y="9"/>
                </a:lnTo>
                <a:lnTo>
                  <a:pt x="266" y="6"/>
                </a:lnTo>
                <a:lnTo>
                  <a:pt x="264" y="3"/>
                </a:lnTo>
                <a:lnTo>
                  <a:pt x="260" y="2"/>
                </a:lnTo>
                <a:lnTo>
                  <a:pt x="254" y="0"/>
                </a:lnTo>
                <a:lnTo>
                  <a:pt x="247" y="0"/>
                </a:lnTo>
                <a:lnTo>
                  <a:pt x="247" y="0"/>
                </a:lnTo>
                <a:lnTo>
                  <a:pt x="233" y="1"/>
                </a:lnTo>
                <a:lnTo>
                  <a:pt x="223" y="3"/>
                </a:lnTo>
                <a:lnTo>
                  <a:pt x="218" y="7"/>
                </a:lnTo>
                <a:lnTo>
                  <a:pt x="217" y="8"/>
                </a:lnTo>
                <a:lnTo>
                  <a:pt x="217" y="9"/>
                </a:lnTo>
                <a:lnTo>
                  <a:pt x="217" y="9"/>
                </a:lnTo>
                <a:lnTo>
                  <a:pt x="217" y="14"/>
                </a:lnTo>
                <a:lnTo>
                  <a:pt x="217" y="16"/>
                </a:lnTo>
                <a:lnTo>
                  <a:pt x="207" y="26"/>
                </a:lnTo>
                <a:lnTo>
                  <a:pt x="207" y="26"/>
                </a:lnTo>
                <a:lnTo>
                  <a:pt x="198" y="35"/>
                </a:lnTo>
                <a:lnTo>
                  <a:pt x="192" y="38"/>
                </a:lnTo>
                <a:lnTo>
                  <a:pt x="187" y="43"/>
                </a:lnTo>
                <a:lnTo>
                  <a:pt x="187" y="43"/>
                </a:lnTo>
                <a:lnTo>
                  <a:pt x="180" y="54"/>
                </a:lnTo>
                <a:lnTo>
                  <a:pt x="177" y="60"/>
                </a:lnTo>
                <a:lnTo>
                  <a:pt x="177" y="60"/>
                </a:lnTo>
                <a:lnTo>
                  <a:pt x="176" y="68"/>
                </a:lnTo>
                <a:lnTo>
                  <a:pt x="176" y="76"/>
                </a:lnTo>
                <a:lnTo>
                  <a:pt x="177" y="80"/>
                </a:lnTo>
                <a:lnTo>
                  <a:pt x="177" y="80"/>
                </a:lnTo>
                <a:lnTo>
                  <a:pt x="183" y="90"/>
                </a:lnTo>
                <a:lnTo>
                  <a:pt x="183" y="90"/>
                </a:lnTo>
                <a:lnTo>
                  <a:pt x="187" y="100"/>
                </a:lnTo>
                <a:lnTo>
                  <a:pt x="189" y="109"/>
                </a:lnTo>
                <a:lnTo>
                  <a:pt x="190" y="118"/>
                </a:lnTo>
                <a:lnTo>
                  <a:pt x="190" y="118"/>
                </a:lnTo>
                <a:lnTo>
                  <a:pt x="192" y="124"/>
                </a:lnTo>
                <a:lnTo>
                  <a:pt x="193" y="127"/>
                </a:lnTo>
                <a:lnTo>
                  <a:pt x="194" y="131"/>
                </a:lnTo>
                <a:lnTo>
                  <a:pt x="194" y="135"/>
                </a:lnTo>
                <a:lnTo>
                  <a:pt x="194" y="135"/>
                </a:lnTo>
                <a:lnTo>
                  <a:pt x="194" y="137"/>
                </a:lnTo>
                <a:lnTo>
                  <a:pt x="196" y="141"/>
                </a:lnTo>
                <a:lnTo>
                  <a:pt x="204" y="150"/>
                </a:lnTo>
                <a:lnTo>
                  <a:pt x="211" y="159"/>
                </a:lnTo>
                <a:lnTo>
                  <a:pt x="217" y="165"/>
                </a:lnTo>
                <a:lnTo>
                  <a:pt x="217" y="165"/>
                </a:lnTo>
                <a:lnTo>
                  <a:pt x="219" y="167"/>
                </a:lnTo>
                <a:lnTo>
                  <a:pt x="219" y="171"/>
                </a:lnTo>
                <a:lnTo>
                  <a:pt x="221" y="173"/>
                </a:lnTo>
                <a:lnTo>
                  <a:pt x="224" y="174"/>
                </a:lnTo>
                <a:lnTo>
                  <a:pt x="224" y="174"/>
                </a:lnTo>
                <a:lnTo>
                  <a:pt x="229" y="174"/>
                </a:lnTo>
                <a:lnTo>
                  <a:pt x="233" y="173"/>
                </a:lnTo>
                <a:lnTo>
                  <a:pt x="237" y="171"/>
                </a:lnTo>
                <a:lnTo>
                  <a:pt x="237" y="1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6">
            <a:extLst>
              <a:ext uri="{FF2B5EF4-FFF2-40B4-BE49-F238E27FC236}">
                <a16:creationId xmlns:a16="http://schemas.microsoft.com/office/drawing/2014/main" id="{0695BFAB-41CF-4664-89E2-22FFBCE9356C}"/>
              </a:ext>
            </a:extLst>
          </p:cNvPr>
          <p:cNvSpPr>
            <a:spLocks/>
          </p:cNvSpPr>
          <p:nvPr/>
        </p:nvSpPr>
        <p:spPr bwMode="auto">
          <a:xfrm>
            <a:off x="8368792" y="777015"/>
            <a:ext cx="608013" cy="1616075"/>
          </a:xfrm>
          <a:custGeom>
            <a:avLst/>
            <a:gdLst>
              <a:gd name="T0" fmla="*/ 142 w 383"/>
              <a:gd name="T1" fmla="*/ 9 h 1018"/>
              <a:gd name="T2" fmla="*/ 120 w 383"/>
              <a:gd name="T3" fmla="*/ 54 h 1018"/>
              <a:gd name="T4" fmla="*/ 119 w 383"/>
              <a:gd name="T5" fmla="*/ 105 h 1018"/>
              <a:gd name="T6" fmla="*/ 147 w 383"/>
              <a:gd name="T7" fmla="*/ 126 h 1018"/>
              <a:gd name="T8" fmla="*/ 139 w 383"/>
              <a:gd name="T9" fmla="*/ 155 h 1018"/>
              <a:gd name="T10" fmla="*/ 91 w 383"/>
              <a:gd name="T11" fmla="*/ 196 h 1018"/>
              <a:gd name="T12" fmla="*/ 65 w 383"/>
              <a:gd name="T13" fmla="*/ 286 h 1018"/>
              <a:gd name="T14" fmla="*/ 48 w 383"/>
              <a:gd name="T15" fmla="*/ 365 h 1018"/>
              <a:gd name="T16" fmla="*/ 19 w 383"/>
              <a:gd name="T17" fmla="*/ 510 h 1018"/>
              <a:gd name="T18" fmla="*/ 61 w 383"/>
              <a:gd name="T19" fmla="*/ 522 h 1018"/>
              <a:gd name="T20" fmla="*/ 57 w 383"/>
              <a:gd name="T21" fmla="*/ 557 h 1018"/>
              <a:gd name="T22" fmla="*/ 51 w 383"/>
              <a:gd name="T23" fmla="*/ 567 h 1018"/>
              <a:gd name="T24" fmla="*/ 49 w 383"/>
              <a:gd name="T25" fmla="*/ 585 h 1018"/>
              <a:gd name="T26" fmla="*/ 22 w 383"/>
              <a:gd name="T27" fmla="*/ 643 h 1018"/>
              <a:gd name="T28" fmla="*/ 6 w 383"/>
              <a:gd name="T29" fmla="*/ 670 h 1018"/>
              <a:gd name="T30" fmla="*/ 3 w 383"/>
              <a:gd name="T31" fmla="*/ 733 h 1018"/>
              <a:gd name="T32" fmla="*/ 68 w 383"/>
              <a:gd name="T33" fmla="*/ 757 h 1018"/>
              <a:gd name="T34" fmla="*/ 79 w 383"/>
              <a:gd name="T35" fmla="*/ 731 h 1018"/>
              <a:gd name="T36" fmla="*/ 77 w 383"/>
              <a:gd name="T37" fmla="*/ 674 h 1018"/>
              <a:gd name="T38" fmla="*/ 77 w 383"/>
              <a:gd name="T39" fmla="*/ 593 h 1018"/>
              <a:gd name="T40" fmla="*/ 88 w 383"/>
              <a:gd name="T41" fmla="*/ 569 h 1018"/>
              <a:gd name="T42" fmla="*/ 95 w 383"/>
              <a:gd name="T43" fmla="*/ 540 h 1018"/>
              <a:gd name="T44" fmla="*/ 108 w 383"/>
              <a:gd name="T45" fmla="*/ 538 h 1018"/>
              <a:gd name="T46" fmla="*/ 118 w 383"/>
              <a:gd name="T47" fmla="*/ 547 h 1018"/>
              <a:gd name="T48" fmla="*/ 132 w 383"/>
              <a:gd name="T49" fmla="*/ 588 h 1018"/>
              <a:gd name="T50" fmla="*/ 127 w 383"/>
              <a:gd name="T51" fmla="*/ 651 h 1018"/>
              <a:gd name="T52" fmla="*/ 136 w 383"/>
              <a:gd name="T53" fmla="*/ 834 h 1018"/>
              <a:gd name="T54" fmla="*/ 124 w 383"/>
              <a:gd name="T55" fmla="*/ 904 h 1018"/>
              <a:gd name="T56" fmla="*/ 77 w 383"/>
              <a:gd name="T57" fmla="*/ 942 h 1018"/>
              <a:gd name="T58" fmla="*/ 68 w 383"/>
              <a:gd name="T59" fmla="*/ 949 h 1018"/>
              <a:gd name="T60" fmla="*/ 65 w 383"/>
              <a:gd name="T61" fmla="*/ 971 h 1018"/>
              <a:gd name="T62" fmla="*/ 167 w 383"/>
              <a:gd name="T63" fmla="*/ 988 h 1018"/>
              <a:gd name="T64" fmla="*/ 170 w 383"/>
              <a:gd name="T65" fmla="*/ 965 h 1018"/>
              <a:gd name="T66" fmla="*/ 155 w 383"/>
              <a:gd name="T67" fmla="*/ 959 h 1018"/>
              <a:gd name="T68" fmla="*/ 159 w 383"/>
              <a:gd name="T69" fmla="*/ 932 h 1018"/>
              <a:gd name="T70" fmla="*/ 235 w 383"/>
              <a:gd name="T71" fmla="*/ 935 h 1018"/>
              <a:gd name="T72" fmla="*/ 291 w 383"/>
              <a:gd name="T73" fmla="*/ 929 h 1018"/>
              <a:gd name="T74" fmla="*/ 305 w 383"/>
              <a:gd name="T75" fmla="*/ 955 h 1018"/>
              <a:gd name="T76" fmla="*/ 284 w 383"/>
              <a:gd name="T77" fmla="*/ 982 h 1018"/>
              <a:gd name="T78" fmla="*/ 255 w 383"/>
              <a:gd name="T79" fmla="*/ 1000 h 1018"/>
              <a:gd name="T80" fmla="*/ 258 w 383"/>
              <a:gd name="T81" fmla="*/ 1011 h 1018"/>
              <a:gd name="T82" fmla="*/ 383 w 383"/>
              <a:gd name="T83" fmla="*/ 994 h 1018"/>
              <a:gd name="T84" fmla="*/ 331 w 383"/>
              <a:gd name="T85" fmla="*/ 983 h 1018"/>
              <a:gd name="T86" fmla="*/ 363 w 383"/>
              <a:gd name="T87" fmla="*/ 967 h 1018"/>
              <a:gd name="T88" fmla="*/ 366 w 383"/>
              <a:gd name="T89" fmla="*/ 950 h 1018"/>
              <a:gd name="T90" fmla="*/ 336 w 383"/>
              <a:gd name="T91" fmla="*/ 901 h 1018"/>
              <a:gd name="T92" fmla="*/ 293 w 383"/>
              <a:gd name="T93" fmla="*/ 745 h 1018"/>
              <a:gd name="T94" fmla="*/ 261 w 383"/>
              <a:gd name="T95" fmla="*/ 672 h 1018"/>
              <a:gd name="T96" fmla="*/ 269 w 383"/>
              <a:gd name="T97" fmla="*/ 563 h 1018"/>
              <a:gd name="T98" fmla="*/ 287 w 383"/>
              <a:gd name="T99" fmla="*/ 541 h 1018"/>
              <a:gd name="T100" fmla="*/ 311 w 383"/>
              <a:gd name="T101" fmla="*/ 509 h 1018"/>
              <a:gd name="T102" fmla="*/ 332 w 383"/>
              <a:gd name="T103" fmla="*/ 511 h 1018"/>
              <a:gd name="T104" fmla="*/ 328 w 383"/>
              <a:gd name="T105" fmla="*/ 428 h 1018"/>
              <a:gd name="T106" fmla="*/ 354 w 383"/>
              <a:gd name="T107" fmla="*/ 342 h 1018"/>
              <a:gd name="T108" fmla="*/ 336 w 383"/>
              <a:gd name="T109" fmla="*/ 272 h 1018"/>
              <a:gd name="T110" fmla="*/ 253 w 383"/>
              <a:gd name="T111" fmla="*/ 167 h 1018"/>
              <a:gd name="T112" fmla="*/ 242 w 383"/>
              <a:gd name="T113" fmla="*/ 143 h 1018"/>
              <a:gd name="T114" fmla="*/ 218 w 383"/>
              <a:gd name="T115" fmla="*/ 117 h 1018"/>
              <a:gd name="T116" fmla="*/ 250 w 383"/>
              <a:gd name="T117" fmla="*/ 94 h 1018"/>
              <a:gd name="T118" fmla="*/ 267 w 383"/>
              <a:gd name="T119" fmla="*/ 54 h 1018"/>
              <a:gd name="T120" fmla="*/ 241 w 383"/>
              <a:gd name="T121" fmla="*/ 42 h 1018"/>
              <a:gd name="T122" fmla="*/ 230 w 383"/>
              <a:gd name="T123" fmla="*/ 23 h 1018"/>
              <a:gd name="T124" fmla="*/ 182 w 383"/>
              <a:gd name="T125" fmla="*/ 1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" h="1018">
                <a:moveTo>
                  <a:pt x="174" y="3"/>
                </a:moveTo>
                <a:lnTo>
                  <a:pt x="174" y="3"/>
                </a:lnTo>
                <a:lnTo>
                  <a:pt x="171" y="2"/>
                </a:lnTo>
                <a:lnTo>
                  <a:pt x="161" y="2"/>
                </a:lnTo>
                <a:lnTo>
                  <a:pt x="155" y="3"/>
                </a:lnTo>
                <a:lnTo>
                  <a:pt x="148" y="6"/>
                </a:lnTo>
                <a:lnTo>
                  <a:pt x="142" y="9"/>
                </a:lnTo>
                <a:lnTo>
                  <a:pt x="136" y="15"/>
                </a:lnTo>
                <a:lnTo>
                  <a:pt x="136" y="15"/>
                </a:lnTo>
                <a:lnTo>
                  <a:pt x="131" y="21"/>
                </a:lnTo>
                <a:lnTo>
                  <a:pt x="126" y="29"/>
                </a:lnTo>
                <a:lnTo>
                  <a:pt x="124" y="36"/>
                </a:lnTo>
                <a:lnTo>
                  <a:pt x="123" y="43"/>
                </a:lnTo>
                <a:lnTo>
                  <a:pt x="120" y="54"/>
                </a:lnTo>
                <a:lnTo>
                  <a:pt x="120" y="58"/>
                </a:lnTo>
                <a:lnTo>
                  <a:pt x="120" y="58"/>
                </a:lnTo>
                <a:lnTo>
                  <a:pt x="118" y="70"/>
                </a:lnTo>
                <a:lnTo>
                  <a:pt x="117" y="81"/>
                </a:lnTo>
                <a:lnTo>
                  <a:pt x="117" y="89"/>
                </a:lnTo>
                <a:lnTo>
                  <a:pt x="117" y="89"/>
                </a:lnTo>
                <a:lnTo>
                  <a:pt x="119" y="105"/>
                </a:lnTo>
                <a:lnTo>
                  <a:pt x="121" y="112"/>
                </a:lnTo>
                <a:lnTo>
                  <a:pt x="124" y="117"/>
                </a:lnTo>
                <a:lnTo>
                  <a:pt x="124" y="117"/>
                </a:lnTo>
                <a:lnTo>
                  <a:pt x="129" y="119"/>
                </a:lnTo>
                <a:lnTo>
                  <a:pt x="137" y="122"/>
                </a:lnTo>
                <a:lnTo>
                  <a:pt x="144" y="125"/>
                </a:lnTo>
                <a:lnTo>
                  <a:pt x="147" y="126"/>
                </a:lnTo>
                <a:lnTo>
                  <a:pt x="148" y="128"/>
                </a:lnTo>
                <a:lnTo>
                  <a:pt x="148" y="128"/>
                </a:lnTo>
                <a:lnTo>
                  <a:pt x="148" y="136"/>
                </a:lnTo>
                <a:lnTo>
                  <a:pt x="148" y="144"/>
                </a:lnTo>
                <a:lnTo>
                  <a:pt x="148" y="144"/>
                </a:lnTo>
                <a:lnTo>
                  <a:pt x="144" y="150"/>
                </a:lnTo>
                <a:lnTo>
                  <a:pt x="139" y="155"/>
                </a:lnTo>
                <a:lnTo>
                  <a:pt x="139" y="155"/>
                </a:lnTo>
                <a:lnTo>
                  <a:pt x="125" y="171"/>
                </a:lnTo>
                <a:lnTo>
                  <a:pt x="113" y="182"/>
                </a:lnTo>
                <a:lnTo>
                  <a:pt x="107" y="187"/>
                </a:lnTo>
                <a:lnTo>
                  <a:pt x="101" y="190"/>
                </a:lnTo>
                <a:lnTo>
                  <a:pt x="101" y="190"/>
                </a:lnTo>
                <a:lnTo>
                  <a:pt x="91" y="196"/>
                </a:lnTo>
                <a:lnTo>
                  <a:pt x="84" y="202"/>
                </a:lnTo>
                <a:lnTo>
                  <a:pt x="79" y="208"/>
                </a:lnTo>
                <a:lnTo>
                  <a:pt x="77" y="214"/>
                </a:lnTo>
                <a:lnTo>
                  <a:pt x="77" y="214"/>
                </a:lnTo>
                <a:lnTo>
                  <a:pt x="74" y="228"/>
                </a:lnTo>
                <a:lnTo>
                  <a:pt x="71" y="254"/>
                </a:lnTo>
                <a:lnTo>
                  <a:pt x="65" y="286"/>
                </a:lnTo>
                <a:lnTo>
                  <a:pt x="61" y="300"/>
                </a:lnTo>
                <a:lnTo>
                  <a:pt x="57" y="311"/>
                </a:lnTo>
                <a:lnTo>
                  <a:pt x="57" y="311"/>
                </a:lnTo>
                <a:lnTo>
                  <a:pt x="54" y="322"/>
                </a:lnTo>
                <a:lnTo>
                  <a:pt x="51" y="330"/>
                </a:lnTo>
                <a:lnTo>
                  <a:pt x="49" y="348"/>
                </a:lnTo>
                <a:lnTo>
                  <a:pt x="48" y="365"/>
                </a:lnTo>
                <a:lnTo>
                  <a:pt x="45" y="382"/>
                </a:lnTo>
                <a:lnTo>
                  <a:pt x="45" y="382"/>
                </a:lnTo>
                <a:lnTo>
                  <a:pt x="27" y="453"/>
                </a:lnTo>
                <a:lnTo>
                  <a:pt x="19" y="493"/>
                </a:lnTo>
                <a:lnTo>
                  <a:pt x="18" y="505"/>
                </a:lnTo>
                <a:lnTo>
                  <a:pt x="18" y="509"/>
                </a:lnTo>
                <a:lnTo>
                  <a:pt x="19" y="510"/>
                </a:lnTo>
                <a:lnTo>
                  <a:pt x="19" y="510"/>
                </a:lnTo>
                <a:lnTo>
                  <a:pt x="57" y="518"/>
                </a:lnTo>
                <a:lnTo>
                  <a:pt x="57" y="518"/>
                </a:lnTo>
                <a:lnTo>
                  <a:pt x="57" y="518"/>
                </a:lnTo>
                <a:lnTo>
                  <a:pt x="57" y="518"/>
                </a:lnTo>
                <a:lnTo>
                  <a:pt x="59" y="520"/>
                </a:lnTo>
                <a:lnTo>
                  <a:pt x="61" y="522"/>
                </a:lnTo>
                <a:lnTo>
                  <a:pt x="61" y="522"/>
                </a:lnTo>
                <a:lnTo>
                  <a:pt x="57" y="533"/>
                </a:lnTo>
                <a:lnTo>
                  <a:pt x="54" y="546"/>
                </a:lnTo>
                <a:lnTo>
                  <a:pt x="54" y="546"/>
                </a:lnTo>
                <a:lnTo>
                  <a:pt x="56" y="551"/>
                </a:lnTo>
                <a:lnTo>
                  <a:pt x="57" y="553"/>
                </a:lnTo>
                <a:lnTo>
                  <a:pt x="57" y="557"/>
                </a:lnTo>
                <a:lnTo>
                  <a:pt x="57" y="557"/>
                </a:lnTo>
                <a:lnTo>
                  <a:pt x="59" y="561"/>
                </a:lnTo>
                <a:lnTo>
                  <a:pt x="60" y="563"/>
                </a:lnTo>
                <a:lnTo>
                  <a:pt x="61" y="564"/>
                </a:lnTo>
                <a:lnTo>
                  <a:pt x="61" y="565"/>
                </a:lnTo>
                <a:lnTo>
                  <a:pt x="61" y="565"/>
                </a:lnTo>
                <a:lnTo>
                  <a:pt x="51" y="567"/>
                </a:lnTo>
                <a:lnTo>
                  <a:pt x="45" y="568"/>
                </a:lnTo>
                <a:lnTo>
                  <a:pt x="42" y="569"/>
                </a:lnTo>
                <a:lnTo>
                  <a:pt x="42" y="569"/>
                </a:lnTo>
                <a:lnTo>
                  <a:pt x="42" y="571"/>
                </a:lnTo>
                <a:lnTo>
                  <a:pt x="43" y="576"/>
                </a:lnTo>
                <a:lnTo>
                  <a:pt x="47" y="581"/>
                </a:lnTo>
                <a:lnTo>
                  <a:pt x="49" y="585"/>
                </a:lnTo>
                <a:lnTo>
                  <a:pt x="49" y="585"/>
                </a:lnTo>
                <a:lnTo>
                  <a:pt x="55" y="590"/>
                </a:lnTo>
                <a:lnTo>
                  <a:pt x="57" y="592"/>
                </a:lnTo>
                <a:lnTo>
                  <a:pt x="57" y="592"/>
                </a:lnTo>
                <a:lnTo>
                  <a:pt x="26" y="635"/>
                </a:lnTo>
                <a:lnTo>
                  <a:pt x="26" y="635"/>
                </a:lnTo>
                <a:lnTo>
                  <a:pt x="22" y="643"/>
                </a:lnTo>
                <a:lnTo>
                  <a:pt x="19" y="651"/>
                </a:lnTo>
                <a:lnTo>
                  <a:pt x="19" y="651"/>
                </a:lnTo>
                <a:lnTo>
                  <a:pt x="15" y="655"/>
                </a:lnTo>
                <a:lnTo>
                  <a:pt x="10" y="658"/>
                </a:lnTo>
                <a:lnTo>
                  <a:pt x="10" y="658"/>
                </a:lnTo>
                <a:lnTo>
                  <a:pt x="8" y="663"/>
                </a:lnTo>
                <a:lnTo>
                  <a:pt x="6" y="670"/>
                </a:lnTo>
                <a:lnTo>
                  <a:pt x="2" y="693"/>
                </a:lnTo>
                <a:lnTo>
                  <a:pt x="0" y="705"/>
                </a:lnTo>
                <a:lnTo>
                  <a:pt x="0" y="717"/>
                </a:lnTo>
                <a:lnTo>
                  <a:pt x="1" y="727"/>
                </a:lnTo>
                <a:lnTo>
                  <a:pt x="1" y="731"/>
                </a:lnTo>
                <a:lnTo>
                  <a:pt x="3" y="733"/>
                </a:lnTo>
                <a:lnTo>
                  <a:pt x="3" y="733"/>
                </a:lnTo>
                <a:lnTo>
                  <a:pt x="12" y="745"/>
                </a:lnTo>
                <a:lnTo>
                  <a:pt x="15" y="748"/>
                </a:lnTo>
                <a:lnTo>
                  <a:pt x="19" y="749"/>
                </a:lnTo>
                <a:lnTo>
                  <a:pt x="19" y="749"/>
                </a:lnTo>
                <a:lnTo>
                  <a:pt x="43" y="755"/>
                </a:lnTo>
                <a:lnTo>
                  <a:pt x="61" y="757"/>
                </a:lnTo>
                <a:lnTo>
                  <a:pt x="68" y="757"/>
                </a:lnTo>
                <a:lnTo>
                  <a:pt x="73" y="756"/>
                </a:lnTo>
                <a:lnTo>
                  <a:pt x="73" y="756"/>
                </a:lnTo>
                <a:lnTo>
                  <a:pt x="76" y="755"/>
                </a:lnTo>
                <a:lnTo>
                  <a:pt x="77" y="752"/>
                </a:lnTo>
                <a:lnTo>
                  <a:pt x="78" y="746"/>
                </a:lnTo>
                <a:lnTo>
                  <a:pt x="79" y="739"/>
                </a:lnTo>
                <a:lnTo>
                  <a:pt x="79" y="731"/>
                </a:lnTo>
                <a:lnTo>
                  <a:pt x="78" y="713"/>
                </a:lnTo>
                <a:lnTo>
                  <a:pt x="77" y="702"/>
                </a:lnTo>
                <a:lnTo>
                  <a:pt x="77" y="702"/>
                </a:lnTo>
                <a:lnTo>
                  <a:pt x="77" y="682"/>
                </a:lnTo>
                <a:lnTo>
                  <a:pt x="77" y="682"/>
                </a:lnTo>
                <a:lnTo>
                  <a:pt x="77" y="674"/>
                </a:lnTo>
                <a:lnTo>
                  <a:pt x="77" y="674"/>
                </a:lnTo>
                <a:lnTo>
                  <a:pt x="77" y="660"/>
                </a:lnTo>
                <a:lnTo>
                  <a:pt x="77" y="649"/>
                </a:lnTo>
                <a:lnTo>
                  <a:pt x="77" y="643"/>
                </a:lnTo>
                <a:lnTo>
                  <a:pt x="77" y="643"/>
                </a:lnTo>
                <a:lnTo>
                  <a:pt x="78" y="633"/>
                </a:lnTo>
                <a:lnTo>
                  <a:pt x="77" y="612"/>
                </a:lnTo>
                <a:lnTo>
                  <a:pt x="77" y="593"/>
                </a:lnTo>
                <a:lnTo>
                  <a:pt x="77" y="585"/>
                </a:lnTo>
                <a:lnTo>
                  <a:pt x="77" y="585"/>
                </a:lnTo>
                <a:lnTo>
                  <a:pt x="79" y="584"/>
                </a:lnTo>
                <a:lnTo>
                  <a:pt x="85" y="576"/>
                </a:lnTo>
                <a:lnTo>
                  <a:pt x="85" y="576"/>
                </a:lnTo>
                <a:lnTo>
                  <a:pt x="86" y="574"/>
                </a:lnTo>
                <a:lnTo>
                  <a:pt x="88" y="569"/>
                </a:lnTo>
                <a:lnTo>
                  <a:pt x="89" y="561"/>
                </a:lnTo>
                <a:lnTo>
                  <a:pt x="89" y="550"/>
                </a:lnTo>
                <a:lnTo>
                  <a:pt x="89" y="550"/>
                </a:lnTo>
                <a:lnTo>
                  <a:pt x="89" y="550"/>
                </a:lnTo>
                <a:lnTo>
                  <a:pt x="92" y="546"/>
                </a:lnTo>
                <a:lnTo>
                  <a:pt x="92" y="546"/>
                </a:lnTo>
                <a:lnTo>
                  <a:pt x="95" y="540"/>
                </a:lnTo>
                <a:lnTo>
                  <a:pt x="96" y="535"/>
                </a:lnTo>
                <a:lnTo>
                  <a:pt x="96" y="530"/>
                </a:lnTo>
                <a:lnTo>
                  <a:pt x="96" y="530"/>
                </a:lnTo>
                <a:lnTo>
                  <a:pt x="102" y="535"/>
                </a:lnTo>
                <a:lnTo>
                  <a:pt x="106" y="538"/>
                </a:lnTo>
                <a:lnTo>
                  <a:pt x="107" y="538"/>
                </a:lnTo>
                <a:lnTo>
                  <a:pt x="108" y="538"/>
                </a:lnTo>
                <a:lnTo>
                  <a:pt x="108" y="538"/>
                </a:lnTo>
                <a:lnTo>
                  <a:pt x="111" y="533"/>
                </a:lnTo>
                <a:lnTo>
                  <a:pt x="115" y="526"/>
                </a:lnTo>
                <a:lnTo>
                  <a:pt x="120" y="515"/>
                </a:lnTo>
                <a:lnTo>
                  <a:pt x="120" y="515"/>
                </a:lnTo>
                <a:lnTo>
                  <a:pt x="119" y="532"/>
                </a:lnTo>
                <a:lnTo>
                  <a:pt x="118" y="547"/>
                </a:lnTo>
                <a:lnTo>
                  <a:pt x="119" y="555"/>
                </a:lnTo>
                <a:lnTo>
                  <a:pt x="120" y="561"/>
                </a:lnTo>
                <a:lnTo>
                  <a:pt x="120" y="561"/>
                </a:lnTo>
                <a:lnTo>
                  <a:pt x="124" y="571"/>
                </a:lnTo>
                <a:lnTo>
                  <a:pt x="129" y="579"/>
                </a:lnTo>
                <a:lnTo>
                  <a:pt x="131" y="585"/>
                </a:lnTo>
                <a:lnTo>
                  <a:pt x="132" y="588"/>
                </a:lnTo>
                <a:lnTo>
                  <a:pt x="132" y="592"/>
                </a:lnTo>
                <a:lnTo>
                  <a:pt x="132" y="592"/>
                </a:lnTo>
                <a:lnTo>
                  <a:pt x="129" y="621"/>
                </a:lnTo>
                <a:lnTo>
                  <a:pt x="127" y="638"/>
                </a:lnTo>
                <a:lnTo>
                  <a:pt x="127" y="645"/>
                </a:lnTo>
                <a:lnTo>
                  <a:pt x="127" y="651"/>
                </a:lnTo>
                <a:lnTo>
                  <a:pt x="127" y="651"/>
                </a:lnTo>
                <a:lnTo>
                  <a:pt x="131" y="681"/>
                </a:lnTo>
                <a:lnTo>
                  <a:pt x="135" y="736"/>
                </a:lnTo>
                <a:lnTo>
                  <a:pt x="138" y="790"/>
                </a:lnTo>
                <a:lnTo>
                  <a:pt x="139" y="819"/>
                </a:lnTo>
                <a:lnTo>
                  <a:pt x="139" y="819"/>
                </a:lnTo>
                <a:lnTo>
                  <a:pt x="138" y="825"/>
                </a:lnTo>
                <a:lnTo>
                  <a:pt x="136" y="834"/>
                </a:lnTo>
                <a:lnTo>
                  <a:pt x="129" y="857"/>
                </a:lnTo>
                <a:lnTo>
                  <a:pt x="117" y="889"/>
                </a:lnTo>
                <a:lnTo>
                  <a:pt x="117" y="889"/>
                </a:lnTo>
                <a:lnTo>
                  <a:pt x="117" y="892"/>
                </a:lnTo>
                <a:lnTo>
                  <a:pt x="120" y="897"/>
                </a:lnTo>
                <a:lnTo>
                  <a:pt x="124" y="904"/>
                </a:lnTo>
                <a:lnTo>
                  <a:pt x="124" y="904"/>
                </a:lnTo>
                <a:lnTo>
                  <a:pt x="121" y="909"/>
                </a:lnTo>
                <a:lnTo>
                  <a:pt x="114" y="919"/>
                </a:lnTo>
                <a:lnTo>
                  <a:pt x="105" y="929"/>
                </a:lnTo>
                <a:lnTo>
                  <a:pt x="98" y="933"/>
                </a:lnTo>
                <a:lnTo>
                  <a:pt x="92" y="936"/>
                </a:lnTo>
                <a:lnTo>
                  <a:pt x="92" y="936"/>
                </a:lnTo>
                <a:lnTo>
                  <a:pt x="77" y="942"/>
                </a:lnTo>
                <a:lnTo>
                  <a:pt x="73" y="944"/>
                </a:lnTo>
                <a:lnTo>
                  <a:pt x="73" y="944"/>
                </a:lnTo>
                <a:lnTo>
                  <a:pt x="73" y="945"/>
                </a:lnTo>
                <a:lnTo>
                  <a:pt x="73" y="948"/>
                </a:lnTo>
                <a:lnTo>
                  <a:pt x="73" y="948"/>
                </a:lnTo>
                <a:lnTo>
                  <a:pt x="72" y="948"/>
                </a:lnTo>
                <a:lnTo>
                  <a:pt x="68" y="949"/>
                </a:lnTo>
                <a:lnTo>
                  <a:pt x="65" y="951"/>
                </a:lnTo>
                <a:lnTo>
                  <a:pt x="62" y="953"/>
                </a:lnTo>
                <a:lnTo>
                  <a:pt x="61" y="955"/>
                </a:lnTo>
                <a:lnTo>
                  <a:pt x="61" y="955"/>
                </a:lnTo>
                <a:lnTo>
                  <a:pt x="61" y="961"/>
                </a:lnTo>
                <a:lnTo>
                  <a:pt x="62" y="966"/>
                </a:lnTo>
                <a:lnTo>
                  <a:pt x="65" y="971"/>
                </a:lnTo>
                <a:lnTo>
                  <a:pt x="65" y="983"/>
                </a:lnTo>
                <a:lnTo>
                  <a:pt x="65" y="983"/>
                </a:lnTo>
                <a:lnTo>
                  <a:pt x="124" y="986"/>
                </a:lnTo>
                <a:lnTo>
                  <a:pt x="124" y="986"/>
                </a:lnTo>
                <a:lnTo>
                  <a:pt x="142" y="988"/>
                </a:lnTo>
                <a:lnTo>
                  <a:pt x="158" y="988"/>
                </a:lnTo>
                <a:lnTo>
                  <a:pt x="167" y="988"/>
                </a:lnTo>
                <a:lnTo>
                  <a:pt x="171" y="986"/>
                </a:lnTo>
                <a:lnTo>
                  <a:pt x="171" y="986"/>
                </a:lnTo>
                <a:lnTo>
                  <a:pt x="171" y="980"/>
                </a:lnTo>
                <a:lnTo>
                  <a:pt x="171" y="974"/>
                </a:lnTo>
                <a:lnTo>
                  <a:pt x="171" y="974"/>
                </a:lnTo>
                <a:lnTo>
                  <a:pt x="171" y="968"/>
                </a:lnTo>
                <a:lnTo>
                  <a:pt x="170" y="965"/>
                </a:lnTo>
                <a:lnTo>
                  <a:pt x="168" y="963"/>
                </a:lnTo>
                <a:lnTo>
                  <a:pt x="167" y="963"/>
                </a:lnTo>
                <a:lnTo>
                  <a:pt x="167" y="963"/>
                </a:lnTo>
                <a:lnTo>
                  <a:pt x="164" y="963"/>
                </a:lnTo>
                <a:lnTo>
                  <a:pt x="160" y="961"/>
                </a:lnTo>
                <a:lnTo>
                  <a:pt x="155" y="959"/>
                </a:lnTo>
                <a:lnTo>
                  <a:pt x="155" y="959"/>
                </a:lnTo>
                <a:lnTo>
                  <a:pt x="156" y="960"/>
                </a:lnTo>
                <a:lnTo>
                  <a:pt x="158" y="960"/>
                </a:lnTo>
                <a:lnTo>
                  <a:pt x="159" y="957"/>
                </a:lnTo>
                <a:lnTo>
                  <a:pt x="159" y="951"/>
                </a:lnTo>
                <a:lnTo>
                  <a:pt x="159" y="951"/>
                </a:lnTo>
                <a:lnTo>
                  <a:pt x="160" y="938"/>
                </a:lnTo>
                <a:lnTo>
                  <a:pt x="159" y="932"/>
                </a:lnTo>
                <a:lnTo>
                  <a:pt x="159" y="932"/>
                </a:lnTo>
                <a:lnTo>
                  <a:pt x="183" y="936"/>
                </a:lnTo>
                <a:lnTo>
                  <a:pt x="205" y="937"/>
                </a:lnTo>
                <a:lnTo>
                  <a:pt x="215" y="937"/>
                </a:lnTo>
                <a:lnTo>
                  <a:pt x="226" y="936"/>
                </a:lnTo>
                <a:lnTo>
                  <a:pt x="226" y="936"/>
                </a:lnTo>
                <a:lnTo>
                  <a:pt x="235" y="935"/>
                </a:lnTo>
                <a:lnTo>
                  <a:pt x="243" y="935"/>
                </a:lnTo>
                <a:lnTo>
                  <a:pt x="255" y="937"/>
                </a:lnTo>
                <a:lnTo>
                  <a:pt x="265" y="937"/>
                </a:lnTo>
                <a:lnTo>
                  <a:pt x="270" y="937"/>
                </a:lnTo>
                <a:lnTo>
                  <a:pt x="273" y="936"/>
                </a:lnTo>
                <a:lnTo>
                  <a:pt x="273" y="936"/>
                </a:lnTo>
                <a:lnTo>
                  <a:pt x="291" y="929"/>
                </a:lnTo>
                <a:lnTo>
                  <a:pt x="305" y="924"/>
                </a:lnTo>
                <a:lnTo>
                  <a:pt x="305" y="924"/>
                </a:lnTo>
                <a:lnTo>
                  <a:pt x="306" y="927"/>
                </a:lnTo>
                <a:lnTo>
                  <a:pt x="306" y="937"/>
                </a:lnTo>
                <a:lnTo>
                  <a:pt x="306" y="947"/>
                </a:lnTo>
                <a:lnTo>
                  <a:pt x="306" y="951"/>
                </a:lnTo>
                <a:lnTo>
                  <a:pt x="305" y="955"/>
                </a:lnTo>
                <a:lnTo>
                  <a:pt x="305" y="955"/>
                </a:lnTo>
                <a:lnTo>
                  <a:pt x="299" y="966"/>
                </a:lnTo>
                <a:lnTo>
                  <a:pt x="296" y="971"/>
                </a:lnTo>
                <a:lnTo>
                  <a:pt x="293" y="974"/>
                </a:lnTo>
                <a:lnTo>
                  <a:pt x="293" y="974"/>
                </a:lnTo>
                <a:lnTo>
                  <a:pt x="288" y="979"/>
                </a:lnTo>
                <a:lnTo>
                  <a:pt x="284" y="982"/>
                </a:lnTo>
                <a:lnTo>
                  <a:pt x="273" y="986"/>
                </a:lnTo>
                <a:lnTo>
                  <a:pt x="273" y="986"/>
                </a:lnTo>
                <a:lnTo>
                  <a:pt x="267" y="989"/>
                </a:lnTo>
                <a:lnTo>
                  <a:pt x="264" y="992"/>
                </a:lnTo>
                <a:lnTo>
                  <a:pt x="261" y="995"/>
                </a:lnTo>
                <a:lnTo>
                  <a:pt x="261" y="995"/>
                </a:lnTo>
                <a:lnTo>
                  <a:pt x="255" y="1000"/>
                </a:lnTo>
                <a:lnTo>
                  <a:pt x="253" y="1004"/>
                </a:lnTo>
                <a:lnTo>
                  <a:pt x="253" y="1006"/>
                </a:lnTo>
                <a:lnTo>
                  <a:pt x="253" y="1006"/>
                </a:lnTo>
                <a:lnTo>
                  <a:pt x="253" y="1006"/>
                </a:lnTo>
                <a:lnTo>
                  <a:pt x="255" y="1007"/>
                </a:lnTo>
                <a:lnTo>
                  <a:pt x="256" y="1008"/>
                </a:lnTo>
                <a:lnTo>
                  <a:pt x="258" y="1011"/>
                </a:lnTo>
                <a:lnTo>
                  <a:pt x="258" y="1011"/>
                </a:lnTo>
                <a:lnTo>
                  <a:pt x="258" y="1014"/>
                </a:lnTo>
                <a:lnTo>
                  <a:pt x="258" y="1018"/>
                </a:lnTo>
                <a:lnTo>
                  <a:pt x="378" y="1018"/>
                </a:lnTo>
                <a:lnTo>
                  <a:pt x="382" y="995"/>
                </a:lnTo>
                <a:lnTo>
                  <a:pt x="382" y="995"/>
                </a:lnTo>
                <a:lnTo>
                  <a:pt x="383" y="994"/>
                </a:lnTo>
                <a:lnTo>
                  <a:pt x="382" y="991"/>
                </a:lnTo>
                <a:lnTo>
                  <a:pt x="378" y="989"/>
                </a:lnTo>
                <a:lnTo>
                  <a:pt x="371" y="986"/>
                </a:lnTo>
                <a:lnTo>
                  <a:pt x="371" y="986"/>
                </a:lnTo>
                <a:lnTo>
                  <a:pt x="359" y="985"/>
                </a:lnTo>
                <a:lnTo>
                  <a:pt x="346" y="984"/>
                </a:lnTo>
                <a:lnTo>
                  <a:pt x="331" y="983"/>
                </a:lnTo>
                <a:lnTo>
                  <a:pt x="331" y="983"/>
                </a:lnTo>
                <a:lnTo>
                  <a:pt x="337" y="978"/>
                </a:lnTo>
                <a:lnTo>
                  <a:pt x="347" y="971"/>
                </a:lnTo>
                <a:lnTo>
                  <a:pt x="347" y="971"/>
                </a:lnTo>
                <a:lnTo>
                  <a:pt x="352" y="970"/>
                </a:lnTo>
                <a:lnTo>
                  <a:pt x="358" y="968"/>
                </a:lnTo>
                <a:lnTo>
                  <a:pt x="363" y="967"/>
                </a:lnTo>
                <a:lnTo>
                  <a:pt x="365" y="965"/>
                </a:lnTo>
                <a:lnTo>
                  <a:pt x="367" y="963"/>
                </a:lnTo>
                <a:lnTo>
                  <a:pt x="367" y="963"/>
                </a:lnTo>
                <a:lnTo>
                  <a:pt x="369" y="960"/>
                </a:lnTo>
                <a:lnTo>
                  <a:pt x="369" y="957"/>
                </a:lnTo>
                <a:lnTo>
                  <a:pt x="367" y="954"/>
                </a:lnTo>
                <a:lnTo>
                  <a:pt x="366" y="950"/>
                </a:lnTo>
                <a:lnTo>
                  <a:pt x="360" y="943"/>
                </a:lnTo>
                <a:lnTo>
                  <a:pt x="355" y="936"/>
                </a:lnTo>
                <a:lnTo>
                  <a:pt x="355" y="936"/>
                </a:lnTo>
                <a:lnTo>
                  <a:pt x="349" y="926"/>
                </a:lnTo>
                <a:lnTo>
                  <a:pt x="342" y="915"/>
                </a:lnTo>
                <a:lnTo>
                  <a:pt x="336" y="901"/>
                </a:lnTo>
                <a:lnTo>
                  <a:pt x="336" y="901"/>
                </a:lnTo>
                <a:lnTo>
                  <a:pt x="331" y="879"/>
                </a:lnTo>
                <a:lnTo>
                  <a:pt x="320" y="832"/>
                </a:lnTo>
                <a:lnTo>
                  <a:pt x="313" y="804"/>
                </a:lnTo>
                <a:lnTo>
                  <a:pt x="306" y="779"/>
                </a:lnTo>
                <a:lnTo>
                  <a:pt x="299" y="758"/>
                </a:lnTo>
                <a:lnTo>
                  <a:pt x="296" y="750"/>
                </a:lnTo>
                <a:lnTo>
                  <a:pt x="293" y="745"/>
                </a:lnTo>
                <a:lnTo>
                  <a:pt x="293" y="745"/>
                </a:lnTo>
                <a:lnTo>
                  <a:pt x="282" y="732"/>
                </a:lnTo>
                <a:lnTo>
                  <a:pt x="276" y="726"/>
                </a:lnTo>
                <a:lnTo>
                  <a:pt x="272" y="720"/>
                </a:lnTo>
                <a:lnTo>
                  <a:pt x="269" y="709"/>
                </a:lnTo>
                <a:lnTo>
                  <a:pt x="269" y="709"/>
                </a:lnTo>
                <a:lnTo>
                  <a:pt x="261" y="672"/>
                </a:lnTo>
                <a:lnTo>
                  <a:pt x="258" y="647"/>
                </a:lnTo>
                <a:lnTo>
                  <a:pt x="258" y="647"/>
                </a:lnTo>
                <a:lnTo>
                  <a:pt x="262" y="606"/>
                </a:lnTo>
                <a:lnTo>
                  <a:pt x="266" y="579"/>
                </a:lnTo>
                <a:lnTo>
                  <a:pt x="269" y="565"/>
                </a:lnTo>
                <a:lnTo>
                  <a:pt x="269" y="565"/>
                </a:lnTo>
                <a:lnTo>
                  <a:pt x="269" y="563"/>
                </a:lnTo>
                <a:lnTo>
                  <a:pt x="269" y="558"/>
                </a:lnTo>
                <a:lnTo>
                  <a:pt x="270" y="556"/>
                </a:lnTo>
                <a:lnTo>
                  <a:pt x="272" y="552"/>
                </a:lnTo>
                <a:lnTo>
                  <a:pt x="276" y="550"/>
                </a:lnTo>
                <a:lnTo>
                  <a:pt x="281" y="546"/>
                </a:lnTo>
                <a:lnTo>
                  <a:pt x="281" y="546"/>
                </a:lnTo>
                <a:lnTo>
                  <a:pt x="287" y="541"/>
                </a:lnTo>
                <a:lnTo>
                  <a:pt x="293" y="535"/>
                </a:lnTo>
                <a:lnTo>
                  <a:pt x="296" y="529"/>
                </a:lnTo>
                <a:lnTo>
                  <a:pt x="301" y="522"/>
                </a:lnTo>
                <a:lnTo>
                  <a:pt x="306" y="511"/>
                </a:lnTo>
                <a:lnTo>
                  <a:pt x="308" y="506"/>
                </a:lnTo>
                <a:lnTo>
                  <a:pt x="308" y="506"/>
                </a:lnTo>
                <a:lnTo>
                  <a:pt x="311" y="509"/>
                </a:lnTo>
                <a:lnTo>
                  <a:pt x="317" y="515"/>
                </a:lnTo>
                <a:lnTo>
                  <a:pt x="320" y="517"/>
                </a:lnTo>
                <a:lnTo>
                  <a:pt x="325" y="518"/>
                </a:lnTo>
                <a:lnTo>
                  <a:pt x="329" y="517"/>
                </a:lnTo>
                <a:lnTo>
                  <a:pt x="331" y="515"/>
                </a:lnTo>
                <a:lnTo>
                  <a:pt x="331" y="515"/>
                </a:lnTo>
                <a:lnTo>
                  <a:pt x="332" y="511"/>
                </a:lnTo>
                <a:lnTo>
                  <a:pt x="334" y="508"/>
                </a:lnTo>
                <a:lnTo>
                  <a:pt x="335" y="498"/>
                </a:lnTo>
                <a:lnTo>
                  <a:pt x="335" y="485"/>
                </a:lnTo>
                <a:lnTo>
                  <a:pt x="334" y="471"/>
                </a:lnTo>
                <a:lnTo>
                  <a:pt x="330" y="445"/>
                </a:lnTo>
                <a:lnTo>
                  <a:pt x="328" y="428"/>
                </a:lnTo>
                <a:lnTo>
                  <a:pt x="328" y="428"/>
                </a:lnTo>
                <a:lnTo>
                  <a:pt x="324" y="409"/>
                </a:lnTo>
                <a:lnTo>
                  <a:pt x="324" y="409"/>
                </a:lnTo>
                <a:lnTo>
                  <a:pt x="329" y="400"/>
                </a:lnTo>
                <a:lnTo>
                  <a:pt x="340" y="378"/>
                </a:lnTo>
                <a:lnTo>
                  <a:pt x="346" y="365"/>
                </a:lnTo>
                <a:lnTo>
                  <a:pt x="351" y="353"/>
                </a:lnTo>
                <a:lnTo>
                  <a:pt x="354" y="342"/>
                </a:lnTo>
                <a:lnTo>
                  <a:pt x="355" y="335"/>
                </a:lnTo>
                <a:lnTo>
                  <a:pt x="355" y="335"/>
                </a:lnTo>
                <a:lnTo>
                  <a:pt x="352" y="322"/>
                </a:lnTo>
                <a:lnTo>
                  <a:pt x="347" y="306"/>
                </a:lnTo>
                <a:lnTo>
                  <a:pt x="341" y="290"/>
                </a:lnTo>
                <a:lnTo>
                  <a:pt x="336" y="272"/>
                </a:lnTo>
                <a:lnTo>
                  <a:pt x="336" y="272"/>
                </a:lnTo>
                <a:lnTo>
                  <a:pt x="332" y="263"/>
                </a:lnTo>
                <a:lnTo>
                  <a:pt x="329" y="253"/>
                </a:lnTo>
                <a:lnTo>
                  <a:pt x="320" y="235"/>
                </a:lnTo>
                <a:lnTo>
                  <a:pt x="308" y="214"/>
                </a:lnTo>
                <a:lnTo>
                  <a:pt x="308" y="214"/>
                </a:lnTo>
                <a:lnTo>
                  <a:pt x="281" y="189"/>
                </a:lnTo>
                <a:lnTo>
                  <a:pt x="253" y="167"/>
                </a:lnTo>
                <a:lnTo>
                  <a:pt x="253" y="167"/>
                </a:lnTo>
                <a:lnTo>
                  <a:pt x="253" y="164"/>
                </a:lnTo>
                <a:lnTo>
                  <a:pt x="253" y="158"/>
                </a:lnTo>
                <a:lnTo>
                  <a:pt x="252" y="154"/>
                </a:lnTo>
                <a:lnTo>
                  <a:pt x="249" y="149"/>
                </a:lnTo>
                <a:lnTo>
                  <a:pt x="246" y="147"/>
                </a:lnTo>
                <a:lnTo>
                  <a:pt x="242" y="143"/>
                </a:lnTo>
                <a:lnTo>
                  <a:pt x="242" y="143"/>
                </a:lnTo>
                <a:lnTo>
                  <a:pt x="231" y="141"/>
                </a:lnTo>
                <a:lnTo>
                  <a:pt x="221" y="140"/>
                </a:lnTo>
                <a:lnTo>
                  <a:pt x="211" y="140"/>
                </a:lnTo>
                <a:lnTo>
                  <a:pt x="211" y="120"/>
                </a:lnTo>
                <a:lnTo>
                  <a:pt x="218" y="124"/>
                </a:lnTo>
                <a:lnTo>
                  <a:pt x="218" y="117"/>
                </a:lnTo>
                <a:lnTo>
                  <a:pt x="221" y="117"/>
                </a:lnTo>
                <a:lnTo>
                  <a:pt x="230" y="117"/>
                </a:lnTo>
                <a:lnTo>
                  <a:pt x="230" y="117"/>
                </a:lnTo>
                <a:lnTo>
                  <a:pt x="246" y="96"/>
                </a:lnTo>
                <a:lnTo>
                  <a:pt x="246" y="96"/>
                </a:lnTo>
                <a:lnTo>
                  <a:pt x="247" y="96"/>
                </a:lnTo>
                <a:lnTo>
                  <a:pt x="250" y="94"/>
                </a:lnTo>
                <a:lnTo>
                  <a:pt x="255" y="89"/>
                </a:lnTo>
                <a:lnTo>
                  <a:pt x="261" y="82"/>
                </a:lnTo>
                <a:lnTo>
                  <a:pt x="261" y="82"/>
                </a:lnTo>
                <a:lnTo>
                  <a:pt x="265" y="73"/>
                </a:lnTo>
                <a:lnTo>
                  <a:pt x="267" y="65"/>
                </a:lnTo>
                <a:lnTo>
                  <a:pt x="267" y="58"/>
                </a:lnTo>
                <a:lnTo>
                  <a:pt x="267" y="54"/>
                </a:lnTo>
                <a:lnTo>
                  <a:pt x="265" y="50"/>
                </a:lnTo>
                <a:lnTo>
                  <a:pt x="265" y="50"/>
                </a:lnTo>
                <a:lnTo>
                  <a:pt x="262" y="47"/>
                </a:lnTo>
                <a:lnTo>
                  <a:pt x="258" y="44"/>
                </a:lnTo>
                <a:lnTo>
                  <a:pt x="254" y="43"/>
                </a:lnTo>
                <a:lnTo>
                  <a:pt x="249" y="42"/>
                </a:lnTo>
                <a:lnTo>
                  <a:pt x="241" y="42"/>
                </a:lnTo>
                <a:lnTo>
                  <a:pt x="237" y="42"/>
                </a:lnTo>
                <a:lnTo>
                  <a:pt x="237" y="42"/>
                </a:lnTo>
                <a:lnTo>
                  <a:pt x="238" y="41"/>
                </a:lnTo>
                <a:lnTo>
                  <a:pt x="237" y="37"/>
                </a:lnTo>
                <a:lnTo>
                  <a:pt x="235" y="31"/>
                </a:lnTo>
                <a:lnTo>
                  <a:pt x="230" y="23"/>
                </a:lnTo>
                <a:lnTo>
                  <a:pt x="230" y="23"/>
                </a:lnTo>
                <a:lnTo>
                  <a:pt x="221" y="14"/>
                </a:lnTo>
                <a:lnTo>
                  <a:pt x="214" y="7"/>
                </a:lnTo>
                <a:lnTo>
                  <a:pt x="205" y="2"/>
                </a:lnTo>
                <a:lnTo>
                  <a:pt x="195" y="0"/>
                </a:lnTo>
                <a:lnTo>
                  <a:pt x="195" y="0"/>
                </a:lnTo>
                <a:lnTo>
                  <a:pt x="189" y="0"/>
                </a:lnTo>
                <a:lnTo>
                  <a:pt x="182" y="1"/>
                </a:lnTo>
                <a:lnTo>
                  <a:pt x="174" y="3"/>
                </a:lnTo>
                <a:lnTo>
                  <a:pt x="174" y="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36C68D9F-17A0-4D15-8DD1-FA038EEACCD7}"/>
              </a:ext>
            </a:extLst>
          </p:cNvPr>
          <p:cNvSpPr>
            <a:spLocks/>
          </p:cNvSpPr>
          <p:nvPr/>
        </p:nvSpPr>
        <p:spPr bwMode="auto">
          <a:xfrm>
            <a:off x="2882770" y="4647099"/>
            <a:ext cx="411905" cy="1701428"/>
          </a:xfrm>
          <a:custGeom>
            <a:avLst/>
            <a:gdLst>
              <a:gd name="T0" fmla="*/ 32 w 222"/>
              <a:gd name="T1" fmla="*/ 74 h 917"/>
              <a:gd name="T2" fmla="*/ 25 w 222"/>
              <a:gd name="T3" fmla="*/ 89 h 917"/>
              <a:gd name="T4" fmla="*/ 32 w 222"/>
              <a:gd name="T5" fmla="*/ 100 h 917"/>
              <a:gd name="T6" fmla="*/ 35 w 222"/>
              <a:gd name="T7" fmla="*/ 122 h 917"/>
              <a:gd name="T8" fmla="*/ 42 w 222"/>
              <a:gd name="T9" fmla="*/ 135 h 917"/>
              <a:gd name="T10" fmla="*/ 76 w 222"/>
              <a:gd name="T11" fmla="*/ 152 h 917"/>
              <a:gd name="T12" fmla="*/ 62 w 222"/>
              <a:gd name="T13" fmla="*/ 180 h 917"/>
              <a:gd name="T14" fmla="*/ 25 w 222"/>
              <a:gd name="T15" fmla="*/ 267 h 917"/>
              <a:gd name="T16" fmla="*/ 28 w 222"/>
              <a:gd name="T17" fmla="*/ 300 h 917"/>
              <a:gd name="T18" fmla="*/ 34 w 222"/>
              <a:gd name="T19" fmla="*/ 381 h 917"/>
              <a:gd name="T20" fmla="*/ 18 w 222"/>
              <a:gd name="T21" fmla="*/ 432 h 917"/>
              <a:gd name="T22" fmla="*/ 25 w 222"/>
              <a:gd name="T23" fmla="*/ 440 h 917"/>
              <a:gd name="T24" fmla="*/ 1 w 222"/>
              <a:gd name="T25" fmla="*/ 504 h 917"/>
              <a:gd name="T26" fmla="*/ 5 w 222"/>
              <a:gd name="T27" fmla="*/ 528 h 917"/>
              <a:gd name="T28" fmla="*/ 17 w 222"/>
              <a:gd name="T29" fmla="*/ 531 h 917"/>
              <a:gd name="T30" fmla="*/ 18 w 222"/>
              <a:gd name="T31" fmla="*/ 691 h 917"/>
              <a:gd name="T32" fmla="*/ 22 w 222"/>
              <a:gd name="T33" fmla="*/ 781 h 917"/>
              <a:gd name="T34" fmla="*/ 27 w 222"/>
              <a:gd name="T35" fmla="*/ 838 h 917"/>
              <a:gd name="T36" fmla="*/ 50 w 222"/>
              <a:gd name="T37" fmla="*/ 854 h 917"/>
              <a:gd name="T38" fmla="*/ 65 w 222"/>
              <a:gd name="T39" fmla="*/ 878 h 917"/>
              <a:gd name="T40" fmla="*/ 38 w 222"/>
              <a:gd name="T41" fmla="*/ 888 h 917"/>
              <a:gd name="T42" fmla="*/ 24 w 222"/>
              <a:gd name="T43" fmla="*/ 895 h 917"/>
              <a:gd name="T44" fmla="*/ 30 w 222"/>
              <a:gd name="T45" fmla="*/ 906 h 917"/>
              <a:gd name="T46" fmla="*/ 24 w 222"/>
              <a:gd name="T47" fmla="*/ 910 h 917"/>
              <a:gd name="T48" fmla="*/ 52 w 222"/>
              <a:gd name="T49" fmla="*/ 916 h 917"/>
              <a:gd name="T50" fmla="*/ 142 w 222"/>
              <a:gd name="T51" fmla="*/ 912 h 917"/>
              <a:gd name="T52" fmla="*/ 152 w 222"/>
              <a:gd name="T53" fmla="*/ 902 h 917"/>
              <a:gd name="T54" fmla="*/ 158 w 222"/>
              <a:gd name="T55" fmla="*/ 896 h 917"/>
              <a:gd name="T56" fmla="*/ 167 w 222"/>
              <a:gd name="T57" fmla="*/ 881 h 917"/>
              <a:gd name="T58" fmla="*/ 164 w 222"/>
              <a:gd name="T59" fmla="*/ 865 h 917"/>
              <a:gd name="T60" fmla="*/ 156 w 222"/>
              <a:gd name="T61" fmla="*/ 860 h 917"/>
              <a:gd name="T62" fmla="*/ 165 w 222"/>
              <a:gd name="T63" fmla="*/ 846 h 917"/>
              <a:gd name="T64" fmla="*/ 158 w 222"/>
              <a:gd name="T65" fmla="*/ 702 h 917"/>
              <a:gd name="T66" fmla="*/ 157 w 222"/>
              <a:gd name="T67" fmla="*/ 608 h 917"/>
              <a:gd name="T68" fmla="*/ 152 w 222"/>
              <a:gd name="T69" fmla="*/ 535 h 917"/>
              <a:gd name="T70" fmla="*/ 164 w 222"/>
              <a:gd name="T71" fmla="*/ 535 h 917"/>
              <a:gd name="T72" fmla="*/ 180 w 222"/>
              <a:gd name="T73" fmla="*/ 514 h 917"/>
              <a:gd name="T74" fmla="*/ 173 w 222"/>
              <a:gd name="T75" fmla="*/ 462 h 917"/>
              <a:gd name="T76" fmla="*/ 164 w 222"/>
              <a:gd name="T77" fmla="*/ 424 h 917"/>
              <a:gd name="T78" fmla="*/ 181 w 222"/>
              <a:gd name="T79" fmla="*/ 413 h 917"/>
              <a:gd name="T80" fmla="*/ 220 w 222"/>
              <a:gd name="T81" fmla="*/ 396 h 917"/>
              <a:gd name="T82" fmla="*/ 187 w 222"/>
              <a:gd name="T83" fmla="*/ 349 h 917"/>
              <a:gd name="T84" fmla="*/ 180 w 222"/>
              <a:gd name="T85" fmla="*/ 315 h 917"/>
              <a:gd name="T86" fmla="*/ 206 w 222"/>
              <a:gd name="T87" fmla="*/ 304 h 917"/>
              <a:gd name="T88" fmla="*/ 210 w 222"/>
              <a:gd name="T89" fmla="*/ 270 h 917"/>
              <a:gd name="T90" fmla="*/ 215 w 222"/>
              <a:gd name="T91" fmla="*/ 269 h 917"/>
              <a:gd name="T92" fmla="*/ 218 w 222"/>
              <a:gd name="T93" fmla="*/ 247 h 917"/>
              <a:gd name="T94" fmla="*/ 200 w 222"/>
              <a:gd name="T95" fmla="*/ 209 h 917"/>
              <a:gd name="T96" fmla="*/ 176 w 222"/>
              <a:gd name="T97" fmla="*/ 216 h 917"/>
              <a:gd name="T98" fmla="*/ 168 w 222"/>
              <a:gd name="T99" fmla="*/ 168 h 917"/>
              <a:gd name="T100" fmla="*/ 153 w 222"/>
              <a:gd name="T101" fmla="*/ 139 h 917"/>
              <a:gd name="T102" fmla="*/ 132 w 222"/>
              <a:gd name="T103" fmla="*/ 135 h 917"/>
              <a:gd name="T104" fmla="*/ 135 w 222"/>
              <a:gd name="T105" fmla="*/ 110 h 917"/>
              <a:gd name="T106" fmla="*/ 151 w 222"/>
              <a:gd name="T107" fmla="*/ 110 h 917"/>
              <a:gd name="T108" fmla="*/ 187 w 222"/>
              <a:gd name="T109" fmla="*/ 106 h 917"/>
              <a:gd name="T110" fmla="*/ 200 w 222"/>
              <a:gd name="T111" fmla="*/ 75 h 917"/>
              <a:gd name="T112" fmla="*/ 191 w 222"/>
              <a:gd name="T113" fmla="*/ 47 h 917"/>
              <a:gd name="T114" fmla="*/ 168 w 222"/>
              <a:gd name="T115" fmla="*/ 33 h 917"/>
              <a:gd name="T116" fmla="*/ 122 w 222"/>
              <a:gd name="T117" fmla="*/ 11 h 917"/>
              <a:gd name="T118" fmla="*/ 95 w 222"/>
              <a:gd name="T119" fmla="*/ 0 h 917"/>
              <a:gd name="T120" fmla="*/ 50 w 222"/>
              <a:gd name="T121" fmla="*/ 9 h 917"/>
              <a:gd name="T122" fmla="*/ 32 w 222"/>
              <a:gd name="T123" fmla="*/ 23 h 917"/>
              <a:gd name="T124" fmla="*/ 25 w 222"/>
              <a:gd name="T125" fmla="*/ 33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2" h="917">
                <a:moveTo>
                  <a:pt x="30" y="46"/>
                </a:moveTo>
                <a:lnTo>
                  <a:pt x="30" y="46"/>
                </a:lnTo>
                <a:lnTo>
                  <a:pt x="30" y="58"/>
                </a:lnTo>
                <a:lnTo>
                  <a:pt x="30" y="66"/>
                </a:lnTo>
                <a:lnTo>
                  <a:pt x="32" y="74"/>
                </a:lnTo>
                <a:lnTo>
                  <a:pt x="32" y="74"/>
                </a:lnTo>
                <a:lnTo>
                  <a:pt x="32" y="75"/>
                </a:lnTo>
                <a:lnTo>
                  <a:pt x="32" y="79"/>
                </a:lnTo>
                <a:lnTo>
                  <a:pt x="28" y="85"/>
                </a:lnTo>
                <a:lnTo>
                  <a:pt x="25" y="89"/>
                </a:lnTo>
                <a:lnTo>
                  <a:pt x="24" y="92"/>
                </a:lnTo>
                <a:lnTo>
                  <a:pt x="24" y="92"/>
                </a:lnTo>
                <a:lnTo>
                  <a:pt x="28" y="97"/>
                </a:lnTo>
                <a:lnTo>
                  <a:pt x="32" y="100"/>
                </a:lnTo>
                <a:lnTo>
                  <a:pt x="32" y="100"/>
                </a:lnTo>
                <a:lnTo>
                  <a:pt x="34" y="106"/>
                </a:lnTo>
                <a:lnTo>
                  <a:pt x="35" y="112"/>
                </a:lnTo>
                <a:lnTo>
                  <a:pt x="35" y="112"/>
                </a:lnTo>
                <a:lnTo>
                  <a:pt x="35" y="115"/>
                </a:lnTo>
                <a:lnTo>
                  <a:pt x="35" y="122"/>
                </a:lnTo>
                <a:lnTo>
                  <a:pt x="36" y="129"/>
                </a:lnTo>
                <a:lnTo>
                  <a:pt x="38" y="132"/>
                </a:lnTo>
                <a:lnTo>
                  <a:pt x="39" y="134"/>
                </a:lnTo>
                <a:lnTo>
                  <a:pt x="39" y="134"/>
                </a:lnTo>
                <a:lnTo>
                  <a:pt x="42" y="135"/>
                </a:lnTo>
                <a:lnTo>
                  <a:pt x="46" y="136"/>
                </a:lnTo>
                <a:lnTo>
                  <a:pt x="56" y="136"/>
                </a:lnTo>
                <a:lnTo>
                  <a:pt x="69" y="135"/>
                </a:lnTo>
                <a:lnTo>
                  <a:pt x="76" y="152"/>
                </a:lnTo>
                <a:lnTo>
                  <a:pt x="76" y="152"/>
                </a:lnTo>
                <a:lnTo>
                  <a:pt x="73" y="159"/>
                </a:lnTo>
                <a:lnTo>
                  <a:pt x="69" y="167"/>
                </a:lnTo>
                <a:lnTo>
                  <a:pt x="65" y="174"/>
                </a:lnTo>
                <a:lnTo>
                  <a:pt x="65" y="174"/>
                </a:lnTo>
                <a:lnTo>
                  <a:pt x="62" y="180"/>
                </a:lnTo>
                <a:lnTo>
                  <a:pt x="57" y="190"/>
                </a:lnTo>
                <a:lnTo>
                  <a:pt x="47" y="215"/>
                </a:lnTo>
                <a:lnTo>
                  <a:pt x="30" y="258"/>
                </a:lnTo>
                <a:lnTo>
                  <a:pt x="30" y="258"/>
                </a:lnTo>
                <a:lnTo>
                  <a:pt x="25" y="267"/>
                </a:lnTo>
                <a:lnTo>
                  <a:pt x="23" y="274"/>
                </a:lnTo>
                <a:lnTo>
                  <a:pt x="22" y="281"/>
                </a:lnTo>
                <a:lnTo>
                  <a:pt x="24" y="290"/>
                </a:lnTo>
                <a:lnTo>
                  <a:pt x="24" y="290"/>
                </a:lnTo>
                <a:lnTo>
                  <a:pt x="28" y="300"/>
                </a:lnTo>
                <a:lnTo>
                  <a:pt x="29" y="313"/>
                </a:lnTo>
                <a:lnTo>
                  <a:pt x="32" y="332"/>
                </a:lnTo>
                <a:lnTo>
                  <a:pt x="32" y="332"/>
                </a:lnTo>
                <a:lnTo>
                  <a:pt x="34" y="362"/>
                </a:lnTo>
                <a:lnTo>
                  <a:pt x="34" y="381"/>
                </a:lnTo>
                <a:lnTo>
                  <a:pt x="34" y="395"/>
                </a:lnTo>
                <a:lnTo>
                  <a:pt x="34" y="395"/>
                </a:lnTo>
                <a:lnTo>
                  <a:pt x="29" y="407"/>
                </a:lnTo>
                <a:lnTo>
                  <a:pt x="23" y="420"/>
                </a:lnTo>
                <a:lnTo>
                  <a:pt x="18" y="432"/>
                </a:lnTo>
                <a:lnTo>
                  <a:pt x="18" y="436"/>
                </a:lnTo>
                <a:lnTo>
                  <a:pt x="18" y="437"/>
                </a:lnTo>
                <a:lnTo>
                  <a:pt x="18" y="437"/>
                </a:lnTo>
                <a:lnTo>
                  <a:pt x="24" y="439"/>
                </a:lnTo>
                <a:lnTo>
                  <a:pt x="25" y="440"/>
                </a:lnTo>
                <a:lnTo>
                  <a:pt x="25" y="440"/>
                </a:lnTo>
                <a:lnTo>
                  <a:pt x="10" y="481"/>
                </a:lnTo>
                <a:lnTo>
                  <a:pt x="10" y="481"/>
                </a:lnTo>
                <a:lnTo>
                  <a:pt x="4" y="496"/>
                </a:lnTo>
                <a:lnTo>
                  <a:pt x="1" y="504"/>
                </a:lnTo>
                <a:lnTo>
                  <a:pt x="0" y="510"/>
                </a:lnTo>
                <a:lnTo>
                  <a:pt x="0" y="510"/>
                </a:lnTo>
                <a:lnTo>
                  <a:pt x="1" y="518"/>
                </a:lnTo>
                <a:lnTo>
                  <a:pt x="3" y="524"/>
                </a:lnTo>
                <a:lnTo>
                  <a:pt x="5" y="528"/>
                </a:lnTo>
                <a:lnTo>
                  <a:pt x="7" y="531"/>
                </a:lnTo>
                <a:lnTo>
                  <a:pt x="7" y="531"/>
                </a:lnTo>
                <a:lnTo>
                  <a:pt x="13" y="531"/>
                </a:lnTo>
                <a:lnTo>
                  <a:pt x="17" y="531"/>
                </a:lnTo>
                <a:lnTo>
                  <a:pt x="17" y="531"/>
                </a:lnTo>
                <a:lnTo>
                  <a:pt x="18" y="588"/>
                </a:lnTo>
                <a:lnTo>
                  <a:pt x="19" y="636"/>
                </a:lnTo>
                <a:lnTo>
                  <a:pt x="18" y="676"/>
                </a:lnTo>
                <a:lnTo>
                  <a:pt x="18" y="676"/>
                </a:lnTo>
                <a:lnTo>
                  <a:pt x="18" y="691"/>
                </a:lnTo>
                <a:lnTo>
                  <a:pt x="19" y="706"/>
                </a:lnTo>
                <a:lnTo>
                  <a:pt x="21" y="731"/>
                </a:lnTo>
                <a:lnTo>
                  <a:pt x="23" y="755"/>
                </a:lnTo>
                <a:lnTo>
                  <a:pt x="23" y="767"/>
                </a:lnTo>
                <a:lnTo>
                  <a:pt x="22" y="781"/>
                </a:lnTo>
                <a:lnTo>
                  <a:pt x="22" y="781"/>
                </a:lnTo>
                <a:lnTo>
                  <a:pt x="22" y="805"/>
                </a:lnTo>
                <a:lnTo>
                  <a:pt x="22" y="823"/>
                </a:lnTo>
                <a:lnTo>
                  <a:pt x="24" y="835"/>
                </a:lnTo>
                <a:lnTo>
                  <a:pt x="27" y="838"/>
                </a:lnTo>
                <a:lnTo>
                  <a:pt x="28" y="841"/>
                </a:lnTo>
                <a:lnTo>
                  <a:pt x="28" y="841"/>
                </a:lnTo>
                <a:lnTo>
                  <a:pt x="33" y="846"/>
                </a:lnTo>
                <a:lnTo>
                  <a:pt x="41" y="849"/>
                </a:lnTo>
                <a:lnTo>
                  <a:pt x="50" y="854"/>
                </a:lnTo>
                <a:lnTo>
                  <a:pt x="91" y="857"/>
                </a:lnTo>
                <a:lnTo>
                  <a:pt x="93" y="865"/>
                </a:lnTo>
                <a:lnTo>
                  <a:pt x="93" y="865"/>
                </a:lnTo>
                <a:lnTo>
                  <a:pt x="82" y="870"/>
                </a:lnTo>
                <a:lnTo>
                  <a:pt x="65" y="878"/>
                </a:lnTo>
                <a:lnTo>
                  <a:pt x="65" y="878"/>
                </a:lnTo>
                <a:lnTo>
                  <a:pt x="57" y="882"/>
                </a:lnTo>
                <a:lnTo>
                  <a:pt x="47" y="884"/>
                </a:lnTo>
                <a:lnTo>
                  <a:pt x="38" y="888"/>
                </a:lnTo>
                <a:lnTo>
                  <a:pt x="38" y="888"/>
                </a:lnTo>
                <a:lnTo>
                  <a:pt x="32" y="889"/>
                </a:lnTo>
                <a:lnTo>
                  <a:pt x="27" y="892"/>
                </a:lnTo>
                <a:lnTo>
                  <a:pt x="25" y="893"/>
                </a:lnTo>
                <a:lnTo>
                  <a:pt x="24" y="895"/>
                </a:lnTo>
                <a:lnTo>
                  <a:pt x="24" y="895"/>
                </a:lnTo>
                <a:lnTo>
                  <a:pt x="24" y="896"/>
                </a:lnTo>
                <a:lnTo>
                  <a:pt x="24" y="899"/>
                </a:lnTo>
                <a:lnTo>
                  <a:pt x="25" y="902"/>
                </a:lnTo>
                <a:lnTo>
                  <a:pt x="30" y="906"/>
                </a:lnTo>
                <a:lnTo>
                  <a:pt x="30" y="906"/>
                </a:lnTo>
                <a:lnTo>
                  <a:pt x="27" y="905"/>
                </a:lnTo>
                <a:lnTo>
                  <a:pt x="25" y="905"/>
                </a:lnTo>
                <a:lnTo>
                  <a:pt x="24" y="906"/>
                </a:lnTo>
                <a:lnTo>
                  <a:pt x="24" y="906"/>
                </a:lnTo>
                <a:lnTo>
                  <a:pt x="24" y="910"/>
                </a:lnTo>
                <a:lnTo>
                  <a:pt x="25" y="911"/>
                </a:lnTo>
                <a:lnTo>
                  <a:pt x="30" y="913"/>
                </a:lnTo>
                <a:lnTo>
                  <a:pt x="30" y="913"/>
                </a:lnTo>
                <a:lnTo>
                  <a:pt x="39" y="914"/>
                </a:lnTo>
                <a:lnTo>
                  <a:pt x="52" y="916"/>
                </a:lnTo>
                <a:lnTo>
                  <a:pt x="73" y="917"/>
                </a:lnTo>
                <a:lnTo>
                  <a:pt x="73" y="917"/>
                </a:lnTo>
                <a:lnTo>
                  <a:pt x="129" y="913"/>
                </a:lnTo>
                <a:lnTo>
                  <a:pt x="129" y="913"/>
                </a:lnTo>
                <a:lnTo>
                  <a:pt x="142" y="912"/>
                </a:lnTo>
                <a:lnTo>
                  <a:pt x="148" y="911"/>
                </a:lnTo>
                <a:lnTo>
                  <a:pt x="152" y="910"/>
                </a:lnTo>
                <a:lnTo>
                  <a:pt x="152" y="910"/>
                </a:lnTo>
                <a:lnTo>
                  <a:pt x="152" y="906"/>
                </a:lnTo>
                <a:lnTo>
                  <a:pt x="152" y="902"/>
                </a:lnTo>
                <a:lnTo>
                  <a:pt x="152" y="896"/>
                </a:lnTo>
                <a:lnTo>
                  <a:pt x="152" y="896"/>
                </a:lnTo>
                <a:lnTo>
                  <a:pt x="153" y="896"/>
                </a:lnTo>
                <a:lnTo>
                  <a:pt x="157" y="898"/>
                </a:lnTo>
                <a:lnTo>
                  <a:pt x="158" y="896"/>
                </a:lnTo>
                <a:lnTo>
                  <a:pt x="161" y="895"/>
                </a:lnTo>
                <a:lnTo>
                  <a:pt x="163" y="893"/>
                </a:lnTo>
                <a:lnTo>
                  <a:pt x="164" y="889"/>
                </a:lnTo>
                <a:lnTo>
                  <a:pt x="164" y="889"/>
                </a:lnTo>
                <a:lnTo>
                  <a:pt x="167" y="881"/>
                </a:lnTo>
                <a:lnTo>
                  <a:pt x="168" y="873"/>
                </a:lnTo>
                <a:lnTo>
                  <a:pt x="167" y="867"/>
                </a:lnTo>
                <a:lnTo>
                  <a:pt x="165" y="866"/>
                </a:lnTo>
                <a:lnTo>
                  <a:pt x="164" y="865"/>
                </a:lnTo>
                <a:lnTo>
                  <a:pt x="164" y="865"/>
                </a:lnTo>
                <a:lnTo>
                  <a:pt x="157" y="863"/>
                </a:lnTo>
                <a:lnTo>
                  <a:pt x="155" y="861"/>
                </a:lnTo>
                <a:lnTo>
                  <a:pt x="155" y="860"/>
                </a:lnTo>
                <a:lnTo>
                  <a:pt x="156" y="860"/>
                </a:lnTo>
                <a:lnTo>
                  <a:pt x="156" y="860"/>
                </a:lnTo>
                <a:lnTo>
                  <a:pt x="161" y="858"/>
                </a:lnTo>
                <a:lnTo>
                  <a:pt x="163" y="857"/>
                </a:lnTo>
                <a:lnTo>
                  <a:pt x="163" y="857"/>
                </a:lnTo>
                <a:lnTo>
                  <a:pt x="164" y="853"/>
                </a:lnTo>
                <a:lnTo>
                  <a:pt x="165" y="846"/>
                </a:lnTo>
                <a:lnTo>
                  <a:pt x="167" y="830"/>
                </a:lnTo>
                <a:lnTo>
                  <a:pt x="167" y="805"/>
                </a:lnTo>
                <a:lnTo>
                  <a:pt x="167" y="805"/>
                </a:lnTo>
                <a:lnTo>
                  <a:pt x="163" y="760"/>
                </a:lnTo>
                <a:lnTo>
                  <a:pt x="158" y="702"/>
                </a:lnTo>
                <a:lnTo>
                  <a:pt x="155" y="649"/>
                </a:lnTo>
                <a:lnTo>
                  <a:pt x="155" y="629"/>
                </a:lnTo>
                <a:lnTo>
                  <a:pt x="156" y="618"/>
                </a:lnTo>
                <a:lnTo>
                  <a:pt x="156" y="618"/>
                </a:lnTo>
                <a:lnTo>
                  <a:pt x="157" y="608"/>
                </a:lnTo>
                <a:lnTo>
                  <a:pt x="157" y="597"/>
                </a:lnTo>
                <a:lnTo>
                  <a:pt x="155" y="569"/>
                </a:lnTo>
                <a:lnTo>
                  <a:pt x="152" y="545"/>
                </a:lnTo>
                <a:lnTo>
                  <a:pt x="152" y="538"/>
                </a:lnTo>
                <a:lnTo>
                  <a:pt x="152" y="535"/>
                </a:lnTo>
                <a:lnTo>
                  <a:pt x="152" y="535"/>
                </a:lnTo>
                <a:lnTo>
                  <a:pt x="153" y="535"/>
                </a:lnTo>
                <a:lnTo>
                  <a:pt x="156" y="535"/>
                </a:lnTo>
                <a:lnTo>
                  <a:pt x="159" y="535"/>
                </a:lnTo>
                <a:lnTo>
                  <a:pt x="164" y="535"/>
                </a:lnTo>
                <a:lnTo>
                  <a:pt x="168" y="533"/>
                </a:lnTo>
                <a:lnTo>
                  <a:pt x="173" y="530"/>
                </a:lnTo>
                <a:lnTo>
                  <a:pt x="176" y="524"/>
                </a:lnTo>
                <a:lnTo>
                  <a:pt x="180" y="514"/>
                </a:lnTo>
                <a:lnTo>
                  <a:pt x="180" y="514"/>
                </a:lnTo>
                <a:lnTo>
                  <a:pt x="180" y="509"/>
                </a:lnTo>
                <a:lnTo>
                  <a:pt x="181" y="502"/>
                </a:lnTo>
                <a:lnTo>
                  <a:pt x="180" y="489"/>
                </a:lnTo>
                <a:lnTo>
                  <a:pt x="176" y="475"/>
                </a:lnTo>
                <a:lnTo>
                  <a:pt x="173" y="462"/>
                </a:lnTo>
                <a:lnTo>
                  <a:pt x="165" y="440"/>
                </a:lnTo>
                <a:lnTo>
                  <a:pt x="161" y="432"/>
                </a:lnTo>
                <a:lnTo>
                  <a:pt x="161" y="432"/>
                </a:lnTo>
                <a:lnTo>
                  <a:pt x="162" y="430"/>
                </a:lnTo>
                <a:lnTo>
                  <a:pt x="164" y="424"/>
                </a:lnTo>
                <a:lnTo>
                  <a:pt x="167" y="421"/>
                </a:lnTo>
                <a:lnTo>
                  <a:pt x="170" y="418"/>
                </a:lnTo>
                <a:lnTo>
                  <a:pt x="175" y="415"/>
                </a:lnTo>
                <a:lnTo>
                  <a:pt x="181" y="413"/>
                </a:lnTo>
                <a:lnTo>
                  <a:pt x="181" y="413"/>
                </a:lnTo>
                <a:lnTo>
                  <a:pt x="197" y="410"/>
                </a:lnTo>
                <a:lnTo>
                  <a:pt x="210" y="405"/>
                </a:lnTo>
                <a:lnTo>
                  <a:pt x="216" y="403"/>
                </a:lnTo>
                <a:lnTo>
                  <a:pt x="218" y="399"/>
                </a:lnTo>
                <a:lnTo>
                  <a:pt x="220" y="396"/>
                </a:lnTo>
                <a:lnTo>
                  <a:pt x="218" y="391"/>
                </a:lnTo>
                <a:lnTo>
                  <a:pt x="218" y="391"/>
                </a:lnTo>
                <a:lnTo>
                  <a:pt x="200" y="367"/>
                </a:lnTo>
                <a:lnTo>
                  <a:pt x="187" y="349"/>
                </a:lnTo>
                <a:lnTo>
                  <a:pt x="187" y="349"/>
                </a:lnTo>
                <a:lnTo>
                  <a:pt x="183" y="340"/>
                </a:lnTo>
                <a:lnTo>
                  <a:pt x="180" y="329"/>
                </a:lnTo>
                <a:lnTo>
                  <a:pt x="176" y="314"/>
                </a:lnTo>
                <a:lnTo>
                  <a:pt x="176" y="314"/>
                </a:lnTo>
                <a:lnTo>
                  <a:pt x="180" y="315"/>
                </a:lnTo>
                <a:lnTo>
                  <a:pt x="186" y="315"/>
                </a:lnTo>
                <a:lnTo>
                  <a:pt x="191" y="315"/>
                </a:lnTo>
                <a:lnTo>
                  <a:pt x="197" y="314"/>
                </a:lnTo>
                <a:lnTo>
                  <a:pt x="203" y="310"/>
                </a:lnTo>
                <a:lnTo>
                  <a:pt x="206" y="304"/>
                </a:lnTo>
                <a:lnTo>
                  <a:pt x="208" y="300"/>
                </a:lnTo>
                <a:lnTo>
                  <a:pt x="209" y="296"/>
                </a:lnTo>
                <a:lnTo>
                  <a:pt x="209" y="296"/>
                </a:lnTo>
                <a:lnTo>
                  <a:pt x="210" y="279"/>
                </a:lnTo>
                <a:lnTo>
                  <a:pt x="210" y="270"/>
                </a:lnTo>
                <a:lnTo>
                  <a:pt x="210" y="266"/>
                </a:lnTo>
                <a:lnTo>
                  <a:pt x="209" y="264"/>
                </a:lnTo>
                <a:lnTo>
                  <a:pt x="209" y="264"/>
                </a:lnTo>
                <a:lnTo>
                  <a:pt x="212" y="267"/>
                </a:lnTo>
                <a:lnTo>
                  <a:pt x="215" y="269"/>
                </a:lnTo>
                <a:lnTo>
                  <a:pt x="218" y="270"/>
                </a:lnTo>
                <a:lnTo>
                  <a:pt x="221" y="269"/>
                </a:lnTo>
                <a:lnTo>
                  <a:pt x="222" y="266"/>
                </a:lnTo>
                <a:lnTo>
                  <a:pt x="221" y="259"/>
                </a:lnTo>
                <a:lnTo>
                  <a:pt x="218" y="247"/>
                </a:lnTo>
                <a:lnTo>
                  <a:pt x="218" y="247"/>
                </a:lnTo>
                <a:lnTo>
                  <a:pt x="211" y="226"/>
                </a:lnTo>
                <a:lnTo>
                  <a:pt x="205" y="214"/>
                </a:lnTo>
                <a:lnTo>
                  <a:pt x="203" y="210"/>
                </a:lnTo>
                <a:lnTo>
                  <a:pt x="200" y="209"/>
                </a:lnTo>
                <a:lnTo>
                  <a:pt x="199" y="208"/>
                </a:lnTo>
                <a:lnTo>
                  <a:pt x="196" y="208"/>
                </a:lnTo>
                <a:lnTo>
                  <a:pt x="196" y="208"/>
                </a:lnTo>
                <a:lnTo>
                  <a:pt x="188" y="210"/>
                </a:lnTo>
                <a:lnTo>
                  <a:pt x="176" y="216"/>
                </a:lnTo>
                <a:lnTo>
                  <a:pt x="163" y="225"/>
                </a:lnTo>
                <a:lnTo>
                  <a:pt x="163" y="225"/>
                </a:lnTo>
                <a:lnTo>
                  <a:pt x="165" y="198"/>
                </a:lnTo>
                <a:lnTo>
                  <a:pt x="168" y="176"/>
                </a:lnTo>
                <a:lnTo>
                  <a:pt x="168" y="168"/>
                </a:lnTo>
                <a:lnTo>
                  <a:pt x="167" y="162"/>
                </a:lnTo>
                <a:lnTo>
                  <a:pt x="167" y="162"/>
                </a:lnTo>
                <a:lnTo>
                  <a:pt x="163" y="152"/>
                </a:lnTo>
                <a:lnTo>
                  <a:pt x="158" y="145"/>
                </a:lnTo>
                <a:lnTo>
                  <a:pt x="153" y="139"/>
                </a:lnTo>
                <a:lnTo>
                  <a:pt x="148" y="135"/>
                </a:lnTo>
                <a:lnTo>
                  <a:pt x="148" y="135"/>
                </a:lnTo>
                <a:lnTo>
                  <a:pt x="142" y="135"/>
                </a:lnTo>
                <a:lnTo>
                  <a:pt x="138" y="135"/>
                </a:lnTo>
                <a:lnTo>
                  <a:pt x="132" y="135"/>
                </a:lnTo>
                <a:lnTo>
                  <a:pt x="122" y="114"/>
                </a:lnTo>
                <a:lnTo>
                  <a:pt x="122" y="114"/>
                </a:lnTo>
                <a:lnTo>
                  <a:pt x="127" y="112"/>
                </a:lnTo>
                <a:lnTo>
                  <a:pt x="132" y="111"/>
                </a:lnTo>
                <a:lnTo>
                  <a:pt x="135" y="110"/>
                </a:lnTo>
                <a:lnTo>
                  <a:pt x="135" y="110"/>
                </a:lnTo>
                <a:lnTo>
                  <a:pt x="142" y="105"/>
                </a:lnTo>
                <a:lnTo>
                  <a:pt x="142" y="105"/>
                </a:lnTo>
                <a:lnTo>
                  <a:pt x="146" y="107"/>
                </a:lnTo>
                <a:lnTo>
                  <a:pt x="151" y="110"/>
                </a:lnTo>
                <a:lnTo>
                  <a:pt x="157" y="112"/>
                </a:lnTo>
                <a:lnTo>
                  <a:pt x="163" y="114"/>
                </a:lnTo>
                <a:lnTo>
                  <a:pt x="171" y="114"/>
                </a:lnTo>
                <a:lnTo>
                  <a:pt x="179" y="111"/>
                </a:lnTo>
                <a:lnTo>
                  <a:pt x="187" y="106"/>
                </a:lnTo>
                <a:lnTo>
                  <a:pt x="187" y="106"/>
                </a:lnTo>
                <a:lnTo>
                  <a:pt x="193" y="99"/>
                </a:lnTo>
                <a:lnTo>
                  <a:pt x="198" y="91"/>
                </a:lnTo>
                <a:lnTo>
                  <a:pt x="200" y="83"/>
                </a:lnTo>
                <a:lnTo>
                  <a:pt x="200" y="75"/>
                </a:lnTo>
                <a:lnTo>
                  <a:pt x="199" y="66"/>
                </a:lnTo>
                <a:lnTo>
                  <a:pt x="197" y="59"/>
                </a:lnTo>
                <a:lnTo>
                  <a:pt x="194" y="53"/>
                </a:lnTo>
                <a:lnTo>
                  <a:pt x="191" y="47"/>
                </a:lnTo>
                <a:lnTo>
                  <a:pt x="191" y="47"/>
                </a:lnTo>
                <a:lnTo>
                  <a:pt x="183" y="40"/>
                </a:lnTo>
                <a:lnTo>
                  <a:pt x="176" y="35"/>
                </a:lnTo>
                <a:lnTo>
                  <a:pt x="171" y="33"/>
                </a:lnTo>
                <a:lnTo>
                  <a:pt x="168" y="33"/>
                </a:lnTo>
                <a:lnTo>
                  <a:pt x="168" y="33"/>
                </a:lnTo>
                <a:lnTo>
                  <a:pt x="159" y="33"/>
                </a:lnTo>
                <a:lnTo>
                  <a:pt x="152" y="33"/>
                </a:lnTo>
                <a:lnTo>
                  <a:pt x="152" y="33"/>
                </a:lnTo>
                <a:lnTo>
                  <a:pt x="144" y="27"/>
                </a:lnTo>
                <a:lnTo>
                  <a:pt x="122" y="11"/>
                </a:lnTo>
                <a:lnTo>
                  <a:pt x="122" y="11"/>
                </a:lnTo>
                <a:lnTo>
                  <a:pt x="116" y="6"/>
                </a:lnTo>
                <a:lnTo>
                  <a:pt x="109" y="4"/>
                </a:lnTo>
                <a:lnTo>
                  <a:pt x="101" y="1"/>
                </a:lnTo>
                <a:lnTo>
                  <a:pt x="95" y="0"/>
                </a:lnTo>
                <a:lnTo>
                  <a:pt x="82" y="0"/>
                </a:lnTo>
                <a:lnTo>
                  <a:pt x="70" y="1"/>
                </a:lnTo>
                <a:lnTo>
                  <a:pt x="70" y="1"/>
                </a:lnTo>
                <a:lnTo>
                  <a:pt x="60" y="5"/>
                </a:lnTo>
                <a:lnTo>
                  <a:pt x="50" y="9"/>
                </a:lnTo>
                <a:lnTo>
                  <a:pt x="39" y="15"/>
                </a:lnTo>
                <a:lnTo>
                  <a:pt x="39" y="15"/>
                </a:lnTo>
                <a:lnTo>
                  <a:pt x="36" y="18"/>
                </a:lnTo>
                <a:lnTo>
                  <a:pt x="34" y="22"/>
                </a:lnTo>
                <a:lnTo>
                  <a:pt x="32" y="23"/>
                </a:lnTo>
                <a:lnTo>
                  <a:pt x="32" y="23"/>
                </a:lnTo>
                <a:lnTo>
                  <a:pt x="29" y="25"/>
                </a:lnTo>
                <a:lnTo>
                  <a:pt x="28" y="28"/>
                </a:lnTo>
                <a:lnTo>
                  <a:pt x="25" y="33"/>
                </a:lnTo>
                <a:lnTo>
                  <a:pt x="25" y="33"/>
                </a:lnTo>
                <a:lnTo>
                  <a:pt x="25" y="36"/>
                </a:lnTo>
                <a:lnTo>
                  <a:pt x="25" y="39"/>
                </a:lnTo>
                <a:lnTo>
                  <a:pt x="30" y="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49">
            <a:extLst>
              <a:ext uri="{FF2B5EF4-FFF2-40B4-BE49-F238E27FC236}">
                <a16:creationId xmlns:a16="http://schemas.microsoft.com/office/drawing/2014/main" id="{47A7005C-B32B-4F99-AF5F-43F7ED3387AD}"/>
              </a:ext>
            </a:extLst>
          </p:cNvPr>
          <p:cNvSpPr>
            <a:spLocks noEditPoints="1"/>
          </p:cNvSpPr>
          <p:nvPr/>
        </p:nvSpPr>
        <p:spPr bwMode="auto">
          <a:xfrm>
            <a:off x="4594117" y="4690785"/>
            <a:ext cx="583908" cy="1648038"/>
          </a:xfrm>
          <a:custGeom>
            <a:avLst/>
            <a:gdLst>
              <a:gd name="T0" fmla="*/ 143 w 321"/>
              <a:gd name="T1" fmla="*/ 22 h 906"/>
              <a:gd name="T2" fmla="*/ 114 w 321"/>
              <a:gd name="T3" fmla="*/ 2 h 906"/>
              <a:gd name="T4" fmla="*/ 79 w 321"/>
              <a:gd name="T5" fmla="*/ 5 h 906"/>
              <a:gd name="T6" fmla="*/ 68 w 321"/>
              <a:gd name="T7" fmla="*/ 13 h 906"/>
              <a:gd name="T8" fmla="*/ 63 w 321"/>
              <a:gd name="T9" fmla="*/ 25 h 906"/>
              <a:gd name="T10" fmla="*/ 67 w 321"/>
              <a:gd name="T11" fmla="*/ 78 h 906"/>
              <a:gd name="T12" fmla="*/ 68 w 321"/>
              <a:gd name="T13" fmla="*/ 104 h 906"/>
              <a:gd name="T14" fmla="*/ 58 w 321"/>
              <a:gd name="T15" fmla="*/ 129 h 906"/>
              <a:gd name="T16" fmla="*/ 86 w 321"/>
              <a:gd name="T17" fmla="*/ 152 h 906"/>
              <a:gd name="T18" fmla="*/ 86 w 321"/>
              <a:gd name="T19" fmla="*/ 166 h 906"/>
              <a:gd name="T20" fmla="*/ 61 w 321"/>
              <a:gd name="T21" fmla="*/ 205 h 906"/>
              <a:gd name="T22" fmla="*/ 27 w 321"/>
              <a:gd name="T23" fmla="*/ 332 h 906"/>
              <a:gd name="T24" fmla="*/ 10 w 321"/>
              <a:gd name="T25" fmla="*/ 452 h 906"/>
              <a:gd name="T26" fmla="*/ 2 w 321"/>
              <a:gd name="T27" fmla="*/ 477 h 906"/>
              <a:gd name="T28" fmla="*/ 32 w 321"/>
              <a:gd name="T29" fmla="*/ 570 h 906"/>
              <a:gd name="T30" fmla="*/ 58 w 321"/>
              <a:gd name="T31" fmla="*/ 646 h 906"/>
              <a:gd name="T32" fmla="*/ 73 w 321"/>
              <a:gd name="T33" fmla="*/ 625 h 906"/>
              <a:gd name="T34" fmla="*/ 91 w 321"/>
              <a:gd name="T35" fmla="*/ 672 h 906"/>
              <a:gd name="T36" fmla="*/ 93 w 321"/>
              <a:gd name="T37" fmla="*/ 819 h 906"/>
              <a:gd name="T38" fmla="*/ 126 w 321"/>
              <a:gd name="T39" fmla="*/ 870 h 906"/>
              <a:gd name="T40" fmla="*/ 109 w 321"/>
              <a:gd name="T41" fmla="*/ 884 h 906"/>
              <a:gd name="T42" fmla="*/ 113 w 321"/>
              <a:gd name="T43" fmla="*/ 896 h 906"/>
              <a:gd name="T44" fmla="*/ 158 w 321"/>
              <a:gd name="T45" fmla="*/ 896 h 906"/>
              <a:gd name="T46" fmla="*/ 167 w 321"/>
              <a:gd name="T47" fmla="*/ 883 h 906"/>
              <a:gd name="T48" fmla="*/ 219 w 321"/>
              <a:gd name="T49" fmla="*/ 870 h 906"/>
              <a:gd name="T50" fmla="*/ 216 w 321"/>
              <a:gd name="T51" fmla="*/ 890 h 906"/>
              <a:gd name="T52" fmla="*/ 221 w 321"/>
              <a:gd name="T53" fmla="*/ 901 h 906"/>
              <a:gd name="T54" fmla="*/ 252 w 321"/>
              <a:gd name="T55" fmla="*/ 906 h 906"/>
              <a:gd name="T56" fmla="*/ 266 w 321"/>
              <a:gd name="T57" fmla="*/ 892 h 906"/>
              <a:gd name="T58" fmla="*/ 258 w 321"/>
              <a:gd name="T59" fmla="*/ 878 h 906"/>
              <a:gd name="T60" fmla="*/ 279 w 321"/>
              <a:gd name="T61" fmla="*/ 842 h 906"/>
              <a:gd name="T62" fmla="*/ 270 w 321"/>
              <a:gd name="T63" fmla="*/ 724 h 906"/>
              <a:gd name="T64" fmla="*/ 260 w 321"/>
              <a:gd name="T65" fmla="*/ 574 h 906"/>
              <a:gd name="T66" fmla="*/ 264 w 321"/>
              <a:gd name="T67" fmla="*/ 504 h 906"/>
              <a:gd name="T68" fmla="*/ 272 w 321"/>
              <a:gd name="T69" fmla="*/ 538 h 906"/>
              <a:gd name="T70" fmla="*/ 290 w 321"/>
              <a:gd name="T71" fmla="*/ 598 h 906"/>
              <a:gd name="T72" fmla="*/ 304 w 321"/>
              <a:gd name="T73" fmla="*/ 585 h 906"/>
              <a:gd name="T74" fmla="*/ 320 w 321"/>
              <a:gd name="T75" fmla="*/ 543 h 906"/>
              <a:gd name="T76" fmla="*/ 309 w 321"/>
              <a:gd name="T77" fmla="*/ 350 h 906"/>
              <a:gd name="T78" fmla="*/ 303 w 321"/>
              <a:gd name="T79" fmla="*/ 248 h 906"/>
              <a:gd name="T80" fmla="*/ 278 w 321"/>
              <a:gd name="T81" fmla="*/ 195 h 906"/>
              <a:gd name="T82" fmla="*/ 248 w 321"/>
              <a:gd name="T83" fmla="*/ 148 h 906"/>
              <a:gd name="T84" fmla="*/ 209 w 321"/>
              <a:gd name="T85" fmla="*/ 125 h 906"/>
              <a:gd name="T86" fmla="*/ 191 w 321"/>
              <a:gd name="T87" fmla="*/ 112 h 906"/>
              <a:gd name="T88" fmla="*/ 162 w 321"/>
              <a:gd name="T89" fmla="*/ 75 h 906"/>
              <a:gd name="T90" fmla="*/ 167 w 321"/>
              <a:gd name="T91" fmla="*/ 47 h 906"/>
              <a:gd name="T92" fmla="*/ 158 w 321"/>
              <a:gd name="T93" fmla="*/ 35 h 906"/>
              <a:gd name="T94" fmla="*/ 86 w 321"/>
              <a:gd name="T95" fmla="*/ 98 h 906"/>
              <a:gd name="T96" fmla="*/ 94 w 321"/>
              <a:gd name="T97" fmla="*/ 107 h 906"/>
              <a:gd name="T98" fmla="*/ 94 w 321"/>
              <a:gd name="T99" fmla="*/ 116 h 906"/>
              <a:gd name="T100" fmla="*/ 90 w 321"/>
              <a:gd name="T101" fmla="*/ 125 h 906"/>
              <a:gd name="T102" fmla="*/ 81 w 321"/>
              <a:gd name="T103" fmla="*/ 116 h 906"/>
              <a:gd name="T104" fmla="*/ 73 w 321"/>
              <a:gd name="T105" fmla="*/ 116 h 906"/>
              <a:gd name="T106" fmla="*/ 113 w 321"/>
              <a:gd name="T107" fmla="*/ 139 h 906"/>
              <a:gd name="T108" fmla="*/ 108 w 321"/>
              <a:gd name="T109" fmla="*/ 12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1" h="906">
                <a:moveTo>
                  <a:pt x="154" y="38"/>
                </a:moveTo>
                <a:lnTo>
                  <a:pt x="154" y="38"/>
                </a:lnTo>
                <a:lnTo>
                  <a:pt x="151" y="35"/>
                </a:lnTo>
                <a:lnTo>
                  <a:pt x="146" y="26"/>
                </a:lnTo>
                <a:lnTo>
                  <a:pt x="143" y="22"/>
                </a:lnTo>
                <a:lnTo>
                  <a:pt x="138" y="15"/>
                </a:lnTo>
                <a:lnTo>
                  <a:pt x="133" y="11"/>
                </a:lnTo>
                <a:lnTo>
                  <a:pt x="126" y="7"/>
                </a:lnTo>
                <a:lnTo>
                  <a:pt x="126" y="7"/>
                </a:lnTo>
                <a:lnTo>
                  <a:pt x="114" y="2"/>
                </a:lnTo>
                <a:lnTo>
                  <a:pt x="103" y="0"/>
                </a:lnTo>
                <a:lnTo>
                  <a:pt x="93" y="0"/>
                </a:lnTo>
                <a:lnTo>
                  <a:pt x="86" y="2"/>
                </a:lnTo>
                <a:lnTo>
                  <a:pt x="86" y="2"/>
                </a:lnTo>
                <a:lnTo>
                  <a:pt x="79" y="5"/>
                </a:lnTo>
                <a:lnTo>
                  <a:pt x="75" y="8"/>
                </a:lnTo>
                <a:lnTo>
                  <a:pt x="73" y="12"/>
                </a:lnTo>
                <a:lnTo>
                  <a:pt x="73" y="12"/>
                </a:lnTo>
                <a:lnTo>
                  <a:pt x="70" y="12"/>
                </a:lnTo>
                <a:lnTo>
                  <a:pt x="68" y="13"/>
                </a:lnTo>
                <a:lnTo>
                  <a:pt x="67" y="14"/>
                </a:lnTo>
                <a:lnTo>
                  <a:pt x="64" y="17"/>
                </a:lnTo>
                <a:lnTo>
                  <a:pt x="63" y="20"/>
                </a:lnTo>
                <a:lnTo>
                  <a:pt x="63" y="25"/>
                </a:lnTo>
                <a:lnTo>
                  <a:pt x="63" y="25"/>
                </a:lnTo>
                <a:lnTo>
                  <a:pt x="62" y="44"/>
                </a:lnTo>
                <a:lnTo>
                  <a:pt x="62" y="54"/>
                </a:lnTo>
                <a:lnTo>
                  <a:pt x="63" y="66"/>
                </a:lnTo>
                <a:lnTo>
                  <a:pt x="63" y="66"/>
                </a:lnTo>
                <a:lnTo>
                  <a:pt x="67" y="78"/>
                </a:lnTo>
                <a:lnTo>
                  <a:pt x="72" y="87"/>
                </a:lnTo>
                <a:lnTo>
                  <a:pt x="75" y="91"/>
                </a:lnTo>
                <a:lnTo>
                  <a:pt x="76" y="93"/>
                </a:lnTo>
                <a:lnTo>
                  <a:pt x="76" y="93"/>
                </a:lnTo>
                <a:lnTo>
                  <a:pt x="68" y="104"/>
                </a:lnTo>
                <a:lnTo>
                  <a:pt x="62" y="113"/>
                </a:lnTo>
                <a:lnTo>
                  <a:pt x="58" y="120"/>
                </a:lnTo>
                <a:lnTo>
                  <a:pt x="58" y="120"/>
                </a:lnTo>
                <a:lnTo>
                  <a:pt x="58" y="125"/>
                </a:lnTo>
                <a:lnTo>
                  <a:pt x="58" y="129"/>
                </a:lnTo>
                <a:lnTo>
                  <a:pt x="61" y="133"/>
                </a:lnTo>
                <a:lnTo>
                  <a:pt x="63" y="134"/>
                </a:lnTo>
                <a:lnTo>
                  <a:pt x="63" y="134"/>
                </a:lnTo>
                <a:lnTo>
                  <a:pt x="76" y="139"/>
                </a:lnTo>
                <a:lnTo>
                  <a:pt x="86" y="152"/>
                </a:lnTo>
                <a:lnTo>
                  <a:pt x="86" y="152"/>
                </a:lnTo>
                <a:lnTo>
                  <a:pt x="86" y="159"/>
                </a:lnTo>
                <a:lnTo>
                  <a:pt x="86" y="164"/>
                </a:lnTo>
                <a:lnTo>
                  <a:pt x="86" y="166"/>
                </a:lnTo>
                <a:lnTo>
                  <a:pt x="86" y="166"/>
                </a:lnTo>
                <a:lnTo>
                  <a:pt x="85" y="166"/>
                </a:lnTo>
                <a:lnTo>
                  <a:pt x="84" y="170"/>
                </a:lnTo>
                <a:lnTo>
                  <a:pt x="81" y="175"/>
                </a:lnTo>
                <a:lnTo>
                  <a:pt x="81" y="175"/>
                </a:lnTo>
                <a:lnTo>
                  <a:pt x="61" y="205"/>
                </a:lnTo>
                <a:lnTo>
                  <a:pt x="37" y="239"/>
                </a:lnTo>
                <a:lnTo>
                  <a:pt x="37" y="239"/>
                </a:lnTo>
                <a:lnTo>
                  <a:pt x="34" y="247"/>
                </a:lnTo>
                <a:lnTo>
                  <a:pt x="32" y="269"/>
                </a:lnTo>
                <a:lnTo>
                  <a:pt x="27" y="332"/>
                </a:lnTo>
                <a:lnTo>
                  <a:pt x="20" y="399"/>
                </a:lnTo>
                <a:lnTo>
                  <a:pt x="17" y="426"/>
                </a:lnTo>
                <a:lnTo>
                  <a:pt x="14" y="443"/>
                </a:lnTo>
                <a:lnTo>
                  <a:pt x="14" y="443"/>
                </a:lnTo>
                <a:lnTo>
                  <a:pt x="10" y="452"/>
                </a:lnTo>
                <a:lnTo>
                  <a:pt x="6" y="458"/>
                </a:lnTo>
                <a:lnTo>
                  <a:pt x="2" y="468"/>
                </a:lnTo>
                <a:lnTo>
                  <a:pt x="0" y="470"/>
                </a:lnTo>
                <a:lnTo>
                  <a:pt x="0" y="474"/>
                </a:lnTo>
                <a:lnTo>
                  <a:pt x="2" y="477"/>
                </a:lnTo>
                <a:lnTo>
                  <a:pt x="4" y="484"/>
                </a:lnTo>
                <a:lnTo>
                  <a:pt x="4" y="484"/>
                </a:lnTo>
                <a:lnTo>
                  <a:pt x="10" y="496"/>
                </a:lnTo>
                <a:lnTo>
                  <a:pt x="16" y="515"/>
                </a:lnTo>
                <a:lnTo>
                  <a:pt x="32" y="570"/>
                </a:lnTo>
                <a:lnTo>
                  <a:pt x="39" y="598"/>
                </a:lnTo>
                <a:lnTo>
                  <a:pt x="47" y="622"/>
                </a:lnTo>
                <a:lnTo>
                  <a:pt x="53" y="639"/>
                </a:lnTo>
                <a:lnTo>
                  <a:pt x="56" y="644"/>
                </a:lnTo>
                <a:lnTo>
                  <a:pt x="58" y="646"/>
                </a:lnTo>
                <a:lnTo>
                  <a:pt x="58" y="646"/>
                </a:lnTo>
                <a:lnTo>
                  <a:pt x="61" y="646"/>
                </a:lnTo>
                <a:lnTo>
                  <a:pt x="63" y="645"/>
                </a:lnTo>
                <a:lnTo>
                  <a:pt x="68" y="637"/>
                </a:lnTo>
                <a:lnTo>
                  <a:pt x="73" y="625"/>
                </a:lnTo>
                <a:lnTo>
                  <a:pt x="76" y="610"/>
                </a:lnTo>
                <a:lnTo>
                  <a:pt x="84" y="582"/>
                </a:lnTo>
                <a:lnTo>
                  <a:pt x="86" y="569"/>
                </a:lnTo>
                <a:lnTo>
                  <a:pt x="86" y="569"/>
                </a:lnTo>
                <a:lnTo>
                  <a:pt x="91" y="672"/>
                </a:lnTo>
                <a:lnTo>
                  <a:pt x="93" y="748"/>
                </a:lnTo>
                <a:lnTo>
                  <a:pt x="94" y="797"/>
                </a:lnTo>
                <a:lnTo>
                  <a:pt x="94" y="797"/>
                </a:lnTo>
                <a:lnTo>
                  <a:pt x="94" y="808"/>
                </a:lnTo>
                <a:lnTo>
                  <a:pt x="93" y="819"/>
                </a:lnTo>
                <a:lnTo>
                  <a:pt x="91" y="836"/>
                </a:lnTo>
                <a:lnTo>
                  <a:pt x="87" y="847"/>
                </a:lnTo>
                <a:lnTo>
                  <a:pt x="86" y="851"/>
                </a:lnTo>
                <a:lnTo>
                  <a:pt x="131" y="855"/>
                </a:lnTo>
                <a:lnTo>
                  <a:pt x="126" y="870"/>
                </a:lnTo>
                <a:lnTo>
                  <a:pt x="126" y="870"/>
                </a:lnTo>
                <a:lnTo>
                  <a:pt x="123" y="871"/>
                </a:lnTo>
                <a:lnTo>
                  <a:pt x="117" y="874"/>
                </a:lnTo>
                <a:lnTo>
                  <a:pt x="111" y="880"/>
                </a:lnTo>
                <a:lnTo>
                  <a:pt x="109" y="884"/>
                </a:lnTo>
                <a:lnTo>
                  <a:pt x="108" y="888"/>
                </a:lnTo>
                <a:lnTo>
                  <a:pt x="108" y="888"/>
                </a:lnTo>
                <a:lnTo>
                  <a:pt x="109" y="892"/>
                </a:lnTo>
                <a:lnTo>
                  <a:pt x="110" y="896"/>
                </a:lnTo>
                <a:lnTo>
                  <a:pt x="113" y="896"/>
                </a:lnTo>
                <a:lnTo>
                  <a:pt x="113" y="896"/>
                </a:lnTo>
                <a:lnTo>
                  <a:pt x="113" y="906"/>
                </a:lnTo>
                <a:lnTo>
                  <a:pt x="158" y="906"/>
                </a:lnTo>
                <a:lnTo>
                  <a:pt x="158" y="896"/>
                </a:lnTo>
                <a:lnTo>
                  <a:pt x="158" y="896"/>
                </a:lnTo>
                <a:lnTo>
                  <a:pt x="158" y="896"/>
                </a:lnTo>
                <a:lnTo>
                  <a:pt x="162" y="895"/>
                </a:lnTo>
                <a:lnTo>
                  <a:pt x="164" y="891"/>
                </a:lnTo>
                <a:lnTo>
                  <a:pt x="167" y="883"/>
                </a:lnTo>
                <a:lnTo>
                  <a:pt x="167" y="883"/>
                </a:lnTo>
                <a:lnTo>
                  <a:pt x="172" y="855"/>
                </a:lnTo>
                <a:lnTo>
                  <a:pt x="221" y="855"/>
                </a:lnTo>
                <a:lnTo>
                  <a:pt x="221" y="860"/>
                </a:lnTo>
                <a:lnTo>
                  <a:pt x="221" y="860"/>
                </a:lnTo>
                <a:lnTo>
                  <a:pt x="219" y="870"/>
                </a:lnTo>
                <a:lnTo>
                  <a:pt x="217" y="877"/>
                </a:lnTo>
                <a:lnTo>
                  <a:pt x="216" y="883"/>
                </a:lnTo>
                <a:lnTo>
                  <a:pt x="216" y="883"/>
                </a:lnTo>
                <a:lnTo>
                  <a:pt x="216" y="889"/>
                </a:lnTo>
                <a:lnTo>
                  <a:pt x="216" y="890"/>
                </a:lnTo>
                <a:lnTo>
                  <a:pt x="216" y="892"/>
                </a:lnTo>
                <a:lnTo>
                  <a:pt x="216" y="892"/>
                </a:lnTo>
                <a:lnTo>
                  <a:pt x="220" y="896"/>
                </a:lnTo>
                <a:lnTo>
                  <a:pt x="221" y="898"/>
                </a:lnTo>
                <a:lnTo>
                  <a:pt x="221" y="901"/>
                </a:lnTo>
                <a:lnTo>
                  <a:pt x="221" y="901"/>
                </a:lnTo>
                <a:lnTo>
                  <a:pt x="221" y="903"/>
                </a:lnTo>
                <a:lnTo>
                  <a:pt x="222" y="905"/>
                </a:lnTo>
                <a:lnTo>
                  <a:pt x="226" y="906"/>
                </a:lnTo>
                <a:lnTo>
                  <a:pt x="252" y="906"/>
                </a:lnTo>
                <a:lnTo>
                  <a:pt x="252" y="901"/>
                </a:lnTo>
                <a:lnTo>
                  <a:pt x="252" y="901"/>
                </a:lnTo>
                <a:lnTo>
                  <a:pt x="258" y="898"/>
                </a:lnTo>
                <a:lnTo>
                  <a:pt x="263" y="895"/>
                </a:lnTo>
                <a:lnTo>
                  <a:pt x="266" y="892"/>
                </a:lnTo>
                <a:lnTo>
                  <a:pt x="266" y="892"/>
                </a:lnTo>
                <a:lnTo>
                  <a:pt x="266" y="890"/>
                </a:lnTo>
                <a:lnTo>
                  <a:pt x="264" y="888"/>
                </a:lnTo>
                <a:lnTo>
                  <a:pt x="262" y="883"/>
                </a:lnTo>
                <a:lnTo>
                  <a:pt x="258" y="878"/>
                </a:lnTo>
                <a:lnTo>
                  <a:pt x="257" y="873"/>
                </a:lnTo>
                <a:lnTo>
                  <a:pt x="257" y="855"/>
                </a:lnTo>
                <a:lnTo>
                  <a:pt x="279" y="855"/>
                </a:lnTo>
                <a:lnTo>
                  <a:pt x="279" y="855"/>
                </a:lnTo>
                <a:lnTo>
                  <a:pt x="279" y="842"/>
                </a:lnTo>
                <a:lnTo>
                  <a:pt x="279" y="808"/>
                </a:lnTo>
                <a:lnTo>
                  <a:pt x="275" y="765"/>
                </a:lnTo>
                <a:lnTo>
                  <a:pt x="273" y="744"/>
                </a:lnTo>
                <a:lnTo>
                  <a:pt x="270" y="724"/>
                </a:lnTo>
                <a:lnTo>
                  <a:pt x="270" y="724"/>
                </a:lnTo>
                <a:lnTo>
                  <a:pt x="264" y="681"/>
                </a:lnTo>
                <a:lnTo>
                  <a:pt x="260" y="634"/>
                </a:lnTo>
                <a:lnTo>
                  <a:pt x="258" y="611"/>
                </a:lnTo>
                <a:lnTo>
                  <a:pt x="258" y="591"/>
                </a:lnTo>
                <a:lnTo>
                  <a:pt x="260" y="574"/>
                </a:lnTo>
                <a:lnTo>
                  <a:pt x="262" y="561"/>
                </a:lnTo>
                <a:lnTo>
                  <a:pt x="262" y="561"/>
                </a:lnTo>
                <a:lnTo>
                  <a:pt x="263" y="549"/>
                </a:lnTo>
                <a:lnTo>
                  <a:pt x="264" y="534"/>
                </a:lnTo>
                <a:lnTo>
                  <a:pt x="264" y="504"/>
                </a:lnTo>
                <a:lnTo>
                  <a:pt x="263" y="476"/>
                </a:lnTo>
                <a:lnTo>
                  <a:pt x="262" y="462"/>
                </a:lnTo>
                <a:lnTo>
                  <a:pt x="262" y="462"/>
                </a:lnTo>
                <a:lnTo>
                  <a:pt x="264" y="488"/>
                </a:lnTo>
                <a:lnTo>
                  <a:pt x="272" y="538"/>
                </a:lnTo>
                <a:lnTo>
                  <a:pt x="275" y="563"/>
                </a:lnTo>
                <a:lnTo>
                  <a:pt x="281" y="582"/>
                </a:lnTo>
                <a:lnTo>
                  <a:pt x="284" y="590"/>
                </a:lnTo>
                <a:lnTo>
                  <a:pt x="287" y="596"/>
                </a:lnTo>
                <a:lnTo>
                  <a:pt x="290" y="598"/>
                </a:lnTo>
                <a:lnTo>
                  <a:pt x="291" y="598"/>
                </a:lnTo>
                <a:lnTo>
                  <a:pt x="293" y="597"/>
                </a:lnTo>
                <a:lnTo>
                  <a:pt x="293" y="597"/>
                </a:lnTo>
                <a:lnTo>
                  <a:pt x="299" y="591"/>
                </a:lnTo>
                <a:lnTo>
                  <a:pt x="304" y="585"/>
                </a:lnTo>
                <a:lnTo>
                  <a:pt x="308" y="578"/>
                </a:lnTo>
                <a:lnTo>
                  <a:pt x="312" y="569"/>
                </a:lnTo>
                <a:lnTo>
                  <a:pt x="316" y="555"/>
                </a:lnTo>
                <a:lnTo>
                  <a:pt x="320" y="543"/>
                </a:lnTo>
                <a:lnTo>
                  <a:pt x="320" y="543"/>
                </a:lnTo>
                <a:lnTo>
                  <a:pt x="321" y="538"/>
                </a:lnTo>
                <a:lnTo>
                  <a:pt x="321" y="529"/>
                </a:lnTo>
                <a:lnTo>
                  <a:pt x="320" y="503"/>
                </a:lnTo>
                <a:lnTo>
                  <a:pt x="315" y="427"/>
                </a:lnTo>
                <a:lnTo>
                  <a:pt x="309" y="350"/>
                </a:lnTo>
                <a:lnTo>
                  <a:pt x="307" y="306"/>
                </a:lnTo>
                <a:lnTo>
                  <a:pt x="307" y="306"/>
                </a:lnTo>
                <a:lnTo>
                  <a:pt x="307" y="289"/>
                </a:lnTo>
                <a:lnTo>
                  <a:pt x="305" y="269"/>
                </a:lnTo>
                <a:lnTo>
                  <a:pt x="303" y="248"/>
                </a:lnTo>
                <a:lnTo>
                  <a:pt x="301" y="240"/>
                </a:lnTo>
                <a:lnTo>
                  <a:pt x="297" y="234"/>
                </a:lnTo>
                <a:lnTo>
                  <a:pt x="297" y="234"/>
                </a:lnTo>
                <a:lnTo>
                  <a:pt x="289" y="217"/>
                </a:lnTo>
                <a:lnTo>
                  <a:pt x="278" y="195"/>
                </a:lnTo>
                <a:lnTo>
                  <a:pt x="267" y="172"/>
                </a:lnTo>
                <a:lnTo>
                  <a:pt x="257" y="157"/>
                </a:lnTo>
                <a:lnTo>
                  <a:pt x="257" y="157"/>
                </a:lnTo>
                <a:lnTo>
                  <a:pt x="252" y="152"/>
                </a:lnTo>
                <a:lnTo>
                  <a:pt x="248" y="148"/>
                </a:lnTo>
                <a:lnTo>
                  <a:pt x="236" y="142"/>
                </a:lnTo>
                <a:lnTo>
                  <a:pt x="225" y="140"/>
                </a:lnTo>
                <a:lnTo>
                  <a:pt x="221" y="139"/>
                </a:lnTo>
                <a:lnTo>
                  <a:pt x="221" y="139"/>
                </a:lnTo>
                <a:lnTo>
                  <a:pt x="209" y="125"/>
                </a:lnTo>
                <a:lnTo>
                  <a:pt x="199" y="116"/>
                </a:lnTo>
                <a:lnTo>
                  <a:pt x="193" y="111"/>
                </a:lnTo>
                <a:lnTo>
                  <a:pt x="193" y="111"/>
                </a:lnTo>
                <a:lnTo>
                  <a:pt x="192" y="111"/>
                </a:lnTo>
                <a:lnTo>
                  <a:pt x="191" y="112"/>
                </a:lnTo>
                <a:lnTo>
                  <a:pt x="186" y="116"/>
                </a:lnTo>
                <a:lnTo>
                  <a:pt x="180" y="120"/>
                </a:lnTo>
                <a:lnTo>
                  <a:pt x="162" y="98"/>
                </a:lnTo>
                <a:lnTo>
                  <a:pt x="162" y="75"/>
                </a:lnTo>
                <a:lnTo>
                  <a:pt x="162" y="75"/>
                </a:lnTo>
                <a:lnTo>
                  <a:pt x="164" y="73"/>
                </a:lnTo>
                <a:lnTo>
                  <a:pt x="166" y="71"/>
                </a:lnTo>
                <a:lnTo>
                  <a:pt x="167" y="66"/>
                </a:lnTo>
                <a:lnTo>
                  <a:pt x="167" y="66"/>
                </a:lnTo>
                <a:lnTo>
                  <a:pt x="167" y="47"/>
                </a:lnTo>
                <a:lnTo>
                  <a:pt x="166" y="38"/>
                </a:lnTo>
                <a:lnTo>
                  <a:pt x="164" y="35"/>
                </a:lnTo>
                <a:lnTo>
                  <a:pt x="162" y="34"/>
                </a:lnTo>
                <a:lnTo>
                  <a:pt x="162" y="34"/>
                </a:lnTo>
                <a:lnTo>
                  <a:pt x="158" y="35"/>
                </a:lnTo>
                <a:lnTo>
                  <a:pt x="156" y="36"/>
                </a:lnTo>
                <a:lnTo>
                  <a:pt x="154" y="38"/>
                </a:lnTo>
                <a:lnTo>
                  <a:pt x="154" y="38"/>
                </a:lnTo>
                <a:close/>
                <a:moveTo>
                  <a:pt x="81" y="102"/>
                </a:moveTo>
                <a:lnTo>
                  <a:pt x="86" y="98"/>
                </a:lnTo>
                <a:lnTo>
                  <a:pt x="86" y="98"/>
                </a:lnTo>
                <a:lnTo>
                  <a:pt x="92" y="102"/>
                </a:lnTo>
                <a:lnTo>
                  <a:pt x="94" y="106"/>
                </a:lnTo>
                <a:lnTo>
                  <a:pt x="96" y="107"/>
                </a:lnTo>
                <a:lnTo>
                  <a:pt x="94" y="107"/>
                </a:lnTo>
                <a:lnTo>
                  <a:pt x="94" y="107"/>
                </a:lnTo>
                <a:lnTo>
                  <a:pt x="93" y="107"/>
                </a:lnTo>
                <a:lnTo>
                  <a:pt x="93" y="108"/>
                </a:lnTo>
                <a:lnTo>
                  <a:pt x="94" y="116"/>
                </a:lnTo>
                <a:lnTo>
                  <a:pt x="94" y="116"/>
                </a:lnTo>
                <a:lnTo>
                  <a:pt x="94" y="119"/>
                </a:lnTo>
                <a:lnTo>
                  <a:pt x="93" y="120"/>
                </a:lnTo>
                <a:lnTo>
                  <a:pt x="92" y="123"/>
                </a:lnTo>
                <a:lnTo>
                  <a:pt x="90" y="125"/>
                </a:lnTo>
                <a:lnTo>
                  <a:pt x="90" y="125"/>
                </a:lnTo>
                <a:lnTo>
                  <a:pt x="90" y="125"/>
                </a:lnTo>
                <a:lnTo>
                  <a:pt x="88" y="125"/>
                </a:lnTo>
                <a:lnTo>
                  <a:pt x="86" y="123"/>
                </a:lnTo>
                <a:lnTo>
                  <a:pt x="82" y="119"/>
                </a:lnTo>
                <a:lnTo>
                  <a:pt x="81" y="116"/>
                </a:lnTo>
                <a:lnTo>
                  <a:pt x="81" y="116"/>
                </a:lnTo>
                <a:lnTo>
                  <a:pt x="81" y="114"/>
                </a:lnTo>
                <a:lnTo>
                  <a:pt x="80" y="114"/>
                </a:lnTo>
                <a:lnTo>
                  <a:pt x="76" y="114"/>
                </a:lnTo>
                <a:lnTo>
                  <a:pt x="73" y="116"/>
                </a:lnTo>
                <a:lnTo>
                  <a:pt x="81" y="102"/>
                </a:lnTo>
                <a:close/>
                <a:moveTo>
                  <a:pt x="113" y="120"/>
                </a:moveTo>
                <a:lnTo>
                  <a:pt x="131" y="143"/>
                </a:lnTo>
                <a:lnTo>
                  <a:pt x="113" y="139"/>
                </a:lnTo>
                <a:lnTo>
                  <a:pt x="113" y="139"/>
                </a:lnTo>
                <a:lnTo>
                  <a:pt x="114" y="135"/>
                </a:lnTo>
                <a:lnTo>
                  <a:pt x="114" y="133"/>
                </a:lnTo>
                <a:lnTo>
                  <a:pt x="113" y="129"/>
                </a:lnTo>
                <a:lnTo>
                  <a:pt x="113" y="129"/>
                </a:lnTo>
                <a:lnTo>
                  <a:pt x="108" y="120"/>
                </a:lnTo>
                <a:lnTo>
                  <a:pt x="113" y="1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2">
            <a:extLst>
              <a:ext uri="{FF2B5EF4-FFF2-40B4-BE49-F238E27FC236}">
                <a16:creationId xmlns:a16="http://schemas.microsoft.com/office/drawing/2014/main" id="{D24C98C6-D921-499E-AC7D-3EC76851ED73}"/>
              </a:ext>
            </a:extLst>
          </p:cNvPr>
          <p:cNvSpPr>
            <a:spLocks/>
          </p:cNvSpPr>
          <p:nvPr/>
        </p:nvSpPr>
        <p:spPr bwMode="auto">
          <a:xfrm>
            <a:off x="8391207" y="4721339"/>
            <a:ext cx="622300" cy="1627188"/>
          </a:xfrm>
          <a:custGeom>
            <a:avLst/>
            <a:gdLst>
              <a:gd name="T0" fmla="*/ 218 w 392"/>
              <a:gd name="T1" fmla="*/ 11 h 1025"/>
              <a:gd name="T2" fmla="*/ 198 w 392"/>
              <a:gd name="T3" fmla="*/ 15 h 1025"/>
              <a:gd name="T4" fmla="*/ 158 w 392"/>
              <a:gd name="T5" fmla="*/ 1 h 1025"/>
              <a:gd name="T6" fmla="*/ 135 w 392"/>
              <a:gd name="T7" fmla="*/ 22 h 1025"/>
              <a:gd name="T8" fmla="*/ 118 w 392"/>
              <a:gd name="T9" fmla="*/ 62 h 1025"/>
              <a:gd name="T10" fmla="*/ 135 w 392"/>
              <a:gd name="T11" fmla="*/ 95 h 1025"/>
              <a:gd name="T12" fmla="*/ 151 w 392"/>
              <a:gd name="T13" fmla="*/ 129 h 1025"/>
              <a:gd name="T14" fmla="*/ 171 w 392"/>
              <a:gd name="T15" fmla="*/ 146 h 1025"/>
              <a:gd name="T16" fmla="*/ 158 w 392"/>
              <a:gd name="T17" fmla="*/ 150 h 1025"/>
              <a:gd name="T18" fmla="*/ 148 w 392"/>
              <a:gd name="T19" fmla="*/ 169 h 1025"/>
              <a:gd name="T20" fmla="*/ 132 w 392"/>
              <a:gd name="T21" fmla="*/ 191 h 1025"/>
              <a:gd name="T22" fmla="*/ 124 w 392"/>
              <a:gd name="T23" fmla="*/ 241 h 1025"/>
              <a:gd name="T24" fmla="*/ 108 w 392"/>
              <a:gd name="T25" fmla="*/ 391 h 1025"/>
              <a:gd name="T26" fmla="*/ 94 w 392"/>
              <a:gd name="T27" fmla="*/ 485 h 1025"/>
              <a:gd name="T28" fmla="*/ 88 w 392"/>
              <a:gd name="T29" fmla="*/ 526 h 1025"/>
              <a:gd name="T30" fmla="*/ 91 w 392"/>
              <a:gd name="T31" fmla="*/ 556 h 1025"/>
              <a:gd name="T32" fmla="*/ 105 w 392"/>
              <a:gd name="T33" fmla="*/ 573 h 1025"/>
              <a:gd name="T34" fmla="*/ 81 w 392"/>
              <a:gd name="T35" fmla="*/ 647 h 1025"/>
              <a:gd name="T36" fmla="*/ 64 w 392"/>
              <a:gd name="T37" fmla="*/ 654 h 1025"/>
              <a:gd name="T38" fmla="*/ 67 w 392"/>
              <a:gd name="T39" fmla="*/ 667 h 1025"/>
              <a:gd name="T40" fmla="*/ 64 w 392"/>
              <a:gd name="T41" fmla="*/ 741 h 1025"/>
              <a:gd name="T42" fmla="*/ 64 w 392"/>
              <a:gd name="T43" fmla="*/ 863 h 1025"/>
              <a:gd name="T44" fmla="*/ 17 w 392"/>
              <a:gd name="T45" fmla="*/ 940 h 1025"/>
              <a:gd name="T46" fmla="*/ 1 w 392"/>
              <a:gd name="T47" fmla="*/ 946 h 1025"/>
              <a:gd name="T48" fmla="*/ 1 w 392"/>
              <a:gd name="T49" fmla="*/ 966 h 1025"/>
              <a:gd name="T50" fmla="*/ 44 w 392"/>
              <a:gd name="T51" fmla="*/ 980 h 1025"/>
              <a:gd name="T52" fmla="*/ 101 w 392"/>
              <a:gd name="T53" fmla="*/ 993 h 1025"/>
              <a:gd name="T54" fmla="*/ 108 w 392"/>
              <a:gd name="T55" fmla="*/ 983 h 1025"/>
              <a:gd name="T56" fmla="*/ 113 w 392"/>
              <a:gd name="T57" fmla="*/ 952 h 1025"/>
              <a:gd name="T58" fmla="*/ 235 w 392"/>
              <a:gd name="T59" fmla="*/ 936 h 1025"/>
              <a:gd name="T60" fmla="*/ 258 w 392"/>
              <a:gd name="T61" fmla="*/ 974 h 1025"/>
              <a:gd name="T62" fmla="*/ 222 w 392"/>
              <a:gd name="T63" fmla="*/ 1000 h 1025"/>
              <a:gd name="T64" fmla="*/ 228 w 392"/>
              <a:gd name="T65" fmla="*/ 1004 h 1025"/>
              <a:gd name="T66" fmla="*/ 265 w 392"/>
              <a:gd name="T67" fmla="*/ 1016 h 1025"/>
              <a:gd name="T68" fmla="*/ 298 w 392"/>
              <a:gd name="T69" fmla="*/ 1024 h 1025"/>
              <a:gd name="T70" fmla="*/ 335 w 392"/>
              <a:gd name="T71" fmla="*/ 1021 h 1025"/>
              <a:gd name="T72" fmla="*/ 339 w 392"/>
              <a:gd name="T73" fmla="*/ 1004 h 1025"/>
              <a:gd name="T74" fmla="*/ 335 w 392"/>
              <a:gd name="T75" fmla="*/ 993 h 1025"/>
              <a:gd name="T76" fmla="*/ 322 w 392"/>
              <a:gd name="T77" fmla="*/ 953 h 1025"/>
              <a:gd name="T78" fmla="*/ 330 w 392"/>
              <a:gd name="T79" fmla="*/ 882 h 1025"/>
              <a:gd name="T80" fmla="*/ 341 w 392"/>
              <a:gd name="T81" fmla="*/ 724 h 1025"/>
              <a:gd name="T82" fmla="*/ 346 w 392"/>
              <a:gd name="T83" fmla="*/ 631 h 1025"/>
              <a:gd name="T84" fmla="*/ 382 w 392"/>
              <a:gd name="T85" fmla="*/ 426 h 1025"/>
              <a:gd name="T86" fmla="*/ 371 w 392"/>
              <a:gd name="T87" fmla="*/ 392 h 1025"/>
              <a:gd name="T88" fmla="*/ 377 w 392"/>
              <a:gd name="T89" fmla="*/ 379 h 1025"/>
              <a:gd name="T90" fmla="*/ 391 w 392"/>
              <a:gd name="T91" fmla="*/ 331 h 1025"/>
              <a:gd name="T92" fmla="*/ 387 w 392"/>
              <a:gd name="T93" fmla="*/ 308 h 1025"/>
              <a:gd name="T94" fmla="*/ 358 w 392"/>
              <a:gd name="T95" fmla="*/ 246 h 1025"/>
              <a:gd name="T96" fmla="*/ 330 w 392"/>
              <a:gd name="T97" fmla="*/ 168 h 1025"/>
              <a:gd name="T98" fmla="*/ 241 w 392"/>
              <a:gd name="T99" fmla="*/ 88 h 1025"/>
              <a:gd name="T100" fmla="*/ 259 w 392"/>
              <a:gd name="T101" fmla="*/ 77 h 1025"/>
              <a:gd name="T102" fmla="*/ 269 w 392"/>
              <a:gd name="T103" fmla="*/ 64 h 1025"/>
              <a:gd name="T104" fmla="*/ 265 w 392"/>
              <a:gd name="T105" fmla="*/ 48 h 1025"/>
              <a:gd name="T106" fmla="*/ 268 w 392"/>
              <a:gd name="T107" fmla="*/ 28 h 1025"/>
              <a:gd name="T108" fmla="*/ 254 w 392"/>
              <a:gd name="T109" fmla="*/ 21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92" h="1025">
                <a:moveTo>
                  <a:pt x="235" y="15"/>
                </a:moveTo>
                <a:lnTo>
                  <a:pt x="235" y="15"/>
                </a:lnTo>
                <a:lnTo>
                  <a:pt x="230" y="13"/>
                </a:lnTo>
                <a:lnTo>
                  <a:pt x="218" y="11"/>
                </a:lnTo>
                <a:lnTo>
                  <a:pt x="218" y="11"/>
                </a:lnTo>
                <a:lnTo>
                  <a:pt x="212" y="12"/>
                </a:lnTo>
                <a:lnTo>
                  <a:pt x="206" y="15"/>
                </a:lnTo>
                <a:lnTo>
                  <a:pt x="201" y="18"/>
                </a:lnTo>
                <a:lnTo>
                  <a:pt x="201" y="18"/>
                </a:lnTo>
                <a:lnTo>
                  <a:pt x="198" y="15"/>
                </a:lnTo>
                <a:lnTo>
                  <a:pt x="188" y="7"/>
                </a:lnTo>
                <a:lnTo>
                  <a:pt x="182" y="4"/>
                </a:lnTo>
                <a:lnTo>
                  <a:pt x="175" y="1"/>
                </a:lnTo>
                <a:lnTo>
                  <a:pt x="166" y="0"/>
                </a:lnTo>
                <a:lnTo>
                  <a:pt x="158" y="1"/>
                </a:lnTo>
                <a:lnTo>
                  <a:pt x="158" y="1"/>
                </a:lnTo>
                <a:lnTo>
                  <a:pt x="153" y="3"/>
                </a:lnTo>
                <a:lnTo>
                  <a:pt x="149" y="6"/>
                </a:lnTo>
                <a:lnTo>
                  <a:pt x="142" y="13"/>
                </a:lnTo>
                <a:lnTo>
                  <a:pt x="135" y="22"/>
                </a:lnTo>
                <a:lnTo>
                  <a:pt x="129" y="33"/>
                </a:lnTo>
                <a:lnTo>
                  <a:pt x="124" y="42"/>
                </a:lnTo>
                <a:lnTo>
                  <a:pt x="120" y="51"/>
                </a:lnTo>
                <a:lnTo>
                  <a:pt x="118" y="62"/>
                </a:lnTo>
                <a:lnTo>
                  <a:pt x="118" y="62"/>
                </a:lnTo>
                <a:lnTo>
                  <a:pt x="119" y="66"/>
                </a:lnTo>
                <a:lnTo>
                  <a:pt x="123" y="71"/>
                </a:lnTo>
                <a:lnTo>
                  <a:pt x="128" y="79"/>
                </a:lnTo>
                <a:lnTo>
                  <a:pt x="135" y="95"/>
                </a:lnTo>
                <a:lnTo>
                  <a:pt x="135" y="95"/>
                </a:lnTo>
                <a:lnTo>
                  <a:pt x="138" y="108"/>
                </a:lnTo>
                <a:lnTo>
                  <a:pt x="142" y="117"/>
                </a:lnTo>
                <a:lnTo>
                  <a:pt x="148" y="126"/>
                </a:lnTo>
                <a:lnTo>
                  <a:pt x="148" y="126"/>
                </a:lnTo>
                <a:lnTo>
                  <a:pt x="151" y="129"/>
                </a:lnTo>
                <a:lnTo>
                  <a:pt x="154" y="132"/>
                </a:lnTo>
                <a:lnTo>
                  <a:pt x="160" y="134"/>
                </a:lnTo>
                <a:lnTo>
                  <a:pt x="166" y="135"/>
                </a:lnTo>
                <a:lnTo>
                  <a:pt x="167" y="135"/>
                </a:lnTo>
                <a:lnTo>
                  <a:pt x="171" y="146"/>
                </a:lnTo>
                <a:lnTo>
                  <a:pt x="171" y="146"/>
                </a:lnTo>
                <a:lnTo>
                  <a:pt x="165" y="146"/>
                </a:lnTo>
                <a:lnTo>
                  <a:pt x="160" y="147"/>
                </a:lnTo>
                <a:lnTo>
                  <a:pt x="159" y="149"/>
                </a:lnTo>
                <a:lnTo>
                  <a:pt x="158" y="150"/>
                </a:lnTo>
                <a:lnTo>
                  <a:pt x="158" y="150"/>
                </a:lnTo>
                <a:lnTo>
                  <a:pt x="153" y="161"/>
                </a:lnTo>
                <a:lnTo>
                  <a:pt x="151" y="167"/>
                </a:lnTo>
                <a:lnTo>
                  <a:pt x="149" y="169"/>
                </a:lnTo>
                <a:lnTo>
                  <a:pt x="148" y="169"/>
                </a:lnTo>
                <a:lnTo>
                  <a:pt x="148" y="169"/>
                </a:lnTo>
                <a:lnTo>
                  <a:pt x="146" y="170"/>
                </a:lnTo>
                <a:lnTo>
                  <a:pt x="144" y="171"/>
                </a:lnTo>
                <a:lnTo>
                  <a:pt x="138" y="180"/>
                </a:lnTo>
                <a:lnTo>
                  <a:pt x="132" y="191"/>
                </a:lnTo>
                <a:lnTo>
                  <a:pt x="128" y="206"/>
                </a:lnTo>
                <a:lnTo>
                  <a:pt x="128" y="206"/>
                </a:lnTo>
                <a:lnTo>
                  <a:pt x="125" y="215"/>
                </a:lnTo>
                <a:lnTo>
                  <a:pt x="125" y="225"/>
                </a:lnTo>
                <a:lnTo>
                  <a:pt x="124" y="241"/>
                </a:lnTo>
                <a:lnTo>
                  <a:pt x="124" y="261"/>
                </a:lnTo>
                <a:lnTo>
                  <a:pt x="124" y="261"/>
                </a:lnTo>
                <a:lnTo>
                  <a:pt x="118" y="320"/>
                </a:lnTo>
                <a:lnTo>
                  <a:pt x="111" y="369"/>
                </a:lnTo>
                <a:lnTo>
                  <a:pt x="108" y="391"/>
                </a:lnTo>
                <a:lnTo>
                  <a:pt x="105" y="408"/>
                </a:lnTo>
                <a:lnTo>
                  <a:pt x="105" y="408"/>
                </a:lnTo>
                <a:lnTo>
                  <a:pt x="99" y="437"/>
                </a:lnTo>
                <a:lnTo>
                  <a:pt x="96" y="461"/>
                </a:lnTo>
                <a:lnTo>
                  <a:pt x="94" y="485"/>
                </a:lnTo>
                <a:lnTo>
                  <a:pt x="97" y="485"/>
                </a:lnTo>
                <a:lnTo>
                  <a:pt x="97" y="485"/>
                </a:lnTo>
                <a:lnTo>
                  <a:pt x="95" y="494"/>
                </a:lnTo>
                <a:lnTo>
                  <a:pt x="90" y="514"/>
                </a:lnTo>
                <a:lnTo>
                  <a:pt x="88" y="526"/>
                </a:lnTo>
                <a:lnTo>
                  <a:pt x="87" y="537"/>
                </a:lnTo>
                <a:lnTo>
                  <a:pt x="88" y="548"/>
                </a:lnTo>
                <a:lnTo>
                  <a:pt x="89" y="553"/>
                </a:lnTo>
                <a:lnTo>
                  <a:pt x="91" y="556"/>
                </a:lnTo>
                <a:lnTo>
                  <a:pt x="91" y="556"/>
                </a:lnTo>
                <a:lnTo>
                  <a:pt x="97" y="567"/>
                </a:lnTo>
                <a:lnTo>
                  <a:pt x="101" y="572"/>
                </a:lnTo>
                <a:lnTo>
                  <a:pt x="103" y="573"/>
                </a:lnTo>
                <a:lnTo>
                  <a:pt x="105" y="573"/>
                </a:lnTo>
                <a:lnTo>
                  <a:pt x="105" y="573"/>
                </a:lnTo>
                <a:lnTo>
                  <a:pt x="107" y="572"/>
                </a:lnTo>
                <a:lnTo>
                  <a:pt x="112" y="570"/>
                </a:lnTo>
                <a:lnTo>
                  <a:pt x="118" y="566"/>
                </a:lnTo>
                <a:lnTo>
                  <a:pt x="101" y="617"/>
                </a:lnTo>
                <a:lnTo>
                  <a:pt x="81" y="647"/>
                </a:lnTo>
                <a:lnTo>
                  <a:pt x="81" y="647"/>
                </a:lnTo>
                <a:lnTo>
                  <a:pt x="73" y="648"/>
                </a:lnTo>
                <a:lnTo>
                  <a:pt x="67" y="650"/>
                </a:lnTo>
                <a:lnTo>
                  <a:pt x="65" y="652"/>
                </a:lnTo>
                <a:lnTo>
                  <a:pt x="64" y="654"/>
                </a:lnTo>
                <a:lnTo>
                  <a:pt x="64" y="654"/>
                </a:lnTo>
                <a:lnTo>
                  <a:pt x="64" y="659"/>
                </a:lnTo>
                <a:lnTo>
                  <a:pt x="65" y="662"/>
                </a:lnTo>
                <a:lnTo>
                  <a:pt x="67" y="667"/>
                </a:lnTo>
                <a:lnTo>
                  <a:pt x="67" y="667"/>
                </a:lnTo>
                <a:lnTo>
                  <a:pt x="65" y="703"/>
                </a:lnTo>
                <a:lnTo>
                  <a:pt x="62" y="730"/>
                </a:lnTo>
                <a:lnTo>
                  <a:pt x="64" y="738"/>
                </a:lnTo>
                <a:lnTo>
                  <a:pt x="64" y="741"/>
                </a:lnTo>
                <a:lnTo>
                  <a:pt x="64" y="741"/>
                </a:lnTo>
                <a:lnTo>
                  <a:pt x="81" y="744"/>
                </a:lnTo>
                <a:lnTo>
                  <a:pt x="81" y="744"/>
                </a:lnTo>
                <a:lnTo>
                  <a:pt x="75" y="794"/>
                </a:lnTo>
                <a:lnTo>
                  <a:pt x="69" y="834"/>
                </a:lnTo>
                <a:lnTo>
                  <a:pt x="64" y="863"/>
                </a:lnTo>
                <a:lnTo>
                  <a:pt x="64" y="863"/>
                </a:lnTo>
                <a:lnTo>
                  <a:pt x="61" y="883"/>
                </a:lnTo>
                <a:lnTo>
                  <a:pt x="59" y="904"/>
                </a:lnTo>
                <a:lnTo>
                  <a:pt x="58" y="927"/>
                </a:lnTo>
                <a:lnTo>
                  <a:pt x="17" y="940"/>
                </a:lnTo>
                <a:lnTo>
                  <a:pt x="17" y="940"/>
                </a:lnTo>
                <a:lnTo>
                  <a:pt x="9" y="941"/>
                </a:lnTo>
                <a:lnTo>
                  <a:pt x="3" y="942"/>
                </a:lnTo>
                <a:lnTo>
                  <a:pt x="2" y="945"/>
                </a:lnTo>
                <a:lnTo>
                  <a:pt x="1" y="946"/>
                </a:lnTo>
                <a:lnTo>
                  <a:pt x="1" y="946"/>
                </a:lnTo>
                <a:lnTo>
                  <a:pt x="0" y="951"/>
                </a:lnTo>
                <a:lnTo>
                  <a:pt x="0" y="954"/>
                </a:lnTo>
                <a:lnTo>
                  <a:pt x="1" y="957"/>
                </a:lnTo>
                <a:lnTo>
                  <a:pt x="1" y="966"/>
                </a:lnTo>
                <a:lnTo>
                  <a:pt x="1" y="966"/>
                </a:lnTo>
                <a:lnTo>
                  <a:pt x="18" y="971"/>
                </a:lnTo>
                <a:lnTo>
                  <a:pt x="32" y="976"/>
                </a:lnTo>
                <a:lnTo>
                  <a:pt x="44" y="980"/>
                </a:lnTo>
                <a:lnTo>
                  <a:pt x="44" y="980"/>
                </a:lnTo>
                <a:lnTo>
                  <a:pt x="58" y="984"/>
                </a:lnTo>
                <a:lnTo>
                  <a:pt x="76" y="989"/>
                </a:lnTo>
                <a:lnTo>
                  <a:pt x="93" y="993"/>
                </a:lnTo>
                <a:lnTo>
                  <a:pt x="101" y="993"/>
                </a:lnTo>
                <a:lnTo>
                  <a:pt x="101" y="993"/>
                </a:lnTo>
                <a:lnTo>
                  <a:pt x="103" y="992"/>
                </a:lnTo>
                <a:lnTo>
                  <a:pt x="105" y="988"/>
                </a:lnTo>
                <a:lnTo>
                  <a:pt x="107" y="983"/>
                </a:lnTo>
                <a:lnTo>
                  <a:pt x="107" y="983"/>
                </a:lnTo>
                <a:lnTo>
                  <a:pt x="108" y="983"/>
                </a:lnTo>
                <a:lnTo>
                  <a:pt x="111" y="982"/>
                </a:lnTo>
                <a:lnTo>
                  <a:pt x="113" y="978"/>
                </a:lnTo>
                <a:lnTo>
                  <a:pt x="114" y="974"/>
                </a:lnTo>
                <a:lnTo>
                  <a:pt x="114" y="974"/>
                </a:lnTo>
                <a:lnTo>
                  <a:pt x="113" y="952"/>
                </a:lnTo>
                <a:lnTo>
                  <a:pt x="111" y="936"/>
                </a:lnTo>
                <a:lnTo>
                  <a:pt x="111" y="936"/>
                </a:lnTo>
                <a:lnTo>
                  <a:pt x="169" y="936"/>
                </a:lnTo>
                <a:lnTo>
                  <a:pt x="235" y="936"/>
                </a:lnTo>
                <a:lnTo>
                  <a:pt x="235" y="936"/>
                </a:lnTo>
                <a:lnTo>
                  <a:pt x="278" y="940"/>
                </a:lnTo>
                <a:lnTo>
                  <a:pt x="278" y="940"/>
                </a:lnTo>
                <a:lnTo>
                  <a:pt x="272" y="953"/>
                </a:lnTo>
                <a:lnTo>
                  <a:pt x="265" y="964"/>
                </a:lnTo>
                <a:lnTo>
                  <a:pt x="258" y="974"/>
                </a:lnTo>
                <a:lnTo>
                  <a:pt x="258" y="974"/>
                </a:lnTo>
                <a:lnTo>
                  <a:pt x="248" y="981"/>
                </a:lnTo>
                <a:lnTo>
                  <a:pt x="236" y="989"/>
                </a:lnTo>
                <a:lnTo>
                  <a:pt x="226" y="995"/>
                </a:lnTo>
                <a:lnTo>
                  <a:pt x="222" y="1000"/>
                </a:lnTo>
                <a:lnTo>
                  <a:pt x="222" y="1000"/>
                </a:lnTo>
                <a:lnTo>
                  <a:pt x="222" y="1001"/>
                </a:lnTo>
                <a:lnTo>
                  <a:pt x="222" y="1003"/>
                </a:lnTo>
                <a:lnTo>
                  <a:pt x="224" y="1003"/>
                </a:lnTo>
                <a:lnTo>
                  <a:pt x="228" y="1004"/>
                </a:lnTo>
                <a:lnTo>
                  <a:pt x="231" y="1013"/>
                </a:lnTo>
                <a:lnTo>
                  <a:pt x="231" y="1013"/>
                </a:lnTo>
                <a:lnTo>
                  <a:pt x="236" y="1013"/>
                </a:lnTo>
                <a:lnTo>
                  <a:pt x="249" y="1013"/>
                </a:lnTo>
                <a:lnTo>
                  <a:pt x="265" y="1016"/>
                </a:lnTo>
                <a:lnTo>
                  <a:pt x="274" y="1018"/>
                </a:lnTo>
                <a:lnTo>
                  <a:pt x="282" y="1021"/>
                </a:lnTo>
                <a:lnTo>
                  <a:pt x="282" y="1021"/>
                </a:lnTo>
                <a:lnTo>
                  <a:pt x="289" y="1023"/>
                </a:lnTo>
                <a:lnTo>
                  <a:pt x="298" y="1024"/>
                </a:lnTo>
                <a:lnTo>
                  <a:pt x="305" y="1025"/>
                </a:lnTo>
                <a:lnTo>
                  <a:pt x="312" y="1025"/>
                </a:lnTo>
                <a:lnTo>
                  <a:pt x="327" y="1023"/>
                </a:lnTo>
                <a:lnTo>
                  <a:pt x="331" y="1022"/>
                </a:lnTo>
                <a:lnTo>
                  <a:pt x="335" y="1021"/>
                </a:lnTo>
                <a:lnTo>
                  <a:pt x="335" y="1021"/>
                </a:lnTo>
                <a:lnTo>
                  <a:pt x="340" y="1016"/>
                </a:lnTo>
                <a:lnTo>
                  <a:pt x="343" y="1010"/>
                </a:lnTo>
                <a:lnTo>
                  <a:pt x="345" y="1004"/>
                </a:lnTo>
                <a:lnTo>
                  <a:pt x="339" y="1004"/>
                </a:lnTo>
                <a:lnTo>
                  <a:pt x="331" y="1004"/>
                </a:lnTo>
                <a:lnTo>
                  <a:pt x="331" y="1004"/>
                </a:lnTo>
                <a:lnTo>
                  <a:pt x="334" y="999"/>
                </a:lnTo>
                <a:lnTo>
                  <a:pt x="335" y="997"/>
                </a:lnTo>
                <a:lnTo>
                  <a:pt x="335" y="993"/>
                </a:lnTo>
                <a:lnTo>
                  <a:pt x="335" y="993"/>
                </a:lnTo>
                <a:lnTo>
                  <a:pt x="328" y="975"/>
                </a:lnTo>
                <a:lnTo>
                  <a:pt x="324" y="963"/>
                </a:lnTo>
                <a:lnTo>
                  <a:pt x="322" y="953"/>
                </a:lnTo>
                <a:lnTo>
                  <a:pt x="322" y="953"/>
                </a:lnTo>
                <a:lnTo>
                  <a:pt x="319" y="942"/>
                </a:lnTo>
                <a:lnTo>
                  <a:pt x="318" y="936"/>
                </a:lnTo>
                <a:lnTo>
                  <a:pt x="325" y="936"/>
                </a:lnTo>
                <a:lnTo>
                  <a:pt x="325" y="936"/>
                </a:lnTo>
                <a:lnTo>
                  <a:pt x="330" y="882"/>
                </a:lnTo>
                <a:lnTo>
                  <a:pt x="339" y="805"/>
                </a:lnTo>
                <a:lnTo>
                  <a:pt x="339" y="805"/>
                </a:lnTo>
                <a:lnTo>
                  <a:pt x="340" y="790"/>
                </a:lnTo>
                <a:lnTo>
                  <a:pt x="340" y="771"/>
                </a:lnTo>
                <a:lnTo>
                  <a:pt x="341" y="724"/>
                </a:lnTo>
                <a:lnTo>
                  <a:pt x="341" y="682"/>
                </a:lnTo>
                <a:lnTo>
                  <a:pt x="341" y="667"/>
                </a:lnTo>
                <a:lnTo>
                  <a:pt x="342" y="660"/>
                </a:lnTo>
                <a:lnTo>
                  <a:pt x="342" y="660"/>
                </a:lnTo>
                <a:lnTo>
                  <a:pt x="346" y="631"/>
                </a:lnTo>
                <a:lnTo>
                  <a:pt x="353" y="572"/>
                </a:lnTo>
                <a:lnTo>
                  <a:pt x="362" y="489"/>
                </a:lnTo>
                <a:lnTo>
                  <a:pt x="362" y="489"/>
                </a:lnTo>
                <a:lnTo>
                  <a:pt x="374" y="451"/>
                </a:lnTo>
                <a:lnTo>
                  <a:pt x="382" y="426"/>
                </a:lnTo>
                <a:lnTo>
                  <a:pt x="386" y="411"/>
                </a:lnTo>
                <a:lnTo>
                  <a:pt x="386" y="411"/>
                </a:lnTo>
                <a:lnTo>
                  <a:pt x="382" y="407"/>
                </a:lnTo>
                <a:lnTo>
                  <a:pt x="376" y="398"/>
                </a:lnTo>
                <a:lnTo>
                  <a:pt x="371" y="392"/>
                </a:lnTo>
                <a:lnTo>
                  <a:pt x="369" y="390"/>
                </a:lnTo>
                <a:lnTo>
                  <a:pt x="369" y="389"/>
                </a:lnTo>
                <a:lnTo>
                  <a:pt x="369" y="389"/>
                </a:lnTo>
                <a:lnTo>
                  <a:pt x="374" y="383"/>
                </a:lnTo>
                <a:lnTo>
                  <a:pt x="377" y="379"/>
                </a:lnTo>
                <a:lnTo>
                  <a:pt x="378" y="374"/>
                </a:lnTo>
                <a:lnTo>
                  <a:pt x="378" y="355"/>
                </a:lnTo>
                <a:lnTo>
                  <a:pt x="378" y="355"/>
                </a:lnTo>
                <a:lnTo>
                  <a:pt x="386" y="342"/>
                </a:lnTo>
                <a:lnTo>
                  <a:pt x="391" y="331"/>
                </a:lnTo>
                <a:lnTo>
                  <a:pt x="392" y="325"/>
                </a:lnTo>
                <a:lnTo>
                  <a:pt x="392" y="321"/>
                </a:lnTo>
                <a:lnTo>
                  <a:pt x="392" y="321"/>
                </a:lnTo>
                <a:lnTo>
                  <a:pt x="391" y="316"/>
                </a:lnTo>
                <a:lnTo>
                  <a:pt x="387" y="308"/>
                </a:lnTo>
                <a:lnTo>
                  <a:pt x="376" y="288"/>
                </a:lnTo>
                <a:lnTo>
                  <a:pt x="365" y="267"/>
                </a:lnTo>
                <a:lnTo>
                  <a:pt x="362" y="256"/>
                </a:lnTo>
                <a:lnTo>
                  <a:pt x="358" y="246"/>
                </a:lnTo>
                <a:lnTo>
                  <a:pt x="358" y="246"/>
                </a:lnTo>
                <a:lnTo>
                  <a:pt x="352" y="209"/>
                </a:lnTo>
                <a:lnTo>
                  <a:pt x="348" y="186"/>
                </a:lnTo>
                <a:lnTo>
                  <a:pt x="348" y="186"/>
                </a:lnTo>
                <a:lnTo>
                  <a:pt x="342" y="180"/>
                </a:lnTo>
                <a:lnTo>
                  <a:pt x="330" y="168"/>
                </a:lnTo>
                <a:lnTo>
                  <a:pt x="312" y="152"/>
                </a:lnTo>
                <a:lnTo>
                  <a:pt x="309" y="116"/>
                </a:lnTo>
                <a:lnTo>
                  <a:pt x="269" y="116"/>
                </a:lnTo>
                <a:lnTo>
                  <a:pt x="252" y="109"/>
                </a:lnTo>
                <a:lnTo>
                  <a:pt x="241" y="88"/>
                </a:lnTo>
                <a:lnTo>
                  <a:pt x="248" y="79"/>
                </a:lnTo>
                <a:lnTo>
                  <a:pt x="248" y="79"/>
                </a:lnTo>
                <a:lnTo>
                  <a:pt x="249" y="79"/>
                </a:lnTo>
                <a:lnTo>
                  <a:pt x="253" y="79"/>
                </a:lnTo>
                <a:lnTo>
                  <a:pt x="259" y="77"/>
                </a:lnTo>
                <a:lnTo>
                  <a:pt x="261" y="75"/>
                </a:lnTo>
                <a:lnTo>
                  <a:pt x="265" y="71"/>
                </a:lnTo>
                <a:lnTo>
                  <a:pt x="265" y="71"/>
                </a:lnTo>
                <a:lnTo>
                  <a:pt x="268" y="68"/>
                </a:lnTo>
                <a:lnTo>
                  <a:pt x="269" y="64"/>
                </a:lnTo>
                <a:lnTo>
                  <a:pt x="269" y="60"/>
                </a:lnTo>
                <a:lnTo>
                  <a:pt x="268" y="57"/>
                </a:lnTo>
                <a:lnTo>
                  <a:pt x="266" y="51"/>
                </a:lnTo>
                <a:lnTo>
                  <a:pt x="265" y="48"/>
                </a:lnTo>
                <a:lnTo>
                  <a:pt x="265" y="48"/>
                </a:lnTo>
                <a:lnTo>
                  <a:pt x="266" y="46"/>
                </a:lnTo>
                <a:lnTo>
                  <a:pt x="269" y="40"/>
                </a:lnTo>
                <a:lnTo>
                  <a:pt x="270" y="36"/>
                </a:lnTo>
                <a:lnTo>
                  <a:pt x="269" y="32"/>
                </a:lnTo>
                <a:lnTo>
                  <a:pt x="268" y="28"/>
                </a:lnTo>
                <a:lnTo>
                  <a:pt x="265" y="24"/>
                </a:lnTo>
                <a:lnTo>
                  <a:pt x="265" y="24"/>
                </a:lnTo>
                <a:lnTo>
                  <a:pt x="261" y="22"/>
                </a:lnTo>
                <a:lnTo>
                  <a:pt x="257" y="22"/>
                </a:lnTo>
                <a:lnTo>
                  <a:pt x="254" y="21"/>
                </a:lnTo>
                <a:lnTo>
                  <a:pt x="251" y="22"/>
                </a:lnTo>
                <a:lnTo>
                  <a:pt x="247" y="23"/>
                </a:lnTo>
                <a:lnTo>
                  <a:pt x="245" y="24"/>
                </a:lnTo>
                <a:lnTo>
                  <a:pt x="235" y="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65">
            <a:extLst>
              <a:ext uri="{FF2B5EF4-FFF2-40B4-BE49-F238E27FC236}">
                <a16:creationId xmlns:a16="http://schemas.microsoft.com/office/drawing/2014/main" id="{4D10ACFC-F4AC-4552-99A0-102278FDF962}"/>
              </a:ext>
            </a:extLst>
          </p:cNvPr>
          <p:cNvSpPr>
            <a:spLocks noEditPoints="1"/>
          </p:cNvSpPr>
          <p:nvPr/>
        </p:nvSpPr>
        <p:spPr bwMode="auto">
          <a:xfrm>
            <a:off x="6537062" y="4670525"/>
            <a:ext cx="756197" cy="1693427"/>
          </a:xfrm>
          <a:custGeom>
            <a:avLst/>
            <a:gdLst>
              <a:gd name="T0" fmla="*/ 339 w 401"/>
              <a:gd name="T1" fmla="*/ 595 h 898"/>
              <a:gd name="T2" fmla="*/ 334 w 401"/>
              <a:gd name="T3" fmla="*/ 493 h 898"/>
              <a:gd name="T4" fmla="*/ 343 w 401"/>
              <a:gd name="T5" fmla="*/ 479 h 898"/>
              <a:gd name="T6" fmla="*/ 331 w 401"/>
              <a:gd name="T7" fmla="*/ 427 h 898"/>
              <a:gd name="T8" fmla="*/ 375 w 401"/>
              <a:gd name="T9" fmla="*/ 423 h 898"/>
              <a:gd name="T10" fmla="*/ 401 w 401"/>
              <a:gd name="T11" fmla="*/ 406 h 898"/>
              <a:gd name="T12" fmla="*/ 383 w 401"/>
              <a:gd name="T13" fmla="*/ 351 h 898"/>
              <a:gd name="T14" fmla="*/ 347 w 401"/>
              <a:gd name="T15" fmla="*/ 260 h 898"/>
              <a:gd name="T16" fmla="*/ 295 w 401"/>
              <a:gd name="T17" fmla="*/ 159 h 898"/>
              <a:gd name="T18" fmla="*/ 257 w 401"/>
              <a:gd name="T19" fmla="*/ 146 h 898"/>
              <a:gd name="T20" fmla="*/ 223 w 401"/>
              <a:gd name="T21" fmla="*/ 112 h 898"/>
              <a:gd name="T22" fmla="*/ 236 w 401"/>
              <a:gd name="T23" fmla="*/ 106 h 898"/>
              <a:gd name="T24" fmla="*/ 237 w 401"/>
              <a:gd name="T25" fmla="*/ 61 h 898"/>
              <a:gd name="T26" fmla="*/ 242 w 401"/>
              <a:gd name="T27" fmla="*/ 44 h 898"/>
              <a:gd name="T28" fmla="*/ 232 w 401"/>
              <a:gd name="T29" fmla="*/ 11 h 898"/>
              <a:gd name="T30" fmla="*/ 203 w 401"/>
              <a:gd name="T31" fmla="*/ 1 h 898"/>
              <a:gd name="T32" fmla="*/ 173 w 401"/>
              <a:gd name="T33" fmla="*/ 2 h 898"/>
              <a:gd name="T34" fmla="*/ 149 w 401"/>
              <a:gd name="T35" fmla="*/ 14 h 898"/>
              <a:gd name="T36" fmla="*/ 132 w 401"/>
              <a:gd name="T37" fmla="*/ 43 h 898"/>
              <a:gd name="T38" fmla="*/ 140 w 401"/>
              <a:gd name="T39" fmla="*/ 76 h 898"/>
              <a:gd name="T40" fmla="*/ 136 w 401"/>
              <a:gd name="T41" fmla="*/ 95 h 898"/>
              <a:gd name="T42" fmla="*/ 160 w 401"/>
              <a:gd name="T43" fmla="*/ 112 h 898"/>
              <a:gd name="T44" fmla="*/ 146 w 401"/>
              <a:gd name="T45" fmla="*/ 136 h 898"/>
              <a:gd name="T46" fmla="*/ 106 w 401"/>
              <a:gd name="T47" fmla="*/ 158 h 898"/>
              <a:gd name="T48" fmla="*/ 72 w 401"/>
              <a:gd name="T49" fmla="*/ 222 h 898"/>
              <a:gd name="T50" fmla="*/ 48 w 401"/>
              <a:gd name="T51" fmla="*/ 317 h 898"/>
              <a:gd name="T52" fmla="*/ 13 w 401"/>
              <a:gd name="T53" fmla="*/ 393 h 898"/>
              <a:gd name="T54" fmla="*/ 4 w 401"/>
              <a:gd name="T55" fmla="*/ 428 h 898"/>
              <a:gd name="T56" fmla="*/ 53 w 401"/>
              <a:gd name="T57" fmla="*/ 463 h 898"/>
              <a:gd name="T58" fmla="*/ 58 w 401"/>
              <a:gd name="T59" fmla="*/ 493 h 898"/>
              <a:gd name="T60" fmla="*/ 77 w 401"/>
              <a:gd name="T61" fmla="*/ 502 h 898"/>
              <a:gd name="T62" fmla="*/ 83 w 401"/>
              <a:gd name="T63" fmla="*/ 491 h 898"/>
              <a:gd name="T64" fmla="*/ 80 w 401"/>
              <a:gd name="T65" fmla="*/ 471 h 898"/>
              <a:gd name="T66" fmla="*/ 89 w 401"/>
              <a:gd name="T67" fmla="*/ 479 h 898"/>
              <a:gd name="T68" fmla="*/ 95 w 401"/>
              <a:gd name="T69" fmla="*/ 481 h 898"/>
              <a:gd name="T70" fmla="*/ 94 w 401"/>
              <a:gd name="T71" fmla="*/ 459 h 898"/>
              <a:gd name="T72" fmla="*/ 117 w 401"/>
              <a:gd name="T73" fmla="*/ 397 h 898"/>
              <a:gd name="T74" fmla="*/ 103 w 401"/>
              <a:gd name="T75" fmla="*/ 529 h 898"/>
              <a:gd name="T76" fmla="*/ 136 w 401"/>
              <a:gd name="T77" fmla="*/ 715 h 898"/>
              <a:gd name="T78" fmla="*/ 170 w 401"/>
              <a:gd name="T79" fmla="*/ 788 h 898"/>
              <a:gd name="T80" fmla="*/ 159 w 401"/>
              <a:gd name="T81" fmla="*/ 851 h 898"/>
              <a:gd name="T82" fmla="*/ 166 w 401"/>
              <a:gd name="T83" fmla="*/ 879 h 898"/>
              <a:gd name="T84" fmla="*/ 169 w 401"/>
              <a:gd name="T85" fmla="*/ 888 h 898"/>
              <a:gd name="T86" fmla="*/ 189 w 401"/>
              <a:gd name="T87" fmla="*/ 898 h 898"/>
              <a:gd name="T88" fmla="*/ 208 w 401"/>
              <a:gd name="T89" fmla="*/ 878 h 898"/>
              <a:gd name="T90" fmla="*/ 208 w 401"/>
              <a:gd name="T91" fmla="*/ 850 h 898"/>
              <a:gd name="T92" fmla="*/ 213 w 401"/>
              <a:gd name="T93" fmla="*/ 807 h 898"/>
              <a:gd name="T94" fmla="*/ 208 w 401"/>
              <a:gd name="T95" fmla="*/ 783 h 898"/>
              <a:gd name="T96" fmla="*/ 232 w 401"/>
              <a:gd name="T97" fmla="*/ 769 h 898"/>
              <a:gd name="T98" fmla="*/ 252 w 401"/>
              <a:gd name="T99" fmla="*/ 691 h 898"/>
              <a:gd name="T100" fmla="*/ 371 w 401"/>
              <a:gd name="T101" fmla="*/ 705 h 898"/>
              <a:gd name="T102" fmla="*/ 377 w 401"/>
              <a:gd name="T103" fmla="*/ 666 h 898"/>
              <a:gd name="T104" fmla="*/ 354 w 401"/>
              <a:gd name="T105" fmla="*/ 601 h 898"/>
              <a:gd name="T106" fmla="*/ 300 w 401"/>
              <a:gd name="T107" fmla="*/ 599 h 898"/>
              <a:gd name="T108" fmla="*/ 288 w 401"/>
              <a:gd name="T109" fmla="*/ 604 h 898"/>
              <a:gd name="T110" fmla="*/ 271 w 401"/>
              <a:gd name="T111" fmla="*/ 623 h 898"/>
              <a:gd name="T112" fmla="*/ 283 w 401"/>
              <a:gd name="T113" fmla="*/ 572 h 898"/>
              <a:gd name="T114" fmla="*/ 290 w 401"/>
              <a:gd name="T115" fmla="*/ 508 h 898"/>
              <a:gd name="T116" fmla="*/ 324 w 401"/>
              <a:gd name="T117" fmla="*/ 498 h 898"/>
              <a:gd name="T118" fmla="*/ 311 w 401"/>
              <a:gd name="T119" fmla="*/ 505 h 898"/>
              <a:gd name="T120" fmla="*/ 324 w 401"/>
              <a:gd name="T121" fmla="*/ 498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1" h="898">
                <a:moveTo>
                  <a:pt x="353" y="599"/>
                </a:moveTo>
                <a:lnTo>
                  <a:pt x="353" y="599"/>
                </a:lnTo>
                <a:lnTo>
                  <a:pt x="345" y="596"/>
                </a:lnTo>
                <a:lnTo>
                  <a:pt x="341" y="595"/>
                </a:lnTo>
                <a:lnTo>
                  <a:pt x="339" y="595"/>
                </a:lnTo>
                <a:lnTo>
                  <a:pt x="339" y="595"/>
                </a:lnTo>
                <a:lnTo>
                  <a:pt x="339" y="595"/>
                </a:lnTo>
                <a:lnTo>
                  <a:pt x="339" y="595"/>
                </a:lnTo>
                <a:lnTo>
                  <a:pt x="339" y="595"/>
                </a:lnTo>
                <a:lnTo>
                  <a:pt x="339" y="595"/>
                </a:lnTo>
                <a:lnTo>
                  <a:pt x="334" y="493"/>
                </a:lnTo>
                <a:lnTo>
                  <a:pt x="334" y="493"/>
                </a:lnTo>
                <a:lnTo>
                  <a:pt x="335" y="492"/>
                </a:lnTo>
                <a:lnTo>
                  <a:pt x="339" y="490"/>
                </a:lnTo>
                <a:lnTo>
                  <a:pt x="342" y="485"/>
                </a:lnTo>
                <a:lnTo>
                  <a:pt x="343" y="482"/>
                </a:lnTo>
                <a:lnTo>
                  <a:pt x="343" y="479"/>
                </a:lnTo>
                <a:lnTo>
                  <a:pt x="343" y="479"/>
                </a:lnTo>
                <a:lnTo>
                  <a:pt x="342" y="470"/>
                </a:lnTo>
                <a:lnTo>
                  <a:pt x="339" y="461"/>
                </a:lnTo>
                <a:lnTo>
                  <a:pt x="334" y="450"/>
                </a:lnTo>
                <a:lnTo>
                  <a:pt x="329" y="426"/>
                </a:lnTo>
                <a:lnTo>
                  <a:pt x="329" y="426"/>
                </a:lnTo>
                <a:lnTo>
                  <a:pt x="331" y="427"/>
                </a:lnTo>
                <a:lnTo>
                  <a:pt x="340" y="428"/>
                </a:lnTo>
                <a:lnTo>
                  <a:pt x="352" y="429"/>
                </a:lnTo>
                <a:lnTo>
                  <a:pt x="359" y="428"/>
                </a:lnTo>
                <a:lnTo>
                  <a:pt x="368" y="426"/>
                </a:lnTo>
                <a:lnTo>
                  <a:pt x="368" y="426"/>
                </a:lnTo>
                <a:lnTo>
                  <a:pt x="375" y="423"/>
                </a:lnTo>
                <a:lnTo>
                  <a:pt x="382" y="422"/>
                </a:lnTo>
                <a:lnTo>
                  <a:pt x="392" y="421"/>
                </a:lnTo>
                <a:lnTo>
                  <a:pt x="395" y="420"/>
                </a:lnTo>
                <a:lnTo>
                  <a:pt x="398" y="417"/>
                </a:lnTo>
                <a:lnTo>
                  <a:pt x="400" y="414"/>
                </a:lnTo>
                <a:lnTo>
                  <a:pt x="401" y="406"/>
                </a:lnTo>
                <a:lnTo>
                  <a:pt x="401" y="406"/>
                </a:lnTo>
                <a:lnTo>
                  <a:pt x="401" y="402"/>
                </a:lnTo>
                <a:lnTo>
                  <a:pt x="400" y="397"/>
                </a:lnTo>
                <a:lnTo>
                  <a:pt x="396" y="383"/>
                </a:lnTo>
                <a:lnTo>
                  <a:pt x="390" y="368"/>
                </a:lnTo>
                <a:lnTo>
                  <a:pt x="383" y="351"/>
                </a:lnTo>
                <a:lnTo>
                  <a:pt x="369" y="318"/>
                </a:lnTo>
                <a:lnTo>
                  <a:pt x="363" y="303"/>
                </a:lnTo>
                <a:lnTo>
                  <a:pt x="358" y="291"/>
                </a:lnTo>
                <a:lnTo>
                  <a:pt x="358" y="291"/>
                </a:lnTo>
                <a:lnTo>
                  <a:pt x="354" y="277"/>
                </a:lnTo>
                <a:lnTo>
                  <a:pt x="347" y="260"/>
                </a:lnTo>
                <a:lnTo>
                  <a:pt x="331" y="223"/>
                </a:lnTo>
                <a:lnTo>
                  <a:pt x="313" y="188"/>
                </a:lnTo>
                <a:lnTo>
                  <a:pt x="306" y="174"/>
                </a:lnTo>
                <a:lnTo>
                  <a:pt x="300" y="165"/>
                </a:lnTo>
                <a:lnTo>
                  <a:pt x="300" y="165"/>
                </a:lnTo>
                <a:lnTo>
                  <a:pt x="295" y="159"/>
                </a:lnTo>
                <a:lnTo>
                  <a:pt x="289" y="155"/>
                </a:lnTo>
                <a:lnTo>
                  <a:pt x="283" y="153"/>
                </a:lnTo>
                <a:lnTo>
                  <a:pt x="277" y="151"/>
                </a:lnTo>
                <a:lnTo>
                  <a:pt x="265" y="148"/>
                </a:lnTo>
                <a:lnTo>
                  <a:pt x="260" y="147"/>
                </a:lnTo>
                <a:lnTo>
                  <a:pt x="257" y="146"/>
                </a:lnTo>
                <a:lnTo>
                  <a:pt x="257" y="146"/>
                </a:lnTo>
                <a:lnTo>
                  <a:pt x="251" y="140"/>
                </a:lnTo>
                <a:lnTo>
                  <a:pt x="244" y="131"/>
                </a:lnTo>
                <a:lnTo>
                  <a:pt x="237" y="122"/>
                </a:lnTo>
                <a:lnTo>
                  <a:pt x="223" y="122"/>
                </a:lnTo>
                <a:lnTo>
                  <a:pt x="223" y="112"/>
                </a:lnTo>
                <a:lnTo>
                  <a:pt x="223" y="112"/>
                </a:lnTo>
                <a:lnTo>
                  <a:pt x="225" y="112"/>
                </a:lnTo>
                <a:lnTo>
                  <a:pt x="230" y="112"/>
                </a:lnTo>
                <a:lnTo>
                  <a:pt x="232" y="111"/>
                </a:lnTo>
                <a:lnTo>
                  <a:pt x="235" y="108"/>
                </a:lnTo>
                <a:lnTo>
                  <a:pt x="236" y="106"/>
                </a:lnTo>
                <a:lnTo>
                  <a:pt x="237" y="102"/>
                </a:lnTo>
                <a:lnTo>
                  <a:pt x="237" y="102"/>
                </a:lnTo>
                <a:lnTo>
                  <a:pt x="238" y="90"/>
                </a:lnTo>
                <a:lnTo>
                  <a:pt x="237" y="78"/>
                </a:lnTo>
                <a:lnTo>
                  <a:pt x="237" y="78"/>
                </a:lnTo>
                <a:lnTo>
                  <a:pt x="237" y="61"/>
                </a:lnTo>
                <a:lnTo>
                  <a:pt x="237" y="54"/>
                </a:lnTo>
                <a:lnTo>
                  <a:pt x="237" y="54"/>
                </a:lnTo>
                <a:lnTo>
                  <a:pt x="238" y="49"/>
                </a:lnTo>
                <a:lnTo>
                  <a:pt x="241" y="46"/>
                </a:lnTo>
                <a:lnTo>
                  <a:pt x="242" y="44"/>
                </a:lnTo>
                <a:lnTo>
                  <a:pt x="242" y="44"/>
                </a:lnTo>
                <a:lnTo>
                  <a:pt x="243" y="41"/>
                </a:lnTo>
                <a:lnTo>
                  <a:pt x="243" y="31"/>
                </a:lnTo>
                <a:lnTo>
                  <a:pt x="242" y="26"/>
                </a:lnTo>
                <a:lnTo>
                  <a:pt x="240" y="20"/>
                </a:lnTo>
                <a:lnTo>
                  <a:pt x="237" y="16"/>
                </a:lnTo>
                <a:lnTo>
                  <a:pt x="232" y="11"/>
                </a:lnTo>
                <a:lnTo>
                  <a:pt x="232" y="11"/>
                </a:lnTo>
                <a:lnTo>
                  <a:pt x="228" y="7"/>
                </a:lnTo>
                <a:lnTo>
                  <a:pt x="223" y="5"/>
                </a:lnTo>
                <a:lnTo>
                  <a:pt x="214" y="2"/>
                </a:lnTo>
                <a:lnTo>
                  <a:pt x="208" y="2"/>
                </a:lnTo>
                <a:lnTo>
                  <a:pt x="203" y="1"/>
                </a:lnTo>
                <a:lnTo>
                  <a:pt x="203" y="1"/>
                </a:lnTo>
                <a:lnTo>
                  <a:pt x="197" y="0"/>
                </a:lnTo>
                <a:lnTo>
                  <a:pt x="187" y="0"/>
                </a:lnTo>
                <a:lnTo>
                  <a:pt x="175" y="1"/>
                </a:lnTo>
                <a:lnTo>
                  <a:pt x="175" y="1"/>
                </a:lnTo>
                <a:lnTo>
                  <a:pt x="173" y="2"/>
                </a:lnTo>
                <a:lnTo>
                  <a:pt x="171" y="3"/>
                </a:lnTo>
                <a:lnTo>
                  <a:pt x="165" y="6"/>
                </a:lnTo>
                <a:lnTo>
                  <a:pt x="165" y="6"/>
                </a:lnTo>
                <a:lnTo>
                  <a:pt x="161" y="7"/>
                </a:lnTo>
                <a:lnTo>
                  <a:pt x="154" y="11"/>
                </a:lnTo>
                <a:lnTo>
                  <a:pt x="149" y="14"/>
                </a:lnTo>
                <a:lnTo>
                  <a:pt x="144" y="19"/>
                </a:lnTo>
                <a:lnTo>
                  <a:pt x="140" y="24"/>
                </a:lnTo>
                <a:lnTo>
                  <a:pt x="136" y="30"/>
                </a:lnTo>
                <a:lnTo>
                  <a:pt x="136" y="30"/>
                </a:lnTo>
                <a:lnTo>
                  <a:pt x="134" y="36"/>
                </a:lnTo>
                <a:lnTo>
                  <a:pt x="132" y="43"/>
                </a:lnTo>
                <a:lnTo>
                  <a:pt x="131" y="49"/>
                </a:lnTo>
                <a:lnTo>
                  <a:pt x="131" y="54"/>
                </a:lnTo>
                <a:lnTo>
                  <a:pt x="134" y="63"/>
                </a:lnTo>
                <a:lnTo>
                  <a:pt x="136" y="69"/>
                </a:lnTo>
                <a:lnTo>
                  <a:pt x="136" y="69"/>
                </a:lnTo>
                <a:lnTo>
                  <a:pt x="140" y="76"/>
                </a:lnTo>
                <a:lnTo>
                  <a:pt x="141" y="78"/>
                </a:lnTo>
                <a:lnTo>
                  <a:pt x="141" y="78"/>
                </a:lnTo>
                <a:lnTo>
                  <a:pt x="140" y="81"/>
                </a:lnTo>
                <a:lnTo>
                  <a:pt x="137" y="88"/>
                </a:lnTo>
                <a:lnTo>
                  <a:pt x="136" y="92"/>
                </a:lnTo>
                <a:lnTo>
                  <a:pt x="136" y="95"/>
                </a:lnTo>
                <a:lnTo>
                  <a:pt x="137" y="99"/>
                </a:lnTo>
                <a:lnTo>
                  <a:pt x="141" y="102"/>
                </a:lnTo>
                <a:lnTo>
                  <a:pt x="141" y="102"/>
                </a:lnTo>
                <a:lnTo>
                  <a:pt x="148" y="107"/>
                </a:lnTo>
                <a:lnTo>
                  <a:pt x="154" y="110"/>
                </a:lnTo>
                <a:lnTo>
                  <a:pt x="160" y="112"/>
                </a:lnTo>
                <a:lnTo>
                  <a:pt x="160" y="126"/>
                </a:lnTo>
                <a:lnTo>
                  <a:pt x="160" y="126"/>
                </a:lnTo>
                <a:lnTo>
                  <a:pt x="154" y="129"/>
                </a:lnTo>
                <a:lnTo>
                  <a:pt x="149" y="131"/>
                </a:lnTo>
                <a:lnTo>
                  <a:pt x="147" y="134"/>
                </a:lnTo>
                <a:lnTo>
                  <a:pt x="146" y="136"/>
                </a:lnTo>
                <a:lnTo>
                  <a:pt x="146" y="136"/>
                </a:lnTo>
                <a:lnTo>
                  <a:pt x="141" y="151"/>
                </a:lnTo>
                <a:lnTo>
                  <a:pt x="141" y="151"/>
                </a:lnTo>
                <a:lnTo>
                  <a:pt x="124" y="153"/>
                </a:lnTo>
                <a:lnTo>
                  <a:pt x="112" y="155"/>
                </a:lnTo>
                <a:lnTo>
                  <a:pt x="106" y="158"/>
                </a:lnTo>
                <a:lnTo>
                  <a:pt x="102" y="160"/>
                </a:lnTo>
                <a:lnTo>
                  <a:pt x="102" y="160"/>
                </a:lnTo>
                <a:lnTo>
                  <a:pt x="99" y="165"/>
                </a:lnTo>
                <a:lnTo>
                  <a:pt x="94" y="174"/>
                </a:lnTo>
                <a:lnTo>
                  <a:pt x="83" y="196"/>
                </a:lnTo>
                <a:lnTo>
                  <a:pt x="72" y="222"/>
                </a:lnTo>
                <a:lnTo>
                  <a:pt x="64" y="237"/>
                </a:lnTo>
                <a:lnTo>
                  <a:pt x="64" y="237"/>
                </a:lnTo>
                <a:lnTo>
                  <a:pt x="61" y="245"/>
                </a:lnTo>
                <a:lnTo>
                  <a:pt x="59" y="256"/>
                </a:lnTo>
                <a:lnTo>
                  <a:pt x="54" y="285"/>
                </a:lnTo>
                <a:lnTo>
                  <a:pt x="48" y="317"/>
                </a:lnTo>
                <a:lnTo>
                  <a:pt x="43" y="332"/>
                </a:lnTo>
                <a:lnTo>
                  <a:pt x="39" y="344"/>
                </a:lnTo>
                <a:lnTo>
                  <a:pt x="39" y="344"/>
                </a:lnTo>
                <a:lnTo>
                  <a:pt x="35" y="354"/>
                </a:lnTo>
                <a:lnTo>
                  <a:pt x="27" y="368"/>
                </a:lnTo>
                <a:lnTo>
                  <a:pt x="13" y="393"/>
                </a:lnTo>
                <a:lnTo>
                  <a:pt x="2" y="414"/>
                </a:lnTo>
                <a:lnTo>
                  <a:pt x="1" y="421"/>
                </a:lnTo>
                <a:lnTo>
                  <a:pt x="0" y="424"/>
                </a:lnTo>
                <a:lnTo>
                  <a:pt x="1" y="426"/>
                </a:lnTo>
                <a:lnTo>
                  <a:pt x="1" y="426"/>
                </a:lnTo>
                <a:lnTo>
                  <a:pt x="4" y="428"/>
                </a:lnTo>
                <a:lnTo>
                  <a:pt x="11" y="430"/>
                </a:lnTo>
                <a:lnTo>
                  <a:pt x="26" y="438"/>
                </a:lnTo>
                <a:lnTo>
                  <a:pt x="55" y="449"/>
                </a:lnTo>
                <a:lnTo>
                  <a:pt x="55" y="449"/>
                </a:lnTo>
                <a:lnTo>
                  <a:pt x="53" y="463"/>
                </a:lnTo>
                <a:lnTo>
                  <a:pt x="53" y="463"/>
                </a:lnTo>
                <a:lnTo>
                  <a:pt x="52" y="467"/>
                </a:lnTo>
                <a:lnTo>
                  <a:pt x="52" y="470"/>
                </a:lnTo>
                <a:lnTo>
                  <a:pt x="50" y="476"/>
                </a:lnTo>
                <a:lnTo>
                  <a:pt x="50" y="476"/>
                </a:lnTo>
                <a:lnTo>
                  <a:pt x="54" y="486"/>
                </a:lnTo>
                <a:lnTo>
                  <a:pt x="58" y="493"/>
                </a:lnTo>
                <a:lnTo>
                  <a:pt x="59" y="496"/>
                </a:lnTo>
                <a:lnTo>
                  <a:pt x="61" y="497"/>
                </a:lnTo>
                <a:lnTo>
                  <a:pt x="61" y="497"/>
                </a:lnTo>
                <a:lnTo>
                  <a:pt x="67" y="499"/>
                </a:lnTo>
                <a:lnTo>
                  <a:pt x="72" y="502"/>
                </a:lnTo>
                <a:lnTo>
                  <a:pt x="77" y="502"/>
                </a:lnTo>
                <a:lnTo>
                  <a:pt x="79" y="502"/>
                </a:lnTo>
                <a:lnTo>
                  <a:pt x="79" y="502"/>
                </a:lnTo>
                <a:lnTo>
                  <a:pt x="80" y="499"/>
                </a:lnTo>
                <a:lnTo>
                  <a:pt x="82" y="497"/>
                </a:lnTo>
                <a:lnTo>
                  <a:pt x="83" y="491"/>
                </a:lnTo>
                <a:lnTo>
                  <a:pt x="83" y="491"/>
                </a:lnTo>
                <a:lnTo>
                  <a:pt x="83" y="487"/>
                </a:lnTo>
                <a:lnTo>
                  <a:pt x="80" y="482"/>
                </a:lnTo>
                <a:lnTo>
                  <a:pt x="79" y="478"/>
                </a:lnTo>
                <a:lnTo>
                  <a:pt x="79" y="474"/>
                </a:lnTo>
                <a:lnTo>
                  <a:pt x="79" y="474"/>
                </a:lnTo>
                <a:lnTo>
                  <a:pt x="80" y="471"/>
                </a:lnTo>
                <a:lnTo>
                  <a:pt x="84" y="470"/>
                </a:lnTo>
                <a:lnTo>
                  <a:pt x="87" y="469"/>
                </a:lnTo>
                <a:lnTo>
                  <a:pt x="89" y="471"/>
                </a:lnTo>
                <a:lnTo>
                  <a:pt x="89" y="471"/>
                </a:lnTo>
                <a:lnTo>
                  <a:pt x="89" y="475"/>
                </a:lnTo>
                <a:lnTo>
                  <a:pt x="89" y="479"/>
                </a:lnTo>
                <a:lnTo>
                  <a:pt x="89" y="482"/>
                </a:lnTo>
                <a:lnTo>
                  <a:pt x="90" y="484"/>
                </a:lnTo>
                <a:lnTo>
                  <a:pt x="93" y="484"/>
                </a:lnTo>
                <a:lnTo>
                  <a:pt x="93" y="484"/>
                </a:lnTo>
                <a:lnTo>
                  <a:pt x="94" y="484"/>
                </a:lnTo>
                <a:lnTo>
                  <a:pt x="95" y="481"/>
                </a:lnTo>
                <a:lnTo>
                  <a:pt x="97" y="476"/>
                </a:lnTo>
                <a:lnTo>
                  <a:pt x="99" y="470"/>
                </a:lnTo>
                <a:lnTo>
                  <a:pt x="99" y="467"/>
                </a:lnTo>
                <a:lnTo>
                  <a:pt x="97" y="464"/>
                </a:lnTo>
                <a:lnTo>
                  <a:pt x="97" y="464"/>
                </a:lnTo>
                <a:lnTo>
                  <a:pt x="94" y="459"/>
                </a:lnTo>
                <a:lnTo>
                  <a:pt x="91" y="457"/>
                </a:lnTo>
                <a:lnTo>
                  <a:pt x="89" y="455"/>
                </a:lnTo>
                <a:lnTo>
                  <a:pt x="88" y="450"/>
                </a:lnTo>
                <a:lnTo>
                  <a:pt x="88" y="450"/>
                </a:lnTo>
                <a:lnTo>
                  <a:pt x="88" y="429"/>
                </a:lnTo>
                <a:lnTo>
                  <a:pt x="117" y="397"/>
                </a:lnTo>
                <a:lnTo>
                  <a:pt x="117" y="397"/>
                </a:lnTo>
                <a:lnTo>
                  <a:pt x="111" y="443"/>
                </a:lnTo>
                <a:lnTo>
                  <a:pt x="106" y="481"/>
                </a:lnTo>
                <a:lnTo>
                  <a:pt x="102" y="512"/>
                </a:lnTo>
                <a:lnTo>
                  <a:pt x="102" y="512"/>
                </a:lnTo>
                <a:lnTo>
                  <a:pt x="103" y="529"/>
                </a:lnTo>
                <a:lnTo>
                  <a:pt x="106" y="556"/>
                </a:lnTo>
                <a:lnTo>
                  <a:pt x="115" y="621"/>
                </a:lnTo>
                <a:lnTo>
                  <a:pt x="128" y="683"/>
                </a:lnTo>
                <a:lnTo>
                  <a:pt x="132" y="704"/>
                </a:lnTo>
                <a:lnTo>
                  <a:pt x="136" y="715"/>
                </a:lnTo>
                <a:lnTo>
                  <a:pt x="136" y="715"/>
                </a:lnTo>
                <a:lnTo>
                  <a:pt x="160" y="759"/>
                </a:lnTo>
                <a:lnTo>
                  <a:pt x="160" y="759"/>
                </a:lnTo>
                <a:lnTo>
                  <a:pt x="161" y="765"/>
                </a:lnTo>
                <a:lnTo>
                  <a:pt x="161" y="773"/>
                </a:lnTo>
                <a:lnTo>
                  <a:pt x="160" y="783"/>
                </a:lnTo>
                <a:lnTo>
                  <a:pt x="170" y="788"/>
                </a:lnTo>
                <a:lnTo>
                  <a:pt x="170" y="788"/>
                </a:lnTo>
                <a:lnTo>
                  <a:pt x="165" y="809"/>
                </a:lnTo>
                <a:lnTo>
                  <a:pt x="161" y="826"/>
                </a:lnTo>
                <a:lnTo>
                  <a:pt x="160" y="836"/>
                </a:lnTo>
                <a:lnTo>
                  <a:pt x="160" y="836"/>
                </a:lnTo>
                <a:lnTo>
                  <a:pt x="159" y="851"/>
                </a:lnTo>
                <a:lnTo>
                  <a:pt x="159" y="861"/>
                </a:lnTo>
                <a:lnTo>
                  <a:pt x="160" y="870"/>
                </a:lnTo>
                <a:lnTo>
                  <a:pt x="160" y="870"/>
                </a:lnTo>
                <a:lnTo>
                  <a:pt x="161" y="873"/>
                </a:lnTo>
                <a:lnTo>
                  <a:pt x="162" y="876"/>
                </a:lnTo>
                <a:lnTo>
                  <a:pt x="166" y="879"/>
                </a:lnTo>
                <a:lnTo>
                  <a:pt x="170" y="883"/>
                </a:lnTo>
                <a:lnTo>
                  <a:pt x="170" y="884"/>
                </a:lnTo>
                <a:lnTo>
                  <a:pt x="170" y="884"/>
                </a:lnTo>
                <a:lnTo>
                  <a:pt x="170" y="884"/>
                </a:lnTo>
                <a:lnTo>
                  <a:pt x="169" y="885"/>
                </a:lnTo>
                <a:lnTo>
                  <a:pt x="169" y="888"/>
                </a:lnTo>
                <a:lnTo>
                  <a:pt x="169" y="890"/>
                </a:lnTo>
                <a:lnTo>
                  <a:pt x="170" y="892"/>
                </a:lnTo>
                <a:lnTo>
                  <a:pt x="172" y="895"/>
                </a:lnTo>
                <a:lnTo>
                  <a:pt x="176" y="897"/>
                </a:lnTo>
                <a:lnTo>
                  <a:pt x="182" y="898"/>
                </a:lnTo>
                <a:lnTo>
                  <a:pt x="189" y="898"/>
                </a:lnTo>
                <a:lnTo>
                  <a:pt x="189" y="898"/>
                </a:lnTo>
                <a:lnTo>
                  <a:pt x="196" y="897"/>
                </a:lnTo>
                <a:lnTo>
                  <a:pt x="202" y="894"/>
                </a:lnTo>
                <a:lnTo>
                  <a:pt x="206" y="889"/>
                </a:lnTo>
                <a:lnTo>
                  <a:pt x="207" y="883"/>
                </a:lnTo>
                <a:lnTo>
                  <a:pt x="208" y="878"/>
                </a:lnTo>
                <a:lnTo>
                  <a:pt x="208" y="874"/>
                </a:lnTo>
                <a:lnTo>
                  <a:pt x="208" y="870"/>
                </a:lnTo>
                <a:lnTo>
                  <a:pt x="208" y="870"/>
                </a:lnTo>
                <a:lnTo>
                  <a:pt x="207" y="864"/>
                </a:lnTo>
                <a:lnTo>
                  <a:pt x="207" y="857"/>
                </a:lnTo>
                <a:lnTo>
                  <a:pt x="208" y="850"/>
                </a:lnTo>
                <a:lnTo>
                  <a:pt x="208" y="850"/>
                </a:lnTo>
                <a:lnTo>
                  <a:pt x="211" y="839"/>
                </a:lnTo>
                <a:lnTo>
                  <a:pt x="213" y="827"/>
                </a:lnTo>
                <a:lnTo>
                  <a:pt x="214" y="815"/>
                </a:lnTo>
                <a:lnTo>
                  <a:pt x="214" y="810"/>
                </a:lnTo>
                <a:lnTo>
                  <a:pt x="213" y="807"/>
                </a:lnTo>
                <a:lnTo>
                  <a:pt x="213" y="807"/>
                </a:lnTo>
                <a:lnTo>
                  <a:pt x="211" y="800"/>
                </a:lnTo>
                <a:lnTo>
                  <a:pt x="210" y="792"/>
                </a:lnTo>
                <a:lnTo>
                  <a:pt x="208" y="783"/>
                </a:lnTo>
                <a:lnTo>
                  <a:pt x="208" y="783"/>
                </a:lnTo>
                <a:lnTo>
                  <a:pt x="208" y="783"/>
                </a:lnTo>
                <a:lnTo>
                  <a:pt x="211" y="783"/>
                </a:lnTo>
                <a:lnTo>
                  <a:pt x="216" y="781"/>
                </a:lnTo>
                <a:lnTo>
                  <a:pt x="223" y="778"/>
                </a:lnTo>
                <a:lnTo>
                  <a:pt x="223" y="778"/>
                </a:lnTo>
                <a:lnTo>
                  <a:pt x="228" y="774"/>
                </a:lnTo>
                <a:lnTo>
                  <a:pt x="232" y="769"/>
                </a:lnTo>
                <a:lnTo>
                  <a:pt x="240" y="759"/>
                </a:lnTo>
                <a:lnTo>
                  <a:pt x="246" y="749"/>
                </a:lnTo>
                <a:lnTo>
                  <a:pt x="247" y="744"/>
                </a:lnTo>
                <a:lnTo>
                  <a:pt x="247" y="744"/>
                </a:lnTo>
                <a:lnTo>
                  <a:pt x="249" y="716"/>
                </a:lnTo>
                <a:lnTo>
                  <a:pt x="252" y="691"/>
                </a:lnTo>
                <a:lnTo>
                  <a:pt x="252" y="691"/>
                </a:lnTo>
                <a:lnTo>
                  <a:pt x="304" y="698"/>
                </a:lnTo>
                <a:lnTo>
                  <a:pt x="363" y="705"/>
                </a:lnTo>
                <a:lnTo>
                  <a:pt x="363" y="705"/>
                </a:lnTo>
                <a:lnTo>
                  <a:pt x="369" y="705"/>
                </a:lnTo>
                <a:lnTo>
                  <a:pt x="371" y="705"/>
                </a:lnTo>
                <a:lnTo>
                  <a:pt x="372" y="704"/>
                </a:lnTo>
                <a:lnTo>
                  <a:pt x="375" y="699"/>
                </a:lnTo>
                <a:lnTo>
                  <a:pt x="377" y="691"/>
                </a:lnTo>
                <a:lnTo>
                  <a:pt x="377" y="691"/>
                </a:lnTo>
                <a:lnTo>
                  <a:pt x="378" y="679"/>
                </a:lnTo>
                <a:lnTo>
                  <a:pt x="377" y="666"/>
                </a:lnTo>
                <a:lnTo>
                  <a:pt x="375" y="654"/>
                </a:lnTo>
                <a:lnTo>
                  <a:pt x="372" y="643"/>
                </a:lnTo>
                <a:lnTo>
                  <a:pt x="372" y="643"/>
                </a:lnTo>
                <a:lnTo>
                  <a:pt x="363" y="616"/>
                </a:lnTo>
                <a:lnTo>
                  <a:pt x="357" y="604"/>
                </a:lnTo>
                <a:lnTo>
                  <a:pt x="354" y="601"/>
                </a:lnTo>
                <a:lnTo>
                  <a:pt x="353" y="599"/>
                </a:lnTo>
                <a:lnTo>
                  <a:pt x="353" y="599"/>
                </a:lnTo>
                <a:close/>
                <a:moveTo>
                  <a:pt x="300" y="508"/>
                </a:moveTo>
                <a:lnTo>
                  <a:pt x="300" y="508"/>
                </a:lnTo>
                <a:lnTo>
                  <a:pt x="300" y="555"/>
                </a:lnTo>
                <a:lnTo>
                  <a:pt x="300" y="599"/>
                </a:lnTo>
                <a:lnTo>
                  <a:pt x="300" y="599"/>
                </a:lnTo>
                <a:lnTo>
                  <a:pt x="296" y="598"/>
                </a:lnTo>
                <a:lnTo>
                  <a:pt x="293" y="598"/>
                </a:lnTo>
                <a:lnTo>
                  <a:pt x="290" y="599"/>
                </a:lnTo>
                <a:lnTo>
                  <a:pt x="290" y="599"/>
                </a:lnTo>
                <a:lnTo>
                  <a:pt x="288" y="604"/>
                </a:lnTo>
                <a:lnTo>
                  <a:pt x="286" y="609"/>
                </a:lnTo>
                <a:lnTo>
                  <a:pt x="281" y="614"/>
                </a:lnTo>
                <a:lnTo>
                  <a:pt x="281" y="614"/>
                </a:lnTo>
                <a:lnTo>
                  <a:pt x="272" y="621"/>
                </a:lnTo>
                <a:lnTo>
                  <a:pt x="271" y="623"/>
                </a:lnTo>
                <a:lnTo>
                  <a:pt x="271" y="623"/>
                </a:lnTo>
                <a:lnTo>
                  <a:pt x="271" y="610"/>
                </a:lnTo>
                <a:lnTo>
                  <a:pt x="272" y="598"/>
                </a:lnTo>
                <a:lnTo>
                  <a:pt x="276" y="585"/>
                </a:lnTo>
                <a:lnTo>
                  <a:pt x="276" y="585"/>
                </a:lnTo>
                <a:lnTo>
                  <a:pt x="279" y="576"/>
                </a:lnTo>
                <a:lnTo>
                  <a:pt x="283" y="572"/>
                </a:lnTo>
                <a:lnTo>
                  <a:pt x="286" y="567"/>
                </a:lnTo>
                <a:lnTo>
                  <a:pt x="286" y="561"/>
                </a:lnTo>
                <a:lnTo>
                  <a:pt x="286" y="561"/>
                </a:lnTo>
                <a:lnTo>
                  <a:pt x="286" y="547"/>
                </a:lnTo>
                <a:lnTo>
                  <a:pt x="288" y="529"/>
                </a:lnTo>
                <a:lnTo>
                  <a:pt x="290" y="508"/>
                </a:lnTo>
                <a:lnTo>
                  <a:pt x="290" y="508"/>
                </a:lnTo>
                <a:lnTo>
                  <a:pt x="295" y="506"/>
                </a:lnTo>
                <a:lnTo>
                  <a:pt x="299" y="506"/>
                </a:lnTo>
                <a:lnTo>
                  <a:pt x="300" y="508"/>
                </a:lnTo>
                <a:lnTo>
                  <a:pt x="300" y="508"/>
                </a:lnTo>
                <a:close/>
                <a:moveTo>
                  <a:pt x="324" y="498"/>
                </a:moveTo>
                <a:lnTo>
                  <a:pt x="329" y="503"/>
                </a:lnTo>
                <a:lnTo>
                  <a:pt x="329" y="599"/>
                </a:lnTo>
                <a:lnTo>
                  <a:pt x="310" y="599"/>
                </a:lnTo>
                <a:lnTo>
                  <a:pt x="310" y="503"/>
                </a:lnTo>
                <a:lnTo>
                  <a:pt x="310" y="503"/>
                </a:lnTo>
                <a:lnTo>
                  <a:pt x="311" y="505"/>
                </a:lnTo>
                <a:lnTo>
                  <a:pt x="313" y="508"/>
                </a:lnTo>
                <a:lnTo>
                  <a:pt x="314" y="508"/>
                </a:lnTo>
                <a:lnTo>
                  <a:pt x="314" y="508"/>
                </a:lnTo>
                <a:lnTo>
                  <a:pt x="320" y="503"/>
                </a:lnTo>
                <a:lnTo>
                  <a:pt x="324" y="498"/>
                </a:lnTo>
                <a:lnTo>
                  <a:pt x="324" y="49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57">
            <a:extLst>
              <a:ext uri="{FF2B5EF4-FFF2-40B4-BE49-F238E27FC236}">
                <a16:creationId xmlns:a16="http://schemas.microsoft.com/office/drawing/2014/main" id="{1E2894A4-F09D-4FF8-855C-95C7B8D04B54}"/>
              </a:ext>
            </a:extLst>
          </p:cNvPr>
          <p:cNvSpPr>
            <a:spLocks/>
          </p:cNvSpPr>
          <p:nvPr/>
        </p:nvSpPr>
        <p:spPr bwMode="auto">
          <a:xfrm>
            <a:off x="990184" y="4648492"/>
            <a:ext cx="598488" cy="1638300"/>
          </a:xfrm>
          <a:custGeom>
            <a:avLst/>
            <a:gdLst>
              <a:gd name="T0" fmla="*/ 122 w 377"/>
              <a:gd name="T1" fmla="*/ 177 h 1032"/>
              <a:gd name="T2" fmla="*/ 69 w 377"/>
              <a:gd name="T3" fmla="*/ 199 h 1032"/>
              <a:gd name="T4" fmla="*/ 18 w 377"/>
              <a:gd name="T5" fmla="*/ 296 h 1032"/>
              <a:gd name="T6" fmla="*/ 2 w 377"/>
              <a:gd name="T7" fmla="*/ 325 h 1032"/>
              <a:gd name="T8" fmla="*/ 20 w 377"/>
              <a:gd name="T9" fmla="*/ 381 h 1032"/>
              <a:gd name="T10" fmla="*/ 51 w 377"/>
              <a:gd name="T11" fmla="*/ 440 h 1032"/>
              <a:gd name="T12" fmla="*/ 51 w 377"/>
              <a:gd name="T13" fmla="*/ 457 h 1032"/>
              <a:gd name="T14" fmla="*/ 55 w 377"/>
              <a:gd name="T15" fmla="*/ 464 h 1032"/>
              <a:gd name="T16" fmla="*/ 40 w 377"/>
              <a:gd name="T17" fmla="*/ 528 h 1032"/>
              <a:gd name="T18" fmla="*/ 52 w 377"/>
              <a:gd name="T19" fmla="*/ 545 h 1032"/>
              <a:gd name="T20" fmla="*/ 88 w 377"/>
              <a:gd name="T21" fmla="*/ 528 h 1032"/>
              <a:gd name="T22" fmla="*/ 107 w 377"/>
              <a:gd name="T23" fmla="*/ 524 h 1032"/>
              <a:gd name="T24" fmla="*/ 109 w 377"/>
              <a:gd name="T25" fmla="*/ 682 h 1032"/>
              <a:gd name="T26" fmla="*/ 135 w 377"/>
              <a:gd name="T27" fmla="*/ 822 h 1032"/>
              <a:gd name="T28" fmla="*/ 154 w 377"/>
              <a:gd name="T29" fmla="*/ 936 h 1032"/>
              <a:gd name="T30" fmla="*/ 157 w 377"/>
              <a:gd name="T31" fmla="*/ 981 h 1032"/>
              <a:gd name="T32" fmla="*/ 151 w 377"/>
              <a:gd name="T33" fmla="*/ 996 h 1032"/>
              <a:gd name="T34" fmla="*/ 134 w 377"/>
              <a:gd name="T35" fmla="*/ 1013 h 1032"/>
              <a:gd name="T36" fmla="*/ 148 w 377"/>
              <a:gd name="T37" fmla="*/ 1028 h 1032"/>
              <a:gd name="T38" fmla="*/ 191 w 377"/>
              <a:gd name="T39" fmla="*/ 1028 h 1032"/>
              <a:gd name="T40" fmla="*/ 254 w 377"/>
              <a:gd name="T41" fmla="*/ 1031 h 1032"/>
              <a:gd name="T42" fmla="*/ 267 w 377"/>
              <a:gd name="T43" fmla="*/ 1018 h 1032"/>
              <a:gd name="T44" fmla="*/ 271 w 377"/>
              <a:gd name="T45" fmla="*/ 1010 h 1032"/>
              <a:gd name="T46" fmla="*/ 252 w 377"/>
              <a:gd name="T47" fmla="*/ 954 h 1032"/>
              <a:gd name="T48" fmla="*/ 260 w 377"/>
              <a:gd name="T49" fmla="*/ 908 h 1032"/>
              <a:gd name="T50" fmla="*/ 277 w 377"/>
              <a:gd name="T51" fmla="*/ 851 h 1032"/>
              <a:gd name="T52" fmla="*/ 295 w 377"/>
              <a:gd name="T53" fmla="*/ 698 h 1032"/>
              <a:gd name="T54" fmla="*/ 313 w 377"/>
              <a:gd name="T55" fmla="*/ 521 h 1032"/>
              <a:gd name="T56" fmla="*/ 315 w 377"/>
              <a:gd name="T57" fmla="*/ 503 h 1032"/>
              <a:gd name="T58" fmla="*/ 340 w 377"/>
              <a:gd name="T59" fmla="*/ 482 h 1032"/>
              <a:gd name="T60" fmla="*/ 360 w 377"/>
              <a:gd name="T61" fmla="*/ 443 h 1032"/>
              <a:gd name="T62" fmla="*/ 349 w 377"/>
              <a:gd name="T63" fmla="*/ 400 h 1032"/>
              <a:gd name="T64" fmla="*/ 367 w 377"/>
              <a:gd name="T65" fmla="*/ 365 h 1032"/>
              <a:gd name="T66" fmla="*/ 375 w 377"/>
              <a:gd name="T67" fmla="*/ 261 h 1032"/>
              <a:gd name="T68" fmla="*/ 350 w 377"/>
              <a:gd name="T69" fmla="*/ 232 h 1032"/>
              <a:gd name="T70" fmla="*/ 345 w 377"/>
              <a:gd name="T71" fmla="*/ 224 h 1032"/>
              <a:gd name="T72" fmla="*/ 306 w 377"/>
              <a:gd name="T73" fmla="*/ 183 h 1032"/>
              <a:gd name="T74" fmla="*/ 256 w 377"/>
              <a:gd name="T75" fmla="*/ 162 h 1032"/>
              <a:gd name="T76" fmla="*/ 239 w 377"/>
              <a:gd name="T77" fmla="*/ 137 h 1032"/>
              <a:gd name="T78" fmla="*/ 224 w 377"/>
              <a:gd name="T79" fmla="*/ 142 h 1032"/>
              <a:gd name="T80" fmla="*/ 225 w 377"/>
              <a:gd name="T81" fmla="*/ 120 h 1032"/>
              <a:gd name="T82" fmla="*/ 234 w 377"/>
              <a:gd name="T83" fmla="*/ 106 h 1032"/>
              <a:gd name="T84" fmla="*/ 242 w 377"/>
              <a:gd name="T85" fmla="*/ 89 h 1032"/>
              <a:gd name="T86" fmla="*/ 242 w 377"/>
              <a:gd name="T87" fmla="*/ 71 h 1032"/>
              <a:gd name="T88" fmla="*/ 225 w 377"/>
              <a:gd name="T89" fmla="*/ 53 h 1032"/>
              <a:gd name="T90" fmla="*/ 220 w 377"/>
              <a:gd name="T91" fmla="*/ 35 h 1032"/>
              <a:gd name="T92" fmla="*/ 203 w 377"/>
              <a:gd name="T93" fmla="*/ 21 h 1032"/>
              <a:gd name="T94" fmla="*/ 186 w 377"/>
              <a:gd name="T95" fmla="*/ 9 h 1032"/>
              <a:gd name="T96" fmla="*/ 166 w 377"/>
              <a:gd name="T97" fmla="*/ 0 h 1032"/>
              <a:gd name="T98" fmla="*/ 137 w 377"/>
              <a:gd name="T99" fmla="*/ 10 h 1032"/>
              <a:gd name="T100" fmla="*/ 128 w 377"/>
              <a:gd name="T101" fmla="*/ 29 h 1032"/>
              <a:gd name="T102" fmla="*/ 108 w 377"/>
              <a:gd name="T103" fmla="*/ 45 h 1032"/>
              <a:gd name="T104" fmla="*/ 104 w 377"/>
              <a:gd name="T105" fmla="*/ 91 h 1032"/>
              <a:gd name="T106" fmla="*/ 111 w 377"/>
              <a:gd name="T107" fmla="*/ 142 h 1032"/>
              <a:gd name="T108" fmla="*/ 127 w 377"/>
              <a:gd name="T109" fmla="*/ 161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77" h="1032">
                <a:moveTo>
                  <a:pt x="133" y="168"/>
                </a:moveTo>
                <a:lnTo>
                  <a:pt x="133" y="168"/>
                </a:lnTo>
                <a:lnTo>
                  <a:pt x="128" y="173"/>
                </a:lnTo>
                <a:lnTo>
                  <a:pt x="125" y="176"/>
                </a:lnTo>
                <a:lnTo>
                  <a:pt x="122" y="177"/>
                </a:lnTo>
                <a:lnTo>
                  <a:pt x="122" y="177"/>
                </a:lnTo>
                <a:lnTo>
                  <a:pt x="114" y="179"/>
                </a:lnTo>
                <a:lnTo>
                  <a:pt x="94" y="187"/>
                </a:lnTo>
                <a:lnTo>
                  <a:pt x="76" y="194"/>
                </a:lnTo>
                <a:lnTo>
                  <a:pt x="69" y="199"/>
                </a:lnTo>
                <a:lnTo>
                  <a:pt x="66" y="202"/>
                </a:lnTo>
                <a:lnTo>
                  <a:pt x="66" y="202"/>
                </a:lnTo>
                <a:lnTo>
                  <a:pt x="40" y="253"/>
                </a:lnTo>
                <a:lnTo>
                  <a:pt x="25" y="285"/>
                </a:lnTo>
                <a:lnTo>
                  <a:pt x="18" y="296"/>
                </a:lnTo>
                <a:lnTo>
                  <a:pt x="15" y="301"/>
                </a:lnTo>
                <a:lnTo>
                  <a:pt x="15" y="301"/>
                </a:lnTo>
                <a:lnTo>
                  <a:pt x="10" y="307"/>
                </a:lnTo>
                <a:lnTo>
                  <a:pt x="5" y="316"/>
                </a:lnTo>
                <a:lnTo>
                  <a:pt x="2" y="325"/>
                </a:lnTo>
                <a:lnTo>
                  <a:pt x="0" y="330"/>
                </a:lnTo>
                <a:lnTo>
                  <a:pt x="0" y="332"/>
                </a:lnTo>
                <a:lnTo>
                  <a:pt x="0" y="332"/>
                </a:lnTo>
                <a:lnTo>
                  <a:pt x="6" y="349"/>
                </a:lnTo>
                <a:lnTo>
                  <a:pt x="20" y="381"/>
                </a:lnTo>
                <a:lnTo>
                  <a:pt x="34" y="411"/>
                </a:lnTo>
                <a:lnTo>
                  <a:pt x="44" y="429"/>
                </a:lnTo>
                <a:lnTo>
                  <a:pt x="44" y="429"/>
                </a:lnTo>
                <a:lnTo>
                  <a:pt x="50" y="436"/>
                </a:lnTo>
                <a:lnTo>
                  <a:pt x="51" y="440"/>
                </a:lnTo>
                <a:lnTo>
                  <a:pt x="51" y="443"/>
                </a:lnTo>
                <a:lnTo>
                  <a:pt x="51" y="443"/>
                </a:lnTo>
                <a:lnTo>
                  <a:pt x="49" y="451"/>
                </a:lnTo>
                <a:lnTo>
                  <a:pt x="49" y="454"/>
                </a:lnTo>
                <a:lnTo>
                  <a:pt x="51" y="457"/>
                </a:lnTo>
                <a:lnTo>
                  <a:pt x="51" y="457"/>
                </a:lnTo>
                <a:lnTo>
                  <a:pt x="53" y="460"/>
                </a:lnTo>
                <a:lnTo>
                  <a:pt x="55" y="463"/>
                </a:lnTo>
                <a:lnTo>
                  <a:pt x="55" y="464"/>
                </a:lnTo>
                <a:lnTo>
                  <a:pt x="55" y="464"/>
                </a:lnTo>
                <a:lnTo>
                  <a:pt x="46" y="491"/>
                </a:lnTo>
                <a:lnTo>
                  <a:pt x="41" y="512"/>
                </a:lnTo>
                <a:lnTo>
                  <a:pt x="40" y="521"/>
                </a:lnTo>
                <a:lnTo>
                  <a:pt x="40" y="528"/>
                </a:lnTo>
                <a:lnTo>
                  <a:pt x="40" y="528"/>
                </a:lnTo>
                <a:lnTo>
                  <a:pt x="43" y="538"/>
                </a:lnTo>
                <a:lnTo>
                  <a:pt x="44" y="541"/>
                </a:lnTo>
                <a:lnTo>
                  <a:pt x="45" y="544"/>
                </a:lnTo>
                <a:lnTo>
                  <a:pt x="49" y="545"/>
                </a:lnTo>
                <a:lnTo>
                  <a:pt x="52" y="545"/>
                </a:lnTo>
                <a:lnTo>
                  <a:pt x="66" y="542"/>
                </a:lnTo>
                <a:lnTo>
                  <a:pt x="66" y="542"/>
                </a:lnTo>
                <a:lnTo>
                  <a:pt x="74" y="539"/>
                </a:lnTo>
                <a:lnTo>
                  <a:pt x="81" y="534"/>
                </a:lnTo>
                <a:lnTo>
                  <a:pt x="88" y="528"/>
                </a:lnTo>
                <a:lnTo>
                  <a:pt x="94" y="521"/>
                </a:lnTo>
                <a:lnTo>
                  <a:pt x="104" y="509"/>
                </a:lnTo>
                <a:lnTo>
                  <a:pt x="108" y="504"/>
                </a:lnTo>
                <a:lnTo>
                  <a:pt x="108" y="504"/>
                </a:lnTo>
                <a:lnTo>
                  <a:pt x="107" y="524"/>
                </a:lnTo>
                <a:lnTo>
                  <a:pt x="104" y="576"/>
                </a:lnTo>
                <a:lnTo>
                  <a:pt x="104" y="608"/>
                </a:lnTo>
                <a:lnTo>
                  <a:pt x="104" y="639"/>
                </a:lnTo>
                <a:lnTo>
                  <a:pt x="107" y="669"/>
                </a:lnTo>
                <a:lnTo>
                  <a:pt x="109" y="682"/>
                </a:lnTo>
                <a:lnTo>
                  <a:pt x="111" y="694"/>
                </a:lnTo>
                <a:lnTo>
                  <a:pt x="111" y="694"/>
                </a:lnTo>
                <a:lnTo>
                  <a:pt x="119" y="721"/>
                </a:lnTo>
                <a:lnTo>
                  <a:pt x="125" y="753"/>
                </a:lnTo>
                <a:lnTo>
                  <a:pt x="135" y="822"/>
                </a:lnTo>
                <a:lnTo>
                  <a:pt x="145" y="884"/>
                </a:lnTo>
                <a:lnTo>
                  <a:pt x="151" y="919"/>
                </a:lnTo>
                <a:lnTo>
                  <a:pt x="151" y="919"/>
                </a:lnTo>
                <a:lnTo>
                  <a:pt x="154" y="927"/>
                </a:lnTo>
                <a:lnTo>
                  <a:pt x="154" y="936"/>
                </a:lnTo>
                <a:lnTo>
                  <a:pt x="155" y="955"/>
                </a:lnTo>
                <a:lnTo>
                  <a:pt x="155" y="971"/>
                </a:lnTo>
                <a:lnTo>
                  <a:pt x="155" y="979"/>
                </a:lnTo>
                <a:lnTo>
                  <a:pt x="155" y="979"/>
                </a:lnTo>
                <a:lnTo>
                  <a:pt x="157" y="981"/>
                </a:lnTo>
                <a:lnTo>
                  <a:pt x="160" y="984"/>
                </a:lnTo>
                <a:lnTo>
                  <a:pt x="162" y="986"/>
                </a:lnTo>
                <a:lnTo>
                  <a:pt x="169" y="986"/>
                </a:lnTo>
                <a:lnTo>
                  <a:pt x="169" y="986"/>
                </a:lnTo>
                <a:lnTo>
                  <a:pt x="151" y="996"/>
                </a:lnTo>
                <a:lnTo>
                  <a:pt x="139" y="1003"/>
                </a:lnTo>
                <a:lnTo>
                  <a:pt x="134" y="1008"/>
                </a:lnTo>
                <a:lnTo>
                  <a:pt x="133" y="1010"/>
                </a:lnTo>
                <a:lnTo>
                  <a:pt x="133" y="1010"/>
                </a:lnTo>
                <a:lnTo>
                  <a:pt x="134" y="1013"/>
                </a:lnTo>
                <a:lnTo>
                  <a:pt x="135" y="1015"/>
                </a:lnTo>
                <a:lnTo>
                  <a:pt x="139" y="1019"/>
                </a:lnTo>
                <a:lnTo>
                  <a:pt x="144" y="1021"/>
                </a:lnTo>
                <a:lnTo>
                  <a:pt x="148" y="1028"/>
                </a:lnTo>
                <a:lnTo>
                  <a:pt x="148" y="1028"/>
                </a:lnTo>
                <a:lnTo>
                  <a:pt x="163" y="1027"/>
                </a:lnTo>
                <a:lnTo>
                  <a:pt x="178" y="1026"/>
                </a:lnTo>
                <a:lnTo>
                  <a:pt x="185" y="1027"/>
                </a:lnTo>
                <a:lnTo>
                  <a:pt x="191" y="1028"/>
                </a:lnTo>
                <a:lnTo>
                  <a:pt x="191" y="1028"/>
                </a:lnTo>
                <a:lnTo>
                  <a:pt x="204" y="1031"/>
                </a:lnTo>
                <a:lnTo>
                  <a:pt x="220" y="1032"/>
                </a:lnTo>
                <a:lnTo>
                  <a:pt x="249" y="1032"/>
                </a:lnTo>
                <a:lnTo>
                  <a:pt x="249" y="1032"/>
                </a:lnTo>
                <a:lnTo>
                  <a:pt x="254" y="1031"/>
                </a:lnTo>
                <a:lnTo>
                  <a:pt x="258" y="1030"/>
                </a:lnTo>
                <a:lnTo>
                  <a:pt x="261" y="1027"/>
                </a:lnTo>
                <a:lnTo>
                  <a:pt x="263" y="1025"/>
                </a:lnTo>
                <a:lnTo>
                  <a:pt x="266" y="1020"/>
                </a:lnTo>
                <a:lnTo>
                  <a:pt x="267" y="1018"/>
                </a:lnTo>
                <a:lnTo>
                  <a:pt x="267" y="1018"/>
                </a:lnTo>
                <a:lnTo>
                  <a:pt x="268" y="1015"/>
                </a:lnTo>
                <a:lnTo>
                  <a:pt x="269" y="1013"/>
                </a:lnTo>
                <a:lnTo>
                  <a:pt x="271" y="1010"/>
                </a:lnTo>
                <a:lnTo>
                  <a:pt x="271" y="1010"/>
                </a:lnTo>
                <a:lnTo>
                  <a:pt x="269" y="1002"/>
                </a:lnTo>
                <a:lnTo>
                  <a:pt x="268" y="992"/>
                </a:lnTo>
                <a:lnTo>
                  <a:pt x="263" y="979"/>
                </a:lnTo>
                <a:lnTo>
                  <a:pt x="263" y="979"/>
                </a:lnTo>
                <a:lnTo>
                  <a:pt x="252" y="954"/>
                </a:lnTo>
                <a:lnTo>
                  <a:pt x="252" y="954"/>
                </a:lnTo>
                <a:lnTo>
                  <a:pt x="255" y="932"/>
                </a:lnTo>
                <a:lnTo>
                  <a:pt x="257" y="916"/>
                </a:lnTo>
                <a:lnTo>
                  <a:pt x="258" y="910"/>
                </a:lnTo>
                <a:lnTo>
                  <a:pt x="260" y="908"/>
                </a:lnTo>
                <a:lnTo>
                  <a:pt x="260" y="908"/>
                </a:lnTo>
                <a:lnTo>
                  <a:pt x="262" y="899"/>
                </a:lnTo>
                <a:lnTo>
                  <a:pt x="267" y="885"/>
                </a:lnTo>
                <a:lnTo>
                  <a:pt x="277" y="851"/>
                </a:lnTo>
                <a:lnTo>
                  <a:pt x="277" y="851"/>
                </a:lnTo>
                <a:lnTo>
                  <a:pt x="280" y="840"/>
                </a:lnTo>
                <a:lnTo>
                  <a:pt x="281" y="823"/>
                </a:lnTo>
                <a:lnTo>
                  <a:pt x="286" y="779"/>
                </a:lnTo>
                <a:lnTo>
                  <a:pt x="291" y="733"/>
                </a:lnTo>
                <a:lnTo>
                  <a:pt x="295" y="698"/>
                </a:lnTo>
                <a:lnTo>
                  <a:pt x="295" y="698"/>
                </a:lnTo>
                <a:lnTo>
                  <a:pt x="301" y="658"/>
                </a:lnTo>
                <a:lnTo>
                  <a:pt x="307" y="598"/>
                </a:lnTo>
                <a:lnTo>
                  <a:pt x="313" y="521"/>
                </a:lnTo>
                <a:lnTo>
                  <a:pt x="313" y="521"/>
                </a:lnTo>
                <a:lnTo>
                  <a:pt x="313" y="513"/>
                </a:lnTo>
                <a:lnTo>
                  <a:pt x="313" y="507"/>
                </a:lnTo>
                <a:lnTo>
                  <a:pt x="313" y="504"/>
                </a:lnTo>
                <a:lnTo>
                  <a:pt x="313" y="504"/>
                </a:lnTo>
                <a:lnTo>
                  <a:pt x="315" y="503"/>
                </a:lnTo>
                <a:lnTo>
                  <a:pt x="318" y="501"/>
                </a:lnTo>
                <a:lnTo>
                  <a:pt x="324" y="499"/>
                </a:lnTo>
                <a:lnTo>
                  <a:pt x="331" y="493"/>
                </a:lnTo>
                <a:lnTo>
                  <a:pt x="331" y="493"/>
                </a:lnTo>
                <a:lnTo>
                  <a:pt x="340" y="482"/>
                </a:lnTo>
                <a:lnTo>
                  <a:pt x="351" y="470"/>
                </a:lnTo>
                <a:lnTo>
                  <a:pt x="355" y="463"/>
                </a:lnTo>
                <a:lnTo>
                  <a:pt x="357" y="457"/>
                </a:lnTo>
                <a:lnTo>
                  <a:pt x="360" y="449"/>
                </a:lnTo>
                <a:lnTo>
                  <a:pt x="360" y="443"/>
                </a:lnTo>
                <a:lnTo>
                  <a:pt x="360" y="443"/>
                </a:lnTo>
                <a:lnTo>
                  <a:pt x="357" y="429"/>
                </a:lnTo>
                <a:lnTo>
                  <a:pt x="354" y="415"/>
                </a:lnTo>
                <a:lnTo>
                  <a:pt x="349" y="400"/>
                </a:lnTo>
                <a:lnTo>
                  <a:pt x="349" y="400"/>
                </a:lnTo>
                <a:lnTo>
                  <a:pt x="355" y="395"/>
                </a:lnTo>
                <a:lnTo>
                  <a:pt x="360" y="390"/>
                </a:lnTo>
                <a:lnTo>
                  <a:pt x="363" y="387"/>
                </a:lnTo>
                <a:lnTo>
                  <a:pt x="363" y="387"/>
                </a:lnTo>
                <a:lnTo>
                  <a:pt x="367" y="365"/>
                </a:lnTo>
                <a:lnTo>
                  <a:pt x="373" y="324"/>
                </a:lnTo>
                <a:lnTo>
                  <a:pt x="375" y="302"/>
                </a:lnTo>
                <a:lnTo>
                  <a:pt x="377" y="283"/>
                </a:lnTo>
                <a:lnTo>
                  <a:pt x="377" y="267"/>
                </a:lnTo>
                <a:lnTo>
                  <a:pt x="375" y="261"/>
                </a:lnTo>
                <a:lnTo>
                  <a:pt x="374" y="259"/>
                </a:lnTo>
                <a:lnTo>
                  <a:pt x="374" y="259"/>
                </a:lnTo>
                <a:lnTo>
                  <a:pt x="366" y="249"/>
                </a:lnTo>
                <a:lnTo>
                  <a:pt x="357" y="241"/>
                </a:lnTo>
                <a:lnTo>
                  <a:pt x="350" y="232"/>
                </a:lnTo>
                <a:lnTo>
                  <a:pt x="345" y="226"/>
                </a:lnTo>
                <a:lnTo>
                  <a:pt x="345" y="226"/>
                </a:lnTo>
                <a:lnTo>
                  <a:pt x="345" y="225"/>
                </a:lnTo>
                <a:lnTo>
                  <a:pt x="345" y="224"/>
                </a:lnTo>
                <a:lnTo>
                  <a:pt x="345" y="224"/>
                </a:lnTo>
                <a:lnTo>
                  <a:pt x="345" y="223"/>
                </a:lnTo>
                <a:lnTo>
                  <a:pt x="327" y="202"/>
                </a:lnTo>
                <a:lnTo>
                  <a:pt x="327" y="202"/>
                </a:lnTo>
                <a:lnTo>
                  <a:pt x="316" y="191"/>
                </a:lnTo>
                <a:lnTo>
                  <a:pt x="306" y="183"/>
                </a:lnTo>
                <a:lnTo>
                  <a:pt x="293" y="176"/>
                </a:lnTo>
                <a:lnTo>
                  <a:pt x="281" y="171"/>
                </a:lnTo>
                <a:lnTo>
                  <a:pt x="263" y="165"/>
                </a:lnTo>
                <a:lnTo>
                  <a:pt x="256" y="162"/>
                </a:lnTo>
                <a:lnTo>
                  <a:pt x="256" y="162"/>
                </a:lnTo>
                <a:lnTo>
                  <a:pt x="251" y="153"/>
                </a:lnTo>
                <a:lnTo>
                  <a:pt x="246" y="144"/>
                </a:lnTo>
                <a:lnTo>
                  <a:pt x="242" y="138"/>
                </a:lnTo>
                <a:lnTo>
                  <a:pt x="242" y="138"/>
                </a:lnTo>
                <a:lnTo>
                  <a:pt x="239" y="137"/>
                </a:lnTo>
                <a:lnTo>
                  <a:pt x="236" y="137"/>
                </a:lnTo>
                <a:lnTo>
                  <a:pt x="231" y="139"/>
                </a:lnTo>
                <a:lnTo>
                  <a:pt x="226" y="142"/>
                </a:lnTo>
                <a:lnTo>
                  <a:pt x="224" y="142"/>
                </a:lnTo>
                <a:lnTo>
                  <a:pt x="224" y="142"/>
                </a:lnTo>
                <a:lnTo>
                  <a:pt x="224" y="142"/>
                </a:lnTo>
                <a:lnTo>
                  <a:pt x="224" y="130"/>
                </a:lnTo>
                <a:lnTo>
                  <a:pt x="224" y="120"/>
                </a:lnTo>
                <a:lnTo>
                  <a:pt x="224" y="120"/>
                </a:lnTo>
                <a:lnTo>
                  <a:pt x="225" y="120"/>
                </a:lnTo>
                <a:lnTo>
                  <a:pt x="228" y="119"/>
                </a:lnTo>
                <a:lnTo>
                  <a:pt x="231" y="114"/>
                </a:lnTo>
                <a:lnTo>
                  <a:pt x="233" y="111"/>
                </a:lnTo>
                <a:lnTo>
                  <a:pt x="234" y="106"/>
                </a:lnTo>
                <a:lnTo>
                  <a:pt x="234" y="106"/>
                </a:lnTo>
                <a:lnTo>
                  <a:pt x="237" y="94"/>
                </a:lnTo>
                <a:lnTo>
                  <a:pt x="238" y="91"/>
                </a:lnTo>
                <a:lnTo>
                  <a:pt x="238" y="91"/>
                </a:lnTo>
                <a:lnTo>
                  <a:pt x="239" y="91"/>
                </a:lnTo>
                <a:lnTo>
                  <a:pt x="242" y="89"/>
                </a:lnTo>
                <a:lnTo>
                  <a:pt x="243" y="86"/>
                </a:lnTo>
                <a:lnTo>
                  <a:pt x="244" y="83"/>
                </a:lnTo>
                <a:lnTo>
                  <a:pt x="243" y="78"/>
                </a:lnTo>
                <a:lnTo>
                  <a:pt x="242" y="71"/>
                </a:lnTo>
                <a:lnTo>
                  <a:pt x="242" y="71"/>
                </a:lnTo>
                <a:lnTo>
                  <a:pt x="238" y="63"/>
                </a:lnTo>
                <a:lnTo>
                  <a:pt x="236" y="59"/>
                </a:lnTo>
                <a:lnTo>
                  <a:pt x="233" y="55"/>
                </a:lnTo>
                <a:lnTo>
                  <a:pt x="230" y="54"/>
                </a:lnTo>
                <a:lnTo>
                  <a:pt x="225" y="53"/>
                </a:lnTo>
                <a:lnTo>
                  <a:pt x="224" y="53"/>
                </a:lnTo>
                <a:lnTo>
                  <a:pt x="224" y="53"/>
                </a:lnTo>
                <a:lnTo>
                  <a:pt x="224" y="49"/>
                </a:lnTo>
                <a:lnTo>
                  <a:pt x="222" y="43"/>
                </a:lnTo>
                <a:lnTo>
                  <a:pt x="220" y="35"/>
                </a:lnTo>
                <a:lnTo>
                  <a:pt x="220" y="35"/>
                </a:lnTo>
                <a:lnTo>
                  <a:pt x="216" y="31"/>
                </a:lnTo>
                <a:lnTo>
                  <a:pt x="213" y="27"/>
                </a:lnTo>
                <a:lnTo>
                  <a:pt x="208" y="24"/>
                </a:lnTo>
                <a:lnTo>
                  <a:pt x="203" y="21"/>
                </a:lnTo>
                <a:lnTo>
                  <a:pt x="195" y="19"/>
                </a:lnTo>
                <a:lnTo>
                  <a:pt x="191" y="18"/>
                </a:lnTo>
                <a:lnTo>
                  <a:pt x="191" y="18"/>
                </a:lnTo>
                <a:lnTo>
                  <a:pt x="190" y="15"/>
                </a:lnTo>
                <a:lnTo>
                  <a:pt x="186" y="9"/>
                </a:lnTo>
                <a:lnTo>
                  <a:pt x="184" y="6"/>
                </a:lnTo>
                <a:lnTo>
                  <a:pt x="179" y="3"/>
                </a:lnTo>
                <a:lnTo>
                  <a:pt x="173" y="1"/>
                </a:lnTo>
                <a:lnTo>
                  <a:pt x="166" y="0"/>
                </a:lnTo>
                <a:lnTo>
                  <a:pt x="166" y="0"/>
                </a:lnTo>
                <a:lnTo>
                  <a:pt x="152" y="1"/>
                </a:lnTo>
                <a:lnTo>
                  <a:pt x="145" y="2"/>
                </a:lnTo>
                <a:lnTo>
                  <a:pt x="140" y="6"/>
                </a:lnTo>
                <a:lnTo>
                  <a:pt x="137" y="10"/>
                </a:lnTo>
                <a:lnTo>
                  <a:pt x="137" y="10"/>
                </a:lnTo>
                <a:lnTo>
                  <a:pt x="134" y="15"/>
                </a:lnTo>
                <a:lnTo>
                  <a:pt x="132" y="21"/>
                </a:lnTo>
                <a:lnTo>
                  <a:pt x="129" y="29"/>
                </a:lnTo>
                <a:lnTo>
                  <a:pt x="129" y="29"/>
                </a:lnTo>
                <a:lnTo>
                  <a:pt x="128" y="29"/>
                </a:lnTo>
                <a:lnTo>
                  <a:pt x="122" y="31"/>
                </a:lnTo>
                <a:lnTo>
                  <a:pt x="116" y="36"/>
                </a:lnTo>
                <a:lnTo>
                  <a:pt x="111" y="41"/>
                </a:lnTo>
                <a:lnTo>
                  <a:pt x="108" y="45"/>
                </a:lnTo>
                <a:lnTo>
                  <a:pt x="108" y="45"/>
                </a:lnTo>
                <a:lnTo>
                  <a:pt x="103" y="56"/>
                </a:lnTo>
                <a:lnTo>
                  <a:pt x="99" y="65"/>
                </a:lnTo>
                <a:lnTo>
                  <a:pt x="97" y="71"/>
                </a:lnTo>
                <a:lnTo>
                  <a:pt x="98" y="74"/>
                </a:lnTo>
                <a:lnTo>
                  <a:pt x="104" y="91"/>
                </a:lnTo>
                <a:lnTo>
                  <a:pt x="104" y="91"/>
                </a:lnTo>
                <a:lnTo>
                  <a:pt x="107" y="112"/>
                </a:lnTo>
                <a:lnTo>
                  <a:pt x="109" y="129"/>
                </a:lnTo>
                <a:lnTo>
                  <a:pt x="111" y="142"/>
                </a:lnTo>
                <a:lnTo>
                  <a:pt x="111" y="142"/>
                </a:lnTo>
                <a:lnTo>
                  <a:pt x="116" y="154"/>
                </a:lnTo>
                <a:lnTo>
                  <a:pt x="119" y="158"/>
                </a:lnTo>
                <a:lnTo>
                  <a:pt x="121" y="159"/>
                </a:lnTo>
                <a:lnTo>
                  <a:pt x="121" y="159"/>
                </a:lnTo>
                <a:lnTo>
                  <a:pt x="127" y="161"/>
                </a:lnTo>
                <a:lnTo>
                  <a:pt x="129" y="162"/>
                </a:lnTo>
                <a:lnTo>
                  <a:pt x="133" y="1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pptx581_着物女性のシルエット</dc:title>
  <dc:subject>pptx581_着物女性のシルエット</dc:subject>
  <dc:creator>http://www.digipot.net</dc:creator>
  <cp:lastModifiedBy/>
  <cp:revision>1</cp:revision>
  <dcterms:created xsi:type="dcterms:W3CDTF">2014-01-30T05:12:09Z</dcterms:created>
  <dcterms:modified xsi:type="dcterms:W3CDTF">2017-06-18T05:43:09Z</dcterms:modified>
  <cp:category/>
  <cp:version>1</cp:version>
</cp:coreProperties>
</file>